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94" r:id="rId3"/>
    <p:sldId id="291" r:id="rId4"/>
    <p:sldId id="266" r:id="rId5"/>
    <p:sldId id="268" r:id="rId6"/>
    <p:sldId id="289" r:id="rId7"/>
    <p:sldId id="271" r:id="rId8"/>
    <p:sldId id="285" r:id="rId9"/>
    <p:sldId id="284" r:id="rId10"/>
    <p:sldId id="288" r:id="rId11"/>
    <p:sldId id="258" r:id="rId12"/>
    <p:sldId id="295" r:id="rId13"/>
    <p:sldId id="262" r:id="rId14"/>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C7F"/>
    <a:srgbClr val="E5A113"/>
    <a:srgbClr val="1D4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1BC75D-6B6A-244B-A20F-DDA1FED047FC}" v="29" dt="2026-07-01T08:23:08.7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89"/>
    <p:restoredTop sz="90000"/>
  </p:normalViewPr>
  <p:slideViewPr>
    <p:cSldViewPr snapToGrid="0">
      <p:cViewPr varScale="1">
        <p:scale>
          <a:sx n="104" d="100"/>
          <a:sy n="104" d="100"/>
        </p:scale>
        <p:origin x="224" y="33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iniaina Juliano Dani Ramanantsoa" userId="41b4b6b0-22da-4743-9b17-f4c9d69db9de" providerId="ADAL" clId="{F92CE05C-F3C9-586F-83A2-491A04B2BB62}"/>
    <pc:docChg chg="undo custSel addSld delSld modSld sldOrd">
      <pc:chgData name="Heriniaina Juliano Dani Ramanantsoa" userId="41b4b6b0-22da-4743-9b17-f4c9d69db9de" providerId="ADAL" clId="{F92CE05C-F3C9-586F-83A2-491A04B2BB62}" dt="2026-07-01T08:42:14.541" v="625" actId="1076"/>
      <pc:docMkLst>
        <pc:docMk/>
      </pc:docMkLst>
      <pc:sldChg chg="addSp delSp modSp mod">
        <pc:chgData name="Heriniaina Juliano Dani Ramanantsoa" userId="41b4b6b0-22da-4743-9b17-f4c9d69db9de" providerId="ADAL" clId="{F92CE05C-F3C9-586F-83A2-491A04B2BB62}" dt="2026-07-01T07:48:22.204" v="243" actId="122"/>
        <pc:sldMkLst>
          <pc:docMk/>
          <pc:sldMk cId="1336428247" sldId="256"/>
        </pc:sldMkLst>
        <pc:spChg chg="mod">
          <ac:chgData name="Heriniaina Juliano Dani Ramanantsoa" userId="41b4b6b0-22da-4743-9b17-f4c9d69db9de" providerId="ADAL" clId="{F92CE05C-F3C9-586F-83A2-491A04B2BB62}" dt="2026-07-01T07:48:22.204" v="243" actId="122"/>
          <ac:spMkLst>
            <pc:docMk/>
            <pc:sldMk cId="1336428247" sldId="256"/>
            <ac:spMk id="3" creationId="{413A46CC-2792-3202-4219-C2C42095ED1D}"/>
          </ac:spMkLst>
        </pc:spChg>
        <pc:picChg chg="add mod">
          <ac:chgData name="Heriniaina Juliano Dani Ramanantsoa" userId="41b4b6b0-22da-4743-9b17-f4c9d69db9de" providerId="ADAL" clId="{F92CE05C-F3C9-586F-83A2-491A04B2BB62}" dt="2026-07-01T07:48:08.599" v="242"/>
          <ac:picMkLst>
            <pc:docMk/>
            <pc:sldMk cId="1336428247" sldId="256"/>
            <ac:picMk id="2" creationId="{F57A9E4C-D389-90AC-1700-C11C718611D7}"/>
          </ac:picMkLst>
        </pc:picChg>
        <pc:picChg chg="del">
          <ac:chgData name="Heriniaina Juliano Dani Ramanantsoa" userId="41b4b6b0-22da-4743-9b17-f4c9d69db9de" providerId="ADAL" clId="{F92CE05C-F3C9-586F-83A2-491A04B2BB62}" dt="2026-07-01T07:48:08.004" v="241" actId="478"/>
          <ac:picMkLst>
            <pc:docMk/>
            <pc:sldMk cId="1336428247" sldId="256"/>
            <ac:picMk id="9" creationId="{AACBB9AB-0B3D-93CE-0997-20B81DFFB127}"/>
          </ac:picMkLst>
        </pc:picChg>
      </pc:sldChg>
      <pc:sldChg chg="del">
        <pc:chgData name="Heriniaina Juliano Dani Ramanantsoa" userId="41b4b6b0-22da-4743-9b17-f4c9d69db9de" providerId="ADAL" clId="{F92CE05C-F3C9-586F-83A2-491A04B2BB62}" dt="2026-07-01T07:26:58.281" v="210" actId="2696"/>
        <pc:sldMkLst>
          <pc:docMk/>
          <pc:sldMk cId="2407702255" sldId="257"/>
        </pc:sldMkLst>
      </pc:sldChg>
      <pc:sldChg chg="modSp del mod">
        <pc:chgData name="Heriniaina Juliano Dani Ramanantsoa" userId="41b4b6b0-22da-4743-9b17-f4c9d69db9de" providerId="ADAL" clId="{F92CE05C-F3C9-586F-83A2-491A04B2BB62}" dt="2026-06-30T21:51:51.632" v="128" actId="2696"/>
        <pc:sldMkLst>
          <pc:docMk/>
          <pc:sldMk cId="944849170" sldId="258"/>
        </pc:sldMkLst>
        <pc:spChg chg="mod">
          <ac:chgData name="Heriniaina Juliano Dani Ramanantsoa" userId="41b4b6b0-22da-4743-9b17-f4c9d69db9de" providerId="ADAL" clId="{F92CE05C-F3C9-586F-83A2-491A04B2BB62}" dt="2026-06-30T21:38:43.439" v="43" actId="14100"/>
          <ac:spMkLst>
            <pc:docMk/>
            <pc:sldMk cId="944849170" sldId="258"/>
            <ac:spMk id="3" creationId="{5C312E39-B8DA-9A2F-D1F9-22D39DCA2047}"/>
          </ac:spMkLst>
        </pc:spChg>
      </pc:sldChg>
      <pc:sldChg chg="add">
        <pc:chgData name="Heriniaina Juliano Dani Ramanantsoa" userId="41b4b6b0-22da-4743-9b17-f4c9d69db9de" providerId="ADAL" clId="{F92CE05C-F3C9-586F-83A2-491A04B2BB62}" dt="2026-06-30T21:52:05.508" v="129"/>
        <pc:sldMkLst>
          <pc:docMk/>
          <pc:sldMk cId="1098235502" sldId="258"/>
        </pc:sldMkLst>
      </pc:sldChg>
      <pc:sldChg chg="addSp delSp modSp mod">
        <pc:chgData name="Heriniaina Juliano Dani Ramanantsoa" userId="41b4b6b0-22da-4743-9b17-f4c9d69db9de" providerId="ADAL" clId="{F92CE05C-F3C9-586F-83A2-491A04B2BB62}" dt="2026-07-01T07:31:06.874" v="231" actId="1076"/>
        <pc:sldMkLst>
          <pc:docMk/>
          <pc:sldMk cId="2027287827" sldId="268"/>
        </pc:sldMkLst>
        <pc:spChg chg="mod">
          <ac:chgData name="Heriniaina Juliano Dani Ramanantsoa" userId="41b4b6b0-22da-4743-9b17-f4c9d69db9de" providerId="ADAL" clId="{F92CE05C-F3C9-586F-83A2-491A04B2BB62}" dt="2026-07-01T07:26:03.353" v="192" actId="1035"/>
          <ac:spMkLst>
            <pc:docMk/>
            <pc:sldMk cId="2027287827" sldId="268"/>
            <ac:spMk id="6" creationId="{29A7FF96-0969-E14D-3B38-F64A1C428FE8}"/>
          </ac:spMkLst>
        </pc:spChg>
        <pc:grpChg chg="del">
          <ac:chgData name="Heriniaina Juliano Dani Ramanantsoa" userId="41b4b6b0-22da-4743-9b17-f4c9d69db9de" providerId="ADAL" clId="{F92CE05C-F3C9-586F-83A2-491A04B2BB62}" dt="2026-07-01T07:25:34.121" v="170" actId="478"/>
          <ac:grpSpMkLst>
            <pc:docMk/>
            <pc:sldMk cId="2027287827" sldId="268"/>
            <ac:grpSpMk id="3" creationId="{19763048-0697-7D5A-EA93-52A1EDC41CD5}"/>
          </ac:grpSpMkLst>
        </pc:grpChg>
        <pc:picChg chg="add mod">
          <ac:chgData name="Heriniaina Juliano Dani Ramanantsoa" userId="41b4b6b0-22da-4743-9b17-f4c9d69db9de" providerId="ADAL" clId="{F92CE05C-F3C9-586F-83A2-491A04B2BB62}" dt="2026-07-01T07:31:06.874" v="231" actId="1076"/>
          <ac:picMkLst>
            <pc:docMk/>
            <pc:sldMk cId="2027287827" sldId="268"/>
            <ac:picMk id="7" creationId="{00FF02FD-F8D0-57F1-5908-84BDBAA7A600}"/>
          </ac:picMkLst>
        </pc:picChg>
      </pc:sldChg>
      <pc:sldChg chg="add del">
        <pc:chgData name="Heriniaina Juliano Dani Ramanantsoa" userId="41b4b6b0-22da-4743-9b17-f4c9d69db9de" providerId="ADAL" clId="{F92CE05C-F3C9-586F-83A2-491A04B2BB62}" dt="2026-06-30T21:41:57.603" v="50" actId="2696"/>
        <pc:sldMkLst>
          <pc:docMk/>
          <pc:sldMk cId="1492156805" sldId="269"/>
        </pc:sldMkLst>
      </pc:sldChg>
      <pc:sldChg chg="del">
        <pc:chgData name="Heriniaina Juliano Dani Ramanantsoa" userId="41b4b6b0-22da-4743-9b17-f4c9d69db9de" providerId="ADAL" clId="{F92CE05C-F3C9-586F-83A2-491A04B2BB62}" dt="2026-06-30T21:35:10.357" v="0" actId="2696"/>
        <pc:sldMkLst>
          <pc:docMk/>
          <pc:sldMk cId="3127511586" sldId="270"/>
        </pc:sldMkLst>
      </pc:sldChg>
      <pc:sldChg chg="ord">
        <pc:chgData name="Heriniaina Juliano Dani Ramanantsoa" userId="41b4b6b0-22da-4743-9b17-f4c9d69db9de" providerId="ADAL" clId="{F92CE05C-F3C9-586F-83A2-491A04B2BB62}" dt="2026-07-01T07:59:13.957" v="348" actId="20578"/>
        <pc:sldMkLst>
          <pc:docMk/>
          <pc:sldMk cId="2330603348" sldId="271"/>
        </pc:sldMkLst>
      </pc:sldChg>
      <pc:sldChg chg="del">
        <pc:chgData name="Heriniaina Juliano Dani Ramanantsoa" userId="41b4b6b0-22da-4743-9b17-f4c9d69db9de" providerId="ADAL" clId="{F92CE05C-F3C9-586F-83A2-491A04B2BB62}" dt="2026-06-30T21:35:11.798" v="1" actId="2696"/>
        <pc:sldMkLst>
          <pc:docMk/>
          <pc:sldMk cId="275951897" sldId="272"/>
        </pc:sldMkLst>
      </pc:sldChg>
      <pc:sldChg chg="del">
        <pc:chgData name="Heriniaina Juliano Dani Ramanantsoa" userId="41b4b6b0-22da-4743-9b17-f4c9d69db9de" providerId="ADAL" clId="{F92CE05C-F3C9-586F-83A2-491A04B2BB62}" dt="2026-06-30T21:35:13.606" v="2" actId="2696"/>
        <pc:sldMkLst>
          <pc:docMk/>
          <pc:sldMk cId="279625967" sldId="273"/>
        </pc:sldMkLst>
      </pc:sldChg>
      <pc:sldChg chg="del">
        <pc:chgData name="Heriniaina Juliano Dani Ramanantsoa" userId="41b4b6b0-22da-4743-9b17-f4c9d69db9de" providerId="ADAL" clId="{F92CE05C-F3C9-586F-83A2-491A04B2BB62}" dt="2026-06-30T21:35:19.171" v="3" actId="2696"/>
        <pc:sldMkLst>
          <pc:docMk/>
          <pc:sldMk cId="3560603310" sldId="274"/>
        </pc:sldMkLst>
      </pc:sldChg>
      <pc:sldChg chg="del">
        <pc:chgData name="Heriniaina Juliano Dani Ramanantsoa" userId="41b4b6b0-22da-4743-9b17-f4c9d69db9de" providerId="ADAL" clId="{F92CE05C-F3C9-586F-83A2-491A04B2BB62}" dt="2026-06-30T21:35:20.915" v="4" actId="2696"/>
        <pc:sldMkLst>
          <pc:docMk/>
          <pc:sldMk cId="1639420280" sldId="275"/>
        </pc:sldMkLst>
      </pc:sldChg>
      <pc:sldChg chg="modSp del mod">
        <pc:chgData name="Heriniaina Juliano Dani Ramanantsoa" userId="41b4b6b0-22da-4743-9b17-f4c9d69db9de" providerId="ADAL" clId="{F92CE05C-F3C9-586F-83A2-491A04B2BB62}" dt="2026-06-30T21:37:12.633" v="31" actId="2696"/>
        <pc:sldMkLst>
          <pc:docMk/>
          <pc:sldMk cId="2552613178" sldId="276"/>
        </pc:sldMkLst>
        <pc:picChg chg="mod">
          <ac:chgData name="Heriniaina Juliano Dani Ramanantsoa" userId="41b4b6b0-22da-4743-9b17-f4c9d69db9de" providerId="ADAL" clId="{F92CE05C-F3C9-586F-83A2-491A04B2BB62}" dt="2026-06-30T21:36:56.789" v="30" actId="1038"/>
          <ac:picMkLst>
            <pc:docMk/>
            <pc:sldMk cId="2552613178" sldId="276"/>
            <ac:picMk id="4" creationId="{A9D1BF5C-6DED-DF4B-FED8-1E50C91C3A91}"/>
          </ac:picMkLst>
        </pc:picChg>
      </pc:sldChg>
      <pc:sldChg chg="del">
        <pc:chgData name="Heriniaina Juliano Dani Ramanantsoa" userId="41b4b6b0-22da-4743-9b17-f4c9d69db9de" providerId="ADAL" clId="{F92CE05C-F3C9-586F-83A2-491A04B2BB62}" dt="2026-06-30T21:42:10.575" v="52" actId="2696"/>
        <pc:sldMkLst>
          <pc:docMk/>
          <pc:sldMk cId="3970767677" sldId="277"/>
        </pc:sldMkLst>
      </pc:sldChg>
      <pc:sldChg chg="addSp delSp modSp del mod">
        <pc:chgData name="Heriniaina Juliano Dani Ramanantsoa" userId="41b4b6b0-22da-4743-9b17-f4c9d69db9de" providerId="ADAL" clId="{F92CE05C-F3C9-586F-83A2-491A04B2BB62}" dt="2026-07-01T08:12:39.782" v="576" actId="2696"/>
        <pc:sldMkLst>
          <pc:docMk/>
          <pc:sldMk cId="3353667652" sldId="278"/>
        </pc:sldMkLst>
        <pc:spChg chg="add mod">
          <ac:chgData name="Heriniaina Juliano Dani Ramanantsoa" userId="41b4b6b0-22da-4743-9b17-f4c9d69db9de" providerId="ADAL" clId="{F92CE05C-F3C9-586F-83A2-491A04B2BB62}" dt="2026-07-01T08:10:23.350" v="544"/>
          <ac:spMkLst>
            <pc:docMk/>
            <pc:sldMk cId="3353667652" sldId="278"/>
            <ac:spMk id="14" creationId="{73403466-8A07-ACCE-CDD9-2C39ADDA10CE}"/>
          </ac:spMkLst>
        </pc:spChg>
        <pc:spChg chg="mod">
          <ac:chgData name="Heriniaina Juliano Dani Ramanantsoa" userId="41b4b6b0-22da-4743-9b17-f4c9d69db9de" providerId="ADAL" clId="{F92CE05C-F3C9-586F-83A2-491A04B2BB62}" dt="2026-06-30T21:46:25.910" v="74"/>
          <ac:spMkLst>
            <pc:docMk/>
            <pc:sldMk cId="3353667652" sldId="278"/>
            <ac:spMk id="20" creationId="{580EE3ED-912A-FC85-6260-C6CA53BC8B72}"/>
          </ac:spMkLst>
        </pc:spChg>
        <pc:spChg chg="mod">
          <ac:chgData name="Heriniaina Juliano Dani Ramanantsoa" userId="41b4b6b0-22da-4743-9b17-f4c9d69db9de" providerId="ADAL" clId="{F92CE05C-F3C9-586F-83A2-491A04B2BB62}" dt="2026-06-30T21:46:25.910" v="74"/>
          <ac:spMkLst>
            <pc:docMk/>
            <pc:sldMk cId="3353667652" sldId="278"/>
            <ac:spMk id="21" creationId="{963C8B8F-1507-8903-C3C5-F66370F21D58}"/>
          </ac:spMkLst>
        </pc:spChg>
        <pc:spChg chg="mod">
          <ac:chgData name="Heriniaina Juliano Dani Ramanantsoa" userId="41b4b6b0-22da-4743-9b17-f4c9d69db9de" providerId="ADAL" clId="{F92CE05C-F3C9-586F-83A2-491A04B2BB62}" dt="2026-06-30T21:46:25.910" v="74"/>
          <ac:spMkLst>
            <pc:docMk/>
            <pc:sldMk cId="3353667652" sldId="278"/>
            <ac:spMk id="22" creationId="{C05340B2-C980-548C-59A0-3E77BA5D90E5}"/>
          </ac:spMkLst>
        </pc:spChg>
        <pc:spChg chg="mod">
          <ac:chgData name="Heriniaina Juliano Dani Ramanantsoa" userId="41b4b6b0-22da-4743-9b17-f4c9d69db9de" providerId="ADAL" clId="{F92CE05C-F3C9-586F-83A2-491A04B2BB62}" dt="2026-06-30T21:46:25.910" v="74"/>
          <ac:spMkLst>
            <pc:docMk/>
            <pc:sldMk cId="3353667652" sldId="278"/>
            <ac:spMk id="23" creationId="{6AF9677C-3122-F4E8-25A4-8365DA72A40D}"/>
          </ac:spMkLst>
        </pc:spChg>
        <pc:spChg chg="mod">
          <ac:chgData name="Heriniaina Juliano Dani Ramanantsoa" userId="41b4b6b0-22da-4743-9b17-f4c9d69db9de" providerId="ADAL" clId="{F92CE05C-F3C9-586F-83A2-491A04B2BB62}" dt="2026-06-30T21:46:25.910" v="74"/>
          <ac:spMkLst>
            <pc:docMk/>
            <pc:sldMk cId="3353667652" sldId="278"/>
            <ac:spMk id="24" creationId="{0A11BF69-1868-F14E-785F-FEC362701866}"/>
          </ac:spMkLst>
        </pc:spChg>
        <pc:spChg chg="mod topLvl">
          <ac:chgData name="Heriniaina Juliano Dani Ramanantsoa" userId="41b4b6b0-22da-4743-9b17-f4c9d69db9de" providerId="ADAL" clId="{F92CE05C-F3C9-586F-83A2-491A04B2BB62}" dt="2026-07-01T08:10:56.460" v="545" actId="165"/>
          <ac:spMkLst>
            <pc:docMk/>
            <pc:sldMk cId="3353667652" sldId="278"/>
            <ac:spMk id="26" creationId="{1611B931-CB24-F559-518D-AA21811FF4A4}"/>
          </ac:spMkLst>
        </pc:spChg>
        <pc:spChg chg="mod topLvl">
          <ac:chgData name="Heriniaina Juliano Dani Ramanantsoa" userId="41b4b6b0-22da-4743-9b17-f4c9d69db9de" providerId="ADAL" clId="{F92CE05C-F3C9-586F-83A2-491A04B2BB62}" dt="2026-07-01T08:10:56.460" v="545" actId="165"/>
          <ac:spMkLst>
            <pc:docMk/>
            <pc:sldMk cId="3353667652" sldId="278"/>
            <ac:spMk id="27" creationId="{CD22CE41-17A1-384A-A443-0E5D717C3390}"/>
          </ac:spMkLst>
        </pc:spChg>
        <pc:spChg chg="mod topLvl">
          <ac:chgData name="Heriniaina Juliano Dani Ramanantsoa" userId="41b4b6b0-22da-4743-9b17-f4c9d69db9de" providerId="ADAL" clId="{F92CE05C-F3C9-586F-83A2-491A04B2BB62}" dt="2026-07-01T08:10:56.460" v="545" actId="165"/>
          <ac:spMkLst>
            <pc:docMk/>
            <pc:sldMk cId="3353667652" sldId="278"/>
            <ac:spMk id="28" creationId="{CF96B2F4-FBC2-3E68-1A3D-670B76D87808}"/>
          </ac:spMkLst>
        </pc:spChg>
        <pc:spChg chg="mod">
          <ac:chgData name="Heriniaina Juliano Dani Ramanantsoa" userId="41b4b6b0-22da-4743-9b17-f4c9d69db9de" providerId="ADAL" clId="{F92CE05C-F3C9-586F-83A2-491A04B2BB62}" dt="2026-07-01T08:10:56.460" v="545" actId="165"/>
          <ac:spMkLst>
            <pc:docMk/>
            <pc:sldMk cId="3353667652" sldId="278"/>
            <ac:spMk id="30" creationId="{4D2085D9-E16D-BB5B-86BA-3F4147ADF3A7}"/>
          </ac:spMkLst>
        </pc:spChg>
        <pc:spChg chg="mod">
          <ac:chgData name="Heriniaina Juliano Dani Ramanantsoa" userId="41b4b6b0-22da-4743-9b17-f4c9d69db9de" providerId="ADAL" clId="{F92CE05C-F3C9-586F-83A2-491A04B2BB62}" dt="2026-07-01T08:10:56.460" v="545" actId="165"/>
          <ac:spMkLst>
            <pc:docMk/>
            <pc:sldMk cId="3353667652" sldId="278"/>
            <ac:spMk id="31" creationId="{E835A6D8-A5C8-9549-45F8-E213A1C9AEB2}"/>
          </ac:spMkLst>
        </pc:spChg>
        <pc:grpChg chg="del mod">
          <ac:chgData name="Heriniaina Juliano Dani Ramanantsoa" userId="41b4b6b0-22da-4743-9b17-f4c9d69db9de" providerId="ADAL" clId="{F92CE05C-F3C9-586F-83A2-491A04B2BB62}" dt="2026-07-01T08:07:38.610" v="477" actId="21"/>
          <ac:grpSpMkLst>
            <pc:docMk/>
            <pc:sldMk cId="3353667652" sldId="278"/>
            <ac:grpSpMk id="2" creationId="{5031F32F-CCE4-E014-A2A6-789B1AE35568}"/>
          </ac:grpSpMkLst>
        </pc:grpChg>
        <pc:grpChg chg="del">
          <ac:chgData name="Heriniaina Juliano Dani Ramanantsoa" userId="41b4b6b0-22da-4743-9b17-f4c9d69db9de" providerId="ADAL" clId="{F92CE05C-F3C9-586F-83A2-491A04B2BB62}" dt="2026-06-30T21:43:10.015" v="57" actId="478"/>
          <ac:grpSpMkLst>
            <pc:docMk/>
            <pc:sldMk cId="3353667652" sldId="278"/>
            <ac:grpSpMk id="14" creationId="{6FBA3D84-CA55-2B2E-8782-A74ED41C573E}"/>
          </ac:grpSpMkLst>
        </pc:grpChg>
        <pc:grpChg chg="add mod">
          <ac:chgData name="Heriniaina Juliano Dani Ramanantsoa" userId="41b4b6b0-22da-4743-9b17-f4c9d69db9de" providerId="ADAL" clId="{F92CE05C-F3C9-586F-83A2-491A04B2BB62}" dt="2026-06-30T21:47:02.285" v="79" actId="1076"/>
          <ac:grpSpMkLst>
            <pc:docMk/>
            <pc:sldMk cId="3353667652" sldId="278"/>
            <ac:grpSpMk id="19" creationId="{02FA71F8-C526-B6F6-D2F1-0A55DA6B6FC5}"/>
          </ac:grpSpMkLst>
        </pc:grpChg>
        <pc:grpChg chg="add del mod">
          <ac:chgData name="Heriniaina Juliano Dani Ramanantsoa" userId="41b4b6b0-22da-4743-9b17-f4c9d69db9de" providerId="ADAL" clId="{F92CE05C-F3C9-586F-83A2-491A04B2BB62}" dt="2026-07-01T08:10:56.460" v="545" actId="165"/>
          <ac:grpSpMkLst>
            <pc:docMk/>
            <pc:sldMk cId="3353667652" sldId="278"/>
            <ac:grpSpMk id="25" creationId="{2EA9E13B-DBF2-6CF2-752E-C5E9780F3A93}"/>
          </ac:grpSpMkLst>
        </pc:grpChg>
        <pc:grpChg chg="mod topLvl">
          <ac:chgData name="Heriniaina Juliano Dani Ramanantsoa" userId="41b4b6b0-22da-4743-9b17-f4c9d69db9de" providerId="ADAL" clId="{F92CE05C-F3C9-586F-83A2-491A04B2BB62}" dt="2026-07-01T08:10:56.460" v="545" actId="165"/>
          <ac:grpSpMkLst>
            <pc:docMk/>
            <pc:sldMk cId="3353667652" sldId="278"/>
            <ac:grpSpMk id="29" creationId="{C11BE4F4-DB31-175E-0DA9-EE60ACFDFE63}"/>
          </ac:grpSpMkLst>
        </pc:grpChg>
      </pc:sldChg>
      <pc:sldChg chg="addSp delSp modSp del mod">
        <pc:chgData name="Heriniaina Juliano Dani Ramanantsoa" userId="41b4b6b0-22da-4743-9b17-f4c9d69db9de" providerId="ADAL" clId="{F92CE05C-F3C9-586F-83A2-491A04B2BB62}" dt="2026-06-30T21:47:33.821" v="88" actId="2696"/>
        <pc:sldMkLst>
          <pc:docMk/>
          <pc:sldMk cId="4057298414" sldId="279"/>
        </pc:sldMkLst>
        <pc:spChg chg="del mod">
          <ac:chgData name="Heriniaina Juliano Dani Ramanantsoa" userId="41b4b6b0-22da-4743-9b17-f4c9d69db9de" providerId="ADAL" clId="{F92CE05C-F3C9-586F-83A2-491A04B2BB62}" dt="2026-06-30T21:46:13.893" v="71" actId="478"/>
          <ac:spMkLst>
            <pc:docMk/>
            <pc:sldMk cId="4057298414" sldId="279"/>
            <ac:spMk id="2" creationId="{8862A5BB-3050-CF0C-69E7-8845AD354922}"/>
          </ac:spMkLst>
        </pc:spChg>
        <pc:spChg chg="del mod">
          <ac:chgData name="Heriniaina Juliano Dani Ramanantsoa" userId="41b4b6b0-22da-4743-9b17-f4c9d69db9de" providerId="ADAL" clId="{F92CE05C-F3C9-586F-83A2-491A04B2BB62}" dt="2026-06-30T21:45:54.896" v="68" actId="478"/>
          <ac:spMkLst>
            <pc:docMk/>
            <pc:sldMk cId="4057298414" sldId="279"/>
            <ac:spMk id="3" creationId="{CED39EF9-84AE-98CB-21C1-E471461E422A}"/>
          </ac:spMkLst>
        </pc:spChg>
        <pc:spChg chg="del">
          <ac:chgData name="Heriniaina Juliano Dani Ramanantsoa" userId="41b4b6b0-22da-4743-9b17-f4c9d69db9de" providerId="ADAL" clId="{F92CE05C-F3C9-586F-83A2-491A04B2BB62}" dt="2026-06-30T21:44:10.741" v="60" actId="478"/>
          <ac:spMkLst>
            <pc:docMk/>
            <pc:sldMk cId="4057298414" sldId="279"/>
            <ac:spMk id="6" creationId="{005193FE-6229-8D66-CBA6-171A256166EB}"/>
          </ac:spMkLst>
        </pc:spChg>
        <pc:spChg chg="del">
          <ac:chgData name="Heriniaina Juliano Dani Ramanantsoa" userId="41b4b6b0-22da-4743-9b17-f4c9d69db9de" providerId="ADAL" clId="{F92CE05C-F3C9-586F-83A2-491A04B2BB62}" dt="2026-06-30T21:44:10.741" v="60" actId="478"/>
          <ac:spMkLst>
            <pc:docMk/>
            <pc:sldMk cId="4057298414" sldId="279"/>
            <ac:spMk id="8" creationId="{0B8DA7F6-BB28-B9E4-9173-CC489415DABD}"/>
          </ac:spMkLst>
        </pc:spChg>
        <pc:spChg chg="del">
          <ac:chgData name="Heriniaina Juliano Dani Ramanantsoa" userId="41b4b6b0-22da-4743-9b17-f4c9d69db9de" providerId="ADAL" clId="{F92CE05C-F3C9-586F-83A2-491A04B2BB62}" dt="2026-06-30T21:44:10.741" v="60" actId="478"/>
          <ac:spMkLst>
            <pc:docMk/>
            <pc:sldMk cId="4057298414" sldId="279"/>
            <ac:spMk id="9" creationId="{5A007F76-9348-21B9-C221-85C5A940C63F}"/>
          </ac:spMkLst>
        </pc:spChg>
        <pc:spChg chg="del">
          <ac:chgData name="Heriniaina Juliano Dani Ramanantsoa" userId="41b4b6b0-22da-4743-9b17-f4c9d69db9de" providerId="ADAL" clId="{F92CE05C-F3C9-586F-83A2-491A04B2BB62}" dt="2026-06-30T21:44:10.741" v="60" actId="478"/>
          <ac:spMkLst>
            <pc:docMk/>
            <pc:sldMk cId="4057298414" sldId="279"/>
            <ac:spMk id="10" creationId="{71B92D0A-2E01-3CFD-08D0-EA89C0FBA7F6}"/>
          </ac:spMkLst>
        </pc:spChg>
        <pc:spChg chg="del">
          <ac:chgData name="Heriniaina Juliano Dani Ramanantsoa" userId="41b4b6b0-22da-4743-9b17-f4c9d69db9de" providerId="ADAL" clId="{F92CE05C-F3C9-586F-83A2-491A04B2BB62}" dt="2026-06-30T21:44:10.741" v="60" actId="478"/>
          <ac:spMkLst>
            <pc:docMk/>
            <pc:sldMk cId="4057298414" sldId="279"/>
            <ac:spMk id="11" creationId="{C732889F-41ED-808B-1077-3585E96E8981}"/>
          </ac:spMkLst>
        </pc:spChg>
        <pc:spChg chg="del">
          <ac:chgData name="Heriniaina Juliano Dani Ramanantsoa" userId="41b4b6b0-22da-4743-9b17-f4c9d69db9de" providerId="ADAL" clId="{F92CE05C-F3C9-586F-83A2-491A04B2BB62}" dt="2026-06-30T21:44:10.741" v="60" actId="478"/>
          <ac:spMkLst>
            <pc:docMk/>
            <pc:sldMk cId="4057298414" sldId="279"/>
            <ac:spMk id="17" creationId="{8EE46B77-A95E-A905-47FE-B83A6BFE7A1E}"/>
          </ac:spMkLst>
        </pc:spChg>
        <pc:spChg chg="del">
          <ac:chgData name="Heriniaina Juliano Dani Ramanantsoa" userId="41b4b6b0-22da-4743-9b17-f4c9d69db9de" providerId="ADAL" clId="{F92CE05C-F3C9-586F-83A2-491A04B2BB62}" dt="2026-06-30T21:44:10.741" v="60" actId="478"/>
          <ac:spMkLst>
            <pc:docMk/>
            <pc:sldMk cId="4057298414" sldId="279"/>
            <ac:spMk id="18" creationId="{A078A186-1F5F-2D8A-3BFE-73526A18716F}"/>
          </ac:spMkLst>
        </pc:spChg>
        <pc:spChg chg="del">
          <ac:chgData name="Heriniaina Juliano Dani Ramanantsoa" userId="41b4b6b0-22da-4743-9b17-f4c9d69db9de" providerId="ADAL" clId="{F92CE05C-F3C9-586F-83A2-491A04B2BB62}" dt="2026-06-30T21:44:10.741" v="60" actId="478"/>
          <ac:spMkLst>
            <pc:docMk/>
            <pc:sldMk cId="4057298414" sldId="279"/>
            <ac:spMk id="20" creationId="{8ED19DCC-C9A2-CE54-9F00-47D8FC716B58}"/>
          </ac:spMkLst>
        </pc:spChg>
        <pc:spChg chg="del">
          <ac:chgData name="Heriniaina Juliano Dani Ramanantsoa" userId="41b4b6b0-22da-4743-9b17-f4c9d69db9de" providerId="ADAL" clId="{F92CE05C-F3C9-586F-83A2-491A04B2BB62}" dt="2026-06-30T21:44:10.741" v="60" actId="478"/>
          <ac:spMkLst>
            <pc:docMk/>
            <pc:sldMk cId="4057298414" sldId="279"/>
            <ac:spMk id="23" creationId="{09555BD6-28FE-B0B3-B002-5D90ED1BA993}"/>
          </ac:spMkLst>
        </pc:spChg>
        <pc:spChg chg="del">
          <ac:chgData name="Heriniaina Juliano Dani Ramanantsoa" userId="41b4b6b0-22da-4743-9b17-f4c9d69db9de" providerId="ADAL" clId="{F92CE05C-F3C9-586F-83A2-491A04B2BB62}" dt="2026-06-30T21:44:10.741" v="60" actId="478"/>
          <ac:spMkLst>
            <pc:docMk/>
            <pc:sldMk cId="4057298414" sldId="279"/>
            <ac:spMk id="24" creationId="{44AB4CCA-E0D2-CD12-D987-AE0095B02E48}"/>
          </ac:spMkLst>
        </pc:spChg>
        <pc:spChg chg="mod">
          <ac:chgData name="Heriniaina Juliano Dani Ramanantsoa" userId="41b4b6b0-22da-4743-9b17-f4c9d69db9de" providerId="ADAL" clId="{F92CE05C-F3C9-586F-83A2-491A04B2BB62}" dt="2026-06-30T21:46:21.839" v="72" actId="164"/>
          <ac:spMkLst>
            <pc:docMk/>
            <pc:sldMk cId="4057298414" sldId="279"/>
            <ac:spMk id="25" creationId="{C518E492-72CB-577C-97C6-3051DB9E663C}"/>
          </ac:spMkLst>
        </pc:spChg>
        <pc:spChg chg="mod">
          <ac:chgData name="Heriniaina Juliano Dani Ramanantsoa" userId="41b4b6b0-22da-4743-9b17-f4c9d69db9de" providerId="ADAL" clId="{F92CE05C-F3C9-586F-83A2-491A04B2BB62}" dt="2026-06-30T21:46:21.839" v="72" actId="164"/>
          <ac:spMkLst>
            <pc:docMk/>
            <pc:sldMk cId="4057298414" sldId="279"/>
            <ac:spMk id="26" creationId="{E2524D10-3CEC-DDF5-9709-810F49DF35C6}"/>
          </ac:spMkLst>
        </pc:spChg>
        <pc:spChg chg="mod">
          <ac:chgData name="Heriniaina Juliano Dani Ramanantsoa" userId="41b4b6b0-22da-4743-9b17-f4c9d69db9de" providerId="ADAL" clId="{F92CE05C-F3C9-586F-83A2-491A04B2BB62}" dt="2026-06-30T21:46:21.839" v="72" actId="164"/>
          <ac:spMkLst>
            <pc:docMk/>
            <pc:sldMk cId="4057298414" sldId="279"/>
            <ac:spMk id="27" creationId="{99971AB2-7A13-D9B6-BAFD-4248C404A22A}"/>
          </ac:spMkLst>
        </pc:spChg>
        <pc:spChg chg="mod">
          <ac:chgData name="Heriniaina Juliano Dani Ramanantsoa" userId="41b4b6b0-22da-4743-9b17-f4c9d69db9de" providerId="ADAL" clId="{F92CE05C-F3C9-586F-83A2-491A04B2BB62}" dt="2026-06-30T21:46:21.839" v="72" actId="164"/>
          <ac:spMkLst>
            <pc:docMk/>
            <pc:sldMk cId="4057298414" sldId="279"/>
            <ac:spMk id="28" creationId="{05DE5EA1-8EEB-ECC7-E29F-07AE84854B9F}"/>
          </ac:spMkLst>
        </pc:spChg>
        <pc:spChg chg="mod">
          <ac:chgData name="Heriniaina Juliano Dani Ramanantsoa" userId="41b4b6b0-22da-4743-9b17-f4c9d69db9de" providerId="ADAL" clId="{F92CE05C-F3C9-586F-83A2-491A04B2BB62}" dt="2026-06-30T21:46:21.839" v="72" actId="164"/>
          <ac:spMkLst>
            <pc:docMk/>
            <pc:sldMk cId="4057298414" sldId="279"/>
            <ac:spMk id="29" creationId="{B5D53552-5811-9E9C-FC91-A2E0FF0FD7D0}"/>
          </ac:spMkLst>
        </pc:spChg>
        <pc:spChg chg="del">
          <ac:chgData name="Heriniaina Juliano Dani Ramanantsoa" userId="41b4b6b0-22da-4743-9b17-f4c9d69db9de" providerId="ADAL" clId="{F92CE05C-F3C9-586F-83A2-491A04B2BB62}" dt="2026-06-30T21:43:46.562" v="58" actId="478"/>
          <ac:spMkLst>
            <pc:docMk/>
            <pc:sldMk cId="4057298414" sldId="279"/>
            <ac:spMk id="30" creationId="{283BECF5-78F6-FB61-2D40-E981FF664A17}"/>
          </ac:spMkLst>
        </pc:spChg>
        <pc:spChg chg="del">
          <ac:chgData name="Heriniaina Juliano Dani Ramanantsoa" userId="41b4b6b0-22da-4743-9b17-f4c9d69db9de" providerId="ADAL" clId="{F92CE05C-F3C9-586F-83A2-491A04B2BB62}" dt="2026-06-30T21:43:48.961" v="59" actId="478"/>
          <ac:spMkLst>
            <pc:docMk/>
            <pc:sldMk cId="4057298414" sldId="279"/>
            <ac:spMk id="31" creationId="{C4BFFD2C-2B76-9E1E-ED99-444756F830B6}"/>
          </ac:spMkLst>
        </pc:spChg>
        <pc:grpChg chg="add del mod">
          <ac:chgData name="Heriniaina Juliano Dani Ramanantsoa" userId="41b4b6b0-22da-4743-9b17-f4c9d69db9de" providerId="ADAL" clId="{F92CE05C-F3C9-586F-83A2-491A04B2BB62}" dt="2026-06-30T21:46:23.391" v="73" actId="21"/>
          <ac:grpSpMkLst>
            <pc:docMk/>
            <pc:sldMk cId="4057298414" sldId="279"/>
            <ac:grpSpMk id="32" creationId="{975341CE-B77F-78EB-2EC6-0CF90BBA9E5A}"/>
          </ac:grpSpMkLst>
        </pc:grpChg>
      </pc:sldChg>
      <pc:sldChg chg="add del">
        <pc:chgData name="Heriniaina Juliano Dani Ramanantsoa" userId="41b4b6b0-22da-4743-9b17-f4c9d69db9de" providerId="ADAL" clId="{F92CE05C-F3C9-586F-83A2-491A04B2BB62}" dt="2026-06-30T21:52:28.944" v="130" actId="2696"/>
        <pc:sldMkLst>
          <pc:docMk/>
          <pc:sldMk cId="0" sldId="280"/>
        </pc:sldMkLst>
      </pc:sldChg>
      <pc:sldChg chg="addSp delSp modSp del mod">
        <pc:chgData name="Heriniaina Juliano Dani Ramanantsoa" userId="41b4b6b0-22da-4743-9b17-f4c9d69db9de" providerId="ADAL" clId="{F92CE05C-F3C9-586F-83A2-491A04B2BB62}" dt="2026-06-30T21:47:34.997" v="89" actId="2696"/>
        <pc:sldMkLst>
          <pc:docMk/>
          <pc:sldMk cId="2370432023" sldId="281"/>
        </pc:sldMkLst>
        <pc:spChg chg="del">
          <ac:chgData name="Heriniaina Juliano Dani Ramanantsoa" userId="41b4b6b0-22da-4743-9b17-f4c9d69db9de" providerId="ADAL" clId="{F92CE05C-F3C9-586F-83A2-491A04B2BB62}" dt="2026-06-30T21:45:19.309" v="62" actId="478"/>
          <ac:spMkLst>
            <pc:docMk/>
            <pc:sldMk cId="2370432023" sldId="281"/>
            <ac:spMk id="2" creationId="{C40ED706-844D-8A9E-3D2D-D2AA809168FC}"/>
          </ac:spMkLst>
        </pc:spChg>
        <pc:spChg chg="del">
          <ac:chgData name="Heriniaina Juliano Dani Ramanantsoa" userId="41b4b6b0-22da-4743-9b17-f4c9d69db9de" providerId="ADAL" clId="{F92CE05C-F3C9-586F-83A2-491A04B2BB62}" dt="2026-06-30T21:45:21.699" v="63" actId="478"/>
          <ac:spMkLst>
            <pc:docMk/>
            <pc:sldMk cId="2370432023" sldId="281"/>
            <ac:spMk id="3" creationId="{7ECE0EAF-50FE-4BD8-1803-0633C74149BC}"/>
          </ac:spMkLst>
        </pc:spChg>
        <pc:spChg chg="mod">
          <ac:chgData name="Heriniaina Juliano Dani Ramanantsoa" userId="41b4b6b0-22da-4743-9b17-f4c9d69db9de" providerId="ADAL" clId="{F92CE05C-F3C9-586F-83A2-491A04B2BB62}" dt="2026-06-30T21:45:10.923" v="61" actId="164"/>
          <ac:spMkLst>
            <pc:docMk/>
            <pc:sldMk cId="2370432023" sldId="281"/>
            <ac:spMk id="7" creationId="{EF5BEA79-400C-499B-9982-249FF7C788F6}"/>
          </ac:spMkLst>
        </pc:spChg>
        <pc:spChg chg="mod">
          <ac:chgData name="Heriniaina Juliano Dani Ramanantsoa" userId="41b4b6b0-22da-4743-9b17-f4c9d69db9de" providerId="ADAL" clId="{F92CE05C-F3C9-586F-83A2-491A04B2BB62}" dt="2026-06-30T21:45:10.923" v="61" actId="164"/>
          <ac:spMkLst>
            <pc:docMk/>
            <pc:sldMk cId="2370432023" sldId="281"/>
            <ac:spMk id="8" creationId="{842F655E-B24C-0884-A7F4-8ACE4653E4B4}"/>
          </ac:spMkLst>
        </pc:spChg>
        <pc:spChg chg="mod">
          <ac:chgData name="Heriniaina Juliano Dani Ramanantsoa" userId="41b4b6b0-22da-4743-9b17-f4c9d69db9de" providerId="ADAL" clId="{F92CE05C-F3C9-586F-83A2-491A04B2BB62}" dt="2026-06-30T21:45:10.923" v="61" actId="164"/>
          <ac:spMkLst>
            <pc:docMk/>
            <pc:sldMk cId="2370432023" sldId="281"/>
            <ac:spMk id="9" creationId="{44AC084A-020C-4322-A745-1901A0FF8999}"/>
          </ac:spMkLst>
        </pc:spChg>
        <pc:grpChg chg="add del mod">
          <ac:chgData name="Heriniaina Juliano Dani Ramanantsoa" userId="41b4b6b0-22da-4743-9b17-f4c9d69db9de" providerId="ADAL" clId="{F92CE05C-F3C9-586F-83A2-491A04B2BB62}" dt="2026-06-30T21:46:42.918" v="76" actId="21"/>
          <ac:grpSpMkLst>
            <pc:docMk/>
            <pc:sldMk cId="2370432023" sldId="281"/>
            <ac:grpSpMk id="10" creationId="{BEF47383-3530-46A7-20E3-8C3BFEB01679}"/>
          </ac:grpSpMkLst>
        </pc:grpChg>
        <pc:grpChg chg="mod">
          <ac:chgData name="Heriniaina Juliano Dani Ramanantsoa" userId="41b4b6b0-22da-4743-9b17-f4c9d69db9de" providerId="ADAL" clId="{F92CE05C-F3C9-586F-83A2-491A04B2BB62}" dt="2026-06-30T21:45:10.923" v="61" actId="164"/>
          <ac:grpSpMkLst>
            <pc:docMk/>
            <pc:sldMk cId="2370432023" sldId="281"/>
            <ac:grpSpMk id="15" creationId="{685A5DD1-5EF7-C727-31EC-8E923D195DCA}"/>
          </ac:grpSpMkLst>
        </pc:grpChg>
        <pc:picChg chg="del">
          <ac:chgData name="Heriniaina Juliano Dani Ramanantsoa" userId="41b4b6b0-22da-4743-9b17-f4c9d69db9de" providerId="ADAL" clId="{F92CE05C-F3C9-586F-83A2-491A04B2BB62}" dt="2026-06-30T21:45:19.309" v="62" actId="478"/>
          <ac:picMkLst>
            <pc:docMk/>
            <pc:sldMk cId="2370432023" sldId="281"/>
            <ac:picMk id="6" creationId="{C1127B1E-662E-C159-3AC1-B478EBF3D050}"/>
          </ac:picMkLst>
        </pc:picChg>
      </pc:sldChg>
      <pc:sldChg chg="del">
        <pc:chgData name="Heriniaina Juliano Dani Ramanantsoa" userId="41b4b6b0-22da-4743-9b17-f4c9d69db9de" providerId="ADAL" clId="{F92CE05C-F3C9-586F-83A2-491A04B2BB62}" dt="2026-06-30T21:47:44.603" v="90" actId="2696"/>
        <pc:sldMkLst>
          <pc:docMk/>
          <pc:sldMk cId="751464167" sldId="282"/>
        </pc:sldMkLst>
      </pc:sldChg>
      <pc:sldChg chg="addSp modSp del">
        <pc:chgData name="Heriniaina Juliano Dani Ramanantsoa" userId="41b4b6b0-22da-4743-9b17-f4c9d69db9de" providerId="ADAL" clId="{F92CE05C-F3C9-586F-83A2-491A04B2BB62}" dt="2026-07-01T08:12:37.517" v="575" actId="2696"/>
        <pc:sldMkLst>
          <pc:docMk/>
          <pc:sldMk cId="2745369088" sldId="283"/>
        </pc:sldMkLst>
        <pc:spChg chg="mod">
          <ac:chgData name="Heriniaina Juliano Dani Ramanantsoa" userId="41b4b6b0-22da-4743-9b17-f4c9d69db9de" providerId="ADAL" clId="{F92CE05C-F3C9-586F-83A2-491A04B2BB62}" dt="2026-06-30T21:48:58.649" v="91" actId="164"/>
          <ac:spMkLst>
            <pc:docMk/>
            <pc:sldMk cId="2745369088" sldId="283"/>
            <ac:spMk id="7" creationId="{8D781D58-72D4-592B-4CAE-9C4801003575}"/>
          </ac:spMkLst>
        </pc:spChg>
        <pc:spChg chg="mod">
          <ac:chgData name="Heriniaina Juliano Dani Ramanantsoa" userId="41b4b6b0-22da-4743-9b17-f4c9d69db9de" providerId="ADAL" clId="{F92CE05C-F3C9-586F-83A2-491A04B2BB62}" dt="2026-06-30T21:48:58.649" v="91" actId="164"/>
          <ac:spMkLst>
            <pc:docMk/>
            <pc:sldMk cId="2745369088" sldId="283"/>
            <ac:spMk id="8" creationId="{E76647A2-A1C0-18EA-BE49-7C8DB8074B0C}"/>
          </ac:spMkLst>
        </pc:spChg>
        <pc:spChg chg="mod">
          <ac:chgData name="Heriniaina Juliano Dani Ramanantsoa" userId="41b4b6b0-22da-4743-9b17-f4c9d69db9de" providerId="ADAL" clId="{F92CE05C-F3C9-586F-83A2-491A04B2BB62}" dt="2026-06-30T21:48:58.649" v="91" actId="164"/>
          <ac:spMkLst>
            <pc:docMk/>
            <pc:sldMk cId="2745369088" sldId="283"/>
            <ac:spMk id="9" creationId="{515A5EE1-62DE-9070-C6B5-70B807F7231C}"/>
          </ac:spMkLst>
        </pc:spChg>
        <pc:grpChg chg="add mod">
          <ac:chgData name="Heriniaina Juliano Dani Ramanantsoa" userId="41b4b6b0-22da-4743-9b17-f4c9d69db9de" providerId="ADAL" clId="{F92CE05C-F3C9-586F-83A2-491A04B2BB62}" dt="2026-06-30T21:48:58.649" v="91" actId="164"/>
          <ac:grpSpMkLst>
            <pc:docMk/>
            <pc:sldMk cId="2745369088" sldId="283"/>
            <ac:grpSpMk id="6" creationId="{6E3362BB-AC56-F048-2DA1-7511B935EB2C}"/>
          </ac:grpSpMkLst>
        </pc:grpChg>
      </pc:sldChg>
      <pc:sldChg chg="addSp delSp modSp mod ord">
        <pc:chgData name="Heriniaina Juliano Dani Ramanantsoa" userId="41b4b6b0-22da-4743-9b17-f4c9d69db9de" providerId="ADAL" clId="{F92CE05C-F3C9-586F-83A2-491A04B2BB62}" dt="2026-07-01T08:17:44.355" v="580" actId="20578"/>
        <pc:sldMkLst>
          <pc:docMk/>
          <pc:sldMk cId="3678293342" sldId="284"/>
        </pc:sldMkLst>
        <pc:spChg chg="mod">
          <ac:chgData name="Heriniaina Juliano Dani Ramanantsoa" userId="41b4b6b0-22da-4743-9b17-f4c9d69db9de" providerId="ADAL" clId="{F92CE05C-F3C9-586F-83A2-491A04B2BB62}" dt="2026-07-01T08:08:39.260" v="537" actId="1035"/>
          <ac:spMkLst>
            <pc:docMk/>
            <pc:sldMk cId="3678293342" sldId="284"/>
            <ac:spMk id="2" creationId="{8F66D946-D6D7-AEC5-01CA-481927108F1A}"/>
          </ac:spMkLst>
        </pc:spChg>
        <pc:spChg chg="mod">
          <ac:chgData name="Heriniaina Juliano Dani Ramanantsoa" userId="41b4b6b0-22da-4743-9b17-f4c9d69db9de" providerId="ADAL" clId="{F92CE05C-F3C9-586F-83A2-491A04B2BB62}" dt="2026-07-01T08:08:39.260" v="537" actId="1035"/>
          <ac:spMkLst>
            <pc:docMk/>
            <pc:sldMk cId="3678293342" sldId="284"/>
            <ac:spMk id="3" creationId="{1B684338-67F4-4F3D-FEDC-957B18F0D80C}"/>
          </ac:spMkLst>
        </pc:spChg>
        <pc:spChg chg="mod">
          <ac:chgData name="Heriniaina Juliano Dani Ramanantsoa" userId="41b4b6b0-22da-4743-9b17-f4c9d69db9de" providerId="ADAL" clId="{F92CE05C-F3C9-586F-83A2-491A04B2BB62}" dt="2026-07-01T08:08:29.433" v="532" actId="1038"/>
          <ac:spMkLst>
            <pc:docMk/>
            <pc:sldMk cId="3678293342" sldId="284"/>
            <ac:spMk id="4" creationId="{00E11E04-B8B8-A07B-2D7D-9B83A010F737}"/>
          </ac:spMkLst>
        </pc:spChg>
        <pc:spChg chg="mod">
          <ac:chgData name="Heriniaina Juliano Dani Ramanantsoa" userId="41b4b6b0-22da-4743-9b17-f4c9d69db9de" providerId="ADAL" clId="{F92CE05C-F3C9-586F-83A2-491A04B2BB62}" dt="2026-07-01T08:05:22.299" v="476" actId="14100"/>
          <ac:spMkLst>
            <pc:docMk/>
            <pc:sldMk cId="3678293342" sldId="284"/>
            <ac:spMk id="7" creationId="{823E8B19-C0A8-F801-9B82-E1E35A789780}"/>
          </ac:spMkLst>
        </pc:spChg>
        <pc:spChg chg="del">
          <ac:chgData name="Heriniaina Juliano Dani Ramanantsoa" userId="41b4b6b0-22da-4743-9b17-f4c9d69db9de" providerId="ADAL" clId="{F92CE05C-F3C9-586F-83A2-491A04B2BB62}" dt="2026-07-01T08:02:05.200" v="391" actId="478"/>
          <ac:spMkLst>
            <pc:docMk/>
            <pc:sldMk cId="3678293342" sldId="284"/>
            <ac:spMk id="8" creationId="{21B17D0C-A866-F557-3CBD-3B8390043C5D}"/>
          </ac:spMkLst>
        </pc:spChg>
        <pc:spChg chg="mod">
          <ac:chgData name="Heriniaina Juliano Dani Ramanantsoa" userId="41b4b6b0-22da-4743-9b17-f4c9d69db9de" providerId="ADAL" clId="{F92CE05C-F3C9-586F-83A2-491A04B2BB62}" dt="2026-07-01T08:05:01.531" v="475" actId="20577"/>
          <ac:spMkLst>
            <pc:docMk/>
            <pc:sldMk cId="3678293342" sldId="284"/>
            <ac:spMk id="9" creationId="{C5B093C3-D6FE-66AA-B019-E4248B59CE54}"/>
          </ac:spMkLst>
        </pc:spChg>
        <pc:spChg chg="mod">
          <ac:chgData name="Heriniaina Juliano Dani Ramanantsoa" userId="41b4b6b0-22da-4743-9b17-f4c9d69db9de" providerId="ADAL" clId="{F92CE05C-F3C9-586F-83A2-491A04B2BB62}" dt="2026-07-01T08:07:46.302" v="479"/>
          <ac:spMkLst>
            <pc:docMk/>
            <pc:sldMk cId="3678293342" sldId="284"/>
            <ac:spMk id="36" creationId="{652998B3-1527-FCAE-91B2-3A7271D54FC2}"/>
          </ac:spMkLst>
        </pc:spChg>
        <pc:spChg chg="mod">
          <ac:chgData name="Heriniaina Juliano Dani Ramanantsoa" userId="41b4b6b0-22da-4743-9b17-f4c9d69db9de" providerId="ADAL" clId="{F92CE05C-F3C9-586F-83A2-491A04B2BB62}" dt="2026-07-01T08:07:46.302" v="479"/>
          <ac:spMkLst>
            <pc:docMk/>
            <pc:sldMk cId="3678293342" sldId="284"/>
            <ac:spMk id="37" creationId="{07BB8DA0-AA1B-55D2-5775-DF0DC7CC121E}"/>
          </ac:spMkLst>
        </pc:spChg>
        <pc:spChg chg="mod">
          <ac:chgData name="Heriniaina Juliano Dani Ramanantsoa" userId="41b4b6b0-22da-4743-9b17-f4c9d69db9de" providerId="ADAL" clId="{F92CE05C-F3C9-586F-83A2-491A04B2BB62}" dt="2026-07-01T08:07:46.302" v="479"/>
          <ac:spMkLst>
            <pc:docMk/>
            <pc:sldMk cId="3678293342" sldId="284"/>
            <ac:spMk id="38" creationId="{23244740-3A1C-E05C-B5DD-2AF1C11A24FE}"/>
          </ac:spMkLst>
        </pc:spChg>
        <pc:spChg chg="mod">
          <ac:chgData name="Heriniaina Juliano Dani Ramanantsoa" userId="41b4b6b0-22da-4743-9b17-f4c9d69db9de" providerId="ADAL" clId="{F92CE05C-F3C9-586F-83A2-491A04B2BB62}" dt="2026-07-01T08:07:46.302" v="479"/>
          <ac:spMkLst>
            <pc:docMk/>
            <pc:sldMk cId="3678293342" sldId="284"/>
            <ac:spMk id="39" creationId="{B6DA3AFD-3D7C-179F-8422-A55CA816ED3E}"/>
          </ac:spMkLst>
        </pc:spChg>
        <pc:spChg chg="mod">
          <ac:chgData name="Heriniaina Juliano Dani Ramanantsoa" userId="41b4b6b0-22da-4743-9b17-f4c9d69db9de" providerId="ADAL" clId="{F92CE05C-F3C9-586F-83A2-491A04B2BB62}" dt="2026-07-01T08:07:46.302" v="479"/>
          <ac:spMkLst>
            <pc:docMk/>
            <pc:sldMk cId="3678293342" sldId="284"/>
            <ac:spMk id="40" creationId="{B8F1FD07-A925-9AB5-C3B5-69CB62E5B549}"/>
          </ac:spMkLst>
        </pc:spChg>
        <pc:spChg chg="mod">
          <ac:chgData name="Heriniaina Juliano Dani Ramanantsoa" userId="41b4b6b0-22da-4743-9b17-f4c9d69db9de" providerId="ADAL" clId="{F92CE05C-F3C9-586F-83A2-491A04B2BB62}" dt="2026-07-01T08:07:46.302" v="479"/>
          <ac:spMkLst>
            <pc:docMk/>
            <pc:sldMk cId="3678293342" sldId="284"/>
            <ac:spMk id="41" creationId="{0EA6B5C7-79AC-9861-3EDC-96BB47468DE6}"/>
          </ac:spMkLst>
        </pc:spChg>
        <pc:spChg chg="mod">
          <ac:chgData name="Heriniaina Juliano Dani Ramanantsoa" userId="41b4b6b0-22da-4743-9b17-f4c9d69db9de" providerId="ADAL" clId="{F92CE05C-F3C9-586F-83A2-491A04B2BB62}" dt="2026-07-01T08:07:46.302" v="479"/>
          <ac:spMkLst>
            <pc:docMk/>
            <pc:sldMk cId="3678293342" sldId="284"/>
            <ac:spMk id="42" creationId="{B8198C2C-DC0F-35D2-A43C-DED21B301880}"/>
          </ac:spMkLst>
        </pc:spChg>
        <pc:spChg chg="mod">
          <ac:chgData name="Heriniaina Juliano Dani Ramanantsoa" userId="41b4b6b0-22da-4743-9b17-f4c9d69db9de" providerId="ADAL" clId="{F92CE05C-F3C9-586F-83A2-491A04B2BB62}" dt="2026-07-01T08:07:46.302" v="479"/>
          <ac:spMkLst>
            <pc:docMk/>
            <pc:sldMk cId="3678293342" sldId="284"/>
            <ac:spMk id="43" creationId="{B6153545-D010-5E19-525E-62BAA2C093A7}"/>
          </ac:spMkLst>
        </pc:spChg>
        <pc:spChg chg="mod">
          <ac:chgData name="Heriniaina Juliano Dani Ramanantsoa" userId="41b4b6b0-22da-4743-9b17-f4c9d69db9de" providerId="ADAL" clId="{F92CE05C-F3C9-586F-83A2-491A04B2BB62}" dt="2026-07-01T08:07:46.302" v="479"/>
          <ac:spMkLst>
            <pc:docMk/>
            <pc:sldMk cId="3678293342" sldId="284"/>
            <ac:spMk id="44" creationId="{9EBA5A1F-FD33-3776-9851-425D665B411E}"/>
          </ac:spMkLst>
        </pc:spChg>
        <pc:spChg chg="mod">
          <ac:chgData name="Heriniaina Juliano Dani Ramanantsoa" userId="41b4b6b0-22da-4743-9b17-f4c9d69db9de" providerId="ADAL" clId="{F92CE05C-F3C9-586F-83A2-491A04B2BB62}" dt="2026-07-01T08:07:46.302" v="479"/>
          <ac:spMkLst>
            <pc:docMk/>
            <pc:sldMk cId="3678293342" sldId="284"/>
            <ac:spMk id="45" creationId="{766ADD45-27EF-877E-70A3-F4F3214D92A2}"/>
          </ac:spMkLst>
        </pc:spChg>
        <pc:spChg chg="mod">
          <ac:chgData name="Heriniaina Juliano Dani Ramanantsoa" userId="41b4b6b0-22da-4743-9b17-f4c9d69db9de" providerId="ADAL" clId="{F92CE05C-F3C9-586F-83A2-491A04B2BB62}" dt="2026-07-01T08:11:12.643" v="546"/>
          <ac:spMkLst>
            <pc:docMk/>
            <pc:sldMk cId="3678293342" sldId="284"/>
            <ac:spMk id="48" creationId="{2F8012B6-DF57-8988-535E-0DBD87439452}"/>
          </ac:spMkLst>
        </pc:spChg>
        <pc:spChg chg="mod">
          <ac:chgData name="Heriniaina Juliano Dani Ramanantsoa" userId="41b4b6b0-22da-4743-9b17-f4c9d69db9de" providerId="ADAL" clId="{F92CE05C-F3C9-586F-83A2-491A04B2BB62}" dt="2026-07-01T08:11:12.643" v="546"/>
          <ac:spMkLst>
            <pc:docMk/>
            <pc:sldMk cId="3678293342" sldId="284"/>
            <ac:spMk id="49" creationId="{44A7902B-ACF5-1480-C110-7D6AA5949A58}"/>
          </ac:spMkLst>
        </pc:spChg>
        <pc:grpChg chg="del">
          <ac:chgData name="Heriniaina Juliano Dani Ramanantsoa" userId="41b4b6b0-22da-4743-9b17-f4c9d69db9de" providerId="ADAL" clId="{F92CE05C-F3C9-586F-83A2-491A04B2BB62}" dt="2026-07-01T08:07:45.375" v="478" actId="478"/>
          <ac:grpSpMkLst>
            <pc:docMk/>
            <pc:sldMk cId="3678293342" sldId="284"/>
            <ac:grpSpMk id="15" creationId="{73F7D5AA-21C0-8266-6CA9-FA753E6743DE}"/>
          </ac:grpSpMkLst>
        </pc:grpChg>
        <pc:grpChg chg="mod">
          <ac:chgData name="Heriniaina Juliano Dani Ramanantsoa" userId="41b4b6b0-22da-4743-9b17-f4c9d69db9de" providerId="ADAL" clId="{F92CE05C-F3C9-586F-83A2-491A04B2BB62}" dt="2026-07-01T08:11:39.027" v="560" actId="1036"/>
          <ac:grpSpMkLst>
            <pc:docMk/>
            <pc:sldMk cId="3678293342" sldId="284"/>
            <ac:grpSpMk id="16" creationId="{2827E7A5-1A4F-1DC7-92F9-757377EE6A2D}"/>
          </ac:grpSpMkLst>
        </pc:grpChg>
        <pc:grpChg chg="mod">
          <ac:chgData name="Heriniaina Juliano Dani Ramanantsoa" userId="41b4b6b0-22da-4743-9b17-f4c9d69db9de" providerId="ADAL" clId="{F92CE05C-F3C9-586F-83A2-491A04B2BB62}" dt="2026-07-01T08:11:39.027" v="560" actId="1036"/>
          <ac:grpSpMkLst>
            <pc:docMk/>
            <pc:sldMk cId="3678293342" sldId="284"/>
            <ac:grpSpMk id="17" creationId="{4256A428-DD16-7C4B-6D10-B3525BD9B738}"/>
          </ac:grpSpMkLst>
        </pc:grpChg>
        <pc:grpChg chg="mod">
          <ac:chgData name="Heriniaina Juliano Dani Ramanantsoa" userId="41b4b6b0-22da-4743-9b17-f4c9d69db9de" providerId="ADAL" clId="{F92CE05C-F3C9-586F-83A2-491A04B2BB62}" dt="2026-07-01T08:11:48.192" v="563" actId="1037"/>
          <ac:grpSpMkLst>
            <pc:docMk/>
            <pc:sldMk cId="3678293342" sldId="284"/>
            <ac:grpSpMk id="18" creationId="{F06BD5D1-70D9-6A87-8A58-CC5EB2302B19}"/>
          </ac:grpSpMkLst>
        </pc:grpChg>
        <pc:grpChg chg="del">
          <ac:chgData name="Heriniaina Juliano Dani Ramanantsoa" userId="41b4b6b0-22da-4743-9b17-f4c9d69db9de" providerId="ADAL" clId="{F92CE05C-F3C9-586F-83A2-491A04B2BB62}" dt="2026-07-01T08:07:56.205" v="481" actId="478"/>
          <ac:grpSpMkLst>
            <pc:docMk/>
            <pc:sldMk cId="3678293342" sldId="284"/>
            <ac:grpSpMk id="31" creationId="{5397FE3C-5A16-AAAE-2257-6433C0A45700}"/>
          </ac:grpSpMkLst>
        </pc:grpChg>
        <pc:grpChg chg="mod">
          <ac:chgData name="Heriniaina Juliano Dani Ramanantsoa" userId="41b4b6b0-22da-4743-9b17-f4c9d69db9de" providerId="ADAL" clId="{F92CE05C-F3C9-586F-83A2-491A04B2BB62}" dt="2026-07-01T08:08:15.638" v="517" actId="1076"/>
          <ac:grpSpMkLst>
            <pc:docMk/>
            <pc:sldMk cId="3678293342" sldId="284"/>
            <ac:grpSpMk id="35" creationId="{17D01699-7B5A-49F0-EF47-36A13C6B327C}"/>
          </ac:grpSpMkLst>
        </pc:grpChg>
        <pc:grpChg chg="add mod">
          <ac:chgData name="Heriniaina Juliano Dani Ramanantsoa" userId="41b4b6b0-22da-4743-9b17-f4c9d69db9de" providerId="ADAL" clId="{F92CE05C-F3C9-586F-83A2-491A04B2BB62}" dt="2026-07-01T08:12:32.970" v="574" actId="14100"/>
          <ac:grpSpMkLst>
            <pc:docMk/>
            <pc:sldMk cId="3678293342" sldId="284"/>
            <ac:grpSpMk id="47" creationId="{48BCBE09-2628-FB52-F51B-2B88330EEBED}"/>
          </ac:grpSpMkLst>
        </pc:grpChg>
        <pc:picChg chg="mod">
          <ac:chgData name="Heriniaina Juliano Dani Ramanantsoa" userId="41b4b6b0-22da-4743-9b17-f4c9d69db9de" providerId="ADAL" clId="{F92CE05C-F3C9-586F-83A2-491A04B2BB62}" dt="2026-07-01T08:11:55.675" v="573" actId="1036"/>
          <ac:picMkLst>
            <pc:docMk/>
            <pc:sldMk cId="3678293342" sldId="284"/>
            <ac:picMk id="6" creationId="{4B7B1CB2-CC54-F29D-4FB2-F4D2D2733839}"/>
          </ac:picMkLst>
        </pc:picChg>
      </pc:sldChg>
      <pc:sldChg chg="add ord">
        <pc:chgData name="Heriniaina Juliano Dani Ramanantsoa" userId="41b4b6b0-22da-4743-9b17-f4c9d69db9de" providerId="ADAL" clId="{F92CE05C-F3C9-586F-83A2-491A04B2BB62}" dt="2026-07-01T07:59:20.272" v="349" actId="20578"/>
        <pc:sldMkLst>
          <pc:docMk/>
          <pc:sldMk cId="2547081358" sldId="285"/>
        </pc:sldMkLst>
      </pc:sldChg>
      <pc:sldChg chg="modSp del mod">
        <pc:chgData name="Heriniaina Juliano Dani Ramanantsoa" userId="41b4b6b0-22da-4743-9b17-f4c9d69db9de" providerId="ADAL" clId="{F92CE05C-F3C9-586F-83A2-491A04B2BB62}" dt="2026-06-30T21:40:30.534" v="46" actId="2696"/>
        <pc:sldMkLst>
          <pc:docMk/>
          <pc:sldMk cId="3037314942" sldId="285"/>
        </pc:sldMkLst>
        <pc:spChg chg="mod">
          <ac:chgData name="Heriniaina Juliano Dani Ramanantsoa" userId="41b4b6b0-22da-4743-9b17-f4c9d69db9de" providerId="ADAL" clId="{F92CE05C-F3C9-586F-83A2-491A04B2BB62}" dt="2026-06-30T21:38:23.686" v="42" actId="1038"/>
          <ac:spMkLst>
            <pc:docMk/>
            <pc:sldMk cId="3037314942" sldId="285"/>
            <ac:spMk id="4" creationId="{AECAD69D-E0D6-6826-BA6B-17041C67C588}"/>
          </ac:spMkLst>
        </pc:spChg>
      </pc:sldChg>
      <pc:sldChg chg="del">
        <pc:chgData name="Heriniaina Juliano Dani Ramanantsoa" userId="41b4b6b0-22da-4743-9b17-f4c9d69db9de" providerId="ADAL" clId="{F92CE05C-F3C9-586F-83A2-491A04B2BB62}" dt="2026-07-01T07:18:37.360" v="139" actId="2696"/>
        <pc:sldMkLst>
          <pc:docMk/>
          <pc:sldMk cId="3588597734" sldId="286"/>
        </pc:sldMkLst>
      </pc:sldChg>
      <pc:sldChg chg="del">
        <pc:chgData name="Heriniaina Juliano Dani Ramanantsoa" userId="41b4b6b0-22da-4743-9b17-f4c9d69db9de" providerId="ADAL" clId="{F92CE05C-F3C9-586F-83A2-491A04B2BB62}" dt="2026-06-30T21:38:11.865" v="32" actId="2696"/>
        <pc:sldMkLst>
          <pc:docMk/>
          <pc:sldMk cId="2036021504" sldId="287"/>
        </pc:sldMkLst>
      </pc:sldChg>
      <pc:sldChg chg="modSp del mod">
        <pc:chgData name="Heriniaina Juliano Dani Ramanantsoa" userId="41b4b6b0-22da-4743-9b17-f4c9d69db9de" providerId="ADAL" clId="{F92CE05C-F3C9-586F-83A2-491A04B2BB62}" dt="2026-06-30T21:51:51.632" v="128" actId="2696"/>
        <pc:sldMkLst>
          <pc:docMk/>
          <pc:sldMk cId="727217735" sldId="288"/>
        </pc:sldMkLst>
        <pc:picChg chg="mod">
          <ac:chgData name="Heriniaina Juliano Dani Ramanantsoa" userId="41b4b6b0-22da-4743-9b17-f4c9d69db9de" providerId="ADAL" clId="{F92CE05C-F3C9-586F-83A2-491A04B2BB62}" dt="2026-06-30T21:36:38" v="15" actId="1036"/>
          <ac:picMkLst>
            <pc:docMk/>
            <pc:sldMk cId="727217735" sldId="288"/>
            <ac:picMk id="2" creationId="{C745A423-E077-0110-DEE7-ADC3AAC43159}"/>
          </ac:picMkLst>
        </pc:picChg>
      </pc:sldChg>
      <pc:sldChg chg="add ord">
        <pc:chgData name="Heriniaina Juliano Dani Ramanantsoa" userId="41b4b6b0-22da-4743-9b17-f4c9d69db9de" providerId="ADAL" clId="{F92CE05C-F3C9-586F-83A2-491A04B2BB62}" dt="2026-07-01T07:59:40.157" v="350" actId="20578"/>
        <pc:sldMkLst>
          <pc:docMk/>
          <pc:sldMk cId="2355695762" sldId="288"/>
        </pc:sldMkLst>
      </pc:sldChg>
      <pc:sldChg chg="addSp delSp modSp add mod">
        <pc:chgData name="Heriniaina Juliano Dani Ramanantsoa" userId="41b4b6b0-22da-4743-9b17-f4c9d69db9de" providerId="ADAL" clId="{F92CE05C-F3C9-586F-83A2-491A04B2BB62}" dt="2026-07-01T08:41:47.177" v="624" actId="1076"/>
        <pc:sldMkLst>
          <pc:docMk/>
          <pc:sldMk cId="188611815" sldId="289"/>
        </pc:sldMkLst>
        <pc:spChg chg="add mod">
          <ac:chgData name="Heriniaina Juliano Dani Ramanantsoa" userId="41b4b6b0-22da-4743-9b17-f4c9d69db9de" providerId="ADAL" clId="{F92CE05C-F3C9-586F-83A2-491A04B2BB62}" dt="2026-07-01T08:24:54.480" v="623" actId="14100"/>
          <ac:spMkLst>
            <pc:docMk/>
            <pc:sldMk cId="188611815" sldId="289"/>
            <ac:spMk id="3" creationId="{2AC0B7ED-F350-BD2D-90DD-63D72D12EF82}"/>
          </ac:spMkLst>
        </pc:spChg>
        <pc:spChg chg="mod">
          <ac:chgData name="Heriniaina Juliano Dani Ramanantsoa" userId="41b4b6b0-22da-4743-9b17-f4c9d69db9de" providerId="ADAL" clId="{F92CE05C-F3C9-586F-83A2-491A04B2BB62}" dt="2026-07-01T08:22:55.199" v="616" actId="1076"/>
          <ac:spMkLst>
            <pc:docMk/>
            <pc:sldMk cId="188611815" sldId="289"/>
            <ac:spMk id="4" creationId="{09556E67-77EA-FF82-12CC-B5A819ACC33A}"/>
          </ac:spMkLst>
        </pc:spChg>
        <pc:spChg chg="mod">
          <ac:chgData name="Heriniaina Juliano Dani Ramanantsoa" userId="41b4b6b0-22da-4743-9b17-f4c9d69db9de" providerId="ADAL" clId="{F92CE05C-F3C9-586F-83A2-491A04B2BB62}" dt="2026-07-01T08:22:57.932" v="617" actId="1076"/>
          <ac:spMkLst>
            <pc:docMk/>
            <pc:sldMk cId="188611815" sldId="289"/>
            <ac:spMk id="7" creationId="{D3ECB22F-DE5A-99DB-BE6B-61B73C818656}"/>
          </ac:spMkLst>
        </pc:spChg>
        <pc:picChg chg="del mod">
          <ac:chgData name="Heriniaina Juliano Dani Ramanantsoa" userId="41b4b6b0-22da-4743-9b17-f4c9d69db9de" providerId="ADAL" clId="{F92CE05C-F3C9-586F-83A2-491A04B2BB62}" dt="2026-07-01T08:22:41.565" v="613" actId="478"/>
          <ac:picMkLst>
            <pc:docMk/>
            <pc:sldMk cId="188611815" sldId="289"/>
            <ac:picMk id="2" creationId="{3C141B6B-CFA4-8A15-EB0D-398297C1502B}"/>
          </ac:picMkLst>
        </pc:picChg>
        <pc:picChg chg="mod">
          <ac:chgData name="Heriniaina Juliano Dani Ramanantsoa" userId="41b4b6b0-22da-4743-9b17-f4c9d69db9de" providerId="ADAL" clId="{F92CE05C-F3C9-586F-83A2-491A04B2BB62}" dt="2026-07-01T08:22:27.933" v="610" actId="14100"/>
          <ac:picMkLst>
            <pc:docMk/>
            <pc:sldMk cId="188611815" sldId="289"/>
            <ac:picMk id="5" creationId="{1640E579-6A05-7958-EF04-504086815974}"/>
          </ac:picMkLst>
        </pc:picChg>
        <pc:picChg chg="add mod">
          <ac:chgData name="Heriniaina Juliano Dani Ramanantsoa" userId="41b4b6b0-22da-4743-9b17-f4c9d69db9de" providerId="ADAL" clId="{F92CE05C-F3C9-586F-83A2-491A04B2BB62}" dt="2026-07-01T08:41:47.177" v="624" actId="1076"/>
          <ac:picMkLst>
            <pc:docMk/>
            <pc:sldMk cId="188611815" sldId="289"/>
            <ac:picMk id="6" creationId="{71C7D42A-A4EE-D896-A5C9-31F6015C8023}"/>
          </ac:picMkLst>
        </pc:picChg>
      </pc:sldChg>
      <pc:sldChg chg="modSp del mod">
        <pc:chgData name="Heriniaina Juliano Dani Ramanantsoa" userId="41b4b6b0-22da-4743-9b17-f4c9d69db9de" providerId="ADAL" clId="{F92CE05C-F3C9-586F-83A2-491A04B2BB62}" dt="2026-06-30T21:40:30.534" v="46" actId="2696"/>
        <pc:sldMkLst>
          <pc:docMk/>
          <pc:sldMk cId="3911235255" sldId="289"/>
        </pc:sldMkLst>
        <pc:spChg chg="mod">
          <ac:chgData name="Heriniaina Juliano Dani Ramanantsoa" userId="41b4b6b0-22da-4743-9b17-f4c9d69db9de" providerId="ADAL" clId="{F92CE05C-F3C9-586F-83A2-491A04B2BB62}" dt="2026-06-30T21:35:31.260" v="5" actId="14100"/>
          <ac:spMkLst>
            <pc:docMk/>
            <pc:sldMk cId="3911235255" sldId="289"/>
            <ac:spMk id="4" creationId="{09556E67-77EA-FF82-12CC-B5A819ACC33A}"/>
          </ac:spMkLst>
        </pc:spChg>
      </pc:sldChg>
      <pc:sldChg chg="addSp modSp new del mod">
        <pc:chgData name="Heriniaina Juliano Dani Ramanantsoa" userId="41b4b6b0-22da-4743-9b17-f4c9d69db9de" providerId="ADAL" clId="{F92CE05C-F3C9-586F-83A2-491A04B2BB62}" dt="2026-07-01T07:04:44.470" v="137" actId="2696"/>
        <pc:sldMkLst>
          <pc:docMk/>
          <pc:sldMk cId="1314923080" sldId="290"/>
        </pc:sldMkLst>
        <pc:picChg chg="add mod">
          <ac:chgData name="Heriniaina Juliano Dani Ramanantsoa" userId="41b4b6b0-22da-4743-9b17-f4c9d69db9de" providerId="ADAL" clId="{F92CE05C-F3C9-586F-83A2-491A04B2BB62}" dt="2026-06-30T22:08:46.627" v="134" actId="1076"/>
          <ac:picMkLst>
            <pc:docMk/>
            <pc:sldMk cId="1314923080" sldId="290"/>
            <ac:picMk id="4" creationId="{9C13C491-9D2F-52BD-77D0-3DD21737DA8F}"/>
          </ac:picMkLst>
        </pc:picChg>
      </pc:sldChg>
      <pc:sldChg chg="add del">
        <pc:chgData name="Heriniaina Juliano Dani Ramanantsoa" userId="41b4b6b0-22da-4743-9b17-f4c9d69db9de" providerId="ADAL" clId="{F92CE05C-F3C9-586F-83A2-491A04B2BB62}" dt="2026-07-01T07:26:25.217" v="203" actId="2696"/>
        <pc:sldMkLst>
          <pc:docMk/>
          <pc:sldMk cId="4069224774" sldId="290"/>
        </pc:sldMkLst>
      </pc:sldChg>
      <pc:sldChg chg="addSp modSp new mod ord">
        <pc:chgData name="Heriniaina Juliano Dani Ramanantsoa" userId="41b4b6b0-22da-4743-9b17-f4c9d69db9de" providerId="ADAL" clId="{F92CE05C-F3C9-586F-83A2-491A04B2BB62}" dt="2026-07-01T07:32:51.071" v="240" actId="1076"/>
        <pc:sldMkLst>
          <pc:docMk/>
          <pc:sldMk cId="2423837990" sldId="291"/>
        </pc:sldMkLst>
        <pc:picChg chg="add mod">
          <ac:chgData name="Heriniaina Juliano Dani Ramanantsoa" userId="41b4b6b0-22da-4743-9b17-f4c9d69db9de" providerId="ADAL" clId="{F92CE05C-F3C9-586F-83A2-491A04B2BB62}" dt="2026-07-01T07:32:51.071" v="240" actId="1076"/>
          <ac:picMkLst>
            <pc:docMk/>
            <pc:sldMk cId="2423837990" sldId="291"/>
            <ac:picMk id="2" creationId="{C5F24C05-AB4E-94F7-3839-09ACE9A01CE7}"/>
          </ac:picMkLst>
        </pc:picChg>
      </pc:sldChg>
      <pc:sldChg chg="addSp modSp new del mod">
        <pc:chgData name="Heriniaina Juliano Dani Ramanantsoa" userId="41b4b6b0-22da-4743-9b17-f4c9d69db9de" providerId="ADAL" clId="{F92CE05C-F3C9-586F-83A2-491A04B2BB62}" dt="2026-07-01T07:25:14.569" v="169" actId="2696"/>
        <pc:sldMkLst>
          <pc:docMk/>
          <pc:sldMk cId="2956413869" sldId="292"/>
        </pc:sldMkLst>
        <pc:picChg chg="add mod">
          <ac:chgData name="Heriniaina Juliano Dani Ramanantsoa" userId="41b4b6b0-22da-4743-9b17-f4c9d69db9de" providerId="ADAL" clId="{F92CE05C-F3C9-586F-83A2-491A04B2BB62}" dt="2026-07-01T07:22:48.568" v="143" actId="1076"/>
          <ac:picMkLst>
            <pc:docMk/>
            <pc:sldMk cId="2956413869" sldId="292"/>
            <ac:picMk id="4" creationId="{D575914D-F26A-283D-6B84-AFB44CFFAA23}"/>
          </ac:picMkLst>
        </pc:picChg>
      </pc:sldChg>
      <pc:sldChg chg="new del">
        <pc:chgData name="Heriniaina Juliano Dani Ramanantsoa" userId="41b4b6b0-22da-4743-9b17-f4c9d69db9de" providerId="ADAL" clId="{F92CE05C-F3C9-586F-83A2-491A04B2BB62}" dt="2026-07-01T07:23:09.122" v="146" actId="2696"/>
        <pc:sldMkLst>
          <pc:docMk/>
          <pc:sldMk cId="3536218145" sldId="293"/>
        </pc:sldMkLst>
      </pc:sldChg>
      <pc:sldChg chg="addSp delSp modSp add mod">
        <pc:chgData name="Heriniaina Juliano Dani Ramanantsoa" userId="41b4b6b0-22da-4743-9b17-f4c9d69db9de" providerId="ADAL" clId="{F92CE05C-F3C9-586F-83A2-491A04B2BB62}" dt="2026-07-01T07:29:51.565" v="229" actId="1035"/>
        <pc:sldMkLst>
          <pc:docMk/>
          <pc:sldMk cId="986484165" sldId="294"/>
        </pc:sldMkLst>
        <pc:picChg chg="add mod">
          <ac:chgData name="Heriniaina Juliano Dani Ramanantsoa" userId="41b4b6b0-22da-4743-9b17-f4c9d69db9de" providerId="ADAL" clId="{F92CE05C-F3C9-586F-83A2-491A04B2BB62}" dt="2026-07-01T07:29:51.565" v="229" actId="1035"/>
          <ac:picMkLst>
            <pc:docMk/>
            <pc:sldMk cId="986484165" sldId="294"/>
            <ac:picMk id="2" creationId="{D2BAF7D1-1CFC-053F-51BD-AFA1A204E3E4}"/>
          </ac:picMkLst>
        </pc:picChg>
        <pc:picChg chg="del">
          <ac:chgData name="Heriniaina Juliano Dani Ramanantsoa" userId="41b4b6b0-22da-4743-9b17-f4c9d69db9de" providerId="ADAL" clId="{F92CE05C-F3C9-586F-83A2-491A04B2BB62}" dt="2026-07-01T07:23:23.741" v="147" actId="478"/>
          <ac:picMkLst>
            <pc:docMk/>
            <pc:sldMk cId="986484165" sldId="294"/>
            <ac:picMk id="8" creationId="{C6B7719D-F742-3EFD-A637-D0725151D53D}"/>
          </ac:picMkLst>
        </pc:picChg>
        <pc:picChg chg="mod">
          <ac:chgData name="Heriniaina Juliano Dani Ramanantsoa" userId="41b4b6b0-22da-4743-9b17-f4c9d69db9de" providerId="ADAL" clId="{F92CE05C-F3C9-586F-83A2-491A04B2BB62}" dt="2026-07-01T07:24:50.440" v="168" actId="1038"/>
          <ac:picMkLst>
            <pc:docMk/>
            <pc:sldMk cId="986484165" sldId="294"/>
            <ac:picMk id="9" creationId="{AA6B68F8-4A09-DE63-9145-F7F7145395C9}"/>
          </ac:picMkLst>
        </pc:picChg>
      </pc:sldChg>
      <pc:sldChg chg="addSp modSp new mod">
        <pc:chgData name="Heriniaina Juliano Dani Ramanantsoa" userId="41b4b6b0-22da-4743-9b17-f4c9d69db9de" providerId="ADAL" clId="{F92CE05C-F3C9-586F-83A2-491A04B2BB62}" dt="2026-07-01T08:42:14.541" v="625" actId="1076"/>
        <pc:sldMkLst>
          <pc:docMk/>
          <pc:sldMk cId="1601309577" sldId="295"/>
        </pc:sldMkLst>
        <pc:picChg chg="add mod">
          <ac:chgData name="Heriniaina Juliano Dani Ramanantsoa" userId="41b4b6b0-22da-4743-9b17-f4c9d69db9de" providerId="ADAL" clId="{F92CE05C-F3C9-586F-83A2-491A04B2BB62}" dt="2026-07-01T08:42:14.541" v="625" actId="1076"/>
          <ac:picMkLst>
            <pc:docMk/>
            <pc:sldMk cId="1601309577" sldId="295"/>
            <ac:picMk id="2" creationId="{441E64FE-11DE-09DD-EBC9-9E5EFC0F4E4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B9BDC-E9C9-4440-83EA-4A333813449A}" type="datetimeFigureOut">
              <a:rPr lang="en-GB" smtClean="0"/>
              <a:t>01/07/2026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2B328-1FC2-1C4B-B807-8716236A14CF}" type="slidenum">
              <a:rPr lang="en-GB" smtClean="0"/>
              <a:t>‹#›</a:t>
            </a:fld>
            <a:endParaRPr lang="en-GB"/>
          </a:p>
        </p:txBody>
      </p:sp>
    </p:spTree>
    <p:extLst>
      <p:ext uri="{BB962C8B-B14F-4D97-AF65-F5344CB8AC3E}">
        <p14:creationId xmlns:p14="http://schemas.microsoft.com/office/powerpoint/2010/main" val="96296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a:t>
            </a:fld>
            <a:endParaRPr lang="en-GB"/>
          </a:p>
        </p:txBody>
      </p:sp>
    </p:spTree>
    <p:extLst>
      <p:ext uri="{BB962C8B-B14F-4D97-AF65-F5344CB8AC3E}">
        <p14:creationId xmlns:p14="http://schemas.microsoft.com/office/powerpoint/2010/main" val="303734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299B0-545E-D639-DC6A-3141B24A25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FAFE2-B3A8-3389-4E51-3ACA54551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336E2E-D76A-864A-F772-2B6C020E062D}"/>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United Nations body established in </a:t>
            </a:r>
            <a:r>
              <a:rPr lang="en-US" sz="1200" b="1" i="0" kern="1200" dirty="0">
                <a:solidFill>
                  <a:schemeClr val="tx1"/>
                </a:solidFill>
                <a:effectLst/>
                <a:latin typeface="+mn-lt"/>
                <a:ea typeface="+mn-ea"/>
                <a:cs typeface="+mn-cs"/>
              </a:rPr>
              <a:t>1988</a:t>
            </a:r>
            <a:r>
              <a:rPr lang="en-US" sz="1200" b="0" i="0" kern="1200" dirty="0">
                <a:solidFill>
                  <a:schemeClr val="tx1"/>
                </a:solidFill>
                <a:effectLst/>
                <a:latin typeface="+mn-lt"/>
                <a:ea typeface="+mn-ea"/>
                <a:cs typeface="+mn-cs"/>
              </a:rPr>
              <a:t> by the </a:t>
            </a:r>
            <a:r>
              <a:rPr lang="en-US" sz="1200" b="1" i="0" kern="1200" dirty="0">
                <a:solidFill>
                  <a:schemeClr val="tx1"/>
                </a:solidFill>
                <a:effectLst/>
                <a:latin typeface="+mn-lt"/>
                <a:ea typeface="+mn-ea"/>
                <a:cs typeface="+mn-cs"/>
              </a:rPr>
              <a:t>World Meteorological Organization (WMO)</a:t>
            </a:r>
            <a:r>
              <a:rPr lang="en-US" sz="1200" b="0" i="0" kern="1200" dirty="0">
                <a:solidFill>
                  <a:schemeClr val="tx1"/>
                </a:solidFill>
                <a:effectLst/>
                <a:latin typeface="+mn-lt"/>
                <a:ea typeface="+mn-ea"/>
                <a:cs typeface="+mn-cs"/>
              </a:rPr>
              <a:t> and the </a:t>
            </a:r>
            <a:r>
              <a:rPr lang="en-US" sz="1200" b="1" i="0" kern="1200" dirty="0">
                <a:solidFill>
                  <a:schemeClr val="tx1"/>
                </a:solidFill>
                <a:effectLst/>
                <a:latin typeface="+mn-lt"/>
                <a:ea typeface="+mn-ea"/>
                <a:cs typeface="+mn-cs"/>
              </a:rPr>
              <a:t>United Nations Environment </a:t>
            </a:r>
            <a:r>
              <a:rPr lang="en-US" sz="1200" b="1" i="0" kern="1200" dirty="0" err="1">
                <a:solidFill>
                  <a:schemeClr val="tx1"/>
                </a:solidFill>
                <a:effectLst/>
                <a:latin typeface="+mn-lt"/>
                <a:ea typeface="+mn-ea"/>
                <a:cs typeface="+mn-cs"/>
              </a:rPr>
              <a:t>Programme</a:t>
            </a:r>
            <a:r>
              <a:rPr lang="en-US" sz="1200" b="1" i="0" kern="1200" dirty="0">
                <a:solidFill>
                  <a:schemeClr val="tx1"/>
                </a:solidFill>
                <a:effectLst/>
                <a:latin typeface="+mn-lt"/>
                <a:ea typeface="+mn-ea"/>
                <a:cs typeface="+mn-cs"/>
              </a:rPr>
              <a:t> (UNEP)</a:t>
            </a:r>
            <a:r>
              <a:rPr lang="en-US" sz="1200" b="0" i="0" kern="1200" dirty="0">
                <a:solidFill>
                  <a:schemeClr val="tx1"/>
                </a:solidFill>
                <a:effectLst/>
                <a:latin typeface="+mn-lt"/>
                <a:ea typeface="+mn-ea"/>
                <a:cs typeface="+mn-cs"/>
              </a:rPr>
              <a:t>.</a:t>
            </a:r>
            <a:endParaRPr lang="en-GB" dirty="0"/>
          </a:p>
        </p:txBody>
      </p:sp>
      <p:sp>
        <p:nvSpPr>
          <p:cNvPr id="4" name="Slide Number Placeholder 3">
            <a:extLst>
              <a:ext uri="{FF2B5EF4-FFF2-40B4-BE49-F238E27FC236}">
                <a16:creationId xmlns:a16="http://schemas.microsoft.com/office/drawing/2014/main" id="{A26635BC-1E0C-6C3A-CA76-1336174C64AB}"/>
              </a:ext>
            </a:extLst>
          </p:cNvPr>
          <p:cNvSpPr>
            <a:spLocks noGrp="1"/>
          </p:cNvSpPr>
          <p:nvPr>
            <p:ph type="sldNum" sz="quarter" idx="5"/>
          </p:nvPr>
        </p:nvSpPr>
        <p:spPr/>
        <p:txBody>
          <a:bodyPr/>
          <a:lstStyle/>
          <a:p>
            <a:fld id="{E552B328-1FC2-1C4B-B807-8716236A14CF}" type="slidenum">
              <a:rPr lang="en-GB" smtClean="0"/>
              <a:t>2</a:t>
            </a:fld>
            <a:endParaRPr lang="en-GB"/>
          </a:p>
        </p:txBody>
      </p:sp>
    </p:spTree>
    <p:extLst>
      <p:ext uri="{BB962C8B-B14F-4D97-AF65-F5344CB8AC3E}">
        <p14:creationId xmlns:p14="http://schemas.microsoft.com/office/powerpoint/2010/main" val="3183581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1463E-6FDE-C6CB-B569-179894060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1F1F4A-256D-9702-D189-12D7AC302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8D2922-A486-53B0-6F7F-75762D8AB9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Empty slide for large pictures, tables, maps, plots…</a:t>
            </a:r>
          </a:p>
          <a:p>
            <a:endParaRPr lang="en-GB" dirty="0"/>
          </a:p>
        </p:txBody>
      </p:sp>
      <p:sp>
        <p:nvSpPr>
          <p:cNvPr id="4" name="Slide Number Placeholder 3">
            <a:extLst>
              <a:ext uri="{FF2B5EF4-FFF2-40B4-BE49-F238E27FC236}">
                <a16:creationId xmlns:a16="http://schemas.microsoft.com/office/drawing/2014/main" id="{7613369D-0B0E-1C70-569D-6E41DDAF722C}"/>
              </a:ext>
            </a:extLst>
          </p:cNvPr>
          <p:cNvSpPr>
            <a:spLocks noGrp="1"/>
          </p:cNvSpPr>
          <p:nvPr>
            <p:ph type="sldNum" sz="quarter" idx="5"/>
          </p:nvPr>
        </p:nvSpPr>
        <p:spPr/>
        <p:txBody>
          <a:bodyPr/>
          <a:lstStyle/>
          <a:p>
            <a:fld id="{E552B328-1FC2-1C4B-B807-8716236A14CF}" type="slidenum">
              <a:rPr lang="en-GB" smtClean="0"/>
              <a:t>4</a:t>
            </a:fld>
            <a:endParaRPr lang="en-GB"/>
          </a:p>
        </p:txBody>
      </p:sp>
    </p:spTree>
    <p:extLst>
      <p:ext uri="{BB962C8B-B14F-4D97-AF65-F5344CB8AC3E}">
        <p14:creationId xmlns:p14="http://schemas.microsoft.com/office/powerpoint/2010/main" val="425867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0A758-3FCB-8B97-6C89-41DDCFD4E3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DEAFB-58A2-5F38-98BB-024ECB0DB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688F94-B384-CEE8-BED9-50762F816F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Empty slide for large pictures, tables, maps, plots…</a:t>
            </a:r>
          </a:p>
          <a:p>
            <a:endParaRPr lang="en-GB" dirty="0"/>
          </a:p>
        </p:txBody>
      </p:sp>
      <p:sp>
        <p:nvSpPr>
          <p:cNvPr id="4" name="Slide Number Placeholder 3">
            <a:extLst>
              <a:ext uri="{FF2B5EF4-FFF2-40B4-BE49-F238E27FC236}">
                <a16:creationId xmlns:a16="http://schemas.microsoft.com/office/drawing/2014/main" id="{1EB8C140-6D04-FE31-1671-B1EB9D2867DA}"/>
              </a:ext>
            </a:extLst>
          </p:cNvPr>
          <p:cNvSpPr>
            <a:spLocks noGrp="1"/>
          </p:cNvSpPr>
          <p:nvPr>
            <p:ph type="sldNum" sz="quarter" idx="5"/>
          </p:nvPr>
        </p:nvSpPr>
        <p:spPr/>
        <p:txBody>
          <a:bodyPr/>
          <a:lstStyle/>
          <a:p>
            <a:fld id="{E552B328-1FC2-1C4B-B807-8716236A14CF}" type="slidenum">
              <a:rPr lang="en-GB" smtClean="0"/>
              <a:t>5</a:t>
            </a:fld>
            <a:endParaRPr lang="en-GB"/>
          </a:p>
        </p:txBody>
      </p:sp>
    </p:spTree>
    <p:extLst>
      <p:ext uri="{BB962C8B-B14F-4D97-AF65-F5344CB8AC3E}">
        <p14:creationId xmlns:p14="http://schemas.microsoft.com/office/powerpoint/2010/main" val="607566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1AE9B8-84CD-AC4C-9F2B-EC0837EC25DF}" type="slidenum">
              <a:rPr lang="en-US" smtClean="0"/>
              <a:t>11</a:t>
            </a:fld>
            <a:endParaRPr lang="en-US"/>
          </a:p>
        </p:txBody>
      </p:sp>
    </p:spTree>
    <p:extLst>
      <p:ext uri="{BB962C8B-B14F-4D97-AF65-F5344CB8AC3E}">
        <p14:creationId xmlns:p14="http://schemas.microsoft.com/office/powerpoint/2010/main" val="9260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13</a:t>
            </a:fld>
            <a:endParaRPr lang="en-GB"/>
          </a:p>
        </p:txBody>
      </p:sp>
    </p:spTree>
    <p:extLst>
      <p:ext uri="{BB962C8B-B14F-4D97-AF65-F5344CB8AC3E}">
        <p14:creationId xmlns:p14="http://schemas.microsoft.com/office/powerpoint/2010/main" val="2469525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439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01/07/2026</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74169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01/07/2026</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223530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01/07/2026</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68886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390330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165415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9682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70889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183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6762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937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01/07/2026</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8971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www.epos-eu.org/on"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mailto:info@epos-eric.eu"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17"/>
          <a:stretch>
            <a:fillRect/>
          </a:stretch>
        </p:blipFill>
        <p:spPr>
          <a:xfrm>
            <a:off x="367303" y="6176963"/>
            <a:ext cx="483000" cy="489647"/>
          </a:xfrm>
          <a:prstGeom prst="rect">
            <a:avLst/>
          </a:prstGeom>
        </p:spPr>
      </p:pic>
    </p:spTree>
    <p:extLst>
      <p:ext uri="{BB962C8B-B14F-4D97-AF65-F5344CB8AC3E}">
        <p14:creationId xmlns:p14="http://schemas.microsoft.com/office/powerpoint/2010/main" val="337254824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cds.climate.copernicus.eu/"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hyperlink" Target="https://confluence.ecmwf.int/display/CKB/How+to+install+and+use+CDS+API+on+macOS" TargetMode="External"/><Relationship Id="rId4" Type="http://schemas.openxmlformats.org/officeDocument/2006/relationships/hyperlink" Target="https://cds.climate.copernicus.eu/how-to-api"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www.epos-eu.org/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science2017.globalchange.gov/chapter/executive-summary#fig-3"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A8294D-40E0-2FC5-3548-034E239677A8}"/>
              </a:ext>
            </a:extLst>
          </p:cNvPr>
          <p:cNvSpPr>
            <a:spLocks noGrp="1"/>
          </p:cNvSpPr>
          <p:nvPr>
            <p:ph type="ctrTitle"/>
          </p:nvPr>
        </p:nvSpPr>
        <p:spPr>
          <a:xfrm>
            <a:off x="519541" y="1716966"/>
            <a:ext cx="4953000" cy="3034996"/>
          </a:xfrm>
        </p:spPr>
        <p:txBody>
          <a:bodyPr/>
          <a:lstStyle/>
          <a:p>
            <a:r>
              <a:rPr lang="en-US" sz="4000" dirty="0"/>
              <a:t>Interlinking Research Infrastructures: A Focus on Geoscience and Climate</a:t>
            </a:r>
            <a:endParaRPr lang="en-GB" sz="4000" dirty="0"/>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4294967295"/>
          </p:nvPr>
        </p:nvSpPr>
        <p:spPr>
          <a:xfrm>
            <a:off x="519541" y="5218688"/>
            <a:ext cx="4953000" cy="889000"/>
          </a:xfrm>
        </p:spPr>
        <p:txBody>
          <a:bodyPr>
            <a:normAutofit lnSpcReduction="10000"/>
          </a:bodyPr>
          <a:lstStyle/>
          <a:p>
            <a:pPr marL="0" indent="0" algn="ctr">
              <a:buNone/>
            </a:pPr>
            <a:r>
              <a:rPr lang="en-GB" sz="2000" dirty="0"/>
              <a:t>Author(s) </a:t>
            </a:r>
            <a:r>
              <a:rPr lang="en-GB" sz="2000" dirty="0">
                <a:solidFill>
                  <a:srgbClr val="FEDC7F"/>
                </a:solidFill>
              </a:rPr>
              <a:t>|</a:t>
            </a:r>
            <a:r>
              <a:rPr lang="en-GB" sz="2000" dirty="0"/>
              <a:t> Juliano Ramanantsoa</a:t>
            </a:r>
          </a:p>
          <a:p>
            <a:pPr marL="0" indent="0" algn="ctr">
              <a:buNone/>
            </a:pPr>
            <a:r>
              <a:rPr lang="en-GB" sz="2000" dirty="0" err="1"/>
              <a:t>heriniaina.j.ramanantsoa@uib.no</a:t>
            </a:r>
            <a:endParaRPr lang="en-GB" sz="2000" dirty="0"/>
          </a:p>
        </p:txBody>
      </p:sp>
      <p:pic>
        <p:nvPicPr>
          <p:cNvPr id="2" name="Google Shape;97;p1">
            <a:extLst>
              <a:ext uri="{FF2B5EF4-FFF2-40B4-BE49-F238E27FC236}">
                <a16:creationId xmlns:a16="http://schemas.microsoft.com/office/drawing/2014/main" id="{F57A9E4C-D389-90AC-1700-C11C718611D7}"/>
              </a:ext>
            </a:extLst>
          </p:cNvPr>
          <p:cNvPicPr preferRelativeResize="0"/>
          <p:nvPr/>
        </p:nvPicPr>
        <p:blipFill>
          <a:blip r:embed="rId3"/>
          <a:srcRect/>
          <a:stretch/>
        </p:blipFill>
        <p:spPr>
          <a:xfrm>
            <a:off x="6096000" y="413115"/>
            <a:ext cx="5647871" cy="5647871"/>
          </a:xfrm>
          <a:prstGeom prst="rect">
            <a:avLst/>
          </a:prstGeom>
          <a:noFill/>
          <a:ln>
            <a:noFill/>
          </a:ln>
        </p:spPr>
      </p:pic>
    </p:spTree>
    <p:extLst>
      <p:ext uri="{BB962C8B-B14F-4D97-AF65-F5344CB8AC3E}">
        <p14:creationId xmlns:p14="http://schemas.microsoft.com/office/powerpoint/2010/main" val="1336428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45A423-E077-0110-DEE7-ADC3AAC43159}"/>
              </a:ext>
            </a:extLst>
          </p:cNvPr>
          <p:cNvPicPr>
            <a:picLocks noChangeAspect="1"/>
          </p:cNvPicPr>
          <p:nvPr/>
        </p:nvPicPr>
        <p:blipFill>
          <a:blip r:embed="rId2"/>
          <a:stretch>
            <a:fillRect/>
          </a:stretch>
        </p:blipFill>
        <p:spPr>
          <a:xfrm>
            <a:off x="2209800" y="904460"/>
            <a:ext cx="7772400" cy="5181600"/>
          </a:xfrm>
          <a:prstGeom prst="rect">
            <a:avLst/>
          </a:prstGeom>
        </p:spPr>
      </p:pic>
    </p:spTree>
    <p:extLst>
      <p:ext uri="{BB962C8B-B14F-4D97-AF65-F5344CB8AC3E}">
        <p14:creationId xmlns:p14="http://schemas.microsoft.com/office/powerpoint/2010/main" val="2355695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312E39-B8DA-9A2F-D1F9-22D39DCA2047}"/>
              </a:ext>
            </a:extLst>
          </p:cNvPr>
          <p:cNvSpPr>
            <a:spLocks noGrp="1"/>
          </p:cNvSpPr>
          <p:nvPr>
            <p:ph idx="1"/>
          </p:nvPr>
        </p:nvSpPr>
        <p:spPr>
          <a:xfrm>
            <a:off x="481009" y="2698306"/>
            <a:ext cx="3560903" cy="3073854"/>
          </a:xfrm>
          <a:ln>
            <a:solidFill>
              <a:schemeClr val="accent1"/>
            </a:solidFill>
          </a:ln>
        </p:spPr>
        <p:txBody>
          <a:bodyPr>
            <a:normAutofit/>
          </a:bodyPr>
          <a:lstStyle/>
          <a:p>
            <a:r>
              <a:rPr lang="en-US" sz="1400" dirty="0"/>
              <a:t>ECMWF: </a:t>
            </a:r>
          </a:p>
          <a:p>
            <a:pPr marL="0" indent="0">
              <a:buNone/>
            </a:pPr>
            <a:r>
              <a:rPr lang="en-US" sz="1400" dirty="0">
                <a:hlinkClick r:id="rId3"/>
              </a:rPr>
              <a:t>https://cds.climate.copernicus.eu</a:t>
            </a:r>
            <a:endParaRPr lang="en-US" sz="1400" dirty="0"/>
          </a:p>
          <a:p>
            <a:r>
              <a:rPr lang="en-US" sz="1400" dirty="0"/>
              <a:t>API: </a:t>
            </a:r>
          </a:p>
          <a:p>
            <a:pPr marL="0" indent="0">
              <a:buNone/>
            </a:pPr>
            <a:r>
              <a:rPr lang="en-US" sz="1400" dirty="0">
                <a:hlinkClick r:id="rId4"/>
              </a:rPr>
              <a:t>https://cds.climate.copernicus.eu/how-to-api</a:t>
            </a:r>
            <a:endParaRPr lang="en-US" sz="1400" dirty="0"/>
          </a:p>
          <a:p>
            <a:r>
              <a:rPr lang="en-US" sz="1400" dirty="0"/>
              <a:t>How to install:</a:t>
            </a:r>
          </a:p>
          <a:p>
            <a:pPr marL="0" indent="0">
              <a:buNone/>
            </a:pPr>
            <a:r>
              <a:rPr lang="en-US" sz="1400" dirty="0">
                <a:hlinkClick r:id="rId5"/>
              </a:rPr>
              <a:t>https://confluence.ecmwf.int/display/CKB/How+to+install+and+use+CDS+API+on+macOS</a:t>
            </a:r>
            <a:endParaRPr lang="en-US" sz="1400" dirty="0"/>
          </a:p>
        </p:txBody>
      </p:sp>
      <p:sp>
        <p:nvSpPr>
          <p:cNvPr id="2" name="Title 1">
            <a:extLst>
              <a:ext uri="{FF2B5EF4-FFF2-40B4-BE49-F238E27FC236}">
                <a16:creationId xmlns:a16="http://schemas.microsoft.com/office/drawing/2014/main" id="{79632A16-B527-710C-3738-D7C49F7EEA27}"/>
              </a:ext>
            </a:extLst>
          </p:cNvPr>
          <p:cNvSpPr txBox="1">
            <a:spLocks/>
          </p:cNvSpPr>
          <p:nvPr/>
        </p:nvSpPr>
        <p:spPr>
          <a:xfrm>
            <a:off x="395282" y="1029158"/>
            <a:ext cx="3762381"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900" b="1" dirty="0"/>
              <a:t>ECMWF</a:t>
            </a:r>
            <a:br>
              <a:rPr lang="en-US" b="1" dirty="0"/>
            </a:br>
            <a:r>
              <a:rPr lang="en-US" sz="2800" b="1" dirty="0"/>
              <a:t>European Centre for Medium-Range Weather Forecasts</a:t>
            </a:r>
            <a:endParaRPr lang="en-US" sz="2700" b="1" dirty="0"/>
          </a:p>
        </p:txBody>
      </p:sp>
      <p:pic>
        <p:nvPicPr>
          <p:cNvPr id="4" name="Picture 3">
            <a:extLst>
              <a:ext uri="{FF2B5EF4-FFF2-40B4-BE49-F238E27FC236}">
                <a16:creationId xmlns:a16="http://schemas.microsoft.com/office/drawing/2014/main" id="{B98D750E-0ED3-B34C-A493-37137DCDC4A0}"/>
              </a:ext>
            </a:extLst>
          </p:cNvPr>
          <p:cNvPicPr>
            <a:picLocks noChangeAspect="1"/>
          </p:cNvPicPr>
          <p:nvPr/>
        </p:nvPicPr>
        <p:blipFill>
          <a:blip r:embed="rId6"/>
          <a:stretch>
            <a:fillRect/>
          </a:stretch>
        </p:blipFill>
        <p:spPr>
          <a:xfrm>
            <a:off x="4400550" y="103145"/>
            <a:ext cx="7615528" cy="6122804"/>
          </a:xfrm>
          <a:prstGeom prst="rect">
            <a:avLst/>
          </a:prstGeom>
        </p:spPr>
      </p:pic>
    </p:spTree>
    <p:extLst>
      <p:ext uri="{BB962C8B-B14F-4D97-AF65-F5344CB8AC3E}">
        <p14:creationId xmlns:p14="http://schemas.microsoft.com/office/powerpoint/2010/main" val="1098235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1E64FE-11DE-09DD-EBC9-9E5EFC0F4E46}"/>
              </a:ext>
            </a:extLst>
          </p:cNvPr>
          <p:cNvPicPr>
            <a:picLocks noChangeAspect="1"/>
          </p:cNvPicPr>
          <p:nvPr/>
        </p:nvPicPr>
        <p:blipFill>
          <a:blip r:embed="rId2"/>
          <a:stretch>
            <a:fillRect/>
          </a:stretch>
        </p:blipFill>
        <p:spPr>
          <a:xfrm>
            <a:off x="1752600" y="2183423"/>
            <a:ext cx="7772400" cy="2491153"/>
          </a:xfrm>
          <a:prstGeom prst="rect">
            <a:avLst/>
          </a:prstGeom>
        </p:spPr>
      </p:pic>
    </p:spTree>
    <p:extLst>
      <p:ext uri="{BB962C8B-B14F-4D97-AF65-F5344CB8AC3E}">
        <p14:creationId xmlns:p14="http://schemas.microsoft.com/office/powerpoint/2010/main" val="1601309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8" descr="Immagine che contiene logo, Elementi grafici, schermata, grafica&#10;&#10;Descrizione generata automaticamente">
            <a:extLst>
              <a:ext uri="{FF2B5EF4-FFF2-40B4-BE49-F238E27FC236}">
                <a16:creationId xmlns:a16="http://schemas.microsoft.com/office/drawing/2014/main" id="{39E3BAB4-EFBC-DE54-E86B-3CA8A76932CC}"/>
              </a:ext>
            </a:extLst>
          </p:cNvPr>
          <p:cNvPicPr>
            <a:picLocks noGrp="1" noChangeAspect="1"/>
          </p:cNvPicPr>
          <p:nvPr>
            <p:ph idx="4294967295"/>
          </p:nvPr>
        </p:nvPicPr>
        <p:blipFill>
          <a:blip r:embed="rId3"/>
          <a:stretch>
            <a:fillRect/>
          </a:stretch>
        </p:blipFill>
        <p:spPr>
          <a:xfrm>
            <a:off x="0" y="11113"/>
            <a:ext cx="6096000" cy="2328862"/>
          </a:xfrm>
        </p:spPr>
      </p:pic>
      <p:sp>
        <p:nvSpPr>
          <p:cNvPr id="5" name="Title 1">
            <a:extLst>
              <a:ext uri="{FF2B5EF4-FFF2-40B4-BE49-F238E27FC236}">
                <a16:creationId xmlns:a16="http://schemas.microsoft.com/office/drawing/2014/main" id="{D39C8AB6-3E25-7601-8148-D2C5FE6C17E7}"/>
              </a:ext>
            </a:extLst>
          </p:cNvPr>
          <p:cNvSpPr>
            <a:spLocks noGrp="1"/>
          </p:cNvSpPr>
          <p:nvPr>
            <p:ph type="title" idx="4294967295"/>
          </p:nvPr>
        </p:nvSpPr>
        <p:spPr>
          <a:xfrm>
            <a:off x="0" y="2914015"/>
            <a:ext cx="12192000" cy="1365250"/>
          </a:xfrm>
        </p:spPr>
        <p:txBody>
          <a:bodyPr>
            <a:normAutofit/>
          </a:bodyPr>
          <a:lstStyle/>
          <a:p>
            <a:pPr algn="ctr"/>
            <a:r>
              <a:rPr lang="en-GB" sz="4400" dirty="0">
                <a:solidFill>
                  <a:srgbClr val="1D4927"/>
                </a:solidFill>
              </a:rPr>
              <a:t>Thank you for your attention!</a:t>
            </a:r>
          </a:p>
        </p:txBody>
      </p:sp>
      <p:sp>
        <p:nvSpPr>
          <p:cNvPr id="6" name="Title 1">
            <a:extLst>
              <a:ext uri="{FF2B5EF4-FFF2-40B4-BE49-F238E27FC236}">
                <a16:creationId xmlns:a16="http://schemas.microsoft.com/office/drawing/2014/main" id="{7B7934E8-C0FC-623C-AE84-67461FB98E7D}"/>
              </a:ext>
            </a:extLst>
          </p:cNvPr>
          <p:cNvSpPr txBox="1">
            <a:spLocks/>
          </p:cNvSpPr>
          <p:nvPr/>
        </p:nvSpPr>
        <p:spPr>
          <a:xfrm>
            <a:off x="0" y="4156376"/>
            <a:ext cx="12191999" cy="570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400" dirty="0" err="1">
                <a:solidFill>
                  <a:srgbClr val="EBA900"/>
                </a:solidFill>
                <a:latin typeface="Calibri" panose="020F0502020204030204" pitchFamily="34" charset="0"/>
                <a:cs typeface="Calibri" panose="020F0502020204030204" pitchFamily="34" charset="0"/>
              </a:rPr>
              <a:t>heriniaina.j.ramanantsoa@uib.no</a:t>
            </a:r>
            <a:endParaRPr lang="en-GB" sz="2400" dirty="0">
              <a:solidFill>
                <a:srgbClr val="EBA900"/>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06C863A9-1257-189E-ED01-C6ECA7A1AE64}"/>
              </a:ext>
            </a:extLst>
          </p:cNvPr>
          <p:cNvSpPr txBox="1">
            <a:spLocks/>
          </p:cNvSpPr>
          <p:nvPr/>
        </p:nvSpPr>
        <p:spPr>
          <a:xfrm>
            <a:off x="0" y="4782214"/>
            <a:ext cx="12192000" cy="570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000" dirty="0">
                <a:hlinkClick r:id="rId4">
                  <a:extLst>
                    <a:ext uri="{A12FA001-AC4F-418D-AE19-62706E023703}">
                      <ahyp:hlinkClr xmlns:ahyp="http://schemas.microsoft.com/office/drawing/2018/hyperlinkcolor" val="tx"/>
                    </a:ext>
                  </a:extLst>
                </a:hlinkClick>
              </a:rPr>
              <a:t>www.epos-eu.org/on</a:t>
            </a:r>
            <a:r>
              <a:rPr lang="en-GB" sz="2000" dirty="0"/>
              <a:t> </a:t>
            </a:r>
            <a:r>
              <a:rPr lang="en-GB" sz="2000" dirty="0">
                <a:solidFill>
                  <a:srgbClr val="EBA900"/>
                </a:solidFill>
              </a:rPr>
              <a:t>|</a:t>
            </a:r>
            <a:r>
              <a:rPr lang="en-GB" sz="2000" dirty="0"/>
              <a:t> social media </a:t>
            </a:r>
            <a:r>
              <a:rPr lang="en-GB" sz="2000" dirty="0">
                <a:solidFill>
                  <a:srgbClr val="E5A113"/>
                </a:solidFill>
              </a:rPr>
              <a:t>#</a:t>
            </a:r>
            <a:r>
              <a:rPr lang="en-GB" sz="2000" dirty="0" err="1"/>
              <a:t>EPOSon</a:t>
            </a:r>
            <a:endParaRPr lang="en-GB" sz="2000" dirty="0"/>
          </a:p>
        </p:txBody>
      </p:sp>
    </p:spTree>
    <p:extLst>
      <p:ext uri="{BB962C8B-B14F-4D97-AF65-F5344CB8AC3E}">
        <p14:creationId xmlns:p14="http://schemas.microsoft.com/office/powerpoint/2010/main" val="3570579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09772-E86F-8D79-F1EF-11A3021AE596}"/>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4B808F8-7350-AB94-DA90-F46295231E1B}"/>
              </a:ext>
            </a:extLst>
          </p:cNvPr>
          <p:cNvSpPr>
            <a:spLocks noGrp="1"/>
          </p:cNvSpPr>
          <p:nvPr>
            <p:ph idx="1"/>
          </p:nvPr>
        </p:nvSpPr>
        <p:spPr>
          <a:xfrm>
            <a:off x="8357550" y="1535389"/>
            <a:ext cx="3039794" cy="4124399"/>
          </a:xfrm>
        </p:spPr>
        <p:txBody>
          <a:bodyPr/>
          <a:lstStyle/>
          <a:p>
            <a:r>
              <a:rPr lang="en-US" dirty="0" err="1"/>
              <a:t>hhhh</a:t>
            </a:r>
            <a:endParaRPr lang="en-US" dirty="0"/>
          </a:p>
        </p:txBody>
      </p:sp>
      <p:pic>
        <p:nvPicPr>
          <p:cNvPr id="9" name="Picture 2">
            <a:extLst>
              <a:ext uri="{FF2B5EF4-FFF2-40B4-BE49-F238E27FC236}">
                <a16:creationId xmlns:a16="http://schemas.microsoft.com/office/drawing/2014/main" id="{AA6B68F8-4A09-DE63-9145-F7F714539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81" y="1357317"/>
            <a:ext cx="4371490" cy="43714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2BAF7D1-1CFC-053F-51BD-AFA1A204E3E4}"/>
              </a:ext>
            </a:extLst>
          </p:cNvPr>
          <p:cNvPicPr>
            <a:picLocks noChangeAspect="1"/>
          </p:cNvPicPr>
          <p:nvPr/>
        </p:nvPicPr>
        <p:blipFill>
          <a:blip r:embed="rId4"/>
          <a:stretch>
            <a:fillRect/>
          </a:stretch>
        </p:blipFill>
        <p:spPr>
          <a:xfrm>
            <a:off x="5491638" y="1202939"/>
            <a:ext cx="6473756" cy="4602404"/>
          </a:xfrm>
          <a:prstGeom prst="rect">
            <a:avLst/>
          </a:prstGeom>
        </p:spPr>
      </p:pic>
    </p:spTree>
    <p:extLst>
      <p:ext uri="{BB962C8B-B14F-4D97-AF65-F5344CB8AC3E}">
        <p14:creationId xmlns:p14="http://schemas.microsoft.com/office/powerpoint/2010/main" val="986484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F24C05-AB4E-94F7-3839-09ACE9A01CE7}"/>
              </a:ext>
            </a:extLst>
          </p:cNvPr>
          <p:cNvPicPr>
            <a:picLocks noChangeAspect="1"/>
          </p:cNvPicPr>
          <p:nvPr/>
        </p:nvPicPr>
        <p:blipFill>
          <a:blip r:embed="rId2"/>
          <a:stretch>
            <a:fillRect/>
          </a:stretch>
        </p:blipFill>
        <p:spPr>
          <a:xfrm>
            <a:off x="1473528" y="997529"/>
            <a:ext cx="8792465" cy="5556844"/>
          </a:xfrm>
          <a:prstGeom prst="rect">
            <a:avLst/>
          </a:prstGeom>
        </p:spPr>
      </p:pic>
    </p:spTree>
    <p:extLst>
      <p:ext uri="{BB962C8B-B14F-4D97-AF65-F5344CB8AC3E}">
        <p14:creationId xmlns:p14="http://schemas.microsoft.com/office/powerpoint/2010/main" val="2423837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887E2-F5A8-606D-4159-47B3FE7F203D}"/>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D19BC53-E448-8B0C-84B0-4442125BD676}"/>
              </a:ext>
            </a:extLst>
          </p:cNvPr>
          <p:cNvSpPr txBox="1">
            <a:spLocks/>
          </p:cNvSpPr>
          <p:nvPr/>
        </p:nvSpPr>
        <p:spPr>
          <a:xfrm>
            <a:off x="398920" y="5648391"/>
            <a:ext cx="10988040" cy="1001103"/>
          </a:xfrm>
          <a:prstGeom prst="rect">
            <a:avLst/>
          </a:prstGeom>
        </p:spPr>
        <p:txBody>
          <a:bodyPr>
            <a:noAutofit/>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600" dirty="0"/>
              <a:t>(</a:t>
            </a:r>
            <a:r>
              <a:rPr lang="en-US" sz="1600" b="1" dirty="0"/>
              <a:t>left</a:t>
            </a:r>
            <a:r>
              <a:rPr lang="en-US" sz="1600" dirty="0"/>
              <a:t>) Hypothetical pathways of carbon emissions ("representative concentration pathways," or RCPs) throughout the twenty-first century based on different possible energy policies and economic growth patterns. (</a:t>
            </a:r>
            <a:r>
              <a:rPr lang="en-US" sz="1600" b="1" dirty="0"/>
              <a:t>right</a:t>
            </a:r>
            <a:r>
              <a:rPr lang="en-US" sz="1600" dirty="0"/>
              <a:t>)  Projected temperature increase relative to the 1901-1960 average depending on which RCP we eventually follow. Image by Katharine Hayhoe, from the </a:t>
            </a:r>
            <a:r>
              <a:rPr lang="en-US" sz="1600" i="1" dirty="0">
                <a:hlinkClick r:id="rId3" tooltip="(opens in a new window)"/>
              </a:rPr>
              <a:t>2017 Climate Science Special Report</a:t>
            </a:r>
            <a:r>
              <a:rPr lang="en-US" sz="1600" i="1" dirty="0"/>
              <a:t>.</a:t>
            </a:r>
            <a:endParaRPr lang="en-US" sz="1600" dirty="0"/>
          </a:p>
        </p:txBody>
      </p:sp>
      <p:pic>
        <p:nvPicPr>
          <p:cNvPr id="3" name="Picture 4" descr="side by side graphs showing future carbon emissions (left) and projected temperatures that would result (right)">
            <a:extLst>
              <a:ext uri="{FF2B5EF4-FFF2-40B4-BE49-F238E27FC236}">
                <a16:creationId xmlns:a16="http://schemas.microsoft.com/office/drawing/2014/main" id="{03CEEB9F-A352-EFDE-196A-760E9AAB35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376" y="117713"/>
            <a:ext cx="10988040" cy="545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763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1FE4-90FB-037D-6D89-AD44E6683C0C}"/>
            </a:ext>
          </a:extLst>
        </p:cNvPr>
        <p:cNvGrpSpPr/>
        <p:nvPr/>
      </p:nvGrpSpPr>
      <p:grpSpPr>
        <a:xfrm>
          <a:off x="0" y="0"/>
          <a:ext cx="0" cy="0"/>
          <a:chOff x="0" y="0"/>
          <a:chExt cx="0" cy="0"/>
        </a:xfrm>
      </p:grpSpPr>
      <p:pic>
        <p:nvPicPr>
          <p:cNvPr id="2" name="Content Placeholder 4" descr="A diagram of a graph&#10;&#10;AI-generated content may be incorrect.">
            <a:extLst>
              <a:ext uri="{FF2B5EF4-FFF2-40B4-BE49-F238E27FC236}">
                <a16:creationId xmlns:a16="http://schemas.microsoft.com/office/drawing/2014/main" id="{D996C486-5B6F-83D8-4D4B-31AB972E4F60}"/>
              </a:ext>
            </a:extLst>
          </p:cNvPr>
          <p:cNvPicPr>
            <a:picLocks noChangeAspect="1"/>
          </p:cNvPicPr>
          <p:nvPr/>
        </p:nvPicPr>
        <p:blipFill>
          <a:blip r:embed="rId3"/>
          <a:stretch>
            <a:fillRect/>
          </a:stretch>
        </p:blipFill>
        <p:spPr>
          <a:xfrm>
            <a:off x="285502" y="284367"/>
            <a:ext cx="4449320" cy="6289265"/>
          </a:xfrm>
          <a:prstGeom prst="rect">
            <a:avLst/>
          </a:prstGeom>
        </p:spPr>
      </p:pic>
      <p:sp>
        <p:nvSpPr>
          <p:cNvPr id="6" name="TextBox 5">
            <a:extLst>
              <a:ext uri="{FF2B5EF4-FFF2-40B4-BE49-F238E27FC236}">
                <a16:creationId xmlns:a16="http://schemas.microsoft.com/office/drawing/2014/main" id="{29A7FF96-0969-E14D-3B38-F64A1C428FE8}"/>
              </a:ext>
            </a:extLst>
          </p:cNvPr>
          <p:cNvSpPr txBox="1"/>
          <p:nvPr/>
        </p:nvSpPr>
        <p:spPr>
          <a:xfrm>
            <a:off x="5325424" y="5788760"/>
            <a:ext cx="6444343" cy="646331"/>
          </a:xfrm>
          <a:prstGeom prst="rect">
            <a:avLst/>
          </a:prstGeom>
          <a:noFill/>
        </p:spPr>
        <p:txBody>
          <a:bodyPr wrap="square">
            <a:spAutoFit/>
          </a:bodyPr>
          <a:lstStyle/>
          <a:p>
            <a:pPr marL="0" indent="0">
              <a:buNone/>
            </a:pPr>
            <a:r>
              <a:rPr lang="en-US" dirty="0"/>
              <a:t>Heinze C., </a:t>
            </a:r>
            <a:r>
              <a:rPr lang="en-US" dirty="0" err="1"/>
              <a:t>Federike</a:t>
            </a:r>
            <a:r>
              <a:rPr lang="en-US" dirty="0"/>
              <a:t> R., Ramanantsoa J., and 32 co-authors, 2025 (</a:t>
            </a:r>
            <a:r>
              <a:rPr lang="en-US" i="1" dirty="0"/>
              <a:t>Biogeochemistry Journal</a:t>
            </a:r>
            <a:r>
              <a:rPr lang="en-US" dirty="0"/>
              <a:t>)</a:t>
            </a:r>
            <a:endParaRPr lang="en-US" sz="1800" dirty="0"/>
          </a:p>
        </p:txBody>
      </p:sp>
      <p:pic>
        <p:nvPicPr>
          <p:cNvPr id="7" name="Picture 6">
            <a:extLst>
              <a:ext uri="{FF2B5EF4-FFF2-40B4-BE49-F238E27FC236}">
                <a16:creationId xmlns:a16="http://schemas.microsoft.com/office/drawing/2014/main" id="{00FF02FD-F8D0-57F1-5908-84BDBAA7A600}"/>
              </a:ext>
            </a:extLst>
          </p:cNvPr>
          <p:cNvPicPr>
            <a:picLocks noChangeAspect="1"/>
          </p:cNvPicPr>
          <p:nvPr/>
        </p:nvPicPr>
        <p:blipFill>
          <a:blip r:embed="rId4"/>
          <a:stretch>
            <a:fillRect/>
          </a:stretch>
        </p:blipFill>
        <p:spPr>
          <a:xfrm>
            <a:off x="5483070" y="1201647"/>
            <a:ext cx="6048857" cy="4536643"/>
          </a:xfrm>
          <a:prstGeom prst="rect">
            <a:avLst/>
          </a:prstGeom>
        </p:spPr>
      </p:pic>
    </p:spTree>
    <p:extLst>
      <p:ext uri="{BB962C8B-B14F-4D97-AF65-F5344CB8AC3E}">
        <p14:creationId xmlns:p14="http://schemas.microsoft.com/office/powerpoint/2010/main" val="2027287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C7D42A-A4EE-D896-A5C9-31F6015C8023}"/>
              </a:ext>
            </a:extLst>
          </p:cNvPr>
          <p:cNvPicPr>
            <a:picLocks noChangeAspect="1"/>
          </p:cNvPicPr>
          <p:nvPr/>
        </p:nvPicPr>
        <p:blipFill>
          <a:blip r:embed="rId2"/>
          <a:stretch>
            <a:fillRect/>
          </a:stretch>
        </p:blipFill>
        <p:spPr>
          <a:xfrm>
            <a:off x="3177698" y="1499292"/>
            <a:ext cx="4543857" cy="5045175"/>
          </a:xfrm>
          <a:prstGeom prst="rect">
            <a:avLst/>
          </a:prstGeom>
        </p:spPr>
      </p:pic>
      <p:sp>
        <p:nvSpPr>
          <p:cNvPr id="4" name="TextBox 3">
            <a:extLst>
              <a:ext uri="{FF2B5EF4-FFF2-40B4-BE49-F238E27FC236}">
                <a16:creationId xmlns:a16="http://schemas.microsoft.com/office/drawing/2014/main" id="{09556E67-77EA-FF82-12CC-B5A819ACC33A}"/>
              </a:ext>
            </a:extLst>
          </p:cNvPr>
          <p:cNvSpPr txBox="1"/>
          <p:nvPr/>
        </p:nvSpPr>
        <p:spPr>
          <a:xfrm>
            <a:off x="8572755" y="1258010"/>
            <a:ext cx="4652341" cy="461665"/>
          </a:xfrm>
          <a:prstGeom prst="rect">
            <a:avLst/>
          </a:prstGeom>
          <a:noFill/>
        </p:spPr>
        <p:txBody>
          <a:bodyPr wrap="square">
            <a:spAutoFit/>
          </a:bodyPr>
          <a:lstStyle/>
          <a:p>
            <a:r>
              <a:rPr lang="en-US" sz="1200" b="1" dirty="0"/>
              <a:t>https://epos-summer-school-2026.readthedocs.io/</a:t>
            </a:r>
            <a:r>
              <a:rPr lang="en-US" sz="1200" b="1" dirty="0" err="1"/>
              <a:t>en</a:t>
            </a:r>
            <a:r>
              <a:rPr lang="en-US" sz="1200" b="1" dirty="0"/>
              <a:t>/main/</a:t>
            </a:r>
            <a:r>
              <a:rPr lang="en-US" sz="1200" b="1" dirty="0" err="1"/>
              <a:t>intro.html</a:t>
            </a:r>
            <a:endParaRPr lang="en-US" sz="1200" b="1" dirty="0"/>
          </a:p>
        </p:txBody>
      </p:sp>
      <p:pic>
        <p:nvPicPr>
          <p:cNvPr id="5" name="Picture 4">
            <a:extLst>
              <a:ext uri="{FF2B5EF4-FFF2-40B4-BE49-F238E27FC236}">
                <a16:creationId xmlns:a16="http://schemas.microsoft.com/office/drawing/2014/main" id="{1640E579-6A05-7958-EF04-504086815974}"/>
              </a:ext>
            </a:extLst>
          </p:cNvPr>
          <p:cNvPicPr>
            <a:picLocks noChangeAspect="1"/>
          </p:cNvPicPr>
          <p:nvPr/>
        </p:nvPicPr>
        <p:blipFill>
          <a:blip r:embed="rId3"/>
          <a:stretch>
            <a:fillRect/>
          </a:stretch>
        </p:blipFill>
        <p:spPr>
          <a:xfrm>
            <a:off x="8572755" y="1812825"/>
            <a:ext cx="3441242" cy="4418111"/>
          </a:xfrm>
          <a:prstGeom prst="rect">
            <a:avLst/>
          </a:prstGeom>
          <a:ln>
            <a:solidFill>
              <a:schemeClr val="accent1"/>
            </a:solidFill>
          </a:ln>
        </p:spPr>
      </p:pic>
      <p:sp>
        <p:nvSpPr>
          <p:cNvPr id="7" name="TextBox 6">
            <a:extLst>
              <a:ext uri="{FF2B5EF4-FFF2-40B4-BE49-F238E27FC236}">
                <a16:creationId xmlns:a16="http://schemas.microsoft.com/office/drawing/2014/main" id="{D3ECB22F-DE5A-99DB-BE6B-61B73C818656}"/>
              </a:ext>
            </a:extLst>
          </p:cNvPr>
          <p:cNvSpPr txBox="1"/>
          <p:nvPr/>
        </p:nvSpPr>
        <p:spPr>
          <a:xfrm>
            <a:off x="8572755" y="794743"/>
            <a:ext cx="4163363" cy="461665"/>
          </a:xfrm>
          <a:prstGeom prst="rect">
            <a:avLst/>
          </a:prstGeom>
          <a:noFill/>
        </p:spPr>
        <p:txBody>
          <a:bodyPr wrap="square">
            <a:spAutoFit/>
          </a:bodyPr>
          <a:lstStyle/>
          <a:p>
            <a:r>
              <a:rPr lang="en-US" sz="1200" b="1" dirty="0"/>
              <a:t>https://</a:t>
            </a:r>
            <a:r>
              <a:rPr lang="en-US" sz="1200" b="1" dirty="0" err="1"/>
              <a:t>github.com</a:t>
            </a:r>
            <a:r>
              <a:rPr lang="en-US" sz="1200" b="1" dirty="0"/>
              <a:t>/Juliano1111-ai/EPOS_Summer_School_2026</a:t>
            </a:r>
          </a:p>
        </p:txBody>
      </p:sp>
      <p:sp>
        <p:nvSpPr>
          <p:cNvPr id="3" name="Content Placeholder 2">
            <a:extLst>
              <a:ext uri="{FF2B5EF4-FFF2-40B4-BE49-F238E27FC236}">
                <a16:creationId xmlns:a16="http://schemas.microsoft.com/office/drawing/2014/main" id="{2AC0B7ED-F350-BD2D-90DD-63D72D12EF82}"/>
              </a:ext>
            </a:extLst>
          </p:cNvPr>
          <p:cNvSpPr txBox="1">
            <a:spLocks/>
          </p:cNvSpPr>
          <p:nvPr/>
        </p:nvSpPr>
        <p:spPr>
          <a:xfrm>
            <a:off x="511401" y="452620"/>
            <a:ext cx="6358955" cy="119805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Linking EPOS and ECMWF</a:t>
            </a:r>
          </a:p>
          <a:p>
            <a:pPr marL="0" indent="0">
              <a:buNone/>
            </a:pPr>
            <a:r>
              <a:rPr lang="en-US" sz="3600" b="1" dirty="0"/>
              <a:t>Geoscience and Climate</a:t>
            </a:r>
          </a:p>
          <a:p>
            <a:pPr marL="0" indent="0">
              <a:buNone/>
            </a:pPr>
            <a:r>
              <a:rPr lang="en-US" sz="3600" b="1" dirty="0"/>
              <a:t>Data infrastructure</a:t>
            </a:r>
          </a:p>
        </p:txBody>
      </p:sp>
    </p:spTree>
    <p:extLst>
      <p:ext uri="{BB962C8B-B14F-4D97-AF65-F5344CB8AC3E}">
        <p14:creationId xmlns:p14="http://schemas.microsoft.com/office/powerpoint/2010/main" val="188611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E43A531-7413-1E1F-1145-5EB15BF62862}"/>
              </a:ext>
            </a:extLst>
          </p:cNvPr>
          <p:cNvSpPr txBox="1">
            <a:spLocks/>
          </p:cNvSpPr>
          <p:nvPr/>
        </p:nvSpPr>
        <p:spPr>
          <a:xfrm>
            <a:off x="838200" y="2489658"/>
            <a:ext cx="4894627" cy="3590437"/>
          </a:xfrm>
          <a:prstGeom prst="rect">
            <a:avLst/>
          </a:prstGeom>
        </p:spPr>
        <p:txBody>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
            </a:pPr>
            <a:r>
              <a:rPr lang="en-US" dirty="0"/>
              <a:t>ECMWF provides a wide range of meteorological and climate variables, especially through datasets like ERA5 and SEAS5.</a:t>
            </a:r>
          </a:p>
          <a:p>
            <a:pPr>
              <a:buFont typeface="Wingdings" pitchFamily="2" charset="2"/>
              <a:buChar char="§"/>
            </a:pPr>
            <a:r>
              <a:rPr lang="en-US" dirty="0"/>
              <a:t>Largest data provider in ocean and atmosphere system</a:t>
            </a:r>
          </a:p>
        </p:txBody>
      </p:sp>
      <p:pic>
        <p:nvPicPr>
          <p:cNvPr id="3" name="Picture 4" descr="Home | CORSO">
            <a:extLst>
              <a:ext uri="{FF2B5EF4-FFF2-40B4-BE49-F238E27FC236}">
                <a16:creationId xmlns:a16="http://schemas.microsoft.com/office/drawing/2014/main" id="{DCDF44AE-81B9-E6F5-85CF-620B4E794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97" y="5518019"/>
            <a:ext cx="4269545" cy="12766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ealing with large amount of multi dimensional data">
            <a:extLst>
              <a:ext uri="{FF2B5EF4-FFF2-40B4-BE49-F238E27FC236}">
                <a16:creationId xmlns:a16="http://schemas.microsoft.com/office/drawing/2014/main" id="{4569600F-5C16-8326-13D7-6B128EBE8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717" y="1100049"/>
            <a:ext cx="5913964" cy="443547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72B8F81-E72C-4772-2B58-D28FFA94095E}"/>
              </a:ext>
            </a:extLst>
          </p:cNvPr>
          <p:cNvSpPr txBox="1">
            <a:spLocks/>
          </p:cNvSpPr>
          <p:nvPr/>
        </p:nvSpPr>
        <p:spPr>
          <a:xfrm>
            <a:off x="838200" y="1029158"/>
            <a:ext cx="5393788" cy="132556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900" b="1" dirty="0"/>
              <a:t>ECMWF</a:t>
            </a:r>
            <a:br>
              <a:rPr lang="en-US" b="1" dirty="0"/>
            </a:br>
            <a:r>
              <a:rPr lang="en-US" sz="2800" b="1" dirty="0"/>
              <a:t>European Centre for Medium-Range Weather Forecasts</a:t>
            </a:r>
            <a:endParaRPr lang="en-US" sz="2700" b="1" dirty="0"/>
          </a:p>
        </p:txBody>
      </p:sp>
      <p:sp>
        <p:nvSpPr>
          <p:cNvPr id="6" name="TextBox 5">
            <a:extLst>
              <a:ext uri="{FF2B5EF4-FFF2-40B4-BE49-F238E27FC236}">
                <a16:creationId xmlns:a16="http://schemas.microsoft.com/office/drawing/2014/main" id="{9730F283-DD6C-22B8-14E3-58DB88DD22D0}"/>
              </a:ext>
            </a:extLst>
          </p:cNvPr>
          <p:cNvSpPr txBox="1"/>
          <p:nvPr/>
        </p:nvSpPr>
        <p:spPr>
          <a:xfrm>
            <a:off x="6175717" y="5624116"/>
            <a:ext cx="5697628" cy="646331"/>
          </a:xfrm>
          <a:prstGeom prst="rect">
            <a:avLst/>
          </a:prstGeom>
          <a:noFill/>
        </p:spPr>
        <p:txBody>
          <a:bodyPr wrap="square">
            <a:spAutoFit/>
          </a:bodyPr>
          <a:lstStyle/>
          <a:p>
            <a:pPr algn="ctr"/>
            <a:r>
              <a:rPr lang="en-US" sz="1800" b="1" i="0" kern="1200" dirty="0">
                <a:solidFill>
                  <a:schemeClr val="tx1"/>
                </a:solidFill>
                <a:effectLst/>
                <a:latin typeface="+mn-lt"/>
                <a:ea typeface="+mn-ea"/>
                <a:cs typeface="+mn-cs"/>
              </a:rPr>
              <a:t>Science-based operational services supporting environmental monitoring and research</a:t>
            </a:r>
            <a:endParaRPr lang="en-US" dirty="0"/>
          </a:p>
        </p:txBody>
      </p:sp>
    </p:spTree>
    <p:extLst>
      <p:ext uri="{BB962C8B-B14F-4D97-AF65-F5344CB8AC3E}">
        <p14:creationId xmlns:p14="http://schemas.microsoft.com/office/powerpoint/2010/main" val="2330603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AD69D-E0D6-6826-BA6B-17041C67C588}"/>
              </a:ext>
            </a:extLst>
          </p:cNvPr>
          <p:cNvSpPr txBox="1"/>
          <p:nvPr/>
        </p:nvSpPr>
        <p:spPr>
          <a:xfrm>
            <a:off x="2492338" y="6063225"/>
            <a:ext cx="4469606" cy="369332"/>
          </a:xfrm>
          <a:prstGeom prst="rect">
            <a:avLst/>
          </a:prstGeom>
          <a:noFill/>
        </p:spPr>
        <p:txBody>
          <a:bodyPr wrap="square">
            <a:spAutoFit/>
          </a:bodyPr>
          <a:lstStyle/>
          <a:p>
            <a:r>
              <a:rPr lang="en-US" dirty="0"/>
              <a:t>https://</a:t>
            </a:r>
            <a:r>
              <a:rPr lang="en-US" dirty="0" err="1"/>
              <a:t>cds.climate.copernicus.eu</a:t>
            </a:r>
            <a:r>
              <a:rPr lang="en-US" dirty="0"/>
              <a:t>/datasets</a:t>
            </a:r>
          </a:p>
        </p:txBody>
      </p:sp>
      <p:pic>
        <p:nvPicPr>
          <p:cNvPr id="5" name="Picture 4">
            <a:extLst>
              <a:ext uri="{FF2B5EF4-FFF2-40B4-BE49-F238E27FC236}">
                <a16:creationId xmlns:a16="http://schemas.microsoft.com/office/drawing/2014/main" id="{90A650BE-F1F8-F94D-6D4E-264AFE7249C1}"/>
              </a:ext>
            </a:extLst>
          </p:cNvPr>
          <p:cNvPicPr>
            <a:picLocks noChangeAspect="1"/>
          </p:cNvPicPr>
          <p:nvPr/>
        </p:nvPicPr>
        <p:blipFill>
          <a:blip r:embed="rId2"/>
          <a:stretch>
            <a:fillRect/>
          </a:stretch>
        </p:blipFill>
        <p:spPr>
          <a:xfrm>
            <a:off x="304799" y="2096565"/>
            <a:ext cx="6524625" cy="3871329"/>
          </a:xfrm>
          <a:prstGeom prst="rect">
            <a:avLst/>
          </a:prstGeom>
          <a:ln>
            <a:solidFill>
              <a:schemeClr val="accent1"/>
            </a:solidFill>
          </a:ln>
        </p:spPr>
      </p:pic>
      <p:pic>
        <p:nvPicPr>
          <p:cNvPr id="6" name="Picture 5">
            <a:extLst>
              <a:ext uri="{FF2B5EF4-FFF2-40B4-BE49-F238E27FC236}">
                <a16:creationId xmlns:a16="http://schemas.microsoft.com/office/drawing/2014/main" id="{E87B7902-F6AA-EFA5-7A2F-93B3CC54ED5E}"/>
              </a:ext>
            </a:extLst>
          </p:cNvPr>
          <p:cNvPicPr>
            <a:picLocks noChangeAspect="1"/>
          </p:cNvPicPr>
          <p:nvPr/>
        </p:nvPicPr>
        <p:blipFill>
          <a:blip r:embed="rId3"/>
          <a:srcRect r="33027"/>
          <a:stretch>
            <a:fillRect/>
          </a:stretch>
        </p:blipFill>
        <p:spPr>
          <a:xfrm>
            <a:off x="7219320" y="1029480"/>
            <a:ext cx="4782180" cy="5420255"/>
          </a:xfrm>
          <a:prstGeom prst="rect">
            <a:avLst/>
          </a:prstGeom>
          <a:ln>
            <a:solidFill>
              <a:schemeClr val="accent1"/>
            </a:solidFill>
          </a:ln>
        </p:spPr>
      </p:pic>
      <p:sp>
        <p:nvSpPr>
          <p:cNvPr id="7" name="Title 1">
            <a:extLst>
              <a:ext uri="{FF2B5EF4-FFF2-40B4-BE49-F238E27FC236}">
                <a16:creationId xmlns:a16="http://schemas.microsoft.com/office/drawing/2014/main" id="{9AB5F0E3-CA0A-F2A5-D52B-34A6235DE07B}"/>
              </a:ext>
            </a:extLst>
          </p:cNvPr>
          <p:cNvSpPr txBox="1">
            <a:spLocks/>
          </p:cNvSpPr>
          <p:nvPr/>
        </p:nvSpPr>
        <p:spPr>
          <a:xfrm>
            <a:off x="204786" y="613092"/>
            <a:ext cx="6624638" cy="132556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900" b="1" dirty="0"/>
              <a:t>ECMWF</a:t>
            </a:r>
            <a:br>
              <a:rPr lang="en-US" b="1" dirty="0"/>
            </a:br>
            <a:r>
              <a:rPr lang="en-US" sz="2800" b="1" dirty="0"/>
              <a:t>European Centre for Medium-Range Weather Forecasts</a:t>
            </a:r>
            <a:endParaRPr lang="en-US" sz="2700" b="1" dirty="0"/>
          </a:p>
        </p:txBody>
      </p:sp>
    </p:spTree>
    <p:extLst>
      <p:ext uri="{BB962C8B-B14F-4D97-AF65-F5344CB8AC3E}">
        <p14:creationId xmlns:p14="http://schemas.microsoft.com/office/powerpoint/2010/main" val="2547081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2">
            <a:extLst>
              <a:ext uri="{FF2B5EF4-FFF2-40B4-BE49-F238E27FC236}">
                <a16:creationId xmlns:a16="http://schemas.microsoft.com/office/drawing/2014/main" id="{8F66D946-D6D7-AEC5-01CA-481927108F1A}"/>
              </a:ext>
            </a:extLst>
          </p:cNvPr>
          <p:cNvSpPr/>
          <p:nvPr/>
        </p:nvSpPr>
        <p:spPr>
          <a:xfrm>
            <a:off x="502920" y="1170224"/>
            <a:ext cx="7132320" cy="201168"/>
          </a:xfrm>
          <a:prstGeom prst="rect">
            <a:avLst/>
          </a:prstGeom>
          <a:noFill/>
          <a:ln/>
        </p:spPr>
        <p:txBody>
          <a:bodyPr wrap="square" lIns="0" tIns="0" rIns="0" bIns="0" rtlCol="0" anchor="ctr"/>
          <a:lstStyle/>
          <a:p>
            <a:pPr marL="0" indent="0">
              <a:buNone/>
            </a:pPr>
            <a:r>
              <a:rPr lang="en-US" sz="850" b="1" dirty="0">
                <a:solidFill>
                  <a:srgbClr val="C0392B"/>
                </a:solidFill>
                <a:latin typeface="Aptos" pitchFamily="34" charset="0"/>
                <a:ea typeface="Aptos" pitchFamily="34" charset="-122"/>
                <a:cs typeface="Aptos" pitchFamily="34" charset="-120"/>
              </a:rPr>
              <a:t>RAINFALL AND EARTHQUAKE</a:t>
            </a:r>
            <a:endParaRPr lang="en-US" sz="850" dirty="0"/>
          </a:p>
        </p:txBody>
      </p:sp>
      <p:sp>
        <p:nvSpPr>
          <p:cNvPr id="3" name="Text 3">
            <a:extLst>
              <a:ext uri="{FF2B5EF4-FFF2-40B4-BE49-F238E27FC236}">
                <a16:creationId xmlns:a16="http://schemas.microsoft.com/office/drawing/2014/main" id="{1B684338-67F4-4F3D-FEDC-957B18F0D80C}"/>
              </a:ext>
            </a:extLst>
          </p:cNvPr>
          <p:cNvSpPr/>
          <p:nvPr/>
        </p:nvSpPr>
        <p:spPr>
          <a:xfrm>
            <a:off x="502920" y="1444544"/>
            <a:ext cx="8732520" cy="347472"/>
          </a:xfrm>
          <a:prstGeom prst="rect">
            <a:avLst/>
          </a:prstGeom>
          <a:noFill/>
          <a:ln/>
        </p:spPr>
        <p:txBody>
          <a:bodyPr wrap="square" lIns="0" tIns="0" rIns="0" bIns="0" rtlCol="0" anchor="ctr">
            <a:normAutofit lnSpcReduction="10000"/>
          </a:bodyPr>
          <a:lstStyle/>
          <a:p>
            <a:pPr marL="0" indent="0">
              <a:buNone/>
            </a:pPr>
            <a:r>
              <a:rPr lang="en-US" sz="2400" b="1" dirty="0">
                <a:solidFill>
                  <a:srgbClr val="0F172A"/>
                </a:solidFill>
                <a:latin typeface="Aptos Display" pitchFamily="34" charset="0"/>
                <a:ea typeface="Aptos Display" pitchFamily="34" charset="-122"/>
                <a:cs typeface="Aptos Display" pitchFamily="34" charset="-120"/>
              </a:rPr>
              <a:t>Earthquake and Mousson</a:t>
            </a:r>
            <a:endParaRPr lang="en-US" sz="2400" dirty="0"/>
          </a:p>
        </p:txBody>
      </p:sp>
      <p:sp>
        <p:nvSpPr>
          <p:cNvPr id="4" name="Shape 4">
            <a:extLst>
              <a:ext uri="{FF2B5EF4-FFF2-40B4-BE49-F238E27FC236}">
                <a16:creationId xmlns:a16="http://schemas.microsoft.com/office/drawing/2014/main" id="{00E11E04-B8B8-A07B-2D7D-9B83A010F737}"/>
              </a:ext>
            </a:extLst>
          </p:cNvPr>
          <p:cNvSpPr/>
          <p:nvPr/>
        </p:nvSpPr>
        <p:spPr>
          <a:xfrm>
            <a:off x="9728477" y="1212731"/>
            <a:ext cx="2148840" cy="310896"/>
          </a:xfrm>
          <a:prstGeom prst="roundRect">
            <a:avLst>
              <a:gd name="adj" fmla="val 20588"/>
            </a:avLst>
          </a:prstGeom>
          <a:solidFill>
            <a:srgbClr val="C0392B">
              <a:alpha val="92000"/>
            </a:srgbClr>
          </a:solidFill>
          <a:ln w="10160">
            <a:solidFill>
              <a:srgbClr val="C0392B"/>
            </a:solidFill>
            <a:prstDash val="solid"/>
          </a:ln>
        </p:spPr>
        <p:txBody>
          <a:bodyPr/>
          <a:lstStyle/>
          <a:p>
            <a:endParaRPr lang="en-US"/>
          </a:p>
        </p:txBody>
      </p:sp>
      <p:sp>
        <p:nvSpPr>
          <p:cNvPr id="5" name="Text 5">
            <a:extLst>
              <a:ext uri="{FF2B5EF4-FFF2-40B4-BE49-F238E27FC236}">
                <a16:creationId xmlns:a16="http://schemas.microsoft.com/office/drawing/2014/main" id="{2D38EEE7-BC8A-5607-2E7E-163AC06B4077}"/>
              </a:ext>
            </a:extLst>
          </p:cNvPr>
          <p:cNvSpPr/>
          <p:nvPr/>
        </p:nvSpPr>
        <p:spPr>
          <a:xfrm>
            <a:off x="9665208" y="1378313"/>
            <a:ext cx="1920240" cy="109728"/>
          </a:xfrm>
          <a:prstGeom prst="rect">
            <a:avLst/>
          </a:prstGeom>
          <a:noFill/>
          <a:ln/>
        </p:spPr>
        <p:txBody>
          <a:bodyPr wrap="square" lIns="0" tIns="0" rIns="0" bIns="0" rtlCol="0" anchor="ctr"/>
          <a:lstStyle/>
          <a:p>
            <a:pPr marL="0" indent="0" algn="ctr">
              <a:buNone/>
            </a:pPr>
            <a:r>
              <a:rPr lang="en-US" sz="650" b="1" dirty="0">
                <a:solidFill>
                  <a:srgbClr val="C0392B"/>
                </a:solidFill>
              </a:rPr>
              <a:t>NOTEBOOK §3</a:t>
            </a:r>
            <a:endParaRPr lang="en-US" sz="650" dirty="0"/>
          </a:p>
        </p:txBody>
      </p:sp>
      <p:pic>
        <p:nvPicPr>
          <p:cNvPr id="6" name="Image 0" descr="/mnt/data/a_clean_infographic_style_illustration_on_a_white.png">
            <a:extLst>
              <a:ext uri="{FF2B5EF4-FFF2-40B4-BE49-F238E27FC236}">
                <a16:creationId xmlns:a16="http://schemas.microsoft.com/office/drawing/2014/main" id="{4B7B1CB2-CC54-F29D-4FB2-F4D2D2733839}"/>
              </a:ext>
            </a:extLst>
          </p:cNvPr>
          <p:cNvPicPr>
            <a:picLocks noChangeAspect="1"/>
          </p:cNvPicPr>
          <p:nvPr/>
        </p:nvPicPr>
        <p:blipFill>
          <a:blip r:embed="rId2"/>
          <a:srcRect l="1" r="45251"/>
          <a:stretch>
            <a:fillRect/>
          </a:stretch>
        </p:blipFill>
        <p:spPr>
          <a:xfrm>
            <a:off x="130552" y="2134799"/>
            <a:ext cx="4136268" cy="4251960"/>
          </a:xfrm>
          <a:prstGeom prst="rect">
            <a:avLst/>
          </a:prstGeom>
        </p:spPr>
      </p:pic>
      <p:grpSp>
        <p:nvGrpSpPr>
          <p:cNvPr id="16" name="Group 15">
            <a:extLst>
              <a:ext uri="{FF2B5EF4-FFF2-40B4-BE49-F238E27FC236}">
                <a16:creationId xmlns:a16="http://schemas.microsoft.com/office/drawing/2014/main" id="{2827E7A5-1A4F-1DC7-92F9-757377EE6A2D}"/>
              </a:ext>
            </a:extLst>
          </p:cNvPr>
          <p:cNvGrpSpPr/>
          <p:nvPr/>
        </p:nvGrpSpPr>
        <p:grpSpPr>
          <a:xfrm>
            <a:off x="4562798" y="4386650"/>
            <a:ext cx="3977640" cy="888523"/>
            <a:chOff x="7388352" y="2239398"/>
            <a:chExt cx="3977640" cy="995146"/>
          </a:xfrm>
        </p:grpSpPr>
        <p:sp>
          <p:nvSpPr>
            <p:cNvPr id="7" name="Shape 6">
              <a:extLst>
                <a:ext uri="{FF2B5EF4-FFF2-40B4-BE49-F238E27FC236}">
                  <a16:creationId xmlns:a16="http://schemas.microsoft.com/office/drawing/2014/main" id="{823E8B19-C0A8-F801-9B82-E1E35A789780}"/>
                </a:ext>
              </a:extLst>
            </p:cNvPr>
            <p:cNvSpPr/>
            <p:nvPr/>
          </p:nvSpPr>
          <p:spPr>
            <a:xfrm>
              <a:off x="7388352" y="2239398"/>
              <a:ext cx="3977640" cy="995146"/>
            </a:xfrm>
            <a:prstGeom prst="roundRect">
              <a:avLst>
                <a:gd name="adj" fmla="val 8571"/>
              </a:avLst>
            </a:prstGeom>
            <a:solidFill>
              <a:srgbClr val="FFFFFF">
                <a:alpha val="93000"/>
              </a:srgbClr>
            </a:solidFill>
            <a:ln w="17780">
              <a:solidFill>
                <a:srgbClr val="1A6B6B"/>
              </a:solidFill>
              <a:prstDash val="solid"/>
            </a:ln>
          </p:spPr>
          <p:txBody>
            <a:bodyPr/>
            <a:lstStyle/>
            <a:p>
              <a:endParaRPr lang="en-US"/>
            </a:p>
          </p:txBody>
        </p:sp>
        <p:sp>
          <p:nvSpPr>
            <p:cNvPr id="9" name="Text 8">
              <a:extLst>
                <a:ext uri="{FF2B5EF4-FFF2-40B4-BE49-F238E27FC236}">
                  <a16:creationId xmlns:a16="http://schemas.microsoft.com/office/drawing/2014/main" id="{C5B093C3-D6FE-66AA-B019-E4248B59CE54}"/>
                </a:ext>
              </a:extLst>
            </p:cNvPr>
            <p:cNvSpPr/>
            <p:nvPr/>
          </p:nvSpPr>
          <p:spPr>
            <a:xfrm>
              <a:off x="7552944" y="2338433"/>
              <a:ext cx="3648456" cy="804672"/>
            </a:xfrm>
            <a:prstGeom prst="rect">
              <a:avLst/>
            </a:prstGeom>
            <a:noFill/>
            <a:ln/>
          </p:spPr>
          <p:txBody>
            <a:bodyPr wrap="square" lIns="0" tIns="0" rIns="0" bIns="0" rtlCol="0" anchor="ctr">
              <a:normAutofit/>
            </a:bodyPr>
            <a:lstStyle/>
            <a:p>
              <a:pPr marL="0" indent="0">
                <a:buNone/>
              </a:pPr>
              <a:r>
                <a:rPr lang="en-US" sz="1500" b="1" dirty="0">
                  <a:solidFill>
                    <a:srgbClr val="0F172A"/>
                  </a:solidFill>
                </a:rPr>
                <a:t> Earthquake triggered during the rainy months, how much water did the atmosphere put on the ground?</a:t>
              </a:r>
              <a:endParaRPr lang="en-US" sz="1500" dirty="0"/>
            </a:p>
          </p:txBody>
        </p:sp>
      </p:grpSp>
      <p:grpSp>
        <p:nvGrpSpPr>
          <p:cNvPr id="17" name="Group 16">
            <a:extLst>
              <a:ext uri="{FF2B5EF4-FFF2-40B4-BE49-F238E27FC236}">
                <a16:creationId xmlns:a16="http://schemas.microsoft.com/office/drawing/2014/main" id="{4256A428-DD16-7C4B-6D10-B3525BD9B738}"/>
              </a:ext>
            </a:extLst>
          </p:cNvPr>
          <p:cNvGrpSpPr/>
          <p:nvPr/>
        </p:nvGrpSpPr>
        <p:grpSpPr>
          <a:xfrm>
            <a:off x="4584151" y="5380530"/>
            <a:ext cx="3977640" cy="1188720"/>
            <a:chOff x="7388352" y="4944473"/>
            <a:chExt cx="3977640" cy="1188720"/>
          </a:xfrm>
        </p:grpSpPr>
        <p:sp>
          <p:nvSpPr>
            <p:cNvPr id="13" name="Shape 12">
              <a:extLst>
                <a:ext uri="{FF2B5EF4-FFF2-40B4-BE49-F238E27FC236}">
                  <a16:creationId xmlns:a16="http://schemas.microsoft.com/office/drawing/2014/main" id="{792D8D50-8FED-99EB-F361-F62419AAFE29}"/>
                </a:ext>
              </a:extLst>
            </p:cNvPr>
            <p:cNvSpPr/>
            <p:nvPr/>
          </p:nvSpPr>
          <p:spPr>
            <a:xfrm>
              <a:off x="7388352" y="4944473"/>
              <a:ext cx="3977640" cy="1188720"/>
            </a:xfrm>
            <a:prstGeom prst="roundRect">
              <a:avLst>
                <a:gd name="adj" fmla="val 6154"/>
              </a:avLst>
            </a:prstGeom>
            <a:solidFill>
              <a:srgbClr val="0B1220"/>
            </a:solidFill>
            <a:ln w="12700">
              <a:solidFill>
                <a:srgbClr val="0B1220"/>
              </a:solidFill>
              <a:prstDash val="solid"/>
            </a:ln>
          </p:spPr>
          <p:txBody>
            <a:bodyPr/>
            <a:lstStyle/>
            <a:p>
              <a:endParaRPr lang="en-US"/>
            </a:p>
          </p:txBody>
        </p:sp>
        <p:sp>
          <p:nvSpPr>
            <p:cNvPr id="14" name="Text 13">
              <a:extLst>
                <a:ext uri="{FF2B5EF4-FFF2-40B4-BE49-F238E27FC236}">
                  <a16:creationId xmlns:a16="http://schemas.microsoft.com/office/drawing/2014/main" id="{80604CC3-D098-409A-340F-563203CEFB88}"/>
                </a:ext>
              </a:extLst>
            </p:cNvPr>
            <p:cNvSpPr/>
            <p:nvPr/>
          </p:nvSpPr>
          <p:spPr>
            <a:xfrm>
              <a:off x="7552944" y="5109065"/>
              <a:ext cx="3648456" cy="859536"/>
            </a:xfrm>
            <a:prstGeom prst="rect">
              <a:avLst/>
            </a:prstGeom>
            <a:noFill/>
            <a:ln/>
          </p:spPr>
          <p:txBody>
            <a:bodyPr wrap="square" lIns="0" tIns="0" rIns="0" bIns="0" rtlCol="0" anchor="ctr">
              <a:normAutofit/>
            </a:bodyPr>
            <a:lstStyle/>
            <a:p>
              <a:pPr marL="0" indent="0">
                <a:buNone/>
              </a:pPr>
              <a:r>
                <a:rPr lang="en-US" sz="850" dirty="0">
                  <a:solidFill>
                    <a:srgbClr val="E5E7EB"/>
                  </a:solidFill>
                  <a:latin typeface="Aptos Mono" pitchFamily="34" charset="0"/>
                  <a:ea typeface="Aptos Mono" pitchFamily="34" charset="-122"/>
                  <a:cs typeface="Aptos Mono" pitchFamily="34" charset="-120"/>
                </a:rPr>
                <a:t>area = [lat+1.5, lon-1.5, lat-1.5, lon+1.5]</a:t>
              </a:r>
              <a:endParaRPr lang="en-US" sz="850" dirty="0"/>
            </a:p>
            <a:p>
              <a:pPr marL="0" indent="0">
                <a:buNone/>
              </a:pPr>
              <a:r>
                <a:rPr lang="en-US" sz="850" dirty="0">
                  <a:solidFill>
                    <a:srgbClr val="E5E7EB"/>
                  </a:solidFill>
                  <a:latin typeface="Aptos Mono" pitchFamily="34" charset="0"/>
                  <a:ea typeface="Aptos Mono" pitchFamily="34" charset="-122"/>
                  <a:cs typeface="Aptos Mono" pitchFamily="34" charset="-120"/>
                </a:rPr>
                <a:t>dataset = reanalysis-era5-single-levels-monthly-means</a:t>
              </a:r>
              <a:endParaRPr lang="en-US" sz="850" dirty="0"/>
            </a:p>
            <a:p>
              <a:pPr marL="0" indent="0">
                <a:buNone/>
              </a:pPr>
              <a:r>
                <a:rPr lang="en-US" sz="850" dirty="0">
                  <a:solidFill>
                    <a:srgbClr val="E5E7EB"/>
                  </a:solidFill>
                  <a:latin typeface="Aptos Mono" pitchFamily="34" charset="0"/>
                  <a:ea typeface="Aptos Mono" pitchFamily="34" charset="-122"/>
                  <a:cs typeface="Aptos Mono" pitchFamily="34" charset="-120"/>
                </a:rPr>
                <a:t>variable = total_precipitation</a:t>
              </a:r>
              <a:endParaRPr lang="en-US" sz="850" dirty="0"/>
            </a:p>
            <a:p>
              <a:pPr marL="0" indent="0">
                <a:buNone/>
              </a:pPr>
              <a:r>
                <a:rPr lang="en-US" sz="850" dirty="0">
                  <a:solidFill>
                    <a:srgbClr val="E5E7EB"/>
                  </a:solidFill>
                  <a:latin typeface="Aptos Mono" pitchFamily="34" charset="0"/>
                  <a:ea typeface="Aptos Mono" pitchFamily="34" charset="-122"/>
                  <a:cs typeface="Aptos Mono" pitchFamily="34" charset="-120"/>
                </a:rPr>
                <a:t>tp.sum() × 1000 → millimetres</a:t>
              </a:r>
              <a:endParaRPr lang="en-US" sz="850" dirty="0"/>
            </a:p>
          </p:txBody>
        </p:sp>
      </p:grpSp>
      <p:grpSp>
        <p:nvGrpSpPr>
          <p:cNvPr id="18" name="Group 17">
            <a:extLst>
              <a:ext uri="{FF2B5EF4-FFF2-40B4-BE49-F238E27FC236}">
                <a16:creationId xmlns:a16="http://schemas.microsoft.com/office/drawing/2014/main" id="{F06BD5D1-70D9-6A87-8A58-CC5EB2302B19}"/>
              </a:ext>
            </a:extLst>
          </p:cNvPr>
          <p:cNvGrpSpPr/>
          <p:nvPr/>
        </p:nvGrpSpPr>
        <p:grpSpPr>
          <a:xfrm>
            <a:off x="8984607" y="4131195"/>
            <a:ext cx="2922764" cy="2414016"/>
            <a:chOff x="777240" y="1783080"/>
            <a:chExt cx="4389120" cy="2414016"/>
          </a:xfrm>
        </p:grpSpPr>
        <p:sp>
          <p:nvSpPr>
            <p:cNvPr id="19" name="Shape 7">
              <a:extLst>
                <a:ext uri="{FF2B5EF4-FFF2-40B4-BE49-F238E27FC236}">
                  <a16:creationId xmlns:a16="http://schemas.microsoft.com/office/drawing/2014/main" id="{CAC36CF7-9BF1-2A7D-3995-2C862F75E80F}"/>
                </a:ext>
              </a:extLst>
            </p:cNvPr>
            <p:cNvSpPr/>
            <p:nvPr/>
          </p:nvSpPr>
          <p:spPr>
            <a:xfrm>
              <a:off x="777240" y="1783080"/>
              <a:ext cx="4389120" cy="438912"/>
            </a:xfrm>
            <a:prstGeom prst="roundRect">
              <a:avLst>
                <a:gd name="adj" fmla="val 22917"/>
              </a:avLst>
            </a:prstGeom>
            <a:solidFill>
              <a:srgbClr val="FFFFFF"/>
            </a:solidFill>
            <a:ln w="15240">
              <a:solidFill>
                <a:srgbClr val="C0392B"/>
              </a:solidFill>
              <a:prstDash val="solid"/>
            </a:ln>
          </p:spPr>
          <p:txBody>
            <a:bodyPr/>
            <a:lstStyle/>
            <a:p>
              <a:endParaRPr lang="en-US"/>
            </a:p>
          </p:txBody>
        </p:sp>
        <p:sp>
          <p:nvSpPr>
            <p:cNvPr id="20" name="Text 8">
              <a:extLst>
                <a:ext uri="{FF2B5EF4-FFF2-40B4-BE49-F238E27FC236}">
                  <a16:creationId xmlns:a16="http://schemas.microsoft.com/office/drawing/2014/main" id="{66EC738A-AEE9-EAED-5435-90000F6D91CE}"/>
                </a:ext>
              </a:extLst>
            </p:cNvPr>
            <p:cNvSpPr/>
            <p:nvPr/>
          </p:nvSpPr>
          <p:spPr>
            <a:xfrm>
              <a:off x="1024128" y="1911096"/>
              <a:ext cx="1920240" cy="128016"/>
            </a:xfrm>
            <a:prstGeom prst="rect">
              <a:avLst/>
            </a:prstGeom>
            <a:noFill/>
            <a:ln/>
          </p:spPr>
          <p:txBody>
            <a:bodyPr wrap="square" lIns="0" tIns="0" rIns="0" bIns="0" rtlCol="0" anchor="ctr"/>
            <a:lstStyle/>
            <a:p>
              <a:pPr marL="0" indent="0">
                <a:buNone/>
              </a:pPr>
              <a:r>
                <a:rPr lang="en-US" sz="1220" b="1" dirty="0">
                  <a:solidFill>
                    <a:srgbClr val="C0392B"/>
                  </a:solidFill>
                </a:rPr>
                <a:t>Exceptional</a:t>
              </a:r>
              <a:endParaRPr lang="en-US" sz="1220" dirty="0"/>
            </a:p>
          </p:txBody>
        </p:sp>
        <p:sp>
          <p:nvSpPr>
            <p:cNvPr id="21" name="Text 9">
              <a:extLst>
                <a:ext uri="{FF2B5EF4-FFF2-40B4-BE49-F238E27FC236}">
                  <a16:creationId xmlns:a16="http://schemas.microsoft.com/office/drawing/2014/main" id="{ECCCBADE-CE56-B1B5-2E11-693E1BAFC67C}"/>
                </a:ext>
              </a:extLst>
            </p:cNvPr>
            <p:cNvSpPr/>
            <p:nvPr/>
          </p:nvSpPr>
          <p:spPr>
            <a:xfrm>
              <a:off x="3611880" y="1911096"/>
              <a:ext cx="1188720" cy="128016"/>
            </a:xfrm>
            <a:prstGeom prst="rect">
              <a:avLst/>
            </a:prstGeom>
            <a:noFill/>
            <a:ln/>
          </p:spPr>
          <p:txBody>
            <a:bodyPr wrap="square" lIns="0" tIns="0" rIns="0" bIns="0" rtlCol="0" anchor="ctr"/>
            <a:lstStyle/>
            <a:p>
              <a:pPr marL="0" indent="0" algn="r">
                <a:buNone/>
              </a:pPr>
              <a:r>
                <a:rPr lang="en-US" sz="1100" b="1" dirty="0">
                  <a:solidFill>
                    <a:srgbClr val="0F172A"/>
                  </a:solidFill>
                </a:rPr>
                <a:t>≥ 1100 mm</a:t>
              </a:r>
              <a:endParaRPr lang="en-US" sz="1100" dirty="0"/>
            </a:p>
          </p:txBody>
        </p:sp>
        <p:sp>
          <p:nvSpPr>
            <p:cNvPr id="22" name="Shape 10">
              <a:extLst>
                <a:ext uri="{FF2B5EF4-FFF2-40B4-BE49-F238E27FC236}">
                  <a16:creationId xmlns:a16="http://schemas.microsoft.com/office/drawing/2014/main" id="{3579E36C-12AA-C255-D85F-C80DA0BF07FA}"/>
                </a:ext>
              </a:extLst>
            </p:cNvPr>
            <p:cNvSpPr/>
            <p:nvPr/>
          </p:nvSpPr>
          <p:spPr>
            <a:xfrm>
              <a:off x="777240" y="2441448"/>
              <a:ext cx="4389120" cy="438912"/>
            </a:xfrm>
            <a:prstGeom prst="roundRect">
              <a:avLst>
                <a:gd name="adj" fmla="val 22917"/>
              </a:avLst>
            </a:prstGeom>
            <a:solidFill>
              <a:srgbClr val="FFFFFF"/>
            </a:solidFill>
            <a:ln w="15240">
              <a:solidFill>
                <a:srgbClr val="1A6B6B"/>
              </a:solidFill>
              <a:prstDash val="solid"/>
            </a:ln>
          </p:spPr>
          <p:txBody>
            <a:bodyPr/>
            <a:lstStyle/>
            <a:p>
              <a:endParaRPr lang="en-US"/>
            </a:p>
          </p:txBody>
        </p:sp>
        <p:sp>
          <p:nvSpPr>
            <p:cNvPr id="23" name="Text 11">
              <a:extLst>
                <a:ext uri="{FF2B5EF4-FFF2-40B4-BE49-F238E27FC236}">
                  <a16:creationId xmlns:a16="http://schemas.microsoft.com/office/drawing/2014/main" id="{A1FD76DB-78CF-0C67-9657-7540A1FB7E06}"/>
                </a:ext>
              </a:extLst>
            </p:cNvPr>
            <p:cNvSpPr/>
            <p:nvPr/>
          </p:nvSpPr>
          <p:spPr>
            <a:xfrm>
              <a:off x="1024128" y="2569464"/>
              <a:ext cx="1920240" cy="128016"/>
            </a:xfrm>
            <a:prstGeom prst="rect">
              <a:avLst/>
            </a:prstGeom>
            <a:noFill/>
            <a:ln/>
          </p:spPr>
          <p:txBody>
            <a:bodyPr wrap="square" lIns="0" tIns="0" rIns="0" bIns="0" rtlCol="0" anchor="ctr"/>
            <a:lstStyle/>
            <a:p>
              <a:pPr marL="0" indent="0">
                <a:buNone/>
              </a:pPr>
              <a:r>
                <a:rPr lang="en-US" sz="1220" b="1" dirty="0">
                  <a:solidFill>
                    <a:srgbClr val="1A6B6B"/>
                  </a:solidFill>
                </a:rPr>
                <a:t>Wet</a:t>
              </a:r>
              <a:endParaRPr lang="en-US" sz="1220" dirty="0"/>
            </a:p>
          </p:txBody>
        </p:sp>
        <p:sp>
          <p:nvSpPr>
            <p:cNvPr id="24" name="Text 12">
              <a:extLst>
                <a:ext uri="{FF2B5EF4-FFF2-40B4-BE49-F238E27FC236}">
                  <a16:creationId xmlns:a16="http://schemas.microsoft.com/office/drawing/2014/main" id="{323EE120-2E6E-6709-1AD3-D7191745233C}"/>
                </a:ext>
              </a:extLst>
            </p:cNvPr>
            <p:cNvSpPr/>
            <p:nvPr/>
          </p:nvSpPr>
          <p:spPr>
            <a:xfrm>
              <a:off x="3611880" y="2569464"/>
              <a:ext cx="1188720" cy="128016"/>
            </a:xfrm>
            <a:prstGeom prst="rect">
              <a:avLst/>
            </a:prstGeom>
            <a:noFill/>
            <a:ln/>
          </p:spPr>
          <p:txBody>
            <a:bodyPr wrap="square" lIns="0" tIns="0" rIns="0" bIns="0" rtlCol="0" anchor="ctr"/>
            <a:lstStyle/>
            <a:p>
              <a:pPr marL="0" indent="0" algn="r">
                <a:buNone/>
              </a:pPr>
              <a:r>
                <a:rPr lang="en-US" sz="1100" b="1" dirty="0">
                  <a:solidFill>
                    <a:srgbClr val="0F172A"/>
                  </a:solidFill>
                </a:rPr>
                <a:t>≥ 880 mm</a:t>
              </a:r>
              <a:endParaRPr lang="en-US" sz="1100" dirty="0"/>
            </a:p>
          </p:txBody>
        </p:sp>
        <p:sp>
          <p:nvSpPr>
            <p:cNvPr id="25" name="Shape 13">
              <a:extLst>
                <a:ext uri="{FF2B5EF4-FFF2-40B4-BE49-F238E27FC236}">
                  <a16:creationId xmlns:a16="http://schemas.microsoft.com/office/drawing/2014/main" id="{159DCE16-AEE4-7C8F-4F7F-0AC270B4FC19}"/>
                </a:ext>
              </a:extLst>
            </p:cNvPr>
            <p:cNvSpPr/>
            <p:nvPr/>
          </p:nvSpPr>
          <p:spPr>
            <a:xfrm>
              <a:off x="777240" y="3099816"/>
              <a:ext cx="4389120" cy="438912"/>
            </a:xfrm>
            <a:prstGeom prst="roundRect">
              <a:avLst>
                <a:gd name="adj" fmla="val 22917"/>
              </a:avLst>
            </a:prstGeom>
            <a:solidFill>
              <a:srgbClr val="FFFFFF"/>
            </a:solidFill>
            <a:ln w="15240">
              <a:solidFill>
                <a:srgbClr val="1B4E7A"/>
              </a:solidFill>
              <a:prstDash val="solid"/>
            </a:ln>
          </p:spPr>
          <p:txBody>
            <a:bodyPr/>
            <a:lstStyle/>
            <a:p>
              <a:endParaRPr lang="en-US"/>
            </a:p>
          </p:txBody>
        </p:sp>
        <p:sp>
          <p:nvSpPr>
            <p:cNvPr id="26" name="Text 14">
              <a:extLst>
                <a:ext uri="{FF2B5EF4-FFF2-40B4-BE49-F238E27FC236}">
                  <a16:creationId xmlns:a16="http://schemas.microsoft.com/office/drawing/2014/main" id="{D06A66C6-89CB-F28B-B227-831A2712C6A2}"/>
                </a:ext>
              </a:extLst>
            </p:cNvPr>
            <p:cNvSpPr/>
            <p:nvPr/>
          </p:nvSpPr>
          <p:spPr>
            <a:xfrm>
              <a:off x="1024128" y="3227832"/>
              <a:ext cx="1920240" cy="128016"/>
            </a:xfrm>
            <a:prstGeom prst="rect">
              <a:avLst/>
            </a:prstGeom>
            <a:noFill/>
            <a:ln/>
          </p:spPr>
          <p:txBody>
            <a:bodyPr wrap="square" lIns="0" tIns="0" rIns="0" bIns="0" rtlCol="0" anchor="ctr"/>
            <a:lstStyle/>
            <a:p>
              <a:pPr marL="0" indent="0">
                <a:buNone/>
              </a:pPr>
              <a:r>
                <a:rPr lang="en-US" sz="1220" b="1" dirty="0">
                  <a:solidFill>
                    <a:srgbClr val="1B4E7A"/>
                  </a:solidFill>
                </a:rPr>
                <a:t>Normal</a:t>
              </a:r>
              <a:endParaRPr lang="en-US" sz="1220" dirty="0"/>
            </a:p>
          </p:txBody>
        </p:sp>
        <p:sp>
          <p:nvSpPr>
            <p:cNvPr id="27" name="Text 15">
              <a:extLst>
                <a:ext uri="{FF2B5EF4-FFF2-40B4-BE49-F238E27FC236}">
                  <a16:creationId xmlns:a16="http://schemas.microsoft.com/office/drawing/2014/main" id="{E21CFCA3-5D8A-2B8D-A03E-E59C33677BD4}"/>
                </a:ext>
              </a:extLst>
            </p:cNvPr>
            <p:cNvSpPr/>
            <p:nvPr/>
          </p:nvSpPr>
          <p:spPr>
            <a:xfrm>
              <a:off x="3611880" y="3227832"/>
              <a:ext cx="1188720" cy="128016"/>
            </a:xfrm>
            <a:prstGeom prst="rect">
              <a:avLst/>
            </a:prstGeom>
            <a:noFill/>
            <a:ln/>
          </p:spPr>
          <p:txBody>
            <a:bodyPr wrap="square" lIns="0" tIns="0" rIns="0" bIns="0" rtlCol="0" anchor="ctr"/>
            <a:lstStyle/>
            <a:p>
              <a:pPr marL="0" indent="0" algn="r">
                <a:buNone/>
              </a:pPr>
              <a:r>
                <a:rPr lang="en-US" sz="1100" b="1" dirty="0">
                  <a:solidFill>
                    <a:srgbClr val="0F172A"/>
                  </a:solidFill>
                </a:rPr>
                <a:t>≥ 700 mm</a:t>
              </a:r>
              <a:endParaRPr lang="en-US" sz="1100" dirty="0"/>
            </a:p>
          </p:txBody>
        </p:sp>
        <p:sp>
          <p:nvSpPr>
            <p:cNvPr id="28" name="Shape 16">
              <a:extLst>
                <a:ext uri="{FF2B5EF4-FFF2-40B4-BE49-F238E27FC236}">
                  <a16:creationId xmlns:a16="http://schemas.microsoft.com/office/drawing/2014/main" id="{2D29E212-07D8-56A7-767F-6F930DA8C57E}"/>
                </a:ext>
              </a:extLst>
            </p:cNvPr>
            <p:cNvSpPr/>
            <p:nvPr/>
          </p:nvSpPr>
          <p:spPr>
            <a:xfrm>
              <a:off x="777240" y="3758184"/>
              <a:ext cx="4389120" cy="438912"/>
            </a:xfrm>
            <a:prstGeom prst="roundRect">
              <a:avLst>
                <a:gd name="adj" fmla="val 22917"/>
              </a:avLst>
            </a:prstGeom>
            <a:solidFill>
              <a:srgbClr val="FFFFFF"/>
            </a:solidFill>
            <a:ln w="15240">
              <a:solidFill>
                <a:srgbClr val="B8860B"/>
              </a:solidFill>
              <a:prstDash val="solid"/>
            </a:ln>
          </p:spPr>
          <p:txBody>
            <a:bodyPr/>
            <a:lstStyle/>
            <a:p>
              <a:endParaRPr lang="en-US"/>
            </a:p>
          </p:txBody>
        </p:sp>
        <p:sp>
          <p:nvSpPr>
            <p:cNvPr id="29" name="Text 17">
              <a:extLst>
                <a:ext uri="{FF2B5EF4-FFF2-40B4-BE49-F238E27FC236}">
                  <a16:creationId xmlns:a16="http://schemas.microsoft.com/office/drawing/2014/main" id="{3F658402-9229-87C1-DBC6-2DCB1ADCBF45}"/>
                </a:ext>
              </a:extLst>
            </p:cNvPr>
            <p:cNvSpPr/>
            <p:nvPr/>
          </p:nvSpPr>
          <p:spPr>
            <a:xfrm>
              <a:off x="1024128" y="3886200"/>
              <a:ext cx="1920240" cy="128016"/>
            </a:xfrm>
            <a:prstGeom prst="rect">
              <a:avLst/>
            </a:prstGeom>
            <a:noFill/>
            <a:ln/>
          </p:spPr>
          <p:txBody>
            <a:bodyPr wrap="square" lIns="0" tIns="0" rIns="0" bIns="0" rtlCol="0" anchor="ctr"/>
            <a:lstStyle/>
            <a:p>
              <a:pPr marL="0" indent="0">
                <a:buNone/>
              </a:pPr>
              <a:r>
                <a:rPr lang="en-US" sz="1220" b="1" dirty="0">
                  <a:solidFill>
                    <a:srgbClr val="B8860B"/>
                  </a:solidFill>
                </a:rPr>
                <a:t>Dry</a:t>
              </a:r>
              <a:endParaRPr lang="en-US" sz="1220" dirty="0"/>
            </a:p>
          </p:txBody>
        </p:sp>
        <p:sp>
          <p:nvSpPr>
            <p:cNvPr id="30" name="Text 18">
              <a:extLst>
                <a:ext uri="{FF2B5EF4-FFF2-40B4-BE49-F238E27FC236}">
                  <a16:creationId xmlns:a16="http://schemas.microsoft.com/office/drawing/2014/main" id="{157D0790-65C6-3DFD-2D50-22AAD509B084}"/>
                </a:ext>
              </a:extLst>
            </p:cNvPr>
            <p:cNvSpPr/>
            <p:nvPr/>
          </p:nvSpPr>
          <p:spPr>
            <a:xfrm>
              <a:off x="3611880" y="3886200"/>
              <a:ext cx="1188720" cy="128016"/>
            </a:xfrm>
            <a:prstGeom prst="rect">
              <a:avLst/>
            </a:prstGeom>
            <a:noFill/>
            <a:ln/>
          </p:spPr>
          <p:txBody>
            <a:bodyPr wrap="square" lIns="0" tIns="0" rIns="0" bIns="0" rtlCol="0" anchor="ctr"/>
            <a:lstStyle/>
            <a:p>
              <a:pPr marL="0" indent="0" algn="r">
                <a:buNone/>
              </a:pPr>
              <a:r>
                <a:rPr lang="en-US" sz="1100" b="1" dirty="0">
                  <a:solidFill>
                    <a:srgbClr val="0F172A"/>
                  </a:solidFill>
                </a:rPr>
                <a:t>&lt; 700 mm</a:t>
              </a:r>
              <a:endParaRPr lang="en-US" sz="1100" dirty="0"/>
            </a:p>
          </p:txBody>
        </p:sp>
      </p:grpSp>
      <p:grpSp>
        <p:nvGrpSpPr>
          <p:cNvPr id="35" name="Group 34">
            <a:extLst>
              <a:ext uri="{FF2B5EF4-FFF2-40B4-BE49-F238E27FC236}">
                <a16:creationId xmlns:a16="http://schemas.microsoft.com/office/drawing/2014/main" id="{17D01699-7B5A-49F0-EF47-36A13C6B327C}"/>
              </a:ext>
            </a:extLst>
          </p:cNvPr>
          <p:cNvGrpSpPr/>
          <p:nvPr/>
        </p:nvGrpSpPr>
        <p:grpSpPr>
          <a:xfrm>
            <a:off x="4562798" y="1942225"/>
            <a:ext cx="5852160" cy="804672"/>
            <a:chOff x="5623560" y="4617720"/>
            <a:chExt cx="5852160" cy="804672"/>
          </a:xfrm>
        </p:grpSpPr>
        <p:sp>
          <p:nvSpPr>
            <p:cNvPr id="36" name="Shape 9">
              <a:extLst>
                <a:ext uri="{FF2B5EF4-FFF2-40B4-BE49-F238E27FC236}">
                  <a16:creationId xmlns:a16="http://schemas.microsoft.com/office/drawing/2014/main" id="{652998B3-1527-FCAE-91B2-3A7271D54FC2}"/>
                </a:ext>
              </a:extLst>
            </p:cNvPr>
            <p:cNvSpPr/>
            <p:nvPr/>
          </p:nvSpPr>
          <p:spPr>
            <a:xfrm>
              <a:off x="5623560" y="4617720"/>
              <a:ext cx="1828800" cy="804672"/>
            </a:xfrm>
            <a:prstGeom prst="roundRect">
              <a:avLst>
                <a:gd name="adj" fmla="val 17045"/>
              </a:avLst>
            </a:prstGeom>
            <a:solidFill>
              <a:srgbClr val="FDF2F0"/>
            </a:solidFill>
            <a:ln w="16510">
              <a:solidFill>
                <a:srgbClr val="C0392B"/>
              </a:solidFill>
              <a:prstDash val="solid"/>
            </a:ln>
          </p:spPr>
          <p:txBody>
            <a:bodyPr/>
            <a:lstStyle/>
            <a:p>
              <a:endParaRPr lang="en-US"/>
            </a:p>
          </p:txBody>
        </p:sp>
        <p:sp>
          <p:nvSpPr>
            <p:cNvPr id="37" name="Text 10">
              <a:extLst>
                <a:ext uri="{FF2B5EF4-FFF2-40B4-BE49-F238E27FC236}">
                  <a16:creationId xmlns:a16="http://schemas.microsoft.com/office/drawing/2014/main" id="{07BB8DA0-AA1B-55D2-5775-DF0DC7CC121E}"/>
                </a:ext>
              </a:extLst>
            </p:cNvPr>
            <p:cNvSpPr/>
            <p:nvPr/>
          </p:nvSpPr>
          <p:spPr>
            <a:xfrm>
              <a:off x="5806440" y="4773168"/>
              <a:ext cx="1463040" cy="164592"/>
            </a:xfrm>
            <a:prstGeom prst="rect">
              <a:avLst/>
            </a:prstGeom>
            <a:noFill/>
            <a:ln/>
          </p:spPr>
          <p:txBody>
            <a:bodyPr wrap="square" lIns="0" tIns="0" rIns="0" bIns="0" rtlCol="0" anchor="ctr"/>
            <a:lstStyle/>
            <a:p>
              <a:pPr marL="0" indent="0">
                <a:buNone/>
              </a:pPr>
              <a:r>
                <a:rPr lang="en-US" sz="1100" b="1" dirty="0">
                  <a:solidFill>
                    <a:srgbClr val="C0392B"/>
                  </a:solidFill>
                </a:rPr>
                <a:t>Seismic event</a:t>
              </a:r>
              <a:endParaRPr lang="en-US" sz="1100" dirty="0"/>
            </a:p>
          </p:txBody>
        </p:sp>
        <p:sp>
          <p:nvSpPr>
            <p:cNvPr id="38" name="Text 11">
              <a:extLst>
                <a:ext uri="{FF2B5EF4-FFF2-40B4-BE49-F238E27FC236}">
                  <a16:creationId xmlns:a16="http://schemas.microsoft.com/office/drawing/2014/main" id="{23244740-3A1C-E05C-B5DD-2AF1C11A24FE}"/>
                </a:ext>
              </a:extLst>
            </p:cNvPr>
            <p:cNvSpPr/>
            <p:nvPr/>
          </p:nvSpPr>
          <p:spPr>
            <a:xfrm>
              <a:off x="5806440" y="5029200"/>
              <a:ext cx="1371600" cy="201168"/>
            </a:xfrm>
            <a:prstGeom prst="rect">
              <a:avLst/>
            </a:prstGeom>
            <a:noFill/>
            <a:ln/>
          </p:spPr>
          <p:txBody>
            <a:bodyPr wrap="square" lIns="0" tIns="0" rIns="0" bIns="0" rtlCol="0" anchor="ctr">
              <a:normAutofit/>
            </a:bodyPr>
            <a:lstStyle/>
            <a:p>
              <a:pPr marL="0" indent="0">
                <a:buNone/>
              </a:pPr>
              <a:r>
                <a:rPr lang="en-US" sz="730" dirty="0">
                  <a:solidFill>
                    <a:srgbClr val="334155"/>
                  </a:solidFill>
                </a:rPr>
                <a:t>time · place · depth · magnitude</a:t>
              </a:r>
              <a:endParaRPr lang="en-US" sz="730" dirty="0"/>
            </a:p>
          </p:txBody>
        </p:sp>
        <p:sp>
          <p:nvSpPr>
            <p:cNvPr id="39" name="Shape 12">
              <a:extLst>
                <a:ext uri="{FF2B5EF4-FFF2-40B4-BE49-F238E27FC236}">
                  <a16:creationId xmlns:a16="http://schemas.microsoft.com/office/drawing/2014/main" id="{B6DA3AFD-3D7C-179F-8422-A55CA816ED3E}"/>
                </a:ext>
              </a:extLst>
            </p:cNvPr>
            <p:cNvSpPr/>
            <p:nvPr/>
          </p:nvSpPr>
          <p:spPr>
            <a:xfrm>
              <a:off x="7635240" y="4617720"/>
              <a:ext cx="1828800" cy="804672"/>
            </a:xfrm>
            <a:prstGeom prst="roundRect">
              <a:avLst>
                <a:gd name="adj" fmla="val 17045"/>
              </a:avLst>
            </a:prstGeom>
            <a:solidFill>
              <a:srgbClr val="EEF6F5"/>
            </a:solidFill>
            <a:ln w="16510">
              <a:solidFill>
                <a:srgbClr val="1A6B6B"/>
              </a:solidFill>
              <a:prstDash val="solid"/>
            </a:ln>
          </p:spPr>
          <p:txBody>
            <a:bodyPr/>
            <a:lstStyle/>
            <a:p>
              <a:endParaRPr lang="en-US"/>
            </a:p>
          </p:txBody>
        </p:sp>
        <p:sp>
          <p:nvSpPr>
            <p:cNvPr id="40" name="Text 13">
              <a:extLst>
                <a:ext uri="{FF2B5EF4-FFF2-40B4-BE49-F238E27FC236}">
                  <a16:creationId xmlns:a16="http://schemas.microsoft.com/office/drawing/2014/main" id="{B8F1FD07-A925-9AB5-C3B5-69CB62E5B549}"/>
                </a:ext>
              </a:extLst>
            </p:cNvPr>
            <p:cNvSpPr/>
            <p:nvPr/>
          </p:nvSpPr>
          <p:spPr>
            <a:xfrm>
              <a:off x="7891272" y="4773168"/>
              <a:ext cx="1371600" cy="164592"/>
            </a:xfrm>
            <a:prstGeom prst="rect">
              <a:avLst/>
            </a:prstGeom>
            <a:noFill/>
            <a:ln/>
          </p:spPr>
          <p:txBody>
            <a:bodyPr wrap="square" lIns="0" tIns="0" rIns="0" bIns="0" rtlCol="0" anchor="ctr"/>
            <a:lstStyle/>
            <a:p>
              <a:pPr marL="0" indent="0">
                <a:buNone/>
              </a:pPr>
              <a:r>
                <a:rPr lang="en-US" sz="1100" b="1" dirty="0">
                  <a:solidFill>
                    <a:srgbClr val="1A6B6B"/>
                  </a:solidFill>
                </a:rPr>
                <a:t>Rain context</a:t>
              </a:r>
              <a:endParaRPr lang="en-US" sz="1100" dirty="0"/>
            </a:p>
          </p:txBody>
        </p:sp>
        <p:sp>
          <p:nvSpPr>
            <p:cNvPr id="41" name="Text 14">
              <a:extLst>
                <a:ext uri="{FF2B5EF4-FFF2-40B4-BE49-F238E27FC236}">
                  <a16:creationId xmlns:a16="http://schemas.microsoft.com/office/drawing/2014/main" id="{0EA6B5C7-79AC-9861-3EDC-96BB47468DE6}"/>
                </a:ext>
              </a:extLst>
            </p:cNvPr>
            <p:cNvSpPr/>
            <p:nvPr/>
          </p:nvSpPr>
          <p:spPr>
            <a:xfrm>
              <a:off x="7818120" y="5029200"/>
              <a:ext cx="1463040" cy="201168"/>
            </a:xfrm>
            <a:prstGeom prst="rect">
              <a:avLst/>
            </a:prstGeom>
            <a:noFill/>
            <a:ln/>
          </p:spPr>
          <p:txBody>
            <a:bodyPr wrap="square" lIns="0" tIns="0" rIns="0" bIns="0" rtlCol="0" anchor="ctr">
              <a:normAutofit/>
            </a:bodyPr>
            <a:lstStyle/>
            <a:p>
              <a:pPr marL="0" indent="0">
                <a:buNone/>
              </a:pPr>
              <a:r>
                <a:rPr lang="en-US" sz="730" dirty="0">
                  <a:solidFill>
                    <a:srgbClr val="334155"/>
                  </a:solidFill>
                </a:rPr>
                <a:t>May–Sep rainfall · 30-yr baseline</a:t>
              </a:r>
              <a:endParaRPr lang="en-US" sz="730" dirty="0"/>
            </a:p>
          </p:txBody>
        </p:sp>
        <p:sp>
          <p:nvSpPr>
            <p:cNvPr id="42" name="Shape 15">
              <a:extLst>
                <a:ext uri="{FF2B5EF4-FFF2-40B4-BE49-F238E27FC236}">
                  <a16:creationId xmlns:a16="http://schemas.microsoft.com/office/drawing/2014/main" id="{B8198C2C-DC0F-35D2-A43C-DED21B301880}"/>
                </a:ext>
              </a:extLst>
            </p:cNvPr>
            <p:cNvSpPr/>
            <p:nvPr/>
          </p:nvSpPr>
          <p:spPr>
            <a:xfrm>
              <a:off x="9646920" y="4617720"/>
              <a:ext cx="1828800" cy="804672"/>
            </a:xfrm>
            <a:prstGeom prst="roundRect">
              <a:avLst>
                <a:gd name="adj" fmla="val 17045"/>
              </a:avLst>
            </a:prstGeom>
            <a:solidFill>
              <a:srgbClr val="F1F5F9"/>
            </a:solidFill>
            <a:ln w="16510">
              <a:solidFill>
                <a:srgbClr val="0F172A"/>
              </a:solidFill>
              <a:prstDash val="solid"/>
            </a:ln>
          </p:spPr>
          <p:txBody>
            <a:bodyPr/>
            <a:lstStyle/>
            <a:p>
              <a:endParaRPr lang="en-US"/>
            </a:p>
          </p:txBody>
        </p:sp>
        <p:sp>
          <p:nvSpPr>
            <p:cNvPr id="43" name="Text 16">
              <a:extLst>
                <a:ext uri="{FF2B5EF4-FFF2-40B4-BE49-F238E27FC236}">
                  <a16:creationId xmlns:a16="http://schemas.microsoft.com/office/drawing/2014/main" id="{B6153545-D010-5E19-525E-62BAA2C093A7}"/>
                </a:ext>
              </a:extLst>
            </p:cNvPr>
            <p:cNvSpPr/>
            <p:nvPr/>
          </p:nvSpPr>
          <p:spPr>
            <a:xfrm>
              <a:off x="9829800" y="4773168"/>
              <a:ext cx="1463040" cy="164592"/>
            </a:xfrm>
            <a:prstGeom prst="rect">
              <a:avLst/>
            </a:prstGeom>
            <a:noFill/>
            <a:ln/>
          </p:spPr>
          <p:txBody>
            <a:bodyPr wrap="square" lIns="0" tIns="0" rIns="0" bIns="0" rtlCol="0" anchor="ctr"/>
            <a:lstStyle/>
            <a:p>
              <a:pPr marL="0" indent="0">
                <a:buNone/>
              </a:pPr>
              <a:r>
                <a:rPr lang="en-US" sz="1100" b="1" dirty="0">
                  <a:solidFill>
                    <a:srgbClr val="0F172A"/>
                  </a:solidFill>
                </a:rPr>
                <a:t>Evidence chain</a:t>
              </a:r>
              <a:endParaRPr lang="en-US" sz="1100" dirty="0"/>
            </a:p>
          </p:txBody>
        </p:sp>
        <p:sp>
          <p:nvSpPr>
            <p:cNvPr id="44" name="Text 17">
              <a:extLst>
                <a:ext uri="{FF2B5EF4-FFF2-40B4-BE49-F238E27FC236}">
                  <a16:creationId xmlns:a16="http://schemas.microsoft.com/office/drawing/2014/main" id="{9EBA5A1F-FD33-3776-9851-425D665B411E}"/>
                </a:ext>
              </a:extLst>
            </p:cNvPr>
            <p:cNvSpPr/>
            <p:nvPr/>
          </p:nvSpPr>
          <p:spPr>
            <a:xfrm>
              <a:off x="9848088" y="5029200"/>
              <a:ext cx="1417320" cy="201168"/>
            </a:xfrm>
            <a:prstGeom prst="rect">
              <a:avLst/>
            </a:prstGeom>
            <a:noFill/>
            <a:ln/>
          </p:spPr>
          <p:txBody>
            <a:bodyPr wrap="square" lIns="0" tIns="0" rIns="0" bIns="0" rtlCol="0" anchor="ctr">
              <a:normAutofit/>
            </a:bodyPr>
            <a:lstStyle/>
            <a:p>
              <a:pPr marL="0" indent="0">
                <a:buNone/>
              </a:pPr>
              <a:r>
                <a:rPr lang="en-US" sz="730" dirty="0">
                  <a:solidFill>
                    <a:srgbClr val="334155"/>
                  </a:solidFill>
                </a:rPr>
                <a:t>not proof — a reproducible test</a:t>
              </a:r>
              <a:endParaRPr lang="en-US" sz="730" dirty="0"/>
            </a:p>
          </p:txBody>
        </p:sp>
        <p:sp>
          <p:nvSpPr>
            <p:cNvPr id="45" name="Shape 18">
              <a:extLst>
                <a:ext uri="{FF2B5EF4-FFF2-40B4-BE49-F238E27FC236}">
                  <a16:creationId xmlns:a16="http://schemas.microsoft.com/office/drawing/2014/main" id="{766ADD45-27EF-877E-70A3-F4F3214D92A2}"/>
                </a:ext>
              </a:extLst>
            </p:cNvPr>
            <p:cNvSpPr/>
            <p:nvPr/>
          </p:nvSpPr>
          <p:spPr>
            <a:xfrm>
              <a:off x="7443216" y="5020056"/>
              <a:ext cx="182880" cy="0"/>
            </a:xfrm>
            <a:prstGeom prst="line">
              <a:avLst/>
            </a:prstGeom>
            <a:noFill/>
            <a:ln w="21590">
              <a:solidFill>
                <a:srgbClr val="64748B"/>
              </a:solidFill>
              <a:prstDash val="solid"/>
              <a:headEnd type="none"/>
              <a:tailEnd type="triangle"/>
            </a:ln>
          </p:spPr>
          <p:txBody>
            <a:bodyPr/>
            <a:lstStyle/>
            <a:p>
              <a:endParaRPr lang="en-US"/>
            </a:p>
          </p:txBody>
        </p:sp>
        <p:sp>
          <p:nvSpPr>
            <p:cNvPr id="46" name="Shape 19">
              <a:extLst>
                <a:ext uri="{FF2B5EF4-FFF2-40B4-BE49-F238E27FC236}">
                  <a16:creationId xmlns:a16="http://schemas.microsoft.com/office/drawing/2014/main" id="{499BFA4D-076D-B95F-3FEB-3246FE767C06}"/>
                </a:ext>
              </a:extLst>
            </p:cNvPr>
            <p:cNvSpPr/>
            <p:nvPr/>
          </p:nvSpPr>
          <p:spPr>
            <a:xfrm>
              <a:off x="9454896" y="5020056"/>
              <a:ext cx="182880" cy="0"/>
            </a:xfrm>
            <a:prstGeom prst="line">
              <a:avLst/>
            </a:prstGeom>
            <a:noFill/>
            <a:ln w="21590">
              <a:solidFill>
                <a:srgbClr val="64748B"/>
              </a:solidFill>
              <a:prstDash val="solid"/>
              <a:headEnd type="none"/>
              <a:tailEnd type="triangle"/>
            </a:ln>
          </p:spPr>
          <p:txBody>
            <a:bodyPr/>
            <a:lstStyle/>
            <a:p>
              <a:endParaRPr lang="en-US"/>
            </a:p>
          </p:txBody>
        </p:sp>
      </p:grpSp>
      <p:grpSp>
        <p:nvGrpSpPr>
          <p:cNvPr id="47" name="Group 46">
            <a:extLst>
              <a:ext uri="{FF2B5EF4-FFF2-40B4-BE49-F238E27FC236}">
                <a16:creationId xmlns:a16="http://schemas.microsoft.com/office/drawing/2014/main" id="{48BCBE09-2628-FB52-F51B-2B88330EEBED}"/>
              </a:ext>
            </a:extLst>
          </p:cNvPr>
          <p:cNvGrpSpPr/>
          <p:nvPr/>
        </p:nvGrpSpPr>
        <p:grpSpPr>
          <a:xfrm>
            <a:off x="4562797" y="3126993"/>
            <a:ext cx="3977305" cy="1141835"/>
            <a:chOff x="7635240" y="5172495"/>
            <a:chExt cx="3794760" cy="1143000"/>
          </a:xfrm>
        </p:grpSpPr>
        <p:sp>
          <p:nvSpPr>
            <p:cNvPr id="48" name="Shape 12">
              <a:extLst>
                <a:ext uri="{FF2B5EF4-FFF2-40B4-BE49-F238E27FC236}">
                  <a16:creationId xmlns:a16="http://schemas.microsoft.com/office/drawing/2014/main" id="{2F8012B6-DF57-8988-535E-0DBD87439452}"/>
                </a:ext>
              </a:extLst>
            </p:cNvPr>
            <p:cNvSpPr/>
            <p:nvPr/>
          </p:nvSpPr>
          <p:spPr>
            <a:xfrm>
              <a:off x="7635240" y="5172495"/>
              <a:ext cx="3794760" cy="1143000"/>
            </a:xfrm>
            <a:prstGeom prst="roundRect">
              <a:avLst>
                <a:gd name="adj" fmla="val 6400"/>
              </a:avLst>
            </a:prstGeom>
            <a:solidFill>
              <a:srgbClr val="0B1220"/>
            </a:solidFill>
            <a:ln w="12700">
              <a:solidFill>
                <a:srgbClr val="0B1220"/>
              </a:solidFill>
              <a:prstDash val="solid"/>
            </a:ln>
          </p:spPr>
          <p:txBody>
            <a:bodyPr/>
            <a:lstStyle/>
            <a:p>
              <a:endParaRPr lang="en-US"/>
            </a:p>
          </p:txBody>
        </p:sp>
        <p:sp>
          <p:nvSpPr>
            <p:cNvPr id="49" name="Text 13">
              <a:extLst>
                <a:ext uri="{FF2B5EF4-FFF2-40B4-BE49-F238E27FC236}">
                  <a16:creationId xmlns:a16="http://schemas.microsoft.com/office/drawing/2014/main" id="{44A7902B-ACF5-1480-C110-7D6AA5949A58}"/>
                </a:ext>
              </a:extLst>
            </p:cNvPr>
            <p:cNvSpPr/>
            <p:nvPr/>
          </p:nvSpPr>
          <p:spPr>
            <a:xfrm>
              <a:off x="7799832" y="5337087"/>
              <a:ext cx="3465576" cy="813816"/>
            </a:xfrm>
            <a:prstGeom prst="rect">
              <a:avLst/>
            </a:prstGeom>
            <a:noFill/>
            <a:ln/>
          </p:spPr>
          <p:txBody>
            <a:bodyPr wrap="square" lIns="0" tIns="0" rIns="0" bIns="0" rtlCol="0" anchor="ctr">
              <a:normAutofit/>
            </a:bodyPr>
            <a:lstStyle/>
            <a:p>
              <a:pPr marL="0" indent="0">
                <a:buNone/>
              </a:pPr>
              <a:r>
                <a:rPr lang="en-US" sz="850" dirty="0">
                  <a:solidFill>
                    <a:srgbClr val="E5E7EB"/>
                  </a:solidFill>
                  <a:latin typeface="Aptos Mono" pitchFamily="34" charset="0"/>
                  <a:ea typeface="Aptos Mono" pitchFamily="34" charset="-122"/>
                  <a:cs typeface="Aptos Mono" pitchFamily="34" charset="-120"/>
                </a:rPr>
                <a:t>Depth ≤ 10 km</a:t>
              </a:r>
              <a:endParaRPr lang="en-US" sz="850" dirty="0"/>
            </a:p>
            <a:p>
              <a:pPr marL="0" indent="0">
                <a:buNone/>
              </a:pPr>
              <a:r>
                <a:rPr lang="en-US" sz="850" dirty="0">
                  <a:solidFill>
                    <a:srgbClr val="E5E7EB"/>
                  </a:solidFill>
                  <a:latin typeface="Aptos Mono" pitchFamily="34" charset="0"/>
                  <a:ea typeface="Aptos Mono" pitchFamily="34" charset="-122"/>
                  <a:cs typeface="Aptos Mono" pitchFamily="34" charset="-120"/>
                </a:rPr>
                <a:t>Region keyword in target belt</a:t>
              </a:r>
              <a:endParaRPr lang="en-US" sz="850" dirty="0"/>
            </a:p>
            <a:p>
              <a:pPr marL="0" indent="0">
                <a:buNone/>
              </a:pPr>
              <a:r>
                <a:rPr lang="en-US" sz="850" dirty="0">
                  <a:solidFill>
                    <a:srgbClr val="E5E7EB"/>
                  </a:solidFill>
                  <a:latin typeface="Aptos Mono" pitchFamily="34" charset="0"/>
                  <a:ea typeface="Aptos Mono" pitchFamily="34" charset="-122"/>
                  <a:cs typeface="Aptos Mono" pitchFamily="34" charset="-120"/>
                </a:rPr>
                <a:t>Month ∈ May–September</a:t>
              </a:r>
              <a:endParaRPr lang="en-US" sz="850" dirty="0"/>
            </a:p>
            <a:p>
              <a:pPr marL="0" indent="0">
                <a:buNone/>
              </a:pPr>
              <a:r>
                <a:rPr lang="en-US" sz="850" dirty="0">
                  <a:solidFill>
                    <a:srgbClr val="E5E7EB"/>
                  </a:solidFill>
                  <a:latin typeface="Aptos Mono" pitchFamily="34" charset="0"/>
                  <a:ea typeface="Aptos Mono" pitchFamily="34" charset="-122"/>
                  <a:cs typeface="Aptos Mono" pitchFamily="34" charset="-120"/>
                </a:rPr>
                <a:t>Magnitude ≥ 4.5</a:t>
              </a:r>
              <a:endParaRPr lang="en-US" sz="850" dirty="0"/>
            </a:p>
            <a:p>
              <a:pPr marL="0" indent="0">
                <a:buNone/>
              </a:pPr>
              <a:r>
                <a:rPr lang="en-US" sz="850" dirty="0">
                  <a:solidFill>
                    <a:srgbClr val="E5E7EB"/>
                  </a:solidFill>
                  <a:latin typeface="Aptos Mono" pitchFamily="34" charset="0"/>
                  <a:ea typeface="Aptos Mono" pitchFamily="34" charset="-122"/>
                  <a:cs typeface="Aptos Mono" pitchFamily="34" charset="-120"/>
                </a:rPr>
                <a:t>→ probable_climate_interaction</a:t>
              </a:r>
              <a:endParaRPr lang="en-US" sz="850" dirty="0"/>
            </a:p>
          </p:txBody>
        </p:sp>
      </p:grpSp>
    </p:spTree>
    <p:extLst>
      <p:ext uri="{BB962C8B-B14F-4D97-AF65-F5344CB8AC3E}">
        <p14:creationId xmlns:p14="http://schemas.microsoft.com/office/powerpoint/2010/main" val="3678293342"/>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648a24bc-a98d-4025-9c60-48c19a142069}" enabled="0" method="" siteId="{648a24bc-a98d-4025-9c60-48c19a142069}" removed="1"/>
</clbl:labelList>
</file>

<file path=docProps/app.xml><?xml version="1.0" encoding="utf-8"?>
<Properties xmlns="http://schemas.openxmlformats.org/officeDocument/2006/extended-properties" xmlns:vt="http://schemas.openxmlformats.org/officeDocument/2006/docPropsVTypes">
  <Template/>
  <TotalTime>3901</TotalTime>
  <Words>483</Words>
  <Application>Microsoft Macintosh PowerPoint</Application>
  <PresentationFormat>Widescreen</PresentationFormat>
  <Paragraphs>65</Paragraphs>
  <Slides>13</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Aptos Display</vt:lpstr>
      <vt:lpstr>Aptos Mono</vt:lpstr>
      <vt:lpstr>Arial</vt:lpstr>
      <vt:lpstr>Calibri</vt:lpstr>
      <vt:lpstr>Calibri Light</vt:lpstr>
      <vt:lpstr>Wingdings</vt:lpstr>
      <vt:lpstr>Office Theme</vt:lpstr>
      <vt:lpstr>Interlinking Research Infrastructures: A Focus on Geoscience and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Federica Tanlongo</dc:creator>
  <cp:lastModifiedBy>Heriniaina Juliano Dani Ramanantsoa</cp:lastModifiedBy>
  <cp:revision>22</cp:revision>
  <dcterms:created xsi:type="dcterms:W3CDTF">2024-09-12T12:53:35Z</dcterms:created>
  <dcterms:modified xsi:type="dcterms:W3CDTF">2026-07-01T08:42:24Z</dcterms:modified>
</cp:coreProperties>
</file>