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32" r:id="rId5"/>
    <p:sldId id="334" r:id="rId6"/>
    <p:sldId id="349" r:id="rId7"/>
    <p:sldId id="356" r:id="rId8"/>
    <p:sldId id="259" r:id="rId9"/>
    <p:sldId id="354" r:id="rId10"/>
    <p:sldId id="261" r:id="rId11"/>
    <p:sldId id="347" r:id="rId12"/>
    <p:sldId id="344" r:id="rId13"/>
    <p:sldId id="345" r:id="rId14"/>
    <p:sldId id="342" r:id="rId15"/>
    <p:sldId id="346" r:id="rId16"/>
    <p:sldId id="268" r:id="rId17"/>
    <p:sldId id="351" r:id="rId18"/>
    <p:sldId id="352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65E0AD-C4E2-D146-BD4C-478F96DA5CB7}" v="27" dt="2026-06-30T08:57:59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32"/>
    <p:restoredTop sz="96327"/>
  </p:normalViewPr>
  <p:slideViewPr>
    <p:cSldViewPr snapToGrid="0">
      <p:cViewPr varScale="1">
        <p:scale>
          <a:sx n="110" d="100"/>
          <a:sy n="110" d="100"/>
        </p:scale>
        <p:origin x="19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iniaina Juliano Dani Ramanantsoa" userId="41b4b6b0-22da-4743-9b17-f4c9d69db9de" providerId="ADAL" clId="{F92CE05C-F3C9-586F-83A2-491A04B2BB62}"/>
    <pc:docChg chg="undo redo custSel addSld delSld modSld sldOrd">
      <pc:chgData name="Heriniaina Juliano Dani Ramanantsoa" userId="41b4b6b0-22da-4743-9b17-f4c9d69db9de" providerId="ADAL" clId="{F92CE05C-F3C9-586F-83A2-491A04B2BB62}" dt="2026-06-30T14:55:37.055" v="4093" actId="20577"/>
      <pc:docMkLst>
        <pc:docMk/>
      </pc:docMkLst>
      <pc:sldChg chg="addSp modSp mod">
        <pc:chgData name="Heriniaina Juliano Dani Ramanantsoa" userId="41b4b6b0-22da-4743-9b17-f4c9d69db9de" providerId="ADAL" clId="{F92CE05C-F3C9-586F-83A2-491A04B2BB62}" dt="2026-06-29T08:36:57.839" v="2521" actId="1076"/>
        <pc:sldMkLst>
          <pc:docMk/>
          <pc:sldMk cId="1107839938" sldId="256"/>
        </pc:sldMkLst>
        <pc:spChg chg="mod">
          <ac:chgData name="Heriniaina Juliano Dani Ramanantsoa" userId="41b4b6b0-22da-4743-9b17-f4c9d69db9de" providerId="ADAL" clId="{F92CE05C-F3C9-586F-83A2-491A04B2BB62}" dt="2026-06-29T08:32:15.567" v="2361" actId="1036"/>
          <ac:spMkLst>
            <pc:docMk/>
            <pc:sldMk cId="1107839938" sldId="256"/>
            <ac:spMk id="4" creationId="{5519471D-DDC9-EDED-A9F9-A00EAAF5BA36}"/>
          </ac:spMkLst>
        </pc:spChg>
        <pc:spChg chg="mod">
          <ac:chgData name="Heriniaina Juliano Dani Ramanantsoa" userId="41b4b6b0-22da-4743-9b17-f4c9d69db9de" providerId="ADAL" clId="{F92CE05C-F3C9-586F-83A2-491A04B2BB62}" dt="2026-06-29T08:36:38.871" v="2520" actId="255"/>
          <ac:spMkLst>
            <pc:docMk/>
            <pc:sldMk cId="1107839938" sldId="256"/>
            <ac:spMk id="5" creationId="{7B664C67-6C45-3C92-BAC4-CA7BDF6B46E0}"/>
          </ac:spMkLst>
        </pc:spChg>
        <pc:picChg chg="add mod">
          <ac:chgData name="Heriniaina Juliano Dani Ramanantsoa" userId="41b4b6b0-22da-4743-9b17-f4c9d69db9de" providerId="ADAL" clId="{F92CE05C-F3C9-586F-83A2-491A04B2BB62}" dt="2026-06-29T08:36:57.839" v="2521" actId="1076"/>
          <ac:picMkLst>
            <pc:docMk/>
            <pc:sldMk cId="1107839938" sldId="256"/>
            <ac:picMk id="2" creationId="{BC8E99C9-77C4-408A-4CA9-62D11C3D71FA}"/>
          </ac:picMkLst>
        </pc:picChg>
      </pc:sldChg>
      <pc:sldChg chg="modSp mod">
        <pc:chgData name="Heriniaina Juliano Dani Ramanantsoa" userId="41b4b6b0-22da-4743-9b17-f4c9d69db9de" providerId="ADAL" clId="{F92CE05C-F3C9-586F-83A2-491A04B2BB62}" dt="2026-06-30T11:02:31.217" v="3955" actId="255"/>
        <pc:sldMkLst>
          <pc:docMk/>
          <pc:sldMk cId="4215869950" sldId="257"/>
        </pc:sldMkLst>
        <pc:spChg chg="mod">
          <ac:chgData name="Heriniaina Juliano Dani Ramanantsoa" userId="41b4b6b0-22da-4743-9b17-f4c9d69db9de" providerId="ADAL" clId="{F92CE05C-F3C9-586F-83A2-491A04B2BB62}" dt="2026-06-29T08:33:33.272" v="2416" actId="1036"/>
          <ac:spMkLst>
            <pc:docMk/>
            <pc:sldMk cId="4215869950" sldId="257"/>
            <ac:spMk id="2" creationId="{72717260-F4B5-3C24-8186-8D75804EF7B7}"/>
          </ac:spMkLst>
        </pc:spChg>
        <pc:spChg chg="mod">
          <ac:chgData name="Heriniaina Juliano Dani Ramanantsoa" userId="41b4b6b0-22da-4743-9b17-f4c9d69db9de" providerId="ADAL" clId="{F92CE05C-F3C9-586F-83A2-491A04B2BB62}" dt="2026-06-30T11:02:31.217" v="3955" actId="255"/>
          <ac:spMkLst>
            <pc:docMk/>
            <pc:sldMk cId="4215869950" sldId="257"/>
            <ac:spMk id="3" creationId="{FFD566EC-468D-4C36-E66A-61CBA35D1E5A}"/>
          </ac:spMkLst>
        </pc:spChg>
      </pc:sldChg>
      <pc:sldChg chg="addSp delSp modSp mod ord">
        <pc:chgData name="Heriniaina Juliano Dani Ramanantsoa" userId="41b4b6b0-22da-4743-9b17-f4c9d69db9de" providerId="ADAL" clId="{F92CE05C-F3C9-586F-83A2-491A04B2BB62}" dt="2026-06-30T14:28:06.496" v="4053" actId="20577"/>
        <pc:sldMkLst>
          <pc:docMk/>
          <pc:sldMk cId="486553375" sldId="258"/>
        </pc:sldMkLst>
        <pc:spChg chg="mod">
          <ac:chgData name="Heriniaina Juliano Dani Ramanantsoa" userId="41b4b6b0-22da-4743-9b17-f4c9d69db9de" providerId="ADAL" clId="{F92CE05C-F3C9-586F-83A2-491A04B2BB62}" dt="2026-06-30T14:28:06.496" v="4053" actId="20577"/>
          <ac:spMkLst>
            <pc:docMk/>
            <pc:sldMk cId="486553375" sldId="258"/>
            <ac:spMk id="3" creationId="{35247114-11E6-48B2-8D70-33CC9337494C}"/>
          </ac:spMkLst>
        </pc:spChg>
        <pc:spChg chg="add mod">
          <ac:chgData name="Heriniaina Juliano Dani Ramanantsoa" userId="41b4b6b0-22da-4743-9b17-f4c9d69db9de" providerId="ADAL" clId="{F92CE05C-F3C9-586F-83A2-491A04B2BB62}" dt="2026-06-26T14:33:37.219" v="357" actId="20577"/>
          <ac:spMkLst>
            <pc:docMk/>
            <pc:sldMk cId="486553375" sldId="258"/>
            <ac:spMk id="4" creationId="{CC62DDE8-3F8B-75B3-EFDE-B5E595998FD4}"/>
          </ac:spMkLst>
        </pc:spChg>
        <pc:spChg chg="add mod">
          <ac:chgData name="Heriniaina Juliano Dani Ramanantsoa" userId="41b4b6b0-22da-4743-9b17-f4c9d69db9de" providerId="ADAL" clId="{F92CE05C-F3C9-586F-83A2-491A04B2BB62}" dt="2026-06-30T05:56:55.517" v="3761" actId="20577"/>
          <ac:spMkLst>
            <pc:docMk/>
            <pc:sldMk cId="486553375" sldId="258"/>
            <ac:spMk id="5" creationId="{0DA5E950-470F-3A57-88F6-AEDC7B5D7C85}"/>
          </ac:spMkLst>
        </pc:spChg>
        <pc:spChg chg="add mod">
          <ac:chgData name="Heriniaina Juliano Dani Ramanantsoa" userId="41b4b6b0-22da-4743-9b17-f4c9d69db9de" providerId="ADAL" clId="{F92CE05C-F3C9-586F-83A2-491A04B2BB62}" dt="2026-06-26T14:41:33.201" v="652" actId="255"/>
          <ac:spMkLst>
            <pc:docMk/>
            <pc:sldMk cId="486553375" sldId="258"/>
            <ac:spMk id="8" creationId="{E2C56499-FE9E-431D-6585-E30D97C55904}"/>
          </ac:spMkLst>
        </pc:spChg>
      </pc:sldChg>
      <pc:sldChg chg="addSp delSp modSp mod">
        <pc:chgData name="Heriniaina Juliano Dani Ramanantsoa" userId="41b4b6b0-22da-4743-9b17-f4c9d69db9de" providerId="ADAL" clId="{F92CE05C-F3C9-586F-83A2-491A04B2BB62}" dt="2026-06-30T14:41:38.524" v="4056" actId="14100"/>
        <pc:sldMkLst>
          <pc:docMk/>
          <pc:sldMk cId="1723538094" sldId="259"/>
        </pc:sldMkLst>
        <pc:picChg chg="add mod ord modCrop">
          <ac:chgData name="Heriniaina Juliano Dani Ramanantsoa" userId="41b4b6b0-22da-4743-9b17-f4c9d69db9de" providerId="ADAL" clId="{F92CE05C-F3C9-586F-83A2-491A04B2BB62}" dt="2026-06-30T14:41:38.524" v="4056" actId="14100"/>
          <ac:picMkLst>
            <pc:docMk/>
            <pc:sldMk cId="1723538094" sldId="259"/>
            <ac:picMk id="5" creationId="{6C63F60D-582A-FCAF-4144-9628111B6C52}"/>
          </ac:picMkLst>
        </pc:picChg>
      </pc:sldChg>
      <pc:sldChg chg="addSp delSp modSp mod ord">
        <pc:chgData name="Heriniaina Juliano Dani Ramanantsoa" userId="41b4b6b0-22da-4743-9b17-f4c9d69db9de" providerId="ADAL" clId="{F92CE05C-F3C9-586F-83A2-491A04B2BB62}" dt="2026-06-30T10:19:28.246" v="3954" actId="14100"/>
        <pc:sldMkLst>
          <pc:docMk/>
          <pc:sldMk cId="3109467813" sldId="261"/>
        </pc:sldMkLst>
        <pc:spChg chg="mod">
          <ac:chgData name="Heriniaina Juliano Dani Ramanantsoa" userId="41b4b6b0-22da-4743-9b17-f4c9d69db9de" providerId="ADAL" clId="{F92CE05C-F3C9-586F-83A2-491A04B2BB62}" dt="2026-06-29T09:27:35.620" v="3099" actId="1035"/>
          <ac:spMkLst>
            <pc:docMk/>
            <pc:sldMk cId="3109467813" sldId="261"/>
            <ac:spMk id="3" creationId="{7EB543E4-9D52-3CAE-66E5-1C04550BB75C}"/>
          </ac:spMkLst>
        </pc:spChg>
        <pc:spChg chg="add mod">
          <ac:chgData name="Heriniaina Juliano Dani Ramanantsoa" userId="41b4b6b0-22da-4743-9b17-f4c9d69db9de" providerId="ADAL" clId="{F92CE05C-F3C9-586F-83A2-491A04B2BB62}" dt="2026-06-30T10:19:28.246" v="3954" actId="14100"/>
          <ac:spMkLst>
            <pc:docMk/>
            <pc:sldMk cId="3109467813" sldId="261"/>
            <ac:spMk id="5" creationId="{D26C3AEB-7172-4809-E723-2EE40B2B1BA3}"/>
          </ac:spMkLst>
        </pc:spChg>
        <pc:spChg chg="add mod">
          <ac:chgData name="Heriniaina Juliano Dani Ramanantsoa" userId="41b4b6b0-22da-4743-9b17-f4c9d69db9de" providerId="ADAL" clId="{F92CE05C-F3C9-586F-83A2-491A04B2BB62}" dt="2026-06-29T09:27:35.620" v="3099" actId="1035"/>
          <ac:spMkLst>
            <pc:docMk/>
            <pc:sldMk cId="3109467813" sldId="261"/>
            <ac:spMk id="7" creationId="{27409B3C-F5F4-54B3-6F8D-12D072C9BDF0}"/>
          </ac:spMkLst>
        </pc:spChg>
        <pc:spChg chg="add mod">
          <ac:chgData name="Heriniaina Juliano Dani Ramanantsoa" userId="41b4b6b0-22da-4743-9b17-f4c9d69db9de" providerId="ADAL" clId="{F92CE05C-F3C9-586F-83A2-491A04B2BB62}" dt="2026-06-29T09:27:41.299" v="3105" actId="1035"/>
          <ac:spMkLst>
            <pc:docMk/>
            <pc:sldMk cId="3109467813" sldId="261"/>
            <ac:spMk id="9" creationId="{CB04EB3E-8859-F7C6-3376-B0DBA664B653}"/>
          </ac:spMkLst>
        </pc:spChg>
        <pc:spChg chg="add del">
          <ac:chgData name="Heriniaina Juliano Dani Ramanantsoa" userId="41b4b6b0-22da-4743-9b17-f4c9d69db9de" providerId="ADAL" clId="{F92CE05C-F3C9-586F-83A2-491A04B2BB62}" dt="2026-06-29T09:28:00.999" v="3107" actId="22"/>
          <ac:spMkLst>
            <pc:docMk/>
            <pc:sldMk cId="3109467813" sldId="261"/>
            <ac:spMk id="11" creationId="{C1650C3D-E50E-33C7-382D-3EB20A9C462D}"/>
          </ac:spMkLst>
        </pc:spChg>
        <pc:picChg chg="add mod">
          <ac:chgData name="Heriniaina Juliano Dani Ramanantsoa" userId="41b4b6b0-22da-4743-9b17-f4c9d69db9de" providerId="ADAL" clId="{F92CE05C-F3C9-586F-83A2-491A04B2BB62}" dt="2026-06-29T09:27:35.620" v="3099" actId="1035"/>
          <ac:picMkLst>
            <pc:docMk/>
            <pc:sldMk cId="3109467813" sldId="261"/>
            <ac:picMk id="2" creationId="{B57774F8-EDAB-2E26-9800-1CD41C112C31}"/>
          </ac:picMkLst>
        </pc:picChg>
        <pc:picChg chg="add del mod">
          <ac:chgData name="Heriniaina Juliano Dani Ramanantsoa" userId="41b4b6b0-22da-4743-9b17-f4c9d69db9de" providerId="ADAL" clId="{F92CE05C-F3C9-586F-83A2-491A04B2BB62}" dt="2026-06-29T09:10:25.003" v="2664" actId="478"/>
          <ac:picMkLst>
            <pc:docMk/>
            <pc:sldMk cId="3109467813" sldId="261"/>
            <ac:picMk id="4" creationId="{004C90E7-0581-E321-0D09-F5D99B6BA5C3}"/>
          </ac:picMkLst>
        </pc:picChg>
      </pc:sldChg>
      <pc:sldChg chg="add del">
        <pc:chgData name="Heriniaina Juliano Dani Ramanantsoa" userId="41b4b6b0-22da-4743-9b17-f4c9d69db9de" providerId="ADAL" clId="{F92CE05C-F3C9-586F-83A2-491A04B2BB62}" dt="2026-06-29T11:00:28.338" v="3237" actId="2696"/>
        <pc:sldMkLst>
          <pc:docMk/>
          <pc:sldMk cId="1232134663" sldId="264"/>
        </pc:sldMkLst>
      </pc:sldChg>
      <pc:sldChg chg="addSp delSp modSp new add del mod">
        <pc:chgData name="Heriniaina Juliano Dani Ramanantsoa" userId="41b4b6b0-22da-4743-9b17-f4c9d69db9de" providerId="ADAL" clId="{F92CE05C-F3C9-586F-83A2-491A04B2BB62}" dt="2026-06-30T08:41:33.258" v="3907" actId="1076"/>
        <pc:sldMkLst>
          <pc:docMk/>
          <pc:sldMk cId="3909678456" sldId="268"/>
        </pc:sldMkLst>
        <pc:spChg chg="mod">
          <ac:chgData name="Heriniaina Juliano Dani Ramanantsoa" userId="41b4b6b0-22da-4743-9b17-f4c9d69db9de" providerId="ADAL" clId="{F92CE05C-F3C9-586F-83A2-491A04B2BB62}" dt="2026-06-29T07:57:58.160" v="2228" actId="1076"/>
          <ac:spMkLst>
            <pc:docMk/>
            <pc:sldMk cId="3909678456" sldId="268"/>
            <ac:spMk id="2" creationId="{1B837F4B-038E-86FD-5C02-87F88A9F3219}"/>
          </ac:spMkLst>
        </pc:spChg>
        <pc:spChg chg="del">
          <ac:chgData name="Heriniaina Juliano Dani Ramanantsoa" userId="41b4b6b0-22da-4743-9b17-f4c9d69db9de" providerId="ADAL" clId="{F92CE05C-F3C9-586F-83A2-491A04B2BB62}" dt="2026-06-29T07:55:00.392" v="2155" actId="478"/>
          <ac:spMkLst>
            <pc:docMk/>
            <pc:sldMk cId="3909678456" sldId="268"/>
            <ac:spMk id="3" creationId="{DE719D88-C8DF-99BE-DEDC-D74A71409DBA}"/>
          </ac:spMkLst>
        </pc:spChg>
        <pc:spChg chg="add mod">
          <ac:chgData name="Heriniaina Juliano Dani Ramanantsoa" userId="41b4b6b0-22da-4743-9b17-f4c9d69db9de" providerId="ADAL" clId="{F92CE05C-F3C9-586F-83A2-491A04B2BB62}" dt="2026-06-30T08:36:43.436" v="3880" actId="1035"/>
          <ac:spMkLst>
            <pc:docMk/>
            <pc:sldMk cId="3909678456" sldId="268"/>
            <ac:spMk id="6" creationId="{2D81CD99-4152-64EC-5F59-2B7BCCCED94B}"/>
          </ac:spMkLst>
        </pc:spChg>
        <pc:picChg chg="add mod">
          <ac:chgData name="Heriniaina Juliano Dani Ramanantsoa" userId="41b4b6b0-22da-4743-9b17-f4c9d69db9de" providerId="ADAL" clId="{F92CE05C-F3C9-586F-83A2-491A04B2BB62}" dt="2026-06-30T08:39:42.692" v="3897" actId="1076"/>
          <ac:picMkLst>
            <pc:docMk/>
            <pc:sldMk cId="3909678456" sldId="268"/>
            <ac:picMk id="3" creationId="{F7C796B3-EC90-5B11-4735-421DB0B532B5}"/>
          </ac:picMkLst>
        </pc:picChg>
        <pc:picChg chg="add mod">
          <ac:chgData name="Heriniaina Juliano Dani Ramanantsoa" userId="41b4b6b0-22da-4743-9b17-f4c9d69db9de" providerId="ADAL" clId="{F92CE05C-F3C9-586F-83A2-491A04B2BB62}" dt="2026-06-30T08:37:01.059" v="3887" actId="1038"/>
          <ac:picMkLst>
            <pc:docMk/>
            <pc:sldMk cId="3909678456" sldId="268"/>
            <ac:picMk id="4" creationId="{B15D5608-3FBB-21E3-4485-6FA2BECDEAA6}"/>
          </ac:picMkLst>
        </pc:picChg>
        <pc:picChg chg="add mod">
          <ac:chgData name="Heriniaina Juliano Dani Ramanantsoa" userId="41b4b6b0-22da-4743-9b17-f4c9d69db9de" providerId="ADAL" clId="{F92CE05C-F3C9-586F-83A2-491A04B2BB62}" dt="2026-06-30T08:37:03.785" v="3894" actId="1038"/>
          <ac:picMkLst>
            <pc:docMk/>
            <pc:sldMk cId="3909678456" sldId="268"/>
            <ac:picMk id="5" creationId="{850159A3-8C6E-CFDE-D372-E478F7CC521D}"/>
          </ac:picMkLst>
        </pc:picChg>
        <pc:picChg chg="add mod">
          <ac:chgData name="Heriniaina Juliano Dani Ramanantsoa" userId="41b4b6b0-22da-4743-9b17-f4c9d69db9de" providerId="ADAL" clId="{F92CE05C-F3C9-586F-83A2-491A04B2BB62}" dt="2026-06-30T08:41:33.258" v="3907" actId="1076"/>
          <ac:picMkLst>
            <pc:docMk/>
            <pc:sldMk cId="3909678456" sldId="268"/>
            <ac:picMk id="7" creationId="{EC85C2DB-EABB-E00C-0AE2-603181668756}"/>
          </ac:picMkLst>
        </pc:picChg>
      </pc:sldChg>
      <pc:sldChg chg="new del">
        <pc:chgData name="Heriniaina Juliano Dani Ramanantsoa" userId="41b4b6b0-22da-4743-9b17-f4c9d69db9de" providerId="ADAL" clId="{F92CE05C-F3C9-586F-83A2-491A04B2BB62}" dt="2026-06-29T12:31:05.320" v="3367" actId="2696"/>
        <pc:sldMkLst>
          <pc:docMk/>
          <pc:sldMk cId="43969887" sldId="270"/>
        </pc:sldMkLst>
      </pc:sldChg>
      <pc:sldChg chg="addSp delSp modSp add mod">
        <pc:chgData name="Heriniaina Juliano Dani Ramanantsoa" userId="41b4b6b0-22da-4743-9b17-f4c9d69db9de" providerId="ADAL" clId="{F92CE05C-F3C9-586F-83A2-491A04B2BB62}" dt="2026-06-30T08:51:12.163" v="3908" actId="255"/>
        <pc:sldMkLst>
          <pc:docMk/>
          <pc:sldMk cId="3297842741" sldId="332"/>
        </pc:sldMkLst>
        <pc:spChg chg="add del mod">
          <ac:chgData name="Heriniaina Juliano Dani Ramanantsoa" userId="41b4b6b0-22da-4743-9b17-f4c9d69db9de" providerId="ADAL" clId="{F92CE05C-F3C9-586F-83A2-491A04B2BB62}" dt="2026-06-30T08:51:12.163" v="3908" actId="255"/>
          <ac:spMkLst>
            <pc:docMk/>
            <pc:sldMk cId="3297842741" sldId="332"/>
            <ac:spMk id="2" creationId="{E4D65E25-ABB4-98A2-A1A8-E2CF0036C347}"/>
          </ac:spMkLst>
        </pc:spChg>
        <pc:spChg chg="add mod">
          <ac:chgData name="Heriniaina Juliano Dani Ramanantsoa" userId="41b4b6b0-22da-4743-9b17-f4c9d69db9de" providerId="ADAL" clId="{F92CE05C-F3C9-586F-83A2-491A04B2BB62}" dt="2026-06-30T06:16:44.071" v="3835" actId="1038"/>
          <ac:spMkLst>
            <pc:docMk/>
            <pc:sldMk cId="3297842741" sldId="332"/>
            <ac:spMk id="4" creationId="{FD26FD85-E237-326C-431D-A83486FBF018}"/>
          </ac:spMkLst>
        </pc:spChg>
        <pc:spChg chg="mod">
          <ac:chgData name="Heriniaina Juliano Dani Ramanantsoa" userId="41b4b6b0-22da-4743-9b17-f4c9d69db9de" providerId="ADAL" clId="{F92CE05C-F3C9-586F-83A2-491A04B2BB62}" dt="2026-06-29T08:34:04.715" v="2417" actId="113"/>
          <ac:spMkLst>
            <pc:docMk/>
            <pc:sldMk cId="3297842741" sldId="332"/>
            <ac:spMk id="8" creationId="{5E104242-7C4F-99A5-C39B-001C809A92B9}"/>
          </ac:spMkLst>
        </pc:spChg>
        <pc:spChg chg="mod">
          <ac:chgData name="Heriniaina Juliano Dani Ramanantsoa" userId="41b4b6b0-22da-4743-9b17-f4c9d69db9de" providerId="ADAL" clId="{F92CE05C-F3C9-586F-83A2-491A04B2BB62}" dt="2026-06-29T08:37:42.756" v="2527" actId="113"/>
          <ac:spMkLst>
            <pc:docMk/>
            <pc:sldMk cId="3297842741" sldId="332"/>
            <ac:spMk id="9" creationId="{DC095A17-1167-5D1A-5D7B-973DCA922937}"/>
          </ac:spMkLst>
        </pc:spChg>
        <pc:spChg chg="mod">
          <ac:chgData name="Heriniaina Juliano Dani Ramanantsoa" userId="41b4b6b0-22da-4743-9b17-f4c9d69db9de" providerId="ADAL" clId="{F92CE05C-F3C9-586F-83A2-491A04B2BB62}" dt="2026-06-29T08:35:27.508" v="2470" actId="1036"/>
          <ac:spMkLst>
            <pc:docMk/>
            <pc:sldMk cId="3297842741" sldId="332"/>
            <ac:spMk id="13" creationId="{0665C646-264A-965D-F6C6-2795D1F82052}"/>
          </ac:spMkLst>
        </pc:spChg>
        <pc:spChg chg="mod">
          <ac:chgData name="Heriniaina Juliano Dani Ramanantsoa" userId="41b4b6b0-22da-4743-9b17-f4c9d69db9de" providerId="ADAL" clId="{F92CE05C-F3C9-586F-83A2-491A04B2BB62}" dt="2026-06-27T17:00:27.403" v="1159" actId="1036"/>
          <ac:spMkLst>
            <pc:docMk/>
            <pc:sldMk cId="3297842741" sldId="332"/>
            <ac:spMk id="19" creationId="{2B8B7001-DDC5-BCB8-1015-817ED63A6742}"/>
          </ac:spMkLst>
        </pc:spChg>
        <pc:picChg chg="mod">
          <ac:chgData name="Heriniaina Juliano Dani Ramanantsoa" userId="41b4b6b0-22da-4743-9b17-f4c9d69db9de" providerId="ADAL" clId="{F92CE05C-F3C9-586F-83A2-491A04B2BB62}" dt="2026-06-27T17:00:34.931" v="1162" actId="1035"/>
          <ac:picMkLst>
            <pc:docMk/>
            <pc:sldMk cId="3297842741" sldId="332"/>
            <ac:picMk id="17" creationId="{35A79421-B8BB-1230-C140-B758D29F1D0D}"/>
          </ac:picMkLst>
        </pc:picChg>
      </pc:sldChg>
      <pc:sldChg chg="addSp delSp modSp add del mod">
        <pc:chgData name="Heriniaina Juliano Dani Ramanantsoa" userId="41b4b6b0-22da-4743-9b17-f4c9d69db9de" providerId="ADAL" clId="{F92CE05C-F3C9-586F-83A2-491A04B2BB62}" dt="2026-06-30T12:57:44.161" v="4047" actId="2696"/>
        <pc:sldMkLst>
          <pc:docMk/>
          <pc:sldMk cId="4260621317" sldId="333"/>
        </pc:sldMkLst>
        <pc:spChg chg="add mod">
          <ac:chgData name="Heriniaina Juliano Dani Ramanantsoa" userId="41b4b6b0-22da-4743-9b17-f4c9d69db9de" providerId="ADAL" clId="{F92CE05C-F3C9-586F-83A2-491A04B2BB62}" dt="2026-06-30T05:50:57.136" v="3547" actId="113"/>
          <ac:spMkLst>
            <pc:docMk/>
            <pc:sldMk cId="4260621317" sldId="333"/>
            <ac:spMk id="6" creationId="{A86B2E14-4FFF-8370-CF85-E916AC31A9F4}"/>
          </ac:spMkLst>
        </pc:spChg>
        <pc:spChg chg="add mod">
          <ac:chgData name="Heriniaina Juliano Dani Ramanantsoa" userId="41b4b6b0-22da-4743-9b17-f4c9d69db9de" providerId="ADAL" clId="{F92CE05C-F3C9-586F-83A2-491A04B2BB62}" dt="2026-06-30T05:51:01.520" v="3548" actId="113"/>
          <ac:spMkLst>
            <pc:docMk/>
            <pc:sldMk cId="4260621317" sldId="333"/>
            <ac:spMk id="7" creationId="{B8E684BE-FD4D-256D-53AC-EF153679E2FD}"/>
          </ac:spMkLst>
        </pc:spChg>
      </pc:sldChg>
      <pc:sldChg chg="addSp delSp modSp add mod">
        <pc:chgData name="Heriniaina Juliano Dani Ramanantsoa" userId="41b4b6b0-22da-4743-9b17-f4c9d69db9de" providerId="ADAL" clId="{F92CE05C-F3C9-586F-83A2-491A04B2BB62}" dt="2026-06-30T05:51:08.235" v="3549" actId="113"/>
        <pc:sldMkLst>
          <pc:docMk/>
          <pc:sldMk cId="538295310" sldId="334"/>
        </pc:sldMkLst>
        <pc:spChg chg="mod">
          <ac:chgData name="Heriniaina Juliano Dani Ramanantsoa" userId="41b4b6b0-22da-4743-9b17-f4c9d69db9de" providerId="ADAL" clId="{F92CE05C-F3C9-586F-83A2-491A04B2BB62}" dt="2026-06-30T05:51:08.235" v="3549" actId="113"/>
          <ac:spMkLst>
            <pc:docMk/>
            <pc:sldMk cId="538295310" sldId="334"/>
            <ac:spMk id="7" creationId="{717F5CCD-AD0E-DAE7-08C3-B303D34E44C9}"/>
          </ac:spMkLst>
        </pc:spChg>
        <pc:picChg chg="add mod">
          <ac:chgData name="Heriniaina Juliano Dani Ramanantsoa" userId="41b4b6b0-22da-4743-9b17-f4c9d69db9de" providerId="ADAL" clId="{F92CE05C-F3C9-586F-83A2-491A04B2BB62}" dt="2026-06-27T17:05:33.870" v="1221" actId="1038"/>
          <ac:picMkLst>
            <pc:docMk/>
            <pc:sldMk cId="538295310" sldId="334"/>
            <ac:picMk id="2" creationId="{25D6CAF5-5C42-521D-0981-8534F5FB2CB4}"/>
          </ac:picMkLst>
        </pc:picChg>
        <pc:picChg chg="mod">
          <ac:chgData name="Heriniaina Juliano Dani Ramanantsoa" userId="41b4b6b0-22da-4743-9b17-f4c9d69db9de" providerId="ADAL" clId="{F92CE05C-F3C9-586F-83A2-491A04B2BB62}" dt="2026-06-27T17:05:21.361" v="1215" actId="692"/>
          <ac:picMkLst>
            <pc:docMk/>
            <pc:sldMk cId="538295310" sldId="334"/>
            <ac:picMk id="5" creationId="{549C2398-364A-365E-535B-A179A938CFBC}"/>
          </ac:picMkLst>
        </pc:picChg>
      </pc:sldChg>
      <pc:sldChg chg="new del">
        <pc:chgData name="Heriniaina Juliano Dani Ramanantsoa" userId="41b4b6b0-22da-4743-9b17-f4c9d69db9de" providerId="ADAL" clId="{F92CE05C-F3C9-586F-83A2-491A04B2BB62}" dt="2026-06-29T08:57:15.782" v="2528" actId="2696"/>
        <pc:sldMkLst>
          <pc:docMk/>
          <pc:sldMk cId="38205686" sldId="335"/>
        </pc:sldMkLst>
      </pc:sldChg>
      <pc:sldChg chg="addSp delSp modSp new del mod">
        <pc:chgData name="Heriniaina Juliano Dani Ramanantsoa" userId="41b4b6b0-22da-4743-9b17-f4c9d69db9de" providerId="ADAL" clId="{F92CE05C-F3C9-586F-83A2-491A04B2BB62}" dt="2026-06-29T09:30:33.275" v="3193" actId="2696"/>
        <pc:sldMkLst>
          <pc:docMk/>
          <pc:sldMk cId="1603010292" sldId="336"/>
        </pc:sldMkLst>
        <pc:spChg chg="mod">
          <ac:chgData name="Heriniaina Juliano Dani Ramanantsoa" userId="41b4b6b0-22da-4743-9b17-f4c9d69db9de" providerId="ADAL" clId="{F92CE05C-F3C9-586F-83A2-491A04B2BB62}" dt="2026-06-29T08:58:55.514" v="2567" actId="1036"/>
          <ac:spMkLst>
            <pc:docMk/>
            <pc:sldMk cId="1603010292" sldId="336"/>
            <ac:spMk id="2" creationId="{2CB418AA-23AE-5866-4CE2-254DE32D1FCC}"/>
          </ac:spMkLst>
        </pc:spChg>
        <pc:picChg chg="add mod ord modCrop">
          <ac:chgData name="Heriniaina Juliano Dani Ramanantsoa" userId="41b4b6b0-22da-4743-9b17-f4c9d69db9de" providerId="ADAL" clId="{F92CE05C-F3C9-586F-83A2-491A04B2BB62}" dt="2026-06-29T08:59:00.557" v="2570" actId="1036"/>
          <ac:picMkLst>
            <pc:docMk/>
            <pc:sldMk cId="1603010292" sldId="336"/>
            <ac:picMk id="5" creationId="{C4152F13-E66D-599D-94A2-B0F714E3994E}"/>
          </ac:picMkLst>
        </pc:picChg>
        <pc:picChg chg="add mod modCrop">
          <ac:chgData name="Heriniaina Juliano Dani Ramanantsoa" userId="41b4b6b0-22da-4743-9b17-f4c9d69db9de" providerId="ADAL" clId="{F92CE05C-F3C9-586F-83A2-491A04B2BB62}" dt="2026-06-29T08:59:00.557" v="2570" actId="1036"/>
          <ac:picMkLst>
            <pc:docMk/>
            <pc:sldMk cId="1603010292" sldId="336"/>
            <ac:picMk id="6" creationId="{792E91D6-B664-1C6D-F376-4709F15EEC44}"/>
          </ac:picMkLst>
        </pc:picChg>
      </pc:sldChg>
      <pc:sldChg chg="add del">
        <pc:chgData name="Heriniaina Juliano Dani Ramanantsoa" userId="41b4b6b0-22da-4743-9b17-f4c9d69db9de" providerId="ADAL" clId="{F92CE05C-F3C9-586F-83A2-491A04B2BB62}" dt="2026-06-30T09:02:31.410" v="3940" actId="2696"/>
        <pc:sldMkLst>
          <pc:docMk/>
          <pc:sldMk cId="2172227048" sldId="336"/>
        </pc:sldMkLst>
      </pc:sldChg>
      <pc:sldChg chg="new del">
        <pc:chgData name="Heriniaina Juliano Dani Ramanantsoa" userId="41b4b6b0-22da-4743-9b17-f4c9d69db9de" providerId="ADAL" clId="{F92CE05C-F3C9-586F-83A2-491A04B2BB62}" dt="2026-06-29T08:57:53.943" v="2530" actId="2696"/>
        <pc:sldMkLst>
          <pc:docMk/>
          <pc:sldMk cId="2824631940" sldId="337"/>
        </pc:sldMkLst>
      </pc:sldChg>
      <pc:sldChg chg="modSp add del mod">
        <pc:chgData name="Heriniaina Juliano Dani Ramanantsoa" userId="41b4b6b0-22da-4743-9b17-f4c9d69db9de" providerId="ADAL" clId="{F92CE05C-F3C9-586F-83A2-491A04B2BB62}" dt="2026-06-30T09:02:30.603" v="3938" actId="2696"/>
        <pc:sldMkLst>
          <pc:docMk/>
          <pc:sldMk cId="2377742205" sldId="338"/>
        </pc:sldMkLst>
        <pc:picChg chg="mod">
          <ac:chgData name="Heriniaina Juliano Dani Ramanantsoa" userId="41b4b6b0-22da-4743-9b17-f4c9d69db9de" providerId="ADAL" clId="{F92CE05C-F3C9-586F-83A2-491A04B2BB62}" dt="2026-06-30T06:13:44.746" v="3773" actId="1076"/>
          <ac:picMkLst>
            <pc:docMk/>
            <pc:sldMk cId="2377742205" sldId="338"/>
            <ac:picMk id="5" creationId="{81DE7D1B-576D-1465-C3E5-9E23CD95CDFA}"/>
          </ac:picMkLst>
        </pc:picChg>
      </pc:sldChg>
      <pc:sldChg chg="addSp delSp modSp new del mod ord">
        <pc:chgData name="Heriniaina Juliano Dani Ramanantsoa" userId="41b4b6b0-22da-4743-9b17-f4c9d69db9de" providerId="ADAL" clId="{F92CE05C-F3C9-586F-83A2-491A04B2BB62}" dt="2026-06-29T09:30:33.275" v="3193" actId="2696"/>
        <pc:sldMkLst>
          <pc:docMk/>
          <pc:sldMk cId="2809255404" sldId="338"/>
        </pc:sldMkLst>
        <pc:spChg chg="del">
          <ac:chgData name="Heriniaina Juliano Dani Ramanantsoa" userId="41b4b6b0-22da-4743-9b17-f4c9d69db9de" providerId="ADAL" clId="{F92CE05C-F3C9-586F-83A2-491A04B2BB62}" dt="2026-06-29T08:58:10.831" v="2531" actId="478"/>
          <ac:spMkLst>
            <pc:docMk/>
            <pc:sldMk cId="2809255404" sldId="338"/>
            <ac:spMk id="2" creationId="{BA63F6D7-8B0C-7B0E-58C8-56490C3A5FA7}"/>
          </ac:spMkLst>
        </pc:spChg>
      </pc:sldChg>
      <pc:sldChg chg="addSp delSp modSp new del mod">
        <pc:chgData name="Heriniaina Juliano Dani Ramanantsoa" userId="41b4b6b0-22da-4743-9b17-f4c9d69db9de" providerId="ADAL" clId="{F92CE05C-F3C9-586F-83A2-491A04B2BB62}" dt="2026-06-29T09:30:33.275" v="3193" actId="2696"/>
        <pc:sldMkLst>
          <pc:docMk/>
          <pc:sldMk cId="3760906280" sldId="339"/>
        </pc:sldMkLst>
      </pc:sldChg>
      <pc:sldChg chg="modSp add del mod">
        <pc:chgData name="Heriniaina Juliano Dani Ramanantsoa" userId="41b4b6b0-22da-4743-9b17-f4c9d69db9de" providerId="ADAL" clId="{F92CE05C-F3C9-586F-83A2-491A04B2BB62}" dt="2026-06-30T09:02:31.044" v="3939" actId="2696"/>
        <pc:sldMkLst>
          <pc:docMk/>
          <pc:sldMk cId="4240179717" sldId="339"/>
        </pc:sldMkLst>
        <pc:picChg chg="mod">
          <ac:chgData name="Heriniaina Juliano Dani Ramanantsoa" userId="41b4b6b0-22da-4743-9b17-f4c9d69db9de" providerId="ADAL" clId="{F92CE05C-F3C9-586F-83A2-491A04B2BB62}" dt="2026-06-29T12:30:11.117" v="3318" actId="1037"/>
          <ac:picMkLst>
            <pc:docMk/>
            <pc:sldMk cId="4240179717" sldId="339"/>
            <ac:picMk id="5" creationId="{CEB901B2-E79F-0939-2848-0A604CB39027}"/>
          </ac:picMkLst>
        </pc:picChg>
      </pc:sldChg>
      <pc:sldChg chg="modSp add del mod">
        <pc:chgData name="Heriniaina Juliano Dani Ramanantsoa" userId="41b4b6b0-22da-4743-9b17-f4c9d69db9de" providerId="ADAL" clId="{F92CE05C-F3C9-586F-83A2-491A04B2BB62}" dt="2026-06-30T09:02:32.779" v="3941" actId="2696"/>
        <pc:sldMkLst>
          <pc:docMk/>
          <pc:sldMk cId="2337144989" sldId="340"/>
        </pc:sldMkLst>
        <pc:picChg chg="mod">
          <ac:chgData name="Heriniaina Juliano Dani Ramanantsoa" userId="41b4b6b0-22da-4743-9b17-f4c9d69db9de" providerId="ADAL" clId="{F92CE05C-F3C9-586F-83A2-491A04B2BB62}" dt="2026-06-29T12:30:21.660" v="3336" actId="1037"/>
          <ac:picMkLst>
            <pc:docMk/>
            <pc:sldMk cId="2337144989" sldId="340"/>
            <ac:picMk id="5" creationId="{1AC6942D-279D-A78F-0C3D-4AF9137BF93F}"/>
          </ac:picMkLst>
        </pc:picChg>
      </pc:sldChg>
      <pc:sldChg chg="addSp delSp modSp new del mod">
        <pc:chgData name="Heriniaina Juliano Dani Ramanantsoa" userId="41b4b6b0-22da-4743-9b17-f4c9d69db9de" providerId="ADAL" clId="{F92CE05C-F3C9-586F-83A2-491A04B2BB62}" dt="2026-06-29T09:30:33.275" v="3193" actId="2696"/>
        <pc:sldMkLst>
          <pc:docMk/>
          <pc:sldMk cId="3948629815" sldId="340"/>
        </pc:sldMkLst>
      </pc:sldChg>
      <pc:sldChg chg="addSp delSp modSp new del mod">
        <pc:chgData name="Heriniaina Juliano Dani Ramanantsoa" userId="41b4b6b0-22da-4743-9b17-f4c9d69db9de" providerId="ADAL" clId="{F92CE05C-F3C9-586F-83A2-491A04B2BB62}" dt="2026-06-29T09:02:16.951" v="2584" actId="2696"/>
        <pc:sldMkLst>
          <pc:docMk/>
          <pc:sldMk cId="838689786" sldId="341"/>
        </pc:sldMkLst>
      </pc:sldChg>
      <pc:sldChg chg="addSp delSp modSp add mod">
        <pc:chgData name="Heriniaina Juliano Dani Ramanantsoa" userId="41b4b6b0-22da-4743-9b17-f4c9d69db9de" providerId="ADAL" clId="{F92CE05C-F3C9-586F-83A2-491A04B2BB62}" dt="2026-06-30T14:55:37.055" v="4093" actId="20577"/>
        <pc:sldMkLst>
          <pc:docMk/>
          <pc:sldMk cId="948988412" sldId="342"/>
        </pc:sldMkLst>
        <pc:spChg chg="mod">
          <ac:chgData name="Heriniaina Juliano Dani Ramanantsoa" userId="41b4b6b0-22da-4743-9b17-f4c9d69db9de" providerId="ADAL" clId="{F92CE05C-F3C9-586F-83A2-491A04B2BB62}" dt="2026-06-28T08:18:29.821" v="1923" actId="20577"/>
          <ac:spMkLst>
            <pc:docMk/>
            <pc:sldMk cId="948988412" sldId="342"/>
            <ac:spMk id="3" creationId="{2BFE005B-0B9F-249D-9797-2BF2859FBBD0}"/>
          </ac:spMkLst>
        </pc:spChg>
        <pc:spChg chg="mod">
          <ac:chgData name="Heriniaina Juliano Dani Ramanantsoa" userId="41b4b6b0-22da-4743-9b17-f4c9d69db9de" providerId="ADAL" clId="{F92CE05C-F3C9-586F-83A2-491A04B2BB62}" dt="2026-06-30T14:55:37.055" v="4093" actId="20577"/>
          <ac:spMkLst>
            <pc:docMk/>
            <pc:sldMk cId="948988412" sldId="342"/>
            <ac:spMk id="4" creationId="{619D39E0-5A84-B1E8-108D-009F45E58860}"/>
          </ac:spMkLst>
        </pc:spChg>
        <pc:spChg chg="add del mod">
          <ac:chgData name="Heriniaina Juliano Dani Ramanantsoa" userId="41b4b6b0-22da-4743-9b17-f4c9d69db9de" providerId="ADAL" clId="{F92CE05C-F3C9-586F-83A2-491A04B2BB62}" dt="2026-06-29T12:35:17.576" v="3393" actId="478"/>
          <ac:spMkLst>
            <pc:docMk/>
            <pc:sldMk cId="948988412" sldId="342"/>
            <ac:spMk id="5" creationId="{964BD3AD-0876-124E-7DE8-5B211F8691DC}"/>
          </ac:spMkLst>
        </pc:spChg>
      </pc:sldChg>
      <pc:sldChg chg="addSp modSp new del mod">
        <pc:chgData name="Heriniaina Juliano Dani Ramanantsoa" userId="41b4b6b0-22da-4743-9b17-f4c9d69db9de" providerId="ADAL" clId="{F92CE05C-F3C9-586F-83A2-491A04B2BB62}" dt="2026-06-29T16:21:21.937" v="3512" actId="2696"/>
        <pc:sldMkLst>
          <pc:docMk/>
          <pc:sldMk cId="1383892029" sldId="343"/>
        </pc:sldMkLst>
      </pc:sldChg>
      <pc:sldChg chg="modSp add mod">
        <pc:chgData name="Heriniaina Juliano Dani Ramanantsoa" userId="41b4b6b0-22da-4743-9b17-f4c9d69db9de" providerId="ADAL" clId="{F92CE05C-F3C9-586F-83A2-491A04B2BB62}" dt="2026-06-30T11:03:53.091" v="3989" actId="1036"/>
        <pc:sldMkLst>
          <pc:docMk/>
          <pc:sldMk cId="323576799" sldId="344"/>
        </pc:sldMkLst>
        <pc:spChg chg="mod">
          <ac:chgData name="Heriniaina Juliano Dani Ramanantsoa" userId="41b4b6b0-22da-4743-9b17-f4c9d69db9de" providerId="ADAL" clId="{F92CE05C-F3C9-586F-83A2-491A04B2BB62}" dt="2026-06-30T11:03:53.091" v="3989" actId="1036"/>
          <ac:spMkLst>
            <pc:docMk/>
            <pc:sldMk cId="323576799" sldId="344"/>
            <ac:spMk id="3" creationId="{CF8B5E1A-C41E-3667-99C6-446645CFA05E}"/>
          </ac:spMkLst>
        </pc:spChg>
        <pc:spChg chg="mod">
          <ac:chgData name="Heriniaina Juliano Dani Ramanantsoa" userId="41b4b6b0-22da-4743-9b17-f4c9d69db9de" providerId="ADAL" clId="{F92CE05C-F3C9-586F-83A2-491A04B2BB62}" dt="2026-06-29T09:02:00.383" v="2583" actId="255"/>
          <ac:spMkLst>
            <pc:docMk/>
            <pc:sldMk cId="323576799" sldId="344"/>
            <ac:spMk id="4" creationId="{70E30093-F402-1129-3DE6-2A9C66BB06C1}"/>
          </ac:spMkLst>
        </pc:spChg>
      </pc:sldChg>
      <pc:sldChg chg="modSp add mod">
        <pc:chgData name="Heriniaina Juliano Dani Ramanantsoa" userId="41b4b6b0-22da-4743-9b17-f4c9d69db9de" providerId="ADAL" clId="{F92CE05C-F3C9-586F-83A2-491A04B2BB62}" dt="2026-06-30T11:07:06.973" v="4041" actId="1035"/>
        <pc:sldMkLst>
          <pc:docMk/>
          <pc:sldMk cId="1619763112" sldId="345"/>
        </pc:sldMkLst>
        <pc:spChg chg="mod">
          <ac:chgData name="Heriniaina Juliano Dani Ramanantsoa" userId="41b4b6b0-22da-4743-9b17-f4c9d69db9de" providerId="ADAL" clId="{F92CE05C-F3C9-586F-83A2-491A04B2BB62}" dt="2026-06-30T11:06:59.425" v="4039" actId="255"/>
          <ac:spMkLst>
            <pc:docMk/>
            <pc:sldMk cId="1619763112" sldId="345"/>
            <ac:spMk id="3" creationId="{E0678F46-C178-74D0-C9D4-C649D66DC2BF}"/>
          </ac:spMkLst>
        </pc:spChg>
        <pc:spChg chg="mod">
          <ac:chgData name="Heriniaina Juliano Dani Ramanantsoa" userId="41b4b6b0-22da-4743-9b17-f4c9d69db9de" providerId="ADAL" clId="{F92CE05C-F3C9-586F-83A2-491A04B2BB62}" dt="2026-06-30T11:07:06.973" v="4041" actId="1035"/>
          <ac:spMkLst>
            <pc:docMk/>
            <pc:sldMk cId="1619763112" sldId="345"/>
            <ac:spMk id="4" creationId="{64B44A5D-19FB-9708-38AF-DE700A4FA9A5}"/>
          </ac:spMkLst>
        </pc:spChg>
      </pc:sldChg>
      <pc:sldChg chg="addSp delSp modSp new mod">
        <pc:chgData name="Heriniaina Juliano Dani Ramanantsoa" userId="41b4b6b0-22da-4743-9b17-f4c9d69db9de" providerId="ADAL" clId="{F92CE05C-F3C9-586F-83A2-491A04B2BB62}" dt="2026-06-29T12:37:35.524" v="3505" actId="20577"/>
        <pc:sldMkLst>
          <pc:docMk/>
          <pc:sldMk cId="3695243736" sldId="346"/>
        </pc:sldMkLst>
        <pc:spChg chg="mod">
          <ac:chgData name="Heriniaina Juliano Dani Ramanantsoa" userId="41b4b6b0-22da-4743-9b17-f4c9d69db9de" providerId="ADAL" clId="{F92CE05C-F3C9-586F-83A2-491A04B2BB62}" dt="2026-06-28T08:41:39.378" v="2137" actId="1037"/>
          <ac:spMkLst>
            <pc:docMk/>
            <pc:sldMk cId="3695243736" sldId="346"/>
            <ac:spMk id="3" creationId="{ED8B3912-E09F-5A5A-8AC6-0562B24F45B4}"/>
          </ac:spMkLst>
        </pc:spChg>
        <pc:spChg chg="add mod">
          <ac:chgData name="Heriniaina Juliano Dani Ramanantsoa" userId="41b4b6b0-22da-4743-9b17-f4c9d69db9de" providerId="ADAL" clId="{F92CE05C-F3C9-586F-83A2-491A04B2BB62}" dt="2026-06-28T08:41:39.378" v="2137" actId="1037"/>
          <ac:spMkLst>
            <pc:docMk/>
            <pc:sldMk cId="3695243736" sldId="346"/>
            <ac:spMk id="4" creationId="{93BF2F8C-D2A8-A397-8BFF-668562EE9110}"/>
          </ac:spMkLst>
        </pc:spChg>
        <pc:spChg chg="add mod">
          <ac:chgData name="Heriniaina Juliano Dani Ramanantsoa" userId="41b4b6b0-22da-4743-9b17-f4c9d69db9de" providerId="ADAL" clId="{F92CE05C-F3C9-586F-83A2-491A04B2BB62}" dt="2026-06-28T08:41:39.378" v="2137" actId="1037"/>
          <ac:spMkLst>
            <pc:docMk/>
            <pc:sldMk cId="3695243736" sldId="346"/>
            <ac:spMk id="5" creationId="{BD6FFF0B-A91A-6B66-4292-19CEBB3EE4D0}"/>
          </ac:spMkLst>
        </pc:spChg>
        <pc:spChg chg="add mod">
          <ac:chgData name="Heriniaina Juliano Dani Ramanantsoa" userId="41b4b6b0-22da-4743-9b17-f4c9d69db9de" providerId="ADAL" clId="{F92CE05C-F3C9-586F-83A2-491A04B2BB62}" dt="2026-06-29T12:37:35.524" v="3505" actId="20577"/>
          <ac:spMkLst>
            <pc:docMk/>
            <pc:sldMk cId="3695243736" sldId="346"/>
            <ac:spMk id="7" creationId="{B3B3DCA4-80FE-58F9-E017-0129665688BF}"/>
          </ac:spMkLst>
        </pc:spChg>
        <pc:picChg chg="add mod">
          <ac:chgData name="Heriniaina Juliano Dani Ramanantsoa" userId="41b4b6b0-22da-4743-9b17-f4c9d69db9de" providerId="ADAL" clId="{F92CE05C-F3C9-586F-83A2-491A04B2BB62}" dt="2026-06-28T17:14:18.538" v="2147" actId="692"/>
          <ac:picMkLst>
            <pc:docMk/>
            <pc:sldMk cId="3695243736" sldId="346"/>
            <ac:picMk id="6" creationId="{C7F0456E-20E2-8634-D40C-3D3848C8BCF5}"/>
          </ac:picMkLst>
        </pc:picChg>
      </pc:sldChg>
      <pc:sldChg chg="addSp delSp modSp add mod">
        <pc:chgData name="Heriniaina Juliano Dani Ramanantsoa" userId="41b4b6b0-22da-4743-9b17-f4c9d69db9de" providerId="ADAL" clId="{F92CE05C-F3C9-586F-83A2-491A04B2BB62}" dt="2026-06-30T11:03:23.225" v="3970" actId="1035"/>
        <pc:sldMkLst>
          <pc:docMk/>
          <pc:sldMk cId="811296544" sldId="347"/>
        </pc:sldMkLst>
        <pc:spChg chg="del">
          <ac:chgData name="Heriniaina Juliano Dani Ramanantsoa" userId="41b4b6b0-22da-4743-9b17-f4c9d69db9de" providerId="ADAL" clId="{F92CE05C-F3C9-586F-83A2-491A04B2BB62}" dt="2026-06-29T09:28:13.151" v="3111" actId="478"/>
          <ac:spMkLst>
            <pc:docMk/>
            <pc:sldMk cId="811296544" sldId="347"/>
            <ac:spMk id="3" creationId="{E2655DA3-7649-C541-6B36-2021FE88A0DA}"/>
          </ac:spMkLst>
        </pc:spChg>
        <pc:spChg chg="del">
          <ac:chgData name="Heriniaina Juliano Dani Ramanantsoa" userId="41b4b6b0-22da-4743-9b17-f4c9d69db9de" providerId="ADAL" clId="{F92CE05C-F3C9-586F-83A2-491A04B2BB62}" dt="2026-06-29T09:28:15.686" v="3112" actId="478"/>
          <ac:spMkLst>
            <pc:docMk/>
            <pc:sldMk cId="811296544" sldId="347"/>
            <ac:spMk id="5" creationId="{F820495D-9D5F-B1C8-6168-84710FFCD7A9}"/>
          </ac:spMkLst>
        </pc:spChg>
        <pc:spChg chg="add del mod">
          <ac:chgData name="Heriniaina Juliano Dani Ramanantsoa" userId="41b4b6b0-22da-4743-9b17-f4c9d69db9de" providerId="ADAL" clId="{F92CE05C-F3C9-586F-83A2-491A04B2BB62}" dt="2026-06-29T09:28:19.582" v="3114" actId="478"/>
          <ac:spMkLst>
            <pc:docMk/>
            <pc:sldMk cId="811296544" sldId="347"/>
            <ac:spMk id="6" creationId="{4B85F12D-0A85-F179-4ABC-36883E5B6028}"/>
          </ac:spMkLst>
        </pc:spChg>
        <pc:spChg chg="del">
          <ac:chgData name="Heriniaina Juliano Dani Ramanantsoa" userId="41b4b6b0-22da-4743-9b17-f4c9d69db9de" providerId="ADAL" clId="{F92CE05C-F3C9-586F-83A2-491A04B2BB62}" dt="2026-06-29T09:28:09.803" v="3110" actId="478"/>
          <ac:spMkLst>
            <pc:docMk/>
            <pc:sldMk cId="811296544" sldId="347"/>
            <ac:spMk id="7" creationId="{F54808CE-6690-0FB8-749B-F43055A08776}"/>
          </ac:spMkLst>
        </pc:spChg>
        <pc:spChg chg="mod">
          <ac:chgData name="Heriniaina Juliano Dani Ramanantsoa" userId="41b4b6b0-22da-4743-9b17-f4c9d69db9de" providerId="ADAL" clId="{F92CE05C-F3C9-586F-83A2-491A04B2BB62}" dt="2026-06-29T09:28:29.022" v="3167" actId="1035"/>
          <ac:spMkLst>
            <pc:docMk/>
            <pc:sldMk cId="811296544" sldId="347"/>
            <ac:spMk id="9" creationId="{B92B1B4D-D81E-34D1-8261-F9E01AD097E0}"/>
          </ac:spMkLst>
        </pc:spChg>
        <pc:spChg chg="add del mod">
          <ac:chgData name="Heriniaina Juliano Dani Ramanantsoa" userId="41b4b6b0-22da-4743-9b17-f4c9d69db9de" providerId="ADAL" clId="{F92CE05C-F3C9-586F-83A2-491A04B2BB62}" dt="2026-06-29T09:28:18.388" v="3113" actId="478"/>
          <ac:spMkLst>
            <pc:docMk/>
            <pc:sldMk cId="811296544" sldId="347"/>
            <ac:spMk id="10" creationId="{BDF45630-9AF8-A04C-0192-935CD85DC1C0}"/>
          </ac:spMkLst>
        </pc:spChg>
        <pc:spChg chg="add mod">
          <ac:chgData name="Heriniaina Juliano Dani Ramanantsoa" userId="41b4b6b0-22da-4743-9b17-f4c9d69db9de" providerId="ADAL" clId="{F92CE05C-F3C9-586F-83A2-491A04B2BB62}" dt="2026-06-30T11:03:23.225" v="3970" actId="1035"/>
          <ac:spMkLst>
            <pc:docMk/>
            <pc:sldMk cId="811296544" sldId="347"/>
            <ac:spMk id="12" creationId="{3B1EAD28-8BAE-1F87-C60D-0ECD716F4ACA}"/>
          </ac:spMkLst>
        </pc:spChg>
        <pc:picChg chg="del">
          <ac:chgData name="Heriniaina Juliano Dani Ramanantsoa" userId="41b4b6b0-22da-4743-9b17-f4c9d69db9de" providerId="ADAL" clId="{F92CE05C-F3C9-586F-83A2-491A04B2BB62}" dt="2026-06-29T09:28:07.455" v="3109" actId="478"/>
          <ac:picMkLst>
            <pc:docMk/>
            <pc:sldMk cId="811296544" sldId="347"/>
            <ac:picMk id="2" creationId="{B892B4D2-9D56-C9B0-91A0-F248E0B63734}"/>
          </ac:picMkLst>
        </pc:picChg>
      </pc:sldChg>
      <pc:sldChg chg="addSp delSp modSp new del mod">
        <pc:chgData name="Heriniaina Juliano Dani Ramanantsoa" userId="41b4b6b0-22da-4743-9b17-f4c9d69db9de" providerId="ADAL" clId="{F92CE05C-F3C9-586F-83A2-491A04B2BB62}" dt="2026-06-30T09:02:29.914" v="3937" actId="2696"/>
        <pc:sldMkLst>
          <pc:docMk/>
          <pc:sldMk cId="1091217197" sldId="348"/>
        </pc:sldMkLst>
        <pc:spChg chg="mod">
          <ac:chgData name="Heriniaina Juliano Dani Ramanantsoa" userId="41b4b6b0-22da-4743-9b17-f4c9d69db9de" providerId="ADAL" clId="{F92CE05C-F3C9-586F-83A2-491A04B2BB62}" dt="2026-06-30T06:13:13.563" v="3771" actId="20577"/>
          <ac:spMkLst>
            <pc:docMk/>
            <pc:sldMk cId="1091217197" sldId="348"/>
            <ac:spMk id="2" creationId="{EE26D8BB-B2EC-7950-08D3-398F5C059679}"/>
          </ac:spMkLst>
        </pc:spChg>
        <pc:spChg chg="del mod">
          <ac:chgData name="Heriniaina Juliano Dani Ramanantsoa" userId="41b4b6b0-22da-4743-9b17-f4c9d69db9de" providerId="ADAL" clId="{F92CE05C-F3C9-586F-83A2-491A04B2BB62}" dt="2026-06-30T06:13:19.472" v="3772" actId="478"/>
          <ac:spMkLst>
            <pc:docMk/>
            <pc:sldMk cId="1091217197" sldId="348"/>
            <ac:spMk id="3" creationId="{0513CF42-A816-3D12-E49F-9A87FE8AD75E}"/>
          </ac:spMkLst>
        </pc:spChg>
        <pc:spChg chg="add mod">
          <ac:chgData name="Heriniaina Juliano Dani Ramanantsoa" userId="41b4b6b0-22da-4743-9b17-f4c9d69db9de" providerId="ADAL" clId="{F92CE05C-F3C9-586F-83A2-491A04B2BB62}" dt="2026-06-30T06:13:19.472" v="3772" actId="478"/>
          <ac:spMkLst>
            <pc:docMk/>
            <pc:sldMk cId="1091217197" sldId="348"/>
            <ac:spMk id="5" creationId="{F869FDFD-92BE-220B-BBA9-A06047A6381F}"/>
          </ac:spMkLst>
        </pc:spChg>
      </pc:sldChg>
      <pc:sldChg chg="new del">
        <pc:chgData name="Heriniaina Juliano Dani Ramanantsoa" userId="41b4b6b0-22da-4743-9b17-f4c9d69db9de" providerId="ADAL" clId="{F92CE05C-F3C9-586F-83A2-491A04B2BB62}" dt="2026-06-29T09:30:51.943" v="3206" actId="2696"/>
        <pc:sldMkLst>
          <pc:docMk/>
          <pc:sldMk cId="1283443664" sldId="349"/>
        </pc:sldMkLst>
      </pc:sldChg>
      <pc:sldChg chg="addSp delSp modSp new mod">
        <pc:chgData name="Heriniaina Juliano Dani Ramanantsoa" userId="41b4b6b0-22da-4743-9b17-f4c9d69db9de" providerId="ADAL" clId="{F92CE05C-F3C9-586F-83A2-491A04B2BB62}" dt="2026-06-30T09:02:12.926" v="3936" actId="5793"/>
        <pc:sldMkLst>
          <pc:docMk/>
          <pc:sldMk cId="3385931481" sldId="349"/>
        </pc:sldMkLst>
        <pc:spChg chg="del">
          <ac:chgData name="Heriniaina Juliano Dani Ramanantsoa" userId="41b4b6b0-22da-4743-9b17-f4c9d69db9de" providerId="ADAL" clId="{F92CE05C-F3C9-586F-83A2-491A04B2BB62}" dt="2026-06-29T11:18:31.679" v="3240" actId="478"/>
          <ac:spMkLst>
            <pc:docMk/>
            <pc:sldMk cId="3385931481" sldId="349"/>
            <ac:spMk id="2" creationId="{562FC648-C31A-706E-2995-40F1CBC6F3AD}"/>
          </ac:spMkLst>
        </pc:spChg>
        <pc:spChg chg="mod">
          <ac:chgData name="Heriniaina Juliano Dani Ramanantsoa" userId="41b4b6b0-22da-4743-9b17-f4c9d69db9de" providerId="ADAL" clId="{F92CE05C-F3C9-586F-83A2-491A04B2BB62}" dt="2026-06-30T09:02:12.926" v="3936" actId="5793"/>
          <ac:spMkLst>
            <pc:docMk/>
            <pc:sldMk cId="3385931481" sldId="349"/>
            <ac:spMk id="3" creationId="{7361A718-4424-9771-5938-54A77B143714}"/>
          </ac:spMkLst>
        </pc:spChg>
        <pc:spChg chg="add mod">
          <ac:chgData name="Heriniaina Juliano Dani Ramanantsoa" userId="41b4b6b0-22da-4743-9b17-f4c9d69db9de" providerId="ADAL" clId="{F92CE05C-F3C9-586F-83A2-491A04B2BB62}" dt="2026-06-29T11:21:12.451" v="3281" actId="1035"/>
          <ac:spMkLst>
            <pc:docMk/>
            <pc:sldMk cId="3385931481" sldId="349"/>
            <ac:spMk id="4" creationId="{50BFA6DC-F303-412F-1CAA-156860BFBC2A}"/>
          </ac:spMkLst>
        </pc:spChg>
        <pc:picChg chg="add mod">
          <ac:chgData name="Heriniaina Juliano Dani Ramanantsoa" userId="41b4b6b0-22da-4743-9b17-f4c9d69db9de" providerId="ADAL" clId="{F92CE05C-F3C9-586F-83A2-491A04B2BB62}" dt="2026-06-29T11:21:12.451" v="3281" actId="1035"/>
          <ac:picMkLst>
            <pc:docMk/>
            <pc:sldMk cId="3385931481" sldId="349"/>
            <ac:picMk id="5" creationId="{69CACD12-060A-17FB-A66B-7E9A0F79EF40}"/>
          </ac:picMkLst>
        </pc:picChg>
        <pc:picChg chg="add mod">
          <ac:chgData name="Heriniaina Juliano Dani Ramanantsoa" userId="41b4b6b0-22da-4743-9b17-f4c9d69db9de" providerId="ADAL" clId="{F92CE05C-F3C9-586F-83A2-491A04B2BB62}" dt="2026-06-29T11:20:32.251" v="3272" actId="1076"/>
          <ac:picMkLst>
            <pc:docMk/>
            <pc:sldMk cId="3385931481" sldId="349"/>
            <ac:picMk id="6" creationId="{679B1E77-137E-DDAF-FBBA-0E1C28C3C277}"/>
          </ac:picMkLst>
        </pc:picChg>
      </pc:sldChg>
      <pc:sldChg chg="addSp delSp modSp new del mod">
        <pc:chgData name="Heriniaina Juliano Dani Ramanantsoa" userId="41b4b6b0-22da-4743-9b17-f4c9d69db9de" providerId="ADAL" clId="{F92CE05C-F3C9-586F-83A2-491A04B2BB62}" dt="2026-06-29T16:22:13.201" v="3518" actId="2696"/>
        <pc:sldMkLst>
          <pc:docMk/>
          <pc:sldMk cId="388196902" sldId="350"/>
        </pc:sldMkLst>
        <pc:spChg chg="del">
          <ac:chgData name="Heriniaina Juliano Dani Ramanantsoa" userId="41b4b6b0-22da-4743-9b17-f4c9d69db9de" providerId="ADAL" clId="{F92CE05C-F3C9-586F-83A2-491A04B2BB62}" dt="2026-06-29T16:20:49.771" v="3507" actId="478"/>
          <ac:spMkLst>
            <pc:docMk/>
            <pc:sldMk cId="388196902" sldId="350"/>
            <ac:spMk id="2" creationId="{6BC3DB96-0331-4CA9-29E8-9A465BF087A2}"/>
          </ac:spMkLst>
        </pc:spChg>
        <pc:spChg chg="del">
          <ac:chgData name="Heriniaina Juliano Dani Ramanantsoa" userId="41b4b6b0-22da-4743-9b17-f4c9d69db9de" providerId="ADAL" clId="{F92CE05C-F3C9-586F-83A2-491A04B2BB62}" dt="2026-06-29T16:20:51.793" v="3508" actId="478"/>
          <ac:spMkLst>
            <pc:docMk/>
            <pc:sldMk cId="388196902" sldId="350"/>
            <ac:spMk id="3" creationId="{3D9AEF8E-B865-2B42-FCBE-074BA7E82C63}"/>
          </ac:spMkLst>
        </pc:spChg>
        <pc:picChg chg="add mod">
          <ac:chgData name="Heriniaina Juliano Dani Ramanantsoa" userId="41b4b6b0-22da-4743-9b17-f4c9d69db9de" providerId="ADAL" clId="{F92CE05C-F3C9-586F-83A2-491A04B2BB62}" dt="2026-06-29T16:21:04.723" v="3511" actId="1076"/>
          <ac:picMkLst>
            <pc:docMk/>
            <pc:sldMk cId="388196902" sldId="350"/>
            <ac:picMk id="4" creationId="{6C544462-F343-EB41-583B-17F0AD0A8C37}"/>
          </ac:picMkLst>
        </pc:picChg>
      </pc:sldChg>
      <pc:sldChg chg="new del">
        <pc:chgData name="Heriniaina Juliano Dani Ramanantsoa" userId="41b4b6b0-22da-4743-9b17-f4c9d69db9de" providerId="ADAL" clId="{F92CE05C-F3C9-586F-83A2-491A04B2BB62}" dt="2026-06-29T09:30:54.091" v="3207" actId="2696"/>
        <pc:sldMkLst>
          <pc:docMk/>
          <pc:sldMk cId="3937525338" sldId="350"/>
        </pc:sldMkLst>
      </pc:sldChg>
      <pc:sldChg chg="addSp delSp modSp new mod">
        <pc:chgData name="Heriniaina Juliano Dani Ramanantsoa" userId="41b4b6b0-22da-4743-9b17-f4c9d69db9de" providerId="ADAL" clId="{F92CE05C-F3C9-586F-83A2-491A04B2BB62}" dt="2026-06-30T06:15:41.842" v="3806" actId="1038"/>
        <pc:sldMkLst>
          <pc:docMk/>
          <pc:sldMk cId="2063615805" sldId="351"/>
        </pc:sldMkLst>
        <pc:spChg chg="del">
          <ac:chgData name="Heriniaina Juliano Dani Ramanantsoa" userId="41b4b6b0-22da-4743-9b17-f4c9d69db9de" providerId="ADAL" clId="{F92CE05C-F3C9-586F-83A2-491A04B2BB62}" dt="2026-06-29T16:21:54.687" v="3514" actId="478"/>
          <ac:spMkLst>
            <pc:docMk/>
            <pc:sldMk cId="2063615805" sldId="351"/>
            <ac:spMk id="2" creationId="{3321135B-CA83-8033-420A-99CA34E7F594}"/>
          </ac:spMkLst>
        </pc:spChg>
        <pc:spChg chg="del">
          <ac:chgData name="Heriniaina Juliano Dani Ramanantsoa" userId="41b4b6b0-22da-4743-9b17-f4c9d69db9de" providerId="ADAL" clId="{F92CE05C-F3C9-586F-83A2-491A04B2BB62}" dt="2026-06-29T16:21:56.574" v="3515" actId="478"/>
          <ac:spMkLst>
            <pc:docMk/>
            <pc:sldMk cId="2063615805" sldId="351"/>
            <ac:spMk id="3" creationId="{6AE5083A-9DCC-787E-87C6-00A8B84C2A91}"/>
          </ac:spMkLst>
        </pc:spChg>
        <pc:picChg chg="add mod">
          <ac:chgData name="Heriniaina Juliano Dani Ramanantsoa" userId="41b4b6b0-22da-4743-9b17-f4c9d69db9de" providerId="ADAL" clId="{F92CE05C-F3C9-586F-83A2-491A04B2BB62}" dt="2026-06-30T06:15:21.287" v="3801" actId="692"/>
          <ac:picMkLst>
            <pc:docMk/>
            <pc:sldMk cId="2063615805" sldId="351"/>
            <ac:picMk id="4" creationId="{DDBB11D9-E2D9-5298-8000-5CB6A648B532}"/>
          </ac:picMkLst>
        </pc:picChg>
        <pc:picChg chg="add mod">
          <ac:chgData name="Heriniaina Juliano Dani Ramanantsoa" userId="41b4b6b0-22da-4743-9b17-f4c9d69db9de" providerId="ADAL" clId="{F92CE05C-F3C9-586F-83A2-491A04B2BB62}" dt="2026-06-30T06:15:41.842" v="3806" actId="1038"/>
          <ac:picMkLst>
            <pc:docMk/>
            <pc:sldMk cId="2063615805" sldId="351"/>
            <ac:picMk id="5" creationId="{CCD5BBF8-4342-1E78-CF01-60CDDC3EA26B}"/>
          </ac:picMkLst>
        </pc:picChg>
      </pc:sldChg>
      <pc:sldChg chg="addSp delSp modSp new mod">
        <pc:chgData name="Heriniaina Juliano Dani Ramanantsoa" userId="41b4b6b0-22da-4743-9b17-f4c9d69db9de" providerId="ADAL" clId="{F92CE05C-F3C9-586F-83A2-491A04B2BB62}" dt="2026-06-30T06:14:16.029" v="3776" actId="14100"/>
        <pc:sldMkLst>
          <pc:docMk/>
          <pc:sldMk cId="2287541410" sldId="352"/>
        </pc:sldMkLst>
        <pc:spChg chg="del">
          <ac:chgData name="Heriniaina Juliano Dani Ramanantsoa" userId="41b4b6b0-22da-4743-9b17-f4c9d69db9de" providerId="ADAL" clId="{F92CE05C-F3C9-586F-83A2-491A04B2BB62}" dt="2026-06-29T16:36:04.075" v="3520" actId="478"/>
          <ac:spMkLst>
            <pc:docMk/>
            <pc:sldMk cId="2287541410" sldId="352"/>
            <ac:spMk id="2" creationId="{80E98D5F-067D-9DC3-8DA0-68BEE2B7676A}"/>
          </ac:spMkLst>
        </pc:spChg>
        <pc:spChg chg="del">
          <ac:chgData name="Heriniaina Juliano Dani Ramanantsoa" userId="41b4b6b0-22da-4743-9b17-f4c9d69db9de" providerId="ADAL" clId="{F92CE05C-F3C9-586F-83A2-491A04B2BB62}" dt="2026-06-29T16:36:05.894" v="3521" actId="478"/>
          <ac:spMkLst>
            <pc:docMk/>
            <pc:sldMk cId="2287541410" sldId="352"/>
            <ac:spMk id="3" creationId="{4E7F4741-41E4-4A30-7D96-93E2DC11ED45}"/>
          </ac:spMkLst>
        </pc:spChg>
        <pc:picChg chg="add mod">
          <ac:chgData name="Heriniaina Juliano Dani Ramanantsoa" userId="41b4b6b0-22da-4743-9b17-f4c9d69db9de" providerId="ADAL" clId="{F92CE05C-F3C9-586F-83A2-491A04B2BB62}" dt="2026-06-30T06:14:16.029" v="3776" actId="14100"/>
          <ac:picMkLst>
            <pc:docMk/>
            <pc:sldMk cId="2287541410" sldId="352"/>
            <ac:picMk id="4" creationId="{60398CFF-621F-76A3-9307-5A0068F4C72C}"/>
          </ac:picMkLst>
        </pc:picChg>
      </pc:sldChg>
      <pc:sldChg chg="addSp delSp modSp new del mod">
        <pc:chgData name="Heriniaina Juliano Dani Ramanantsoa" userId="41b4b6b0-22da-4743-9b17-f4c9d69db9de" providerId="ADAL" clId="{F92CE05C-F3C9-586F-83A2-491A04B2BB62}" dt="2026-06-30T06:15:45.561" v="3807" actId="2696"/>
        <pc:sldMkLst>
          <pc:docMk/>
          <pc:sldMk cId="1369785852" sldId="353"/>
        </pc:sldMkLst>
        <pc:spChg chg="del">
          <ac:chgData name="Heriniaina Juliano Dani Ramanantsoa" userId="41b4b6b0-22da-4743-9b17-f4c9d69db9de" providerId="ADAL" clId="{F92CE05C-F3C9-586F-83A2-491A04B2BB62}" dt="2026-06-29T16:44:01.725" v="3525" actId="478"/>
          <ac:spMkLst>
            <pc:docMk/>
            <pc:sldMk cId="1369785852" sldId="353"/>
            <ac:spMk id="2" creationId="{52B8689F-3B5B-D298-3993-CDF8BB75B89E}"/>
          </ac:spMkLst>
        </pc:spChg>
        <pc:spChg chg="del">
          <ac:chgData name="Heriniaina Juliano Dani Ramanantsoa" userId="41b4b6b0-22da-4743-9b17-f4c9d69db9de" providerId="ADAL" clId="{F92CE05C-F3C9-586F-83A2-491A04B2BB62}" dt="2026-06-29T16:44:03.675" v="3526" actId="478"/>
          <ac:spMkLst>
            <pc:docMk/>
            <pc:sldMk cId="1369785852" sldId="353"/>
            <ac:spMk id="3" creationId="{CA16DAB1-D626-67C0-5CB9-98342B4A8DC3}"/>
          </ac:spMkLst>
        </pc:spChg>
        <pc:picChg chg="add del mod">
          <ac:chgData name="Heriniaina Juliano Dani Ramanantsoa" userId="41b4b6b0-22da-4743-9b17-f4c9d69db9de" providerId="ADAL" clId="{F92CE05C-F3C9-586F-83A2-491A04B2BB62}" dt="2026-06-30T06:14:18.808" v="3777" actId="21"/>
          <ac:picMkLst>
            <pc:docMk/>
            <pc:sldMk cId="1369785852" sldId="353"/>
            <ac:picMk id="4" creationId="{E3460438-549B-7FFD-FDDE-4723AB17FE9D}"/>
          </ac:picMkLst>
        </pc:picChg>
      </pc:sldChg>
      <pc:sldChg chg="addSp delSp modSp new mod">
        <pc:chgData name="Heriniaina Juliano Dani Ramanantsoa" userId="41b4b6b0-22da-4743-9b17-f4c9d69db9de" providerId="ADAL" clId="{F92CE05C-F3C9-586F-83A2-491A04B2BB62}" dt="2026-06-30T08:59:04.517" v="3929" actId="478"/>
        <pc:sldMkLst>
          <pc:docMk/>
          <pc:sldMk cId="3676785373" sldId="354"/>
        </pc:sldMkLst>
        <pc:spChg chg="del">
          <ac:chgData name="Heriniaina Juliano Dani Ramanantsoa" userId="41b4b6b0-22da-4743-9b17-f4c9d69db9de" providerId="ADAL" clId="{F92CE05C-F3C9-586F-83A2-491A04B2BB62}" dt="2026-06-30T08:59:02.761" v="3928" actId="478"/>
          <ac:spMkLst>
            <pc:docMk/>
            <pc:sldMk cId="3676785373" sldId="354"/>
            <ac:spMk id="2" creationId="{1CFFFF79-BAA2-8ECD-8EC4-38CCBE24C8FF}"/>
          </ac:spMkLst>
        </pc:spChg>
        <pc:spChg chg="del">
          <ac:chgData name="Heriniaina Juliano Dani Ramanantsoa" userId="41b4b6b0-22da-4743-9b17-f4c9d69db9de" providerId="ADAL" clId="{F92CE05C-F3C9-586F-83A2-491A04B2BB62}" dt="2026-06-30T08:59:04.517" v="3929" actId="478"/>
          <ac:spMkLst>
            <pc:docMk/>
            <pc:sldMk cId="3676785373" sldId="354"/>
            <ac:spMk id="3" creationId="{0A32273C-3F36-4A30-4E25-F379D111605C}"/>
          </ac:spMkLst>
        </pc:spChg>
        <pc:picChg chg="add mod">
          <ac:chgData name="Heriniaina Juliano Dani Ramanantsoa" userId="41b4b6b0-22da-4743-9b17-f4c9d69db9de" providerId="ADAL" clId="{F92CE05C-F3C9-586F-83A2-491A04B2BB62}" dt="2026-06-30T08:58:48.831" v="3926" actId="692"/>
          <ac:picMkLst>
            <pc:docMk/>
            <pc:sldMk cId="3676785373" sldId="354"/>
            <ac:picMk id="4" creationId="{C617A6CC-48E4-DFD4-4FB6-24C230DFB638}"/>
          </ac:picMkLst>
        </pc:picChg>
        <pc:picChg chg="add mod">
          <ac:chgData name="Heriniaina Juliano Dani Ramanantsoa" userId="41b4b6b0-22da-4743-9b17-f4c9d69db9de" providerId="ADAL" clId="{F92CE05C-F3C9-586F-83A2-491A04B2BB62}" dt="2026-06-30T08:59:00.028" v="3927" actId="1076"/>
          <ac:picMkLst>
            <pc:docMk/>
            <pc:sldMk cId="3676785373" sldId="354"/>
            <ac:picMk id="5" creationId="{66786BDE-EEA7-0468-D838-7AC6FCCAABF0}"/>
          </ac:picMkLst>
        </pc:picChg>
      </pc:sldChg>
      <pc:sldChg chg="modSp add del mod">
        <pc:chgData name="Heriniaina Juliano Dani Ramanantsoa" userId="41b4b6b0-22da-4743-9b17-f4c9d69db9de" providerId="ADAL" clId="{F92CE05C-F3C9-586F-83A2-491A04B2BB62}" dt="2026-06-30T09:02:33.866" v="3942" actId="2696"/>
        <pc:sldMkLst>
          <pc:docMk/>
          <pc:sldMk cId="197915267" sldId="355"/>
        </pc:sldMkLst>
        <pc:picChg chg="mod">
          <ac:chgData name="Heriniaina Juliano Dani Ramanantsoa" userId="41b4b6b0-22da-4743-9b17-f4c9d69db9de" providerId="ADAL" clId="{F92CE05C-F3C9-586F-83A2-491A04B2BB62}" dt="2026-06-30T08:36:07.476" v="3864" actId="1038"/>
          <ac:picMkLst>
            <pc:docMk/>
            <pc:sldMk cId="197915267" sldId="355"/>
            <ac:picMk id="4" creationId="{55FA16F3-286D-2379-37BB-AB76E70DB0F1}"/>
          </ac:picMkLst>
        </pc:picChg>
      </pc:sldChg>
      <pc:sldChg chg="addSp modSp new del mod ord">
        <pc:chgData name="Heriniaina Juliano Dani Ramanantsoa" userId="41b4b6b0-22da-4743-9b17-f4c9d69db9de" providerId="ADAL" clId="{F92CE05C-F3C9-586F-83A2-491A04B2BB62}" dt="2026-06-30T08:35:31.753" v="3856" actId="2696"/>
        <pc:sldMkLst>
          <pc:docMk/>
          <pc:sldMk cId="1894768177" sldId="355"/>
        </pc:sldMkLst>
        <pc:picChg chg="add mod modCrop">
          <ac:chgData name="Heriniaina Juliano Dani Ramanantsoa" userId="41b4b6b0-22da-4743-9b17-f4c9d69db9de" providerId="ADAL" clId="{F92CE05C-F3C9-586F-83A2-491A04B2BB62}" dt="2026-06-30T08:13:44.918" v="3849" actId="1076"/>
          <ac:picMkLst>
            <pc:docMk/>
            <pc:sldMk cId="1894768177" sldId="355"/>
            <ac:picMk id="4" creationId="{55FA16F3-286D-2379-37BB-AB76E70DB0F1}"/>
          </ac:picMkLst>
        </pc:picChg>
      </pc:sldChg>
      <pc:sldChg chg="addSp modSp new mod">
        <pc:chgData name="Heriniaina Juliano Dani Ramanantsoa" userId="41b4b6b0-22da-4743-9b17-f4c9d69db9de" providerId="ADAL" clId="{F92CE05C-F3C9-586F-83A2-491A04B2BB62}" dt="2026-06-30T14:42:47.958" v="4062" actId="732"/>
        <pc:sldMkLst>
          <pc:docMk/>
          <pc:sldMk cId="2368208262" sldId="356"/>
        </pc:sldMkLst>
        <pc:picChg chg="add mod modCrop">
          <ac:chgData name="Heriniaina Juliano Dani Ramanantsoa" userId="41b4b6b0-22da-4743-9b17-f4c9d69db9de" providerId="ADAL" clId="{F92CE05C-F3C9-586F-83A2-491A04B2BB62}" dt="2026-06-30T14:42:47.958" v="4062" actId="732"/>
          <ac:picMkLst>
            <pc:docMk/>
            <pc:sldMk cId="2368208262" sldId="356"/>
            <ac:picMk id="4" creationId="{95215994-FB00-D354-1D33-E61A2EBEC6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88529-54E5-7B38-9105-851A352BB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EABA45-B095-7E89-B2CA-D1914F1DB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C6AB92-EE15-3DB2-7EB1-2717FEAA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5F04B8-EE71-4AB5-2214-AADE4CE4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C7347-15BC-D222-ED33-CD73CB87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D90AF-A93F-D822-4B4A-A517B990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5FF2B2-0AF8-B1C7-3C5B-3649EBC3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AA894-7BC7-E87D-4386-F3457935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67EEF-7B90-8925-308B-ADCB98FF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3BAC18-35C6-916F-E506-C5991A8C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C82BBB-26F3-D0F6-3DA6-11B7868D3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96045D-B7DA-13DA-6251-A111B799F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CED46D-6752-8DF4-A6D9-7538D54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E55A2C-71D8-FDBB-A776-0FE8A2FD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639AA7-40FA-8E49-1905-DDC484C7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3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E0243-CDF8-ECCA-51E8-E7A68E7A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7D3BB-7DD6-8485-5620-5ED8913EA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FF0D95-C9F7-73A2-F075-B5DD7814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000A03-030C-D78F-8B24-691A2951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942492-F159-7A9D-58EF-07DE0DC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0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9E744-596F-E849-6162-4526173B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573D7-0EFF-D539-CF7E-CCF2FB1E7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2AE2D-9280-F9CD-D37F-A9B0CEB6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4271A-B9CF-2C5B-37B3-021237B2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9BB015-FAE7-7283-41A4-7D271990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4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50B66-9F6C-E09D-B650-7B9E9D64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8BB6DF-7EDD-2D43-9993-34B86D16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A34618-C4D0-A464-23E4-FE35B35CD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0AEBB3-F816-69EE-4A7D-5CA8196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9EBE14-66C4-D150-C117-5D509327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C3313E-43F2-17DC-0921-963632D6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6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F5CF3-4C5E-A3D9-72DE-81F519FC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91A8A6-E779-7FD3-A8F3-5923D892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A6A76A-E4A2-3F4D-083A-2452363F7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0A2E5C-C4E6-8539-226E-348551789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8AE83A7-839A-10FC-9BD4-E60E2B771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3F94FF-C5C0-0F58-272B-AAE8FF21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3CAD71-E467-4783-BD58-23E3042E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38F478-4D79-76D5-62AA-19DDA002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7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1AA3-2D36-5DC6-476C-5E454591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6656DA-F162-8CEA-B24C-E73AA5886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2C6E8A-C260-2DE5-68CF-E03D38D6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2B8D7A-D38F-7D7C-CFC1-1B61F35D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67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BFFCE7-9334-0E3F-886A-35A300B1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444E2D-7683-B52B-CB6D-13A85E44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11FDF1-A365-517B-8B4C-E0C51EC5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6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15D73-20C5-92F7-1E1A-0E345A45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FF96DF-5F39-E893-4A6D-C58F936D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C1C7CB-5D87-725A-D314-4A386DB1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6A9412-9E85-91F7-FC5E-FFC86EC7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DE72EF-C66C-1220-069C-2DDAB698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F3EAEE-EF77-CB22-52CF-CBE8926B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0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8D297-BBE6-E818-B37C-1E72E15D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E6565F-D940-B616-DD93-FEB2D16B4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53BC39-7BDF-5AC7-DF36-A45B432CD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3EE73F-6267-9722-F2E0-7DDAD9BB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C77B46-E281-142C-1013-5A41E019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F6693D-826B-7815-0024-AAC508A8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46ED58-2656-2451-48FB-E2908D7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1D98AD-73D0-E4AE-294C-2539A69C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1339FD-E10A-16FF-580A-D93CDED28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4CE1D-4877-EF99-6AB1-8E01847A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1AE13-7BF5-65B4-30EA-A42242ECF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3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riniaina.j.ramanantsoa@uib.n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">
            <a:extLst>
              <a:ext uri="{FF2B5EF4-FFF2-40B4-BE49-F238E27FC236}">
                <a16:creationId xmlns:a16="http://schemas.microsoft.com/office/drawing/2014/main" id="{5519471D-DDC9-EDED-A9F9-A00EAAF5BA36}"/>
              </a:ext>
            </a:extLst>
          </p:cNvPr>
          <p:cNvSpPr txBox="1">
            <a:spLocks/>
          </p:cNvSpPr>
          <p:nvPr/>
        </p:nvSpPr>
        <p:spPr>
          <a:xfrm>
            <a:off x="838200" y="1851557"/>
            <a:ext cx="4953000" cy="3034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D4927"/>
              </a:buClr>
              <a:buSzPts val="3200"/>
              <a:buFont typeface="Calibri"/>
              <a:buNone/>
            </a:pPr>
            <a:r>
              <a:rPr lang="en-GB" sz="3600" dirty="0"/>
              <a:t>Data discovery and visualisation using AI</a:t>
            </a:r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7B664C67-6C45-3C92-BAC4-CA7BDF6B46E0}"/>
              </a:ext>
            </a:extLst>
          </p:cNvPr>
          <p:cNvSpPr txBox="1">
            <a:spLocks/>
          </p:cNvSpPr>
          <p:nvPr/>
        </p:nvSpPr>
        <p:spPr>
          <a:xfrm>
            <a:off x="838200" y="4448572"/>
            <a:ext cx="4953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chemeClr val="accent1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Juliano Ramanantsoa </a:t>
            </a:r>
            <a:r>
              <a:rPr lang="en-GB" sz="2400" dirty="0">
                <a:solidFill>
                  <a:srgbClr val="FEDC7F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heriniaina.j.ramanantsoa@uib.no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chemeClr val="accent1"/>
              </a:buClr>
              <a:buSzPts val="2400"/>
              <a:buFont typeface="Arial"/>
              <a:buNone/>
            </a:pPr>
            <a:endParaRPr lang="en-GB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chemeClr val="accent1"/>
              </a:buClr>
              <a:buSzPts val="2400"/>
              <a:buFont typeface="Arial"/>
              <a:buNone/>
            </a:pPr>
            <a:r>
              <a:rPr lang="en-GB" sz="2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University of Bergen</a:t>
            </a:r>
            <a:endParaRPr lang="en-GB" sz="2100" dirty="0"/>
          </a:p>
        </p:txBody>
      </p:sp>
      <p:pic>
        <p:nvPicPr>
          <p:cNvPr id="6" name="Google Shape;97;p1">
            <a:extLst>
              <a:ext uri="{FF2B5EF4-FFF2-40B4-BE49-F238E27FC236}">
                <a16:creationId xmlns:a16="http://schemas.microsoft.com/office/drawing/2014/main" id="{B52CD2F7-278C-7248-2215-958568A8B2F1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6096000" y="413115"/>
            <a:ext cx="5647871" cy="564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8E99C9-77C4-408A-4CA9-62D11C3D71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13" r="73237"/>
          <a:stretch/>
        </p:blipFill>
        <p:spPr>
          <a:xfrm>
            <a:off x="159773" y="5335325"/>
            <a:ext cx="747254" cy="7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B543E4-9D52-3CAE-66E5-1C04550B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0" y="1917213"/>
            <a:ext cx="5257800" cy="319443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Connect to your favourite AI chatbot (Gemini, ChatGPT, …)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Upload Markdown master prompt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Stay on search mode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Place your query following this standard command structure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26C3AEB-7172-4809-E723-2EE40B2B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0" y="744049"/>
            <a:ext cx="7494816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Applications: </a:t>
            </a:r>
            <a:r>
              <a:rPr lang="en-GB" sz="2800" dirty="0"/>
              <a:t>Explanation of the process</a:t>
            </a:r>
            <a:endParaRPr lang="en-GB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774F8-EDAB-2E26-9800-1CD41C112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42" y="2010112"/>
            <a:ext cx="6093542" cy="2513927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09B3C-F5F4-54B3-6F8D-12D072C9BDF0}"/>
              </a:ext>
            </a:extLst>
          </p:cNvPr>
          <p:cNvSpPr txBox="1"/>
          <p:nvPr/>
        </p:nvSpPr>
        <p:spPr>
          <a:xfrm>
            <a:off x="5621310" y="4554479"/>
            <a:ext cx="6469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Gemini Chatbot executing Search from “</a:t>
            </a:r>
            <a:r>
              <a:rPr lang="en-GB" dirty="0" err="1"/>
              <a:t>discovery_playbook.md</a:t>
            </a:r>
            <a:r>
              <a:rPr lang="en-GB" dirty="0"/>
              <a:t>” guardrail command (agent activated for data searching)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4EB3E-8859-F7C6-3376-B0DBA664B653}"/>
              </a:ext>
            </a:extLst>
          </p:cNvPr>
          <p:cNvSpPr txBox="1"/>
          <p:nvPr/>
        </p:nvSpPr>
        <p:spPr>
          <a:xfrm>
            <a:off x="326570" y="5405780"/>
            <a:ext cx="11592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Variable + Region + Time + Type + Format/Resolution + Acceptable-proxy</a:t>
            </a:r>
          </a:p>
        </p:txBody>
      </p:sp>
    </p:spTree>
    <p:extLst>
      <p:ext uri="{BB962C8B-B14F-4D97-AF65-F5344CB8AC3E}">
        <p14:creationId xmlns:p14="http://schemas.microsoft.com/office/powerpoint/2010/main" val="310946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69C78-B64F-9AE1-A1AA-D72101A8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2B1B4D-D81E-34D1-8261-F9E01AD097E0}"/>
              </a:ext>
            </a:extLst>
          </p:cNvPr>
          <p:cNvSpPr txBox="1"/>
          <p:nvPr/>
        </p:nvSpPr>
        <p:spPr>
          <a:xfrm>
            <a:off x="326570" y="1073624"/>
            <a:ext cx="11592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Variable + Region + Time + Type + Format/Resolution + Acceptable-proxy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EAD28-8BAE-1F87-C60D-0ECD716F4ACA}"/>
              </a:ext>
            </a:extLst>
          </p:cNvPr>
          <p:cNvSpPr txBox="1"/>
          <p:nvPr/>
        </p:nvSpPr>
        <p:spPr>
          <a:xfrm>
            <a:off x="637082" y="1676988"/>
            <a:ext cx="110215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Variable / phenomenon: the "event" (seismic events, SST, ground motion, bathymetry…)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Region: bounding box /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type: the "product" (event catalogue, raw waveform, gridded field, time series…)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Format / resolution: CSV / </a:t>
            </a:r>
            <a:r>
              <a:rPr lang="en-US" sz="2400" dirty="0" err="1"/>
              <a:t>miniSEED</a:t>
            </a:r>
            <a:r>
              <a:rPr lang="en-US" sz="2400" dirty="0"/>
              <a:t> / </a:t>
            </a:r>
            <a:r>
              <a:rPr lang="en-US" sz="2400" dirty="0" err="1"/>
              <a:t>NetCDF</a:t>
            </a:r>
            <a:r>
              <a:rPr lang="en-US" sz="2400" dirty="0"/>
              <a:t>; daily / monthly; grid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Acceptable proxies: the fallback you'll accept if the exact data is locked</a:t>
            </a:r>
          </a:p>
          <a:p>
            <a:endParaRPr lang="en-US" sz="2400" dirty="0"/>
          </a:p>
          <a:p>
            <a:r>
              <a:rPr lang="en-US" sz="2400" dirty="0"/>
              <a:t>Dark data = the same six, plus one trace slot: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Lead / trace: the evidence it should exist: a paper, a project/deliverable, an FDSN network code, an instrument, or a named steward.</a:t>
            </a:r>
          </a:p>
        </p:txBody>
      </p:sp>
    </p:spTree>
    <p:extLst>
      <p:ext uri="{BB962C8B-B14F-4D97-AF65-F5344CB8AC3E}">
        <p14:creationId xmlns:p14="http://schemas.microsoft.com/office/powerpoint/2010/main" val="81129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59810-FD7E-7EE5-5A97-4F5449C81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B5E1A-C41E-3667-99C6-446645CFA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59" y="1453240"/>
            <a:ext cx="11493217" cy="41768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Earthquake catalogue + Italy + 1950–2024 + M ≥ 5 events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Sea-surface temperature + Mediterranean Sea + 2000–2024 + monthly gridded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GNSS position time series + Northern Apennines + 2015–2024 + daily (RINEX / tenv3)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Raw seismic waveforms + Mt Etna + 2024 + continuous broadband (</a:t>
            </a:r>
            <a:r>
              <a:rPr lang="en-US" dirty="0" err="1"/>
              <a:t>miniSEED</a:t>
            </a:r>
            <a:r>
              <a:rPr lang="en-US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/>
              <a:t>Interseismic</a:t>
            </a:r>
            <a:r>
              <a:rPr lang="en-US" dirty="0"/>
              <a:t> strain rate + Central Apennines + 2014–2024 + GNSS velocity field + Sentinel-1 InSAR (LOS)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0E30093-F402-1129-3DE6-2A9C66BB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59" y="1162756"/>
            <a:ext cx="9253584" cy="711200"/>
          </a:xfrm>
        </p:spPr>
        <p:txBody>
          <a:bodyPr>
            <a:noAutofit/>
          </a:bodyPr>
          <a:lstStyle/>
          <a:p>
            <a:r>
              <a:rPr lang="en-GB" sz="3200" b="1" dirty="0"/>
              <a:t>Application 1: Discoverable data</a:t>
            </a:r>
            <a:br>
              <a:rPr lang="en-GB" sz="2400" b="1" dirty="0"/>
            </a:br>
            <a:r>
              <a:rPr lang="en-US" sz="2400" dirty="0" err="1">
                <a:solidFill>
                  <a:schemeClr val="accent2"/>
                </a:solidFill>
              </a:rPr>
              <a:t>discovery_playbook.md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(data that should exist in a known infrastructure)</a:t>
            </a:r>
            <a:br>
              <a:rPr lang="en-US" sz="2400" dirty="0"/>
            </a:b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7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32FD2-F52D-A656-1E0B-2B32CD856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8F46-C178-74D0-C9D4-C649D66DC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59" y="1387922"/>
            <a:ext cx="11493217" cy="4176889"/>
          </a:xfrm>
        </p:spPr>
        <p:txBody>
          <a:bodyPr>
            <a:noAutofit/>
          </a:bodyPr>
          <a:lstStyle/>
          <a:p>
            <a:endParaRPr lang="en-US" sz="2200" dirty="0"/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Seismic waveforms + Andaman </a:t>
            </a:r>
            <a:r>
              <a:rPr lang="en-US" sz="2200" dirty="0" err="1"/>
              <a:t>backarc</a:t>
            </a:r>
            <a:r>
              <a:rPr lang="en-US" sz="2200" dirty="0"/>
              <a:t> + 2019 + raw </a:t>
            </a:r>
            <a:r>
              <a:rPr lang="en-US" sz="2200" dirty="0" err="1"/>
              <a:t>miniSEED</a:t>
            </a:r>
            <a:r>
              <a:rPr lang="en-US" sz="2200" dirty="0"/>
              <a:t> + </a:t>
            </a:r>
            <a:r>
              <a:rPr lang="en-US" sz="2200" i="1" dirty="0"/>
              <a:t>"used in a 2019 paper, never deposited"</a:t>
            </a:r>
            <a:endParaRPr lang="en-US" sz="2200" dirty="0"/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Seafloor pressure + North Atlantic observatory + 2018–2023 + raw time series + </a:t>
            </a:r>
            <a:r>
              <a:rPr lang="en-US" sz="2200" i="1" dirty="0"/>
              <a:t>"named in a Geo-INQUIRE deliverable"</a:t>
            </a:r>
            <a:r>
              <a:rPr lang="en-US" sz="2200" dirty="0"/>
              <a:t> + proxy: nearby tide gauge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Ocean bottom seismometer waveforms + Mid-Atlantic Ridge + 2016 + raw waveform + </a:t>
            </a:r>
            <a:r>
              <a:rPr lang="en-US" sz="2200" i="1" dirty="0"/>
              <a:t>"temporary OBS deployment, not on EIDA"</a:t>
            </a:r>
            <a:endParaRPr lang="en-US" sz="2200" dirty="0"/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Multibeam bathymetry + Norwegian margin + 2015–2019 + gridded swath + </a:t>
            </a:r>
            <a:r>
              <a:rPr lang="en-US" sz="2200" i="1" dirty="0"/>
              <a:t>"acquired on a named research cruise, no DOI"</a:t>
            </a:r>
            <a:endParaRPr lang="en-US" sz="2200" dirty="0"/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Borehole </a:t>
            </a:r>
            <a:r>
              <a:rPr lang="en-US" sz="2200" dirty="0" err="1"/>
              <a:t>strainmeter</a:t>
            </a:r>
            <a:r>
              <a:rPr lang="en-US" sz="2200" dirty="0"/>
              <a:t> + Apennines + 2012–present + raw strain + </a:t>
            </a:r>
            <a:r>
              <a:rPr lang="en-US" sz="2200" i="1" dirty="0"/>
              <a:t>"operated by a national agency, embargoed"</a:t>
            </a:r>
            <a:r>
              <a:rPr lang="en-US" sz="2200" dirty="0"/>
              <a:t> + proxy: nearby open GNSS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Sea surface temperature (in-situ) + Mozambique Channel + 1998–2005 + CTD/</a:t>
            </a:r>
            <a:r>
              <a:rPr lang="en-US" sz="2200" dirty="0" err="1"/>
              <a:t>thermosalinograph</a:t>
            </a:r>
            <a:r>
              <a:rPr lang="en-US" sz="2200" dirty="0"/>
              <a:t> + </a:t>
            </a:r>
            <a:r>
              <a:rPr lang="en-US" sz="2200" i="1" dirty="0"/>
              <a:t>"in a decommissioned regional archive (</a:t>
            </a:r>
            <a:r>
              <a:rPr lang="en-US" sz="2200" i="1" dirty="0" err="1"/>
              <a:t>OpenGrey</a:t>
            </a:r>
            <a:r>
              <a:rPr lang="en-US" sz="2200" i="1" dirty="0"/>
              <a:t>-era)"</a:t>
            </a:r>
            <a:endParaRPr lang="en-US" sz="22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4B44A5D-19FB-9708-38AF-DE700A4F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59" y="1130098"/>
            <a:ext cx="9786304" cy="7112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Application 2: Dark Data</a:t>
            </a:r>
            <a:br>
              <a:rPr lang="en-GB" sz="3600" b="1" dirty="0"/>
            </a:br>
            <a:r>
              <a:rPr lang="en-US" sz="2700" b="1" dirty="0" err="1">
                <a:solidFill>
                  <a:schemeClr val="accent2"/>
                </a:solidFill>
              </a:rPr>
              <a:t>Dark_data_playbook.md</a:t>
            </a:r>
            <a:r>
              <a:rPr lang="en-US" sz="2700" b="1" dirty="0">
                <a:solidFill>
                  <a:schemeClr val="accent2"/>
                </a:solidFill>
              </a:rPr>
              <a:t> </a:t>
            </a:r>
            <a:r>
              <a:rPr lang="en-US" sz="2700" dirty="0"/>
              <a:t>(data traced through an EU project)</a:t>
            </a:r>
            <a:br>
              <a:rPr lang="en-US" sz="3600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61976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656D7-8178-744C-265A-F2EC8359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005B-0B9F-249D-9797-2BF2859FB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59" y="1828799"/>
            <a:ext cx="11493217" cy="417688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Published datasets + any region + 2022–2026 + open + project GEO-INQUIRE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Service / DDSS data descriptions + pan-European + 2015–2019 + metadata + project EPOS-SP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HPC simulation outputs (PTHA / tsunami) + Mediterranean + 2023–2026 + project ChEESE-2P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Multidisciplinary observatory time series + EMSO regional nodes + 2015–2024 + project EMSO-Link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Infrasound array + stratosphere / atmospheric dynamics + 2014–2018 + raw + processed + project ARISE2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19D39E0-5A84-B1E8-108D-009F45E5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59" y="1251656"/>
            <a:ext cx="9786304" cy="7112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Application 3: Data from projects</a:t>
            </a:r>
            <a:br>
              <a:rPr lang="en-GB" sz="3600" b="1" dirty="0"/>
            </a:br>
            <a:r>
              <a:rPr lang="en-US" sz="2200" dirty="0" err="1">
                <a:solidFill>
                  <a:schemeClr val="accent2"/>
                </a:solidFill>
              </a:rPr>
              <a:t>cordis_project_deliverables_playbook.md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dirty="0"/>
              <a:t>(data that can not be traced in a known infrastructure)</a:t>
            </a:r>
            <a:br>
              <a:rPr lang="en-US" sz="3600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94898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B3912-E09F-5A5A-8AC6-0562B24F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5" y="1868488"/>
            <a:ext cx="10515600" cy="15890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python </a:t>
            </a:r>
            <a:r>
              <a:rPr lang="en-US" sz="2000" dirty="0" err="1"/>
              <a:t>discovery_orchestrator.py</a:t>
            </a:r>
            <a:r>
              <a:rPr lang="en-US" sz="2000" dirty="0"/>
              <a:t>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--query "Raw seismic waveforms Etna 2024 </a:t>
            </a:r>
            <a:r>
              <a:rPr lang="en-US" sz="2000" dirty="0" err="1"/>
              <a:t>miniSEED</a:t>
            </a:r>
            <a:r>
              <a:rPr lang="en-US" sz="2000" dirty="0"/>
              <a:t> broadband"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--</a:t>
            </a:r>
            <a:r>
              <a:rPr lang="en-US" sz="2000" dirty="0" err="1"/>
              <a:t>bbox</a:t>
            </a:r>
            <a:r>
              <a:rPr lang="en-US" sz="2000" dirty="0"/>
              <a:t> "14.8,37.6,15.2,37.9" --start 2024-01-01 --end 2024-12-31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--network IV --</a:t>
            </a:r>
            <a:r>
              <a:rPr lang="en-US" sz="2000" dirty="0" err="1"/>
              <a:t>outdir</a:t>
            </a:r>
            <a:r>
              <a:rPr lang="en-US" sz="2000" dirty="0"/>
              <a:t> out2_etna_waveforms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BF2F8C-D2A8-A397-8BFF-668562EE9110}"/>
              </a:ext>
            </a:extLst>
          </p:cNvPr>
          <p:cNvSpPr txBox="1">
            <a:spLocks/>
          </p:cNvSpPr>
          <p:nvPr/>
        </p:nvSpPr>
        <p:spPr>
          <a:xfrm>
            <a:off x="380995" y="3286120"/>
            <a:ext cx="10515600" cy="158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python </a:t>
            </a:r>
            <a:r>
              <a:rPr lang="en-US" sz="2000" dirty="0" err="1"/>
              <a:t>discovery_orchestrator.py</a:t>
            </a:r>
            <a:r>
              <a:rPr lang="en-US" sz="2000" dirty="0"/>
              <a:t>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  --query "Raw seismic waveforms Etna 2024 </a:t>
            </a:r>
            <a:r>
              <a:rPr lang="en-US" sz="2000" dirty="0" err="1"/>
              <a:t>miniSEED</a:t>
            </a:r>
            <a:r>
              <a:rPr lang="en-US" sz="2000" dirty="0"/>
              <a:t> broadband"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  --</a:t>
            </a:r>
            <a:r>
              <a:rPr lang="en-US" sz="2000" dirty="0" err="1"/>
              <a:t>bbox</a:t>
            </a:r>
            <a:r>
              <a:rPr lang="en-US" sz="2000" dirty="0"/>
              <a:t> "14.8,37.6,15.2,37.9" --start 2024-01-01 --end 2024-12-31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  --network IV --</a:t>
            </a:r>
            <a:r>
              <a:rPr lang="en-US" sz="2000" dirty="0" err="1"/>
              <a:t>outdir</a:t>
            </a:r>
            <a:r>
              <a:rPr lang="en-US" sz="2000" dirty="0"/>
              <a:t> out2_etna_waveforms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6FFF0B-A91A-6B66-4292-19CEBB3EE4D0}"/>
              </a:ext>
            </a:extLst>
          </p:cNvPr>
          <p:cNvSpPr txBox="1">
            <a:spLocks/>
          </p:cNvSpPr>
          <p:nvPr/>
        </p:nvSpPr>
        <p:spPr>
          <a:xfrm>
            <a:off x="380995" y="4703752"/>
            <a:ext cx="10515600" cy="158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/>
              <a:t>python discovery_orchestrator.py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/>
              <a:t>  --query "Raw seismic waveforms Etna 2024 miniSEED broadband"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/>
              <a:t>  --bbox "14.8,37.6,15.2,37.9" --start 2024-01-01 --end 2024-12-31 \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/>
              <a:t>  --network IV --outdir out2_etna_waveforms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0456E-20E2-8634-D40C-3D3848C8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646" y="1187436"/>
            <a:ext cx="4002853" cy="474821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3B3DCA4-80FE-58F9-E017-01296656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59" y="1162756"/>
            <a:ext cx="9786304" cy="7112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Application 4: Data with details</a:t>
            </a:r>
            <a:br>
              <a:rPr lang="en-GB" sz="3600" b="1" dirty="0"/>
            </a:br>
            <a:r>
              <a:rPr lang="en-US" sz="2200" b="1" dirty="0" err="1">
                <a:solidFill>
                  <a:schemeClr val="accent2"/>
                </a:solidFill>
              </a:rPr>
              <a:t>discovery_orchestrator.py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dirty="0"/>
              <a:t>(data discovery using source code)</a:t>
            </a:r>
            <a:br>
              <a:rPr lang="en-US" sz="3600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695243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et AI - Web browser with artificial intelligence assistant">
            <a:extLst>
              <a:ext uri="{FF2B5EF4-FFF2-40B4-BE49-F238E27FC236}">
                <a16:creationId xmlns:a16="http://schemas.microsoft.com/office/drawing/2014/main" id="{EC85C2DB-EABB-E00C-0AE2-603181668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31301"/>
            <a:ext cx="2431942" cy="1855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37F4B-038E-86FD-5C02-87F88A9F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7928"/>
            <a:ext cx="4884683" cy="880347"/>
          </a:xfrm>
        </p:spPr>
        <p:txBody>
          <a:bodyPr/>
          <a:lstStyle/>
          <a:p>
            <a:r>
              <a:rPr lang="en-US" b="1" dirty="0"/>
              <a:t>EPOS data discovery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D5608-3FBB-21E3-4485-6FA2BECD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86" y="2168464"/>
            <a:ext cx="4695497" cy="2521072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159A3-8C6E-CFDE-D372-E478F7CC5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983" y="2168464"/>
            <a:ext cx="4111734" cy="3770586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1CD99-4152-64EC-5F59-2B7BCCCED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196" y="1561772"/>
            <a:ext cx="5896306" cy="13792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Web browser interactive </a:t>
            </a:r>
          </a:p>
        </p:txBody>
      </p:sp>
      <p:pic>
        <p:nvPicPr>
          <p:cNvPr id="3" name="Picture 2" descr="Google Gemini Icon &amp; Logo | Dashboard Icons &amp; Logos">
            <a:extLst>
              <a:ext uri="{FF2B5EF4-FFF2-40B4-BE49-F238E27FC236}">
                <a16:creationId xmlns:a16="http://schemas.microsoft.com/office/drawing/2014/main" id="{F7C796B3-EC90-5B11-4735-421DB0B53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383" y="4999250"/>
            <a:ext cx="939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11D9-E2D9-5298-8000-5CB6A648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854" y="699274"/>
            <a:ext cx="7772400" cy="3907971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5BBF8-4342-1E78-CF01-60CDDC3E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2" y="1927330"/>
            <a:ext cx="7259444" cy="3807650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063615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98CFF-621F-76A3-9307-5A0068F4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05" y="1022888"/>
            <a:ext cx="8968482" cy="45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4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17260-F4B5-3C24-8186-8D75804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4503"/>
            <a:ext cx="10515600" cy="1325563"/>
          </a:xfrm>
        </p:spPr>
        <p:txBody>
          <a:bodyPr/>
          <a:lstStyle/>
          <a:p>
            <a:r>
              <a:rPr lang="en-GB" b="1" dirty="0"/>
              <a:t>Outlines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D566EC-468D-4C36-E66A-61CBA35D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4705"/>
            <a:ext cx="10515600" cy="2911838"/>
          </a:xfrm>
        </p:spPr>
        <p:txBody>
          <a:bodyPr>
            <a:normAutofit/>
          </a:bodyPr>
          <a:lstStyle/>
          <a:p>
            <a:r>
              <a:rPr lang="en-GB" sz="3200" dirty="0"/>
              <a:t>Context of the use of AI: discovering data</a:t>
            </a:r>
          </a:p>
          <a:p>
            <a:r>
              <a:rPr lang="en-GB" sz="3200" dirty="0"/>
              <a:t>How use AI for finding data: </a:t>
            </a:r>
            <a:r>
              <a:rPr lang="en-GB" sz="3200" u="sng" dirty="0"/>
              <a:t>Geoscience data discovery tool</a:t>
            </a:r>
          </a:p>
          <a:p>
            <a:r>
              <a:rPr lang="en-GB" sz="3200" dirty="0"/>
              <a:t>Use of </a:t>
            </a:r>
            <a:r>
              <a:rPr lang="en-GB" sz="3200" u="sng" dirty="0"/>
              <a:t>AI browser agent </a:t>
            </a:r>
            <a:r>
              <a:rPr lang="en-GB" sz="3200" dirty="0"/>
              <a:t>for data listing and visualisation: EPOS data platform</a:t>
            </a:r>
          </a:p>
        </p:txBody>
      </p:sp>
    </p:spTree>
    <p:extLst>
      <p:ext uri="{BB962C8B-B14F-4D97-AF65-F5344CB8AC3E}">
        <p14:creationId xmlns:p14="http://schemas.microsoft.com/office/powerpoint/2010/main" val="421586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247114-11E6-48B2-8D70-33CC93374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571" y="2063905"/>
            <a:ext cx="5099756" cy="3773660"/>
          </a:xfrm>
        </p:spPr>
        <p:txBody>
          <a:bodyPr/>
          <a:lstStyle/>
          <a:p>
            <a:r>
              <a:rPr lang="en-GB" dirty="0"/>
              <a:t>Find data in Earth Science</a:t>
            </a:r>
          </a:p>
          <a:p>
            <a:r>
              <a:rPr lang="en-GB" dirty="0"/>
              <a:t>Find locations of available data from different domain (landing pages)</a:t>
            </a:r>
          </a:p>
          <a:p>
            <a:r>
              <a:rPr lang="en-GB" dirty="0"/>
              <a:t>Trackability of “Dark Data”, and acquisition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C62DDE8-3F8B-75B3-EFDE-B5E595998FD4}"/>
              </a:ext>
            </a:extLst>
          </p:cNvPr>
          <p:cNvSpPr txBox="1">
            <a:spLocks/>
          </p:cNvSpPr>
          <p:nvPr/>
        </p:nvSpPr>
        <p:spPr>
          <a:xfrm>
            <a:off x="6533445" y="2186873"/>
            <a:ext cx="5517444" cy="3773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DA5E950-470F-3A57-88F6-AEDC7B5D7C85}"/>
              </a:ext>
            </a:extLst>
          </p:cNvPr>
          <p:cNvSpPr txBox="1">
            <a:spLocks/>
          </p:cNvSpPr>
          <p:nvPr/>
        </p:nvSpPr>
        <p:spPr>
          <a:xfrm>
            <a:off x="822674" y="2156699"/>
            <a:ext cx="5099756" cy="3773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Major issue when multidisciplinary</a:t>
            </a:r>
          </a:p>
          <a:p>
            <a:r>
              <a:rPr lang="en-GB" dirty="0"/>
              <a:t>Complexity of understanding different type of data </a:t>
            </a:r>
          </a:p>
          <a:p>
            <a:r>
              <a:rPr lang="en-GB" dirty="0"/>
              <a:t>Complexity to find data provider</a:t>
            </a:r>
          </a:p>
          <a:p>
            <a:endParaRPr lang="en-GB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2C56499-FE9E-431D-6585-E30D97C55904}"/>
              </a:ext>
            </a:extLst>
          </p:cNvPr>
          <p:cNvSpPr txBox="1">
            <a:spLocks/>
          </p:cNvSpPr>
          <p:nvPr/>
        </p:nvSpPr>
        <p:spPr>
          <a:xfrm>
            <a:off x="838200" y="923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Data discovery tool using AI</a:t>
            </a:r>
          </a:p>
        </p:txBody>
      </p:sp>
    </p:spTree>
    <p:extLst>
      <p:ext uri="{BB962C8B-B14F-4D97-AF65-F5344CB8AC3E}">
        <p14:creationId xmlns:p14="http://schemas.microsoft.com/office/powerpoint/2010/main" val="48655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65E25-ABB4-98A2-A1A8-E2CF0036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76" y="861764"/>
            <a:ext cx="6376639" cy="1325563"/>
          </a:xfrm>
        </p:spPr>
        <p:txBody>
          <a:bodyPr>
            <a:noAutofit/>
          </a:bodyPr>
          <a:lstStyle/>
          <a:p>
            <a:r>
              <a:rPr lang="en-US" sz="2200" b="1" dirty="0"/>
              <a:t>AI-Driven multi-hazard cascades forecasting for Norwegian early warning system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04242-7C4F-99A5-C39B-001C809A92B9}"/>
              </a:ext>
            </a:extLst>
          </p:cNvPr>
          <p:cNvSpPr txBox="1"/>
          <p:nvPr/>
        </p:nvSpPr>
        <p:spPr>
          <a:xfrm>
            <a:off x="598077" y="2280633"/>
            <a:ext cx="60941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Objectives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eliver an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operational AI-driven multi-hazard early warning service for Norway (to Scandinavian countries) that </a:t>
            </a:r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predicts cascade effects of multi-hazard across Earth system processes and human systems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, providing actionable forecasts to emergency management agencies with measurable improvements over existing single-hazard systems.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95A17-1167-5D1A-5D7B-973DCA922937}"/>
              </a:ext>
            </a:extLst>
          </p:cNvPr>
          <p:cNvSpPr txBox="1"/>
          <p:nvPr/>
        </p:nvSpPr>
        <p:spPr>
          <a:xfrm>
            <a:off x="594363" y="3890066"/>
            <a:ext cx="609414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Ambitions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Construct a harmonized multimodal data cube integrating </a:t>
            </a:r>
            <a:r>
              <a:rPr lang="en-US" sz="1600" b="1" u="sng" dirty="0"/>
              <a:t>atmospheric</a:t>
            </a:r>
            <a:r>
              <a:rPr lang="en-US" sz="1600" dirty="0"/>
              <a:t>, </a:t>
            </a:r>
            <a:r>
              <a:rPr lang="en-US" sz="1600" b="1" u="sng" dirty="0"/>
              <a:t>oceanic</a:t>
            </a:r>
            <a:r>
              <a:rPr lang="en-US" sz="1600" dirty="0"/>
              <a:t>, </a:t>
            </a:r>
            <a:r>
              <a:rPr lang="en-US" sz="1600" b="1" u="sng" dirty="0"/>
              <a:t>cryosphere</a:t>
            </a:r>
            <a:r>
              <a:rPr lang="en-US" sz="1600" dirty="0"/>
              <a:t>, </a:t>
            </a:r>
            <a:r>
              <a:rPr lang="en-US" sz="1600" b="1" u="sng" dirty="0"/>
              <a:t>geophysical</a:t>
            </a:r>
            <a:r>
              <a:rPr lang="en-US" sz="1600" dirty="0"/>
              <a:t>, </a:t>
            </a:r>
            <a:r>
              <a:rPr lang="en-US" sz="1600" b="1" u="sng" dirty="0"/>
              <a:t>ecological</a:t>
            </a:r>
            <a:r>
              <a:rPr lang="en-US" sz="1600" dirty="0"/>
              <a:t>, and </a:t>
            </a:r>
            <a:r>
              <a:rPr lang="en-US" sz="1600" b="1" u="sng" dirty="0"/>
              <a:t>socio-economic</a:t>
            </a:r>
            <a:r>
              <a:rPr lang="en-US" sz="1600" dirty="0"/>
              <a:t> variables on common spatiotemporal grids.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Develop hybrid AI models combining physical constraints with data-driven learning.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Deploy a decision-support platform providing </a:t>
            </a:r>
            <a:r>
              <a:rPr lang="en-US" sz="1600" u="sng" dirty="0"/>
              <a:t>probabilistic cascade forecasts</a:t>
            </a:r>
            <a:r>
              <a:rPr lang="en-US" sz="1600" dirty="0"/>
              <a:t> to Norwegian emergency management agencies.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3ABF3D-8BFC-5553-AAD7-AFA638C1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13" r="73237"/>
          <a:stretch/>
        </p:blipFill>
        <p:spPr>
          <a:xfrm>
            <a:off x="11137538" y="6132339"/>
            <a:ext cx="747254" cy="725661"/>
          </a:xfrm>
          <a:prstGeom prst="rect">
            <a:avLst/>
          </a:prstGeom>
        </p:spPr>
      </p:pic>
      <p:pic>
        <p:nvPicPr>
          <p:cNvPr id="11" name="Picture 2" descr="Kristiania University of Applied Sciences">
            <a:extLst>
              <a:ext uri="{FF2B5EF4-FFF2-40B4-BE49-F238E27FC236}">
                <a16:creationId xmlns:a16="http://schemas.microsoft.com/office/drawing/2014/main" id="{1CB0057E-76CE-A122-1F09-D265D5B4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3" y="6196641"/>
            <a:ext cx="1417444" cy="6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65C646-264A-965D-F6C6-2795D1F82052}"/>
              </a:ext>
            </a:extLst>
          </p:cNvPr>
          <p:cNvSpPr txBox="1"/>
          <p:nvPr/>
        </p:nvSpPr>
        <p:spPr>
          <a:xfrm>
            <a:off x="594125" y="1851920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00"/>
                </a:solidFill>
                <a:latin typeface="Calibri" panose="020F0502020204030204" pitchFamily="34" charset="0"/>
              </a:rPr>
              <a:t>Joint proposal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: KUAS,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UiB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UiO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(CICERO, NVE, BJERKNESS) </a:t>
            </a: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A79421-B8BB-1230-C140-B758D29F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999" r="28999" b="11564"/>
          <a:stretch>
            <a:fillRect/>
          </a:stretch>
        </p:blipFill>
        <p:spPr>
          <a:xfrm>
            <a:off x="7157093" y="263632"/>
            <a:ext cx="4872287" cy="51294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8B7001-DDC5-BCB8-1015-817ED63A6742}"/>
              </a:ext>
            </a:extLst>
          </p:cNvPr>
          <p:cNvSpPr txBox="1"/>
          <p:nvPr/>
        </p:nvSpPr>
        <p:spPr>
          <a:xfrm>
            <a:off x="7546363" y="5445711"/>
            <a:ext cx="4193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Figure: </a:t>
            </a:r>
            <a:r>
              <a:rPr lang="en-US" sz="1200" dirty="0"/>
              <a:t>Simplified workflow for integrating multimodal geoscientific data into a structured cube for AI learning, with validation against physics-based mechanisms.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6FD85-E237-326C-431D-A83486FBF018}"/>
              </a:ext>
            </a:extLst>
          </p:cNvPr>
          <p:cNvSpPr txBox="1"/>
          <p:nvPr/>
        </p:nvSpPr>
        <p:spPr>
          <a:xfrm>
            <a:off x="2891213" y="431390"/>
            <a:ext cx="3799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Norwegian Research Council Proposal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784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7D39-6226-DB3A-A0D5-ADF0FA63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6CAF5-5C42-521D-0981-8534F5FB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60" y="1365598"/>
            <a:ext cx="7772400" cy="3562923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13D8B-1A9C-B42A-8438-AED1D391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13" r="73237"/>
          <a:stretch/>
        </p:blipFill>
        <p:spPr>
          <a:xfrm>
            <a:off x="11137538" y="6132339"/>
            <a:ext cx="747254" cy="725661"/>
          </a:xfrm>
          <a:prstGeom prst="rect">
            <a:avLst/>
          </a:prstGeom>
        </p:spPr>
      </p:pic>
      <p:pic>
        <p:nvPicPr>
          <p:cNvPr id="11" name="Picture 2" descr="Kristiania University of Applied Sciences">
            <a:extLst>
              <a:ext uri="{FF2B5EF4-FFF2-40B4-BE49-F238E27FC236}">
                <a16:creationId xmlns:a16="http://schemas.microsoft.com/office/drawing/2014/main" id="{EA4CDB9B-A6EF-764F-330E-CFCD9B05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3" y="6196641"/>
            <a:ext cx="1417444" cy="6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C2398-364A-365E-535B-A179A938C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78" y="960120"/>
            <a:ext cx="5637042" cy="4441305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DB06D-4F50-E41D-E031-B173DE6D7333}"/>
              </a:ext>
            </a:extLst>
          </p:cNvPr>
          <p:cNvSpPr txBox="1"/>
          <p:nvPr/>
        </p:nvSpPr>
        <p:spPr>
          <a:xfrm>
            <a:off x="565638" y="53860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/Juliano1111-ai/geo-data-discovery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F5CCD-AD0E-DAE7-08C3-B303D34E44C9}"/>
              </a:ext>
            </a:extLst>
          </p:cNvPr>
          <p:cNvSpPr txBox="1"/>
          <p:nvPr/>
        </p:nvSpPr>
        <p:spPr>
          <a:xfrm>
            <a:off x="566516" y="5650914"/>
            <a:ext cx="6291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https://geo-data-</a:t>
            </a:r>
            <a:r>
              <a:rPr lang="en-US" b="1" dirty="0" err="1"/>
              <a:t>discovery.readthedocs.io</a:t>
            </a:r>
            <a:r>
              <a:rPr lang="en-US" b="1" dirty="0"/>
              <a:t>/</a:t>
            </a:r>
            <a:r>
              <a:rPr lang="en-US" b="1" dirty="0" err="1"/>
              <a:t>en</a:t>
            </a:r>
            <a:r>
              <a:rPr lang="en-US" b="1" dirty="0"/>
              <a:t>/stable/</a:t>
            </a:r>
            <a:r>
              <a:rPr lang="en-US" b="1" dirty="0" err="1"/>
              <a:t>intro.html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829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A718-4424-9771-5938-54A77B14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Disclaimer</a:t>
            </a:r>
            <a:r>
              <a:rPr lang="en-US" dirty="0"/>
              <a:t> - This tool and its prompts </a:t>
            </a:r>
            <a:r>
              <a:rPr lang="en-US" i="1" dirty="0"/>
              <a:t>locate and verify</a:t>
            </a:r>
            <a:r>
              <a:rPr lang="en-US" dirty="0"/>
              <a:t> geoscience data; they do not host or redistribute any data, and a passing check means a link resolved at that moment, not that the data are correct, complete, current, or fit for your purpose.</a:t>
            </a:r>
          </a:p>
          <a:p>
            <a:pPr marL="0" indent="0" algn="ctr">
              <a:buNone/>
            </a:pPr>
            <a:r>
              <a:rPr lang="en-US" b="1" dirty="0"/>
              <a:t>Your responsibility</a:t>
            </a:r>
            <a:r>
              <a:rPr lang="en-US" dirty="0"/>
              <a:t> - The AI step can miss sources or surface false leads, so review every result, respect each source's </a:t>
            </a:r>
            <a:r>
              <a:rPr lang="en-US" dirty="0" err="1"/>
              <a:t>licence</a:t>
            </a:r>
            <a:r>
              <a:rPr lang="en-US" dirty="0"/>
              <a:t> and access terms, and validate the data before research use; leads and proxies are evidence, not proof. Provided as-is, no warranty, no affiliation with the providers or projects named - AI-assisted, so verify before relying on it.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FA6DC-F303-412F-1CAA-156860BFBC2A}"/>
              </a:ext>
            </a:extLst>
          </p:cNvPr>
          <p:cNvSpPr txBox="1"/>
          <p:nvPr/>
        </p:nvSpPr>
        <p:spPr>
          <a:xfrm>
            <a:off x="4196442" y="782801"/>
            <a:ext cx="3799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AI Responsible</a:t>
            </a:r>
          </a:p>
        </p:txBody>
      </p:sp>
      <p:pic>
        <p:nvPicPr>
          <p:cNvPr id="5" name="Picture 4" descr="Disclaimer sign Images - Free Download on Magnific (formerly ...">
            <a:extLst>
              <a:ext uri="{FF2B5EF4-FFF2-40B4-BE49-F238E27FC236}">
                <a16:creationId xmlns:a16="http://schemas.microsoft.com/office/drawing/2014/main" id="{69CACD12-060A-17FB-A66B-7E9A0F79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694" y="489332"/>
            <a:ext cx="1066800" cy="939800"/>
          </a:xfrm>
          <a:prstGeom prst="rect">
            <a:avLst/>
          </a:prstGeom>
        </p:spPr>
      </p:pic>
      <p:pic>
        <p:nvPicPr>
          <p:cNvPr id="6" name="Picture 5" descr="Disclaimer sign Images - Free Download on Magnific (formerly ...">
            <a:extLst>
              <a:ext uri="{FF2B5EF4-FFF2-40B4-BE49-F238E27FC236}">
                <a16:creationId xmlns:a16="http://schemas.microsoft.com/office/drawing/2014/main" id="{679B1E77-137E-DDAF-FBBA-0E1C28C3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4" y="5737043"/>
            <a:ext cx="1066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593A-5F3D-887D-AF8A-BEF1448B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E610-7FCE-506E-B516-18453781A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15994-FB00-D354-1D33-E61A2EBE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92" b="4015"/>
          <a:stretch>
            <a:fillRect/>
          </a:stretch>
        </p:blipFill>
        <p:spPr>
          <a:xfrm>
            <a:off x="523579" y="1028700"/>
            <a:ext cx="11266690" cy="51482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20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63F60D-582A-FCAF-4144-9628111B6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198"/>
          <a:stretch>
            <a:fillRect/>
          </a:stretch>
        </p:blipFill>
        <p:spPr>
          <a:xfrm>
            <a:off x="1072668" y="573679"/>
            <a:ext cx="10689278" cy="55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38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17A6CC-48E4-DFD4-4FB6-24C230DF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5" y="786094"/>
            <a:ext cx="9641932" cy="5423587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86BDE-EEA7-0468-D838-7AC6FCCAA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370" y="2405572"/>
            <a:ext cx="3774405" cy="2808514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76785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48a24bc-a98d-4025-9c60-48c19a142069}" enabled="0" method="" siteId="{648a24bc-a98d-4025-9c60-48c19a1420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4646</TotalTime>
  <Words>1111</Words>
  <Application>Microsoft Macintosh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di Office</vt:lpstr>
      <vt:lpstr>PowerPoint Presentation</vt:lpstr>
      <vt:lpstr>Outlines</vt:lpstr>
      <vt:lpstr>PowerPoint Presentation</vt:lpstr>
      <vt:lpstr>AI-Driven multi-hazard cascades forecasting for Norwegian early warning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Applications: Explanation of the process</vt:lpstr>
      <vt:lpstr>PowerPoint Presentation</vt:lpstr>
      <vt:lpstr>Application 1: Discoverable data discovery_playbook.md (data that should exist in a known infrastructure)  </vt:lpstr>
      <vt:lpstr>Application 2: Dark Data Dark_data_playbook.md (data traced through an EU project) </vt:lpstr>
      <vt:lpstr>Application 3: Data from projects cordis_project_deliverables_playbook.md (data that can not be traced in a known infrastructure) </vt:lpstr>
      <vt:lpstr>Application 4: Data with details discovery_orchestrator.py (data discovery using source code) </vt:lpstr>
      <vt:lpstr>EPOS data discovery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Heriniaina Juliano Dani Ramanantsoa</cp:lastModifiedBy>
  <cp:revision>3</cp:revision>
  <dcterms:created xsi:type="dcterms:W3CDTF">2026-04-13T11:36:46Z</dcterms:created>
  <dcterms:modified xsi:type="dcterms:W3CDTF">2026-06-30T14:55:41Z</dcterms:modified>
</cp:coreProperties>
</file>