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31" r:id="rId2"/>
  </p:sldMasterIdLst>
  <p:notesMasterIdLst>
    <p:notesMasterId r:id="rId26"/>
  </p:notesMasterIdLst>
  <p:handoutMasterIdLst>
    <p:handoutMasterId r:id="rId27"/>
  </p:handoutMasterIdLst>
  <p:sldIdLst>
    <p:sldId id="256" r:id="rId3"/>
    <p:sldId id="758" r:id="rId4"/>
    <p:sldId id="759" r:id="rId5"/>
    <p:sldId id="761" r:id="rId6"/>
    <p:sldId id="737" r:id="rId7"/>
    <p:sldId id="741" r:id="rId8"/>
    <p:sldId id="738" r:id="rId9"/>
    <p:sldId id="763" r:id="rId10"/>
    <p:sldId id="751" r:id="rId11"/>
    <p:sldId id="752" r:id="rId12"/>
    <p:sldId id="753" r:id="rId13"/>
    <p:sldId id="739" r:id="rId14"/>
    <p:sldId id="742" r:id="rId15"/>
    <p:sldId id="770" r:id="rId16"/>
    <p:sldId id="771" r:id="rId17"/>
    <p:sldId id="766" r:id="rId18"/>
    <p:sldId id="762" r:id="rId19"/>
    <p:sldId id="772" r:id="rId20"/>
    <p:sldId id="773" r:id="rId21"/>
    <p:sldId id="273" r:id="rId22"/>
    <p:sldId id="285" r:id="rId23"/>
    <p:sldId id="775" r:id="rId24"/>
    <p:sldId id="286" r:id="rId25"/>
  </p:sldIdLst>
  <p:sldSz cx="12192000" cy="6858000"/>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928"/>
    <a:srgbClr val="FBECCD"/>
    <a:srgbClr val="F6D38E"/>
    <a:srgbClr val="E5A113"/>
    <a:srgbClr val="139EDA"/>
    <a:srgbClr val="0C2A63"/>
    <a:srgbClr val="1D4927"/>
    <a:srgbClr val="CC3399"/>
    <a:srgbClr val="00589C"/>
    <a:srgbClr val="206F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2" autoAdjust="0"/>
  </p:normalViewPr>
  <p:slideViewPr>
    <p:cSldViewPr snapToGrid="0">
      <p:cViewPr varScale="1">
        <p:scale>
          <a:sx n="89" d="100"/>
          <a:sy n="89" d="100"/>
        </p:scale>
        <p:origin x="360" y="53"/>
      </p:cViewPr>
      <p:guideLst>
        <p:guide orient="horz" pos="2160"/>
        <p:guide pos="384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en Elger" userId="bc31c051181e15a3" providerId="LiveId" clId="{B0161E5F-5729-4A0E-A207-806BA9AAC2B9}"/>
    <pc:docChg chg="undo custSel addSld delSld modSld sldOrd">
      <pc:chgData name="Kirsten Elger" userId="bc31c051181e15a3" providerId="LiveId" clId="{B0161E5F-5729-4A0E-A207-806BA9AAC2B9}" dt="2026-06-28T21:12:15.102" v="4396" actId="14100"/>
      <pc:docMkLst>
        <pc:docMk/>
      </pc:docMkLst>
      <pc:sldChg chg="modSp">
        <pc:chgData name="Kirsten Elger" userId="bc31c051181e15a3" providerId="LiveId" clId="{B0161E5F-5729-4A0E-A207-806BA9AAC2B9}" dt="2026-06-28T20:40:12.931" v="3999" actId="1076"/>
        <pc:sldMkLst>
          <pc:docMk/>
          <pc:sldMk cId="1336428247" sldId="256"/>
        </pc:sldMkLst>
        <pc:spChg chg="mod">
          <ac:chgData name="Kirsten Elger" userId="bc31c051181e15a3" providerId="LiveId" clId="{B0161E5F-5729-4A0E-A207-806BA9AAC2B9}" dt="2026-06-28T20:40:12.931" v="3999" actId="1076"/>
          <ac:spMkLst>
            <pc:docMk/>
            <pc:sldMk cId="1336428247" sldId="256"/>
            <ac:spMk id="3" creationId="{413A46CC-2792-3202-4219-C2C42095ED1D}"/>
          </ac:spMkLst>
        </pc:spChg>
        <pc:spChg chg="mod">
          <ac:chgData name="Kirsten Elger" userId="bc31c051181e15a3" providerId="LiveId" clId="{B0161E5F-5729-4A0E-A207-806BA9AAC2B9}" dt="2026-06-28T20:40:12.931" v="3999" actId="1076"/>
          <ac:spMkLst>
            <pc:docMk/>
            <pc:sldMk cId="1336428247" sldId="256"/>
            <ac:spMk id="7" creationId="{A6A8294D-40E0-2FC5-3548-034E239677A8}"/>
          </ac:spMkLst>
        </pc:spChg>
      </pc:sldChg>
      <pc:sldChg chg="addSp delSp modSp add mod ord">
        <pc:chgData name="Kirsten Elger" userId="bc31c051181e15a3" providerId="LiveId" clId="{B0161E5F-5729-4A0E-A207-806BA9AAC2B9}" dt="2026-06-28T20:24:09.074" v="3696"/>
        <pc:sldMkLst>
          <pc:docMk/>
          <pc:sldMk cId="0" sldId="273"/>
        </pc:sldMkLst>
        <pc:spChg chg="add mod">
          <ac:chgData name="Kirsten Elger" userId="bc31c051181e15a3" providerId="LiveId" clId="{B0161E5F-5729-4A0E-A207-806BA9AAC2B9}" dt="2026-06-28T10:33:03.996" v="1322" actId="207"/>
          <ac:spMkLst>
            <pc:docMk/>
            <pc:sldMk cId="0" sldId="273"/>
            <ac:spMk id="11" creationId="{E2C337DC-2C5E-49B0-BCBE-DFEE156E7A56}"/>
          </ac:spMkLst>
        </pc:spChg>
        <pc:spChg chg="add mod ord">
          <ac:chgData name="Kirsten Elger" userId="bc31c051181e15a3" providerId="LiveId" clId="{B0161E5F-5729-4A0E-A207-806BA9AAC2B9}" dt="2026-06-28T10:32:00.917" v="1303" actId="167"/>
          <ac:spMkLst>
            <pc:docMk/>
            <pc:sldMk cId="0" sldId="273"/>
            <ac:spMk id="12" creationId="{DA2873B6-351E-4948-9624-AADE016A5066}"/>
          </ac:spMkLst>
        </pc:spChg>
        <pc:spChg chg="add mod">
          <ac:chgData name="Kirsten Elger" userId="bc31c051181e15a3" providerId="LiveId" clId="{B0161E5F-5729-4A0E-A207-806BA9AAC2B9}" dt="2026-06-28T10:35:51.414" v="1541" actId="113"/>
          <ac:spMkLst>
            <pc:docMk/>
            <pc:sldMk cId="0" sldId="273"/>
            <ac:spMk id="14" creationId="{AC577FCB-BA4B-473C-84C9-4CB3759CDAA5}"/>
          </ac:spMkLst>
        </pc:spChg>
        <pc:spChg chg="mod">
          <ac:chgData name="Kirsten Elger" userId="bc31c051181e15a3" providerId="LiveId" clId="{B0161E5F-5729-4A0E-A207-806BA9AAC2B9}" dt="2026-06-28T10:23:47.265" v="1078" actId="14100"/>
          <ac:spMkLst>
            <pc:docMk/>
            <pc:sldMk cId="0" sldId="273"/>
            <ac:spMk id="431" creationId="{00000000-0000-0000-0000-000000000000}"/>
          </ac:spMkLst>
        </pc:spChg>
        <pc:grpChg chg="del">
          <ac:chgData name="Kirsten Elger" userId="bc31c051181e15a3" providerId="LiveId" clId="{B0161E5F-5729-4A0E-A207-806BA9AAC2B9}" dt="2026-06-28T10:23:59.795" v="1081" actId="478"/>
          <ac:grpSpMkLst>
            <pc:docMk/>
            <pc:sldMk cId="0" sldId="273"/>
            <ac:grpSpMk id="434" creationId="{00000000-0000-0000-0000-000000000000}"/>
          </ac:grpSpMkLst>
        </pc:grpChg>
        <pc:picChg chg="add mod">
          <ac:chgData name="Kirsten Elger" userId="bc31c051181e15a3" providerId="LiveId" clId="{B0161E5F-5729-4A0E-A207-806BA9AAC2B9}" dt="2026-06-28T10:33:14.629" v="1356" actId="1076"/>
          <ac:picMkLst>
            <pc:docMk/>
            <pc:sldMk cId="0" sldId="273"/>
            <ac:picMk id="10" creationId="{5703F75E-C7E8-4815-A729-F2F9C5063A48}"/>
          </ac:picMkLst>
        </pc:picChg>
        <pc:picChg chg="mod">
          <ac:chgData name="Kirsten Elger" userId="bc31c051181e15a3" providerId="LiveId" clId="{B0161E5F-5729-4A0E-A207-806BA9AAC2B9}" dt="2026-06-28T10:36:03.241" v="1542" actId="1036"/>
          <ac:picMkLst>
            <pc:docMk/>
            <pc:sldMk cId="0" sldId="273"/>
            <ac:picMk id="432" creationId="{00000000-0000-0000-0000-000000000000}"/>
          </ac:picMkLst>
        </pc:picChg>
      </pc:sldChg>
      <pc:sldChg chg="addSp delSp modSp add mod ord">
        <pc:chgData name="Kirsten Elger" userId="bc31c051181e15a3" providerId="LiveId" clId="{B0161E5F-5729-4A0E-A207-806BA9AAC2B9}" dt="2026-06-28T20:35:44.170" v="3970"/>
        <pc:sldMkLst>
          <pc:docMk/>
          <pc:sldMk cId="0" sldId="285"/>
        </pc:sldMkLst>
        <pc:spChg chg="add mod">
          <ac:chgData name="Kirsten Elger" userId="bc31c051181e15a3" providerId="LiveId" clId="{B0161E5F-5729-4A0E-A207-806BA9AAC2B9}" dt="2026-06-28T20:35:44.170" v="3970"/>
          <ac:spMkLst>
            <pc:docMk/>
            <pc:sldMk cId="0" sldId="285"/>
            <ac:spMk id="12" creationId="{38DF661D-C993-4985-AC50-1DE8AE8A34D2}"/>
          </ac:spMkLst>
        </pc:spChg>
        <pc:spChg chg="mod">
          <ac:chgData name="Kirsten Elger" userId="bc31c051181e15a3" providerId="LiveId" clId="{B0161E5F-5729-4A0E-A207-806BA9AAC2B9}" dt="2026-06-28T20:25:06.116" v="3706" actId="207"/>
          <ac:spMkLst>
            <pc:docMk/>
            <pc:sldMk cId="0" sldId="285"/>
            <ac:spMk id="616" creationId="{00000000-0000-0000-0000-000000000000}"/>
          </ac:spMkLst>
        </pc:spChg>
        <pc:spChg chg="mod">
          <ac:chgData name="Kirsten Elger" userId="bc31c051181e15a3" providerId="LiveId" clId="{B0161E5F-5729-4A0E-A207-806BA9AAC2B9}" dt="2026-06-28T10:42:10.133" v="1642" actId="1076"/>
          <ac:spMkLst>
            <pc:docMk/>
            <pc:sldMk cId="0" sldId="285"/>
            <ac:spMk id="617" creationId="{00000000-0000-0000-0000-000000000000}"/>
          </ac:spMkLst>
        </pc:spChg>
        <pc:spChg chg="mod">
          <ac:chgData name="Kirsten Elger" userId="bc31c051181e15a3" providerId="LiveId" clId="{B0161E5F-5729-4A0E-A207-806BA9AAC2B9}" dt="2026-06-28T10:48:41.806" v="1658" actId="1076"/>
          <ac:spMkLst>
            <pc:docMk/>
            <pc:sldMk cId="0" sldId="285"/>
            <ac:spMk id="618" creationId="{00000000-0000-0000-0000-000000000000}"/>
          </ac:spMkLst>
        </pc:spChg>
        <pc:grpChg chg="del">
          <ac:chgData name="Kirsten Elger" userId="bc31c051181e15a3" providerId="LiveId" clId="{B0161E5F-5729-4A0E-A207-806BA9AAC2B9}" dt="2026-06-28T20:25:34.305" v="3711" actId="478"/>
          <ac:grpSpMkLst>
            <pc:docMk/>
            <pc:sldMk cId="0" sldId="285"/>
            <ac:grpSpMk id="620" creationId="{00000000-0000-0000-0000-000000000000}"/>
          </ac:grpSpMkLst>
        </pc:grpChg>
        <pc:picChg chg="mod">
          <ac:chgData name="Kirsten Elger" userId="bc31c051181e15a3" providerId="LiveId" clId="{B0161E5F-5729-4A0E-A207-806BA9AAC2B9}" dt="2026-06-28T20:24:55.912" v="3702" actId="1076"/>
          <ac:picMkLst>
            <pc:docMk/>
            <pc:sldMk cId="0" sldId="285"/>
            <ac:picMk id="615" creationId="{00000000-0000-0000-0000-000000000000}"/>
          </ac:picMkLst>
        </pc:picChg>
        <pc:picChg chg="del">
          <ac:chgData name="Kirsten Elger" userId="bc31c051181e15a3" providerId="LiveId" clId="{B0161E5F-5729-4A0E-A207-806BA9AAC2B9}" dt="2026-06-28T20:25:42.577" v="3712" actId="478"/>
          <ac:picMkLst>
            <pc:docMk/>
            <pc:sldMk cId="0" sldId="285"/>
            <ac:picMk id="619" creationId="{00000000-0000-0000-0000-000000000000}"/>
          </ac:picMkLst>
        </pc:picChg>
      </pc:sldChg>
      <pc:sldChg chg="addSp delSp modSp add mod ord modAnim">
        <pc:chgData name="Kirsten Elger" userId="bc31c051181e15a3" providerId="LiveId" clId="{B0161E5F-5729-4A0E-A207-806BA9AAC2B9}" dt="2026-06-28T21:12:15.102" v="4396" actId="14100"/>
        <pc:sldMkLst>
          <pc:docMk/>
          <pc:sldMk cId="0" sldId="286"/>
        </pc:sldMkLst>
        <pc:spChg chg="add mod">
          <ac:chgData name="Kirsten Elger" userId="bc31c051181e15a3" providerId="LiveId" clId="{B0161E5F-5729-4A0E-A207-806BA9AAC2B9}" dt="2026-06-28T20:35:34.112" v="3968" actId="114"/>
          <ac:spMkLst>
            <pc:docMk/>
            <pc:sldMk cId="0" sldId="286"/>
            <ac:spMk id="2" creationId="{CCA384F0-BE8B-4150-9CA7-0F3C63779E74}"/>
          </ac:spMkLst>
        </pc:spChg>
        <pc:spChg chg="mod">
          <ac:chgData name="Kirsten Elger" userId="bc31c051181e15a3" providerId="LiveId" clId="{B0161E5F-5729-4A0E-A207-806BA9AAC2B9}" dt="2026-06-28T20:32:26.632" v="3906" actId="403"/>
          <ac:spMkLst>
            <pc:docMk/>
            <pc:sldMk cId="0" sldId="286"/>
            <ac:spMk id="629" creationId="{00000000-0000-0000-0000-000000000000}"/>
          </ac:spMkLst>
        </pc:spChg>
        <pc:spChg chg="mod">
          <ac:chgData name="Kirsten Elger" userId="bc31c051181e15a3" providerId="LiveId" clId="{B0161E5F-5729-4A0E-A207-806BA9AAC2B9}" dt="2026-06-28T21:10:42.927" v="4385" actId="207"/>
          <ac:spMkLst>
            <pc:docMk/>
            <pc:sldMk cId="0" sldId="286"/>
            <ac:spMk id="630" creationId="{00000000-0000-0000-0000-000000000000}"/>
          </ac:spMkLst>
        </pc:spChg>
        <pc:spChg chg="mod">
          <ac:chgData name="Kirsten Elger" userId="bc31c051181e15a3" providerId="LiveId" clId="{B0161E5F-5729-4A0E-A207-806BA9AAC2B9}" dt="2026-06-28T20:33:04.458" v="3912" actId="1076"/>
          <ac:spMkLst>
            <pc:docMk/>
            <pc:sldMk cId="0" sldId="286"/>
            <ac:spMk id="631" creationId="{00000000-0000-0000-0000-000000000000}"/>
          </ac:spMkLst>
        </pc:spChg>
        <pc:spChg chg="mod">
          <ac:chgData name="Kirsten Elger" userId="bc31c051181e15a3" providerId="LiveId" clId="{B0161E5F-5729-4A0E-A207-806BA9AAC2B9}" dt="2026-06-28T20:33:47.464" v="3916" actId="465"/>
          <ac:spMkLst>
            <pc:docMk/>
            <pc:sldMk cId="0" sldId="286"/>
            <ac:spMk id="632" creationId="{00000000-0000-0000-0000-000000000000}"/>
          </ac:spMkLst>
        </pc:spChg>
        <pc:spChg chg="mod">
          <ac:chgData name="Kirsten Elger" userId="bc31c051181e15a3" providerId="LiveId" clId="{B0161E5F-5729-4A0E-A207-806BA9AAC2B9}" dt="2026-06-28T20:33:32.613" v="3915" actId="554"/>
          <ac:spMkLst>
            <pc:docMk/>
            <pc:sldMk cId="0" sldId="286"/>
            <ac:spMk id="633" creationId="{00000000-0000-0000-0000-000000000000}"/>
          </ac:spMkLst>
        </pc:spChg>
        <pc:spChg chg="mod">
          <ac:chgData name="Kirsten Elger" userId="bc31c051181e15a3" providerId="LiveId" clId="{B0161E5F-5729-4A0E-A207-806BA9AAC2B9}" dt="2026-06-28T21:11:52.330" v="4395" actId="20577"/>
          <ac:spMkLst>
            <pc:docMk/>
            <pc:sldMk cId="0" sldId="286"/>
            <ac:spMk id="634" creationId="{00000000-0000-0000-0000-000000000000}"/>
          </ac:spMkLst>
        </pc:spChg>
        <pc:spChg chg="mod">
          <ac:chgData name="Kirsten Elger" userId="bc31c051181e15a3" providerId="LiveId" clId="{B0161E5F-5729-4A0E-A207-806BA9AAC2B9}" dt="2026-06-28T21:12:15.102" v="4396" actId="14100"/>
          <ac:spMkLst>
            <pc:docMk/>
            <pc:sldMk cId="0" sldId="286"/>
            <ac:spMk id="635" creationId="{00000000-0000-0000-0000-000000000000}"/>
          </ac:spMkLst>
        </pc:spChg>
        <pc:spChg chg="mod">
          <ac:chgData name="Kirsten Elger" userId="bc31c051181e15a3" providerId="LiveId" clId="{B0161E5F-5729-4A0E-A207-806BA9AAC2B9}" dt="2026-06-28T20:33:47.464" v="3916" actId="465"/>
          <ac:spMkLst>
            <pc:docMk/>
            <pc:sldMk cId="0" sldId="286"/>
            <ac:spMk id="636" creationId="{00000000-0000-0000-0000-000000000000}"/>
          </ac:spMkLst>
        </pc:spChg>
        <pc:spChg chg="mod">
          <ac:chgData name="Kirsten Elger" userId="bc31c051181e15a3" providerId="LiveId" clId="{B0161E5F-5729-4A0E-A207-806BA9AAC2B9}" dt="2026-06-28T20:33:47.464" v="3916" actId="465"/>
          <ac:spMkLst>
            <pc:docMk/>
            <pc:sldMk cId="0" sldId="286"/>
            <ac:spMk id="637" creationId="{00000000-0000-0000-0000-000000000000}"/>
          </ac:spMkLst>
        </pc:spChg>
        <pc:spChg chg="mod">
          <ac:chgData name="Kirsten Elger" userId="bc31c051181e15a3" providerId="LiveId" clId="{B0161E5F-5729-4A0E-A207-806BA9AAC2B9}" dt="2026-06-28T20:33:55.565" v="3917" actId="14100"/>
          <ac:spMkLst>
            <pc:docMk/>
            <pc:sldMk cId="0" sldId="286"/>
            <ac:spMk id="638" creationId="{00000000-0000-0000-0000-000000000000}"/>
          </ac:spMkLst>
        </pc:spChg>
        <pc:spChg chg="mod">
          <ac:chgData name="Kirsten Elger" userId="bc31c051181e15a3" providerId="LiveId" clId="{B0161E5F-5729-4A0E-A207-806BA9AAC2B9}" dt="2026-06-28T20:33:59.792" v="3918" actId="1076"/>
          <ac:spMkLst>
            <pc:docMk/>
            <pc:sldMk cId="0" sldId="286"/>
            <ac:spMk id="639" creationId="{00000000-0000-0000-0000-000000000000}"/>
          </ac:spMkLst>
        </pc:spChg>
        <pc:spChg chg="del">
          <ac:chgData name="Kirsten Elger" userId="bc31c051181e15a3" providerId="LiveId" clId="{B0161E5F-5729-4A0E-A207-806BA9AAC2B9}" dt="2026-06-28T20:29:34.265" v="3764" actId="478"/>
          <ac:spMkLst>
            <pc:docMk/>
            <pc:sldMk cId="0" sldId="286"/>
            <ac:spMk id="650" creationId="{00000000-0000-0000-0000-000000000000}"/>
          </ac:spMkLst>
        </pc:spChg>
        <pc:grpChg chg="del">
          <ac:chgData name="Kirsten Elger" userId="bc31c051181e15a3" providerId="LiveId" clId="{B0161E5F-5729-4A0E-A207-806BA9AAC2B9}" dt="2026-06-28T10:52:44.786" v="1671" actId="478"/>
          <ac:grpSpMkLst>
            <pc:docMk/>
            <pc:sldMk cId="0" sldId="286"/>
            <ac:grpSpMk id="645" creationId="{00000000-0000-0000-0000-000000000000}"/>
          </ac:grpSpMkLst>
        </pc:grpChg>
        <pc:picChg chg="del">
          <ac:chgData name="Kirsten Elger" userId="bc31c051181e15a3" providerId="LiveId" clId="{B0161E5F-5729-4A0E-A207-806BA9AAC2B9}" dt="2026-06-28T10:52:52.738" v="1673" actId="478"/>
          <ac:picMkLst>
            <pc:docMk/>
            <pc:sldMk cId="0" sldId="286"/>
            <ac:picMk id="644" creationId="{00000000-0000-0000-0000-000000000000}"/>
          </ac:picMkLst>
        </pc:picChg>
      </pc:sldChg>
      <pc:sldChg chg="addSp delSp modSp del mod">
        <pc:chgData name="Kirsten Elger" userId="bc31c051181e15a3" providerId="LiveId" clId="{B0161E5F-5729-4A0E-A207-806BA9AAC2B9}" dt="2026-06-28T10:30:54.383" v="1296" actId="47"/>
        <pc:sldMkLst>
          <pc:docMk/>
          <pc:sldMk cId="2583347945" sldId="736"/>
        </pc:sldMkLst>
        <pc:spChg chg="mod">
          <ac:chgData name="Kirsten Elger" userId="bc31c051181e15a3" providerId="LiveId" clId="{B0161E5F-5729-4A0E-A207-806BA9AAC2B9}" dt="2026-06-28T10:03:58.020" v="937" actId="207"/>
          <ac:spMkLst>
            <pc:docMk/>
            <pc:sldMk cId="2583347945" sldId="736"/>
            <ac:spMk id="4" creationId="{0AA66D30-B921-46A0-B631-5D56EDBDA83A}"/>
          </ac:spMkLst>
        </pc:spChg>
        <pc:spChg chg="mod">
          <ac:chgData name="Kirsten Elger" userId="bc31c051181e15a3" providerId="LiveId" clId="{B0161E5F-5729-4A0E-A207-806BA9AAC2B9}" dt="2026-06-28T10:25:21.609" v="1123" actId="478"/>
          <ac:spMkLst>
            <pc:docMk/>
            <pc:sldMk cId="2583347945" sldId="736"/>
            <ac:spMk id="24" creationId="{532814FE-D137-4BCF-B97F-A144BDEEF859}"/>
          </ac:spMkLst>
        </pc:spChg>
        <pc:grpChg chg="del">
          <ac:chgData name="Kirsten Elger" userId="bc31c051181e15a3" providerId="LiveId" clId="{B0161E5F-5729-4A0E-A207-806BA9AAC2B9}" dt="2026-06-28T10:24:19.438" v="1082" actId="478"/>
          <ac:grpSpMkLst>
            <pc:docMk/>
            <pc:sldMk cId="2583347945" sldId="736"/>
            <ac:grpSpMk id="5" creationId="{E5170AD1-77CC-45D7-94AE-076F3FE290A0}"/>
          </ac:grpSpMkLst>
        </pc:grpChg>
        <pc:grpChg chg="del">
          <ac:chgData name="Kirsten Elger" userId="bc31c051181e15a3" providerId="LiveId" clId="{B0161E5F-5729-4A0E-A207-806BA9AAC2B9}" dt="2026-06-28T10:24:22.173" v="1083" actId="478"/>
          <ac:grpSpMkLst>
            <pc:docMk/>
            <pc:sldMk cId="2583347945" sldId="736"/>
            <ac:grpSpMk id="13" creationId="{E316C7C1-0D1B-472E-AC70-9BCAF79CBBF6}"/>
          </ac:grpSpMkLst>
        </pc:grpChg>
        <pc:grpChg chg="del">
          <ac:chgData name="Kirsten Elger" userId="bc31c051181e15a3" providerId="LiveId" clId="{B0161E5F-5729-4A0E-A207-806BA9AAC2B9}" dt="2026-06-28T10:24:24.058" v="1084" actId="478"/>
          <ac:grpSpMkLst>
            <pc:docMk/>
            <pc:sldMk cId="2583347945" sldId="736"/>
            <ac:grpSpMk id="16" creationId="{93C810A5-EA68-44A7-91EB-7C4ACEA27C1A}"/>
          </ac:grpSpMkLst>
        </pc:grpChg>
        <pc:grpChg chg="mod">
          <ac:chgData name="Kirsten Elger" userId="bc31c051181e15a3" providerId="LiveId" clId="{B0161E5F-5729-4A0E-A207-806BA9AAC2B9}" dt="2026-06-28T10:25:21.609" v="1123" actId="478"/>
          <ac:grpSpMkLst>
            <pc:docMk/>
            <pc:sldMk cId="2583347945" sldId="736"/>
            <ac:grpSpMk id="20" creationId="{A390D9F4-6437-413B-BAF9-AF97E806181E}"/>
          </ac:grpSpMkLst>
        </pc:grpChg>
        <pc:picChg chg="add mod">
          <ac:chgData name="Kirsten Elger" userId="bc31c051181e15a3" providerId="LiveId" clId="{B0161E5F-5729-4A0E-A207-806BA9AAC2B9}" dt="2026-06-28T10:03:50.120" v="935" actId="1036"/>
          <ac:picMkLst>
            <pc:docMk/>
            <pc:sldMk cId="2583347945" sldId="736"/>
            <ac:picMk id="3" creationId="{16AC2F8A-61A3-4624-AA98-EDAD77AB6A79}"/>
          </ac:picMkLst>
        </pc:picChg>
        <pc:picChg chg="mod">
          <ac:chgData name="Kirsten Elger" userId="bc31c051181e15a3" providerId="LiveId" clId="{B0161E5F-5729-4A0E-A207-806BA9AAC2B9}" dt="2026-06-28T10:25:21.609" v="1123" actId="478"/>
          <ac:picMkLst>
            <pc:docMk/>
            <pc:sldMk cId="2583347945" sldId="736"/>
            <ac:picMk id="21" creationId="{B10AC7D4-E7E9-46DF-8D26-FBDA5AA50679}"/>
          </ac:picMkLst>
        </pc:picChg>
        <pc:picChg chg="mod">
          <ac:chgData name="Kirsten Elger" userId="bc31c051181e15a3" providerId="LiveId" clId="{B0161E5F-5729-4A0E-A207-806BA9AAC2B9}" dt="2026-06-28T10:25:21.609" v="1123" actId="478"/>
          <ac:picMkLst>
            <pc:docMk/>
            <pc:sldMk cId="2583347945" sldId="736"/>
            <ac:picMk id="22" creationId="{941961FA-A029-4875-92E8-6DDCA617142B}"/>
          </ac:picMkLst>
        </pc:picChg>
        <pc:cxnChg chg="del">
          <ac:chgData name="Kirsten Elger" userId="bc31c051181e15a3" providerId="LiveId" clId="{B0161E5F-5729-4A0E-A207-806BA9AAC2B9}" dt="2026-06-28T10:25:21.609" v="1123" actId="478"/>
          <ac:cxnSpMkLst>
            <pc:docMk/>
            <pc:sldMk cId="2583347945" sldId="736"/>
            <ac:cxnSpMk id="23" creationId="{4C227D18-2FF3-42E9-8B2F-C2E2F71E619C}"/>
          </ac:cxnSpMkLst>
        </pc:cxnChg>
      </pc:sldChg>
      <pc:sldChg chg="addSp modSp mod ord modAnim">
        <pc:chgData name="Kirsten Elger" userId="bc31c051181e15a3" providerId="LiveId" clId="{B0161E5F-5729-4A0E-A207-806BA9AAC2B9}" dt="2026-06-28T20:55:16.724" v="4104"/>
        <pc:sldMkLst>
          <pc:docMk/>
          <pc:sldMk cId="105221994" sldId="737"/>
        </pc:sldMkLst>
        <pc:spChg chg="mod">
          <ac:chgData name="Kirsten Elger" userId="bc31c051181e15a3" providerId="LiveId" clId="{B0161E5F-5729-4A0E-A207-806BA9AAC2B9}" dt="2026-06-28T20:44:32.507" v="4019" actId="1076"/>
          <ac:spMkLst>
            <pc:docMk/>
            <pc:sldMk cId="105221994" sldId="737"/>
            <ac:spMk id="2" creationId="{5329B698-26E5-40B0-80C3-9EEE7CE79222}"/>
          </ac:spMkLst>
        </pc:spChg>
        <pc:spChg chg="mod">
          <ac:chgData name="Kirsten Elger" userId="bc31c051181e15a3" providerId="LiveId" clId="{B0161E5F-5729-4A0E-A207-806BA9AAC2B9}" dt="2026-06-28T10:27:41.478" v="1236" actId="14100"/>
          <ac:spMkLst>
            <pc:docMk/>
            <pc:sldMk cId="105221994" sldId="737"/>
            <ac:spMk id="4" creationId="{CFF555F6-00DA-4330-BE1B-D911F574BA79}"/>
          </ac:spMkLst>
        </pc:spChg>
        <pc:spChg chg="add mod">
          <ac:chgData name="Kirsten Elger" userId="bc31c051181e15a3" providerId="LiveId" clId="{B0161E5F-5729-4A0E-A207-806BA9AAC2B9}" dt="2026-06-28T10:24:54.103" v="1090"/>
          <ac:spMkLst>
            <pc:docMk/>
            <pc:sldMk cId="105221994" sldId="737"/>
            <ac:spMk id="5" creationId="{6B66459F-53A2-496D-B2FA-D38EAFA06ECB}"/>
          </ac:spMkLst>
        </pc:spChg>
        <pc:spChg chg="add mod">
          <ac:chgData name="Kirsten Elger" userId="bc31c051181e15a3" providerId="LiveId" clId="{B0161E5F-5729-4A0E-A207-806BA9AAC2B9}" dt="2026-06-28T10:29:45.521" v="1289" actId="1076"/>
          <ac:spMkLst>
            <pc:docMk/>
            <pc:sldMk cId="105221994" sldId="737"/>
            <ac:spMk id="6" creationId="{13A7801F-169B-4281-987B-14F8ACF0965C}"/>
          </ac:spMkLst>
        </pc:spChg>
        <pc:spChg chg="mod">
          <ac:chgData name="Kirsten Elger" userId="bc31c051181e15a3" providerId="LiveId" clId="{B0161E5F-5729-4A0E-A207-806BA9AAC2B9}" dt="2026-06-28T10:30:41.741" v="1295" actId="207"/>
          <ac:spMkLst>
            <pc:docMk/>
            <pc:sldMk cId="105221994" sldId="737"/>
            <ac:spMk id="10" creationId="{6358524B-8427-426A-B5F9-5FF6ABF86620}"/>
          </ac:spMkLst>
        </pc:spChg>
        <pc:grpChg chg="add mod">
          <ac:chgData name="Kirsten Elger" userId="bc31c051181e15a3" providerId="LiveId" clId="{B0161E5F-5729-4A0E-A207-806BA9AAC2B9}" dt="2026-06-28T10:30:07.755" v="1291" actId="732"/>
          <ac:grpSpMkLst>
            <pc:docMk/>
            <pc:sldMk cId="105221994" sldId="737"/>
            <ac:grpSpMk id="7" creationId="{E6DD4022-2026-4E10-9C83-BC5A9B3479B9}"/>
          </ac:grpSpMkLst>
        </pc:grpChg>
        <pc:picChg chg="mod">
          <ac:chgData name="Kirsten Elger" userId="bc31c051181e15a3" providerId="LiveId" clId="{B0161E5F-5729-4A0E-A207-806BA9AAC2B9}" dt="2026-06-28T10:30:07.755" v="1291" actId="732"/>
          <ac:picMkLst>
            <pc:docMk/>
            <pc:sldMk cId="105221994" sldId="737"/>
            <ac:picMk id="8" creationId="{2502F33B-573E-41B2-908B-529848DA113F}"/>
          </ac:picMkLst>
        </pc:picChg>
        <pc:picChg chg="mod">
          <ac:chgData name="Kirsten Elger" userId="bc31c051181e15a3" providerId="LiveId" clId="{B0161E5F-5729-4A0E-A207-806BA9AAC2B9}" dt="2026-06-28T10:30:07.755" v="1291" actId="732"/>
          <ac:picMkLst>
            <pc:docMk/>
            <pc:sldMk cId="105221994" sldId="737"/>
            <ac:picMk id="9" creationId="{483A3FED-7031-47AF-BE8E-29D32165D9A3}"/>
          </ac:picMkLst>
        </pc:picChg>
        <pc:picChg chg="add mod">
          <ac:chgData name="Kirsten Elger" userId="bc31c051181e15a3" providerId="LiveId" clId="{B0161E5F-5729-4A0E-A207-806BA9AAC2B9}" dt="2026-06-28T10:29:03.105" v="1259" actId="1076"/>
          <ac:picMkLst>
            <pc:docMk/>
            <pc:sldMk cId="105221994" sldId="737"/>
            <ac:picMk id="11" creationId="{0A3AF617-B4D6-4685-982C-339612246A6F}"/>
          </ac:picMkLst>
        </pc:picChg>
      </pc:sldChg>
      <pc:sldChg chg="modSp mod ord">
        <pc:chgData name="Kirsten Elger" userId="bc31c051181e15a3" providerId="LiveId" clId="{B0161E5F-5729-4A0E-A207-806BA9AAC2B9}" dt="2026-06-28T20:45:39.216" v="4062" actId="1036"/>
        <pc:sldMkLst>
          <pc:docMk/>
          <pc:sldMk cId="3526909834" sldId="738"/>
        </pc:sldMkLst>
        <pc:spChg chg="mod">
          <ac:chgData name="Kirsten Elger" userId="bc31c051181e15a3" providerId="LiveId" clId="{B0161E5F-5729-4A0E-A207-806BA9AAC2B9}" dt="2026-06-28T20:39:40.626" v="3996" actId="1076"/>
          <ac:spMkLst>
            <pc:docMk/>
            <pc:sldMk cId="3526909834" sldId="738"/>
            <ac:spMk id="2" creationId="{2B75A900-BADB-462E-8315-35334CBD9617}"/>
          </ac:spMkLst>
        </pc:spChg>
        <pc:spChg chg="mod">
          <ac:chgData name="Kirsten Elger" userId="bc31c051181e15a3" providerId="LiveId" clId="{B0161E5F-5729-4A0E-A207-806BA9AAC2B9}" dt="2026-06-28T20:39:06.481" v="3986" actId="113"/>
          <ac:spMkLst>
            <pc:docMk/>
            <pc:sldMk cId="3526909834" sldId="738"/>
            <ac:spMk id="3" creationId="{2AD881D3-8CEB-4672-B844-16A3F7AE2827}"/>
          </ac:spMkLst>
        </pc:spChg>
        <pc:spChg chg="mod">
          <ac:chgData name="Kirsten Elger" userId="bc31c051181e15a3" providerId="LiveId" clId="{B0161E5F-5729-4A0E-A207-806BA9AAC2B9}" dt="2026-06-28T20:45:39.216" v="4062" actId="1036"/>
          <ac:spMkLst>
            <pc:docMk/>
            <pc:sldMk cId="3526909834" sldId="738"/>
            <ac:spMk id="8" creationId="{69AA516D-7608-44CD-8149-F33493742298}"/>
          </ac:spMkLst>
        </pc:spChg>
        <pc:spChg chg="mod">
          <ac:chgData name="Kirsten Elger" userId="bc31c051181e15a3" providerId="LiveId" clId="{B0161E5F-5729-4A0E-A207-806BA9AAC2B9}" dt="2026-06-28T20:45:34.934" v="4058" actId="1036"/>
          <ac:spMkLst>
            <pc:docMk/>
            <pc:sldMk cId="3526909834" sldId="738"/>
            <ac:spMk id="12" creationId="{5CD4B747-27A2-4A22-8D50-CACAC96CC62A}"/>
          </ac:spMkLst>
        </pc:spChg>
        <pc:spChg chg="mod">
          <ac:chgData name="Kirsten Elger" userId="bc31c051181e15a3" providerId="LiveId" clId="{B0161E5F-5729-4A0E-A207-806BA9AAC2B9}" dt="2026-06-28T16:56:15.964" v="2435" actId="207"/>
          <ac:spMkLst>
            <pc:docMk/>
            <pc:sldMk cId="3526909834" sldId="738"/>
            <ac:spMk id="14" creationId="{AA80E7F0-5816-45B8-8569-7E14B59BD80F}"/>
          </ac:spMkLst>
        </pc:spChg>
        <pc:spChg chg="mod">
          <ac:chgData name="Kirsten Elger" userId="bc31c051181e15a3" providerId="LiveId" clId="{B0161E5F-5729-4A0E-A207-806BA9AAC2B9}" dt="2026-06-28T16:56:20.066" v="2436" actId="207"/>
          <ac:spMkLst>
            <pc:docMk/>
            <pc:sldMk cId="3526909834" sldId="738"/>
            <ac:spMk id="15" creationId="{E31D1649-07DD-4710-9B5B-DE96DCD9AD57}"/>
          </ac:spMkLst>
        </pc:spChg>
        <pc:picChg chg="mod">
          <ac:chgData name="Kirsten Elger" userId="bc31c051181e15a3" providerId="LiveId" clId="{B0161E5F-5729-4A0E-A207-806BA9AAC2B9}" dt="2026-06-28T20:45:22.527" v="4050" actId="1036"/>
          <ac:picMkLst>
            <pc:docMk/>
            <pc:sldMk cId="3526909834" sldId="738"/>
            <ac:picMk id="9" creationId="{87B8F07E-501D-407A-A43A-D531934BC200}"/>
          </ac:picMkLst>
        </pc:picChg>
        <pc:picChg chg="mod">
          <ac:chgData name="Kirsten Elger" userId="bc31c051181e15a3" providerId="LiveId" clId="{B0161E5F-5729-4A0E-A207-806BA9AAC2B9}" dt="2026-06-28T20:45:30.402" v="4054" actId="1036"/>
          <ac:picMkLst>
            <pc:docMk/>
            <pc:sldMk cId="3526909834" sldId="738"/>
            <ac:picMk id="13" creationId="{039451AE-BB4E-495C-B0CB-AEC169E528ED}"/>
          </ac:picMkLst>
        </pc:picChg>
      </pc:sldChg>
      <pc:sldChg chg="modSp mod ord">
        <pc:chgData name="Kirsten Elger" userId="bc31c051181e15a3" providerId="LiveId" clId="{B0161E5F-5729-4A0E-A207-806BA9AAC2B9}" dt="2026-06-28T20:48:30.524" v="4098" actId="1076"/>
        <pc:sldMkLst>
          <pc:docMk/>
          <pc:sldMk cId="3613101083" sldId="739"/>
        </pc:sldMkLst>
        <pc:spChg chg="mod">
          <ac:chgData name="Kirsten Elger" userId="bc31c051181e15a3" providerId="LiveId" clId="{B0161E5F-5729-4A0E-A207-806BA9AAC2B9}" dt="2026-06-28T20:48:30.524" v="4098" actId="1076"/>
          <ac:spMkLst>
            <pc:docMk/>
            <pc:sldMk cId="3613101083" sldId="739"/>
            <ac:spMk id="2" creationId="{4383A0F7-3191-4F4D-A442-BFB8C6448F4C}"/>
          </ac:spMkLst>
        </pc:spChg>
      </pc:sldChg>
      <pc:sldChg chg="modSp mod ord">
        <pc:chgData name="Kirsten Elger" userId="bc31c051181e15a3" providerId="LiveId" clId="{B0161E5F-5729-4A0E-A207-806BA9AAC2B9}" dt="2026-06-28T20:45:02.180" v="4045" actId="207"/>
        <pc:sldMkLst>
          <pc:docMk/>
          <pc:sldMk cId="3612223811" sldId="741"/>
        </pc:sldMkLst>
        <pc:spChg chg="mod">
          <ac:chgData name="Kirsten Elger" userId="bc31c051181e15a3" providerId="LiveId" clId="{B0161E5F-5729-4A0E-A207-806BA9AAC2B9}" dt="2026-06-28T20:44:52.391" v="4044" actId="20577"/>
          <ac:spMkLst>
            <pc:docMk/>
            <pc:sldMk cId="3612223811" sldId="741"/>
            <ac:spMk id="2" creationId="{608A3D9A-E243-45E6-A9AE-D8A0A7CAE259}"/>
          </ac:spMkLst>
        </pc:spChg>
        <pc:spChg chg="mod">
          <ac:chgData name="Kirsten Elger" userId="bc31c051181e15a3" providerId="LiveId" clId="{B0161E5F-5729-4A0E-A207-806BA9AAC2B9}" dt="2026-06-28T20:45:02.180" v="4045" actId="207"/>
          <ac:spMkLst>
            <pc:docMk/>
            <pc:sldMk cId="3612223811" sldId="741"/>
            <ac:spMk id="3" creationId="{E9810B67-D783-4089-9BFE-52F242754E2D}"/>
          </ac:spMkLst>
        </pc:spChg>
      </pc:sldChg>
      <pc:sldChg chg="modSp mod ord">
        <pc:chgData name="Kirsten Elger" userId="bc31c051181e15a3" providerId="LiveId" clId="{B0161E5F-5729-4A0E-A207-806BA9AAC2B9}" dt="2026-06-28T20:48:49.805" v="4099" actId="1076"/>
        <pc:sldMkLst>
          <pc:docMk/>
          <pc:sldMk cId="1912716764" sldId="742"/>
        </pc:sldMkLst>
        <pc:spChg chg="mod">
          <ac:chgData name="Kirsten Elger" userId="bc31c051181e15a3" providerId="LiveId" clId="{B0161E5F-5729-4A0E-A207-806BA9AAC2B9}" dt="2026-06-28T20:48:49.805" v="4099" actId="1076"/>
          <ac:spMkLst>
            <pc:docMk/>
            <pc:sldMk cId="1912716764" sldId="742"/>
            <ac:spMk id="2" creationId="{3EA3CA73-3FBF-44B7-A8F2-27288AB033B8}"/>
          </ac:spMkLst>
        </pc:spChg>
        <pc:spChg chg="mod">
          <ac:chgData name="Kirsten Elger" userId="bc31c051181e15a3" providerId="LiveId" clId="{B0161E5F-5729-4A0E-A207-806BA9AAC2B9}" dt="2026-06-28T20:03:05.227" v="3427" actId="207"/>
          <ac:spMkLst>
            <pc:docMk/>
            <pc:sldMk cId="1912716764" sldId="742"/>
            <ac:spMk id="5" creationId="{96CE4FF3-D460-4E69-A72D-DCB70EA8C590}"/>
          </ac:spMkLst>
        </pc:spChg>
      </pc:sldChg>
      <pc:sldChg chg="modSp mod ord">
        <pc:chgData name="Kirsten Elger" userId="bc31c051181e15a3" providerId="LiveId" clId="{B0161E5F-5729-4A0E-A207-806BA9AAC2B9}" dt="2026-06-28T20:46:55.165" v="4074" actId="1076"/>
        <pc:sldMkLst>
          <pc:docMk/>
          <pc:sldMk cId="3739415308" sldId="751"/>
        </pc:sldMkLst>
        <pc:spChg chg="mod">
          <ac:chgData name="Kirsten Elger" userId="bc31c051181e15a3" providerId="LiveId" clId="{B0161E5F-5729-4A0E-A207-806BA9AAC2B9}" dt="2026-06-28T20:46:35.782" v="4070" actId="14100"/>
          <ac:spMkLst>
            <pc:docMk/>
            <pc:sldMk cId="3739415308" sldId="751"/>
            <ac:spMk id="2" creationId="{8702BC9A-CADF-417B-82A8-38F3C0F8676C}"/>
          </ac:spMkLst>
        </pc:spChg>
        <pc:spChg chg="mod">
          <ac:chgData name="Kirsten Elger" userId="bc31c051181e15a3" providerId="LiveId" clId="{B0161E5F-5729-4A0E-A207-806BA9AAC2B9}" dt="2026-06-28T20:46:44.452" v="4072" actId="1076"/>
          <ac:spMkLst>
            <pc:docMk/>
            <pc:sldMk cId="3739415308" sldId="751"/>
            <ac:spMk id="4" creationId="{AC0A4911-1083-4FE4-B4D1-750242271557}"/>
          </ac:spMkLst>
        </pc:spChg>
        <pc:picChg chg="mod">
          <ac:chgData name="Kirsten Elger" userId="bc31c051181e15a3" providerId="LiveId" clId="{B0161E5F-5729-4A0E-A207-806BA9AAC2B9}" dt="2026-06-28T20:46:55.165" v="4074" actId="1076"/>
          <ac:picMkLst>
            <pc:docMk/>
            <pc:sldMk cId="3739415308" sldId="751"/>
            <ac:picMk id="3" creationId="{209840F9-14AD-4D95-994F-584E55781D34}"/>
          </ac:picMkLst>
        </pc:picChg>
      </pc:sldChg>
      <pc:sldChg chg="delSp modSp mod ord delAnim modAnim">
        <pc:chgData name="Kirsten Elger" userId="bc31c051181e15a3" providerId="LiveId" clId="{B0161E5F-5729-4A0E-A207-806BA9AAC2B9}" dt="2026-06-28T21:00:44.622" v="4245" actId="1038"/>
        <pc:sldMkLst>
          <pc:docMk/>
          <pc:sldMk cId="3220828498" sldId="752"/>
        </pc:sldMkLst>
        <pc:spChg chg="mod">
          <ac:chgData name="Kirsten Elger" userId="bc31c051181e15a3" providerId="LiveId" clId="{B0161E5F-5729-4A0E-A207-806BA9AAC2B9}" dt="2026-06-28T20:47:24.564" v="4080" actId="207"/>
          <ac:spMkLst>
            <pc:docMk/>
            <pc:sldMk cId="3220828498" sldId="752"/>
            <ac:spMk id="2" creationId="{F7B4C877-4D22-4962-9FC4-FD7E9FF1A1D8}"/>
          </ac:spMkLst>
        </pc:spChg>
        <pc:spChg chg="mod">
          <ac:chgData name="Kirsten Elger" userId="bc31c051181e15a3" providerId="LiveId" clId="{B0161E5F-5729-4A0E-A207-806BA9AAC2B9}" dt="2026-06-28T20:58:12.189" v="4177" actId="1036"/>
          <ac:spMkLst>
            <pc:docMk/>
            <pc:sldMk cId="3220828498" sldId="752"/>
            <ac:spMk id="5" creationId="{5502EA0E-29D5-41E2-8CAD-BC4F77160A7E}"/>
          </ac:spMkLst>
        </pc:spChg>
        <pc:spChg chg="mod">
          <ac:chgData name="Kirsten Elger" userId="bc31c051181e15a3" providerId="LiveId" clId="{B0161E5F-5729-4A0E-A207-806BA9AAC2B9}" dt="2026-06-28T20:58:12.189" v="4177" actId="1036"/>
          <ac:spMkLst>
            <pc:docMk/>
            <pc:sldMk cId="3220828498" sldId="752"/>
            <ac:spMk id="7" creationId="{0550A66A-D0C1-4961-AB5E-690B4419665B}"/>
          </ac:spMkLst>
        </pc:spChg>
        <pc:spChg chg="mod">
          <ac:chgData name="Kirsten Elger" userId="bc31c051181e15a3" providerId="LiveId" clId="{B0161E5F-5729-4A0E-A207-806BA9AAC2B9}" dt="2026-06-28T21:00:44.622" v="4245" actId="1038"/>
          <ac:spMkLst>
            <pc:docMk/>
            <pc:sldMk cId="3220828498" sldId="752"/>
            <ac:spMk id="16" creationId="{96703A5F-7D2B-42C2-B75C-EBEDBF92313B}"/>
          </ac:spMkLst>
        </pc:spChg>
        <pc:spChg chg="mod">
          <ac:chgData name="Kirsten Elger" userId="bc31c051181e15a3" providerId="LiveId" clId="{B0161E5F-5729-4A0E-A207-806BA9AAC2B9}" dt="2026-06-28T21:00:44.622" v="4245" actId="1038"/>
          <ac:spMkLst>
            <pc:docMk/>
            <pc:sldMk cId="3220828498" sldId="752"/>
            <ac:spMk id="18" creationId="{B5EC85C0-D95B-46B6-9082-A41C34E4C10C}"/>
          </ac:spMkLst>
        </pc:spChg>
        <pc:grpChg chg="del">
          <ac:chgData name="Kirsten Elger" userId="bc31c051181e15a3" providerId="LiveId" clId="{B0161E5F-5729-4A0E-A207-806BA9AAC2B9}" dt="2026-06-28T20:56:34.097" v="4106" actId="478"/>
          <ac:grpSpMkLst>
            <pc:docMk/>
            <pc:sldMk cId="3220828498" sldId="752"/>
            <ac:grpSpMk id="8" creationId="{48150361-7B8C-4A98-A088-C9906AB9D785}"/>
          </ac:grpSpMkLst>
        </pc:grpChg>
        <pc:grpChg chg="del">
          <ac:chgData name="Kirsten Elger" userId="bc31c051181e15a3" providerId="LiveId" clId="{B0161E5F-5729-4A0E-A207-806BA9AAC2B9}" dt="2026-06-28T20:59:17.124" v="4197" actId="478"/>
          <ac:grpSpMkLst>
            <pc:docMk/>
            <pc:sldMk cId="3220828498" sldId="752"/>
            <ac:grpSpMk id="11" creationId="{6224030D-CD72-45BE-A512-8A5B1C2B5FEC}"/>
          </ac:grpSpMkLst>
        </pc:grpChg>
        <pc:grpChg chg="mod">
          <ac:chgData name="Kirsten Elger" userId="bc31c051181e15a3" providerId="LiveId" clId="{B0161E5F-5729-4A0E-A207-806BA9AAC2B9}" dt="2026-06-28T21:00:44.622" v="4245" actId="1038"/>
          <ac:grpSpMkLst>
            <pc:docMk/>
            <pc:sldMk cId="3220828498" sldId="752"/>
            <ac:grpSpMk id="14" creationId="{5A16C296-1F62-4887-9F64-1B07F18D77AB}"/>
          </ac:grpSpMkLst>
        </pc:grpChg>
        <pc:grpChg chg="mod">
          <ac:chgData name="Kirsten Elger" userId="bc31c051181e15a3" providerId="LiveId" clId="{B0161E5F-5729-4A0E-A207-806BA9AAC2B9}" dt="2026-06-28T21:00:44.622" v="4245" actId="1038"/>
          <ac:grpSpMkLst>
            <pc:docMk/>
            <pc:sldMk cId="3220828498" sldId="752"/>
            <ac:grpSpMk id="15" creationId="{CB2C9472-9934-491D-AA70-87B9D0073F98}"/>
          </ac:grpSpMkLst>
        </pc:grpChg>
        <pc:picChg chg="mod">
          <ac:chgData name="Kirsten Elger" userId="bc31c051181e15a3" providerId="LiveId" clId="{B0161E5F-5729-4A0E-A207-806BA9AAC2B9}" dt="2026-06-28T21:00:36.952" v="4242" actId="1038"/>
          <ac:picMkLst>
            <pc:docMk/>
            <pc:sldMk cId="3220828498" sldId="752"/>
            <ac:picMk id="4" creationId="{35F4C748-B705-4ADF-8876-52C1BE313B1B}"/>
          </ac:picMkLst>
        </pc:picChg>
        <pc:picChg chg="mod">
          <ac:chgData name="Kirsten Elger" userId="bc31c051181e15a3" providerId="LiveId" clId="{B0161E5F-5729-4A0E-A207-806BA9AAC2B9}" dt="2026-06-28T20:58:12.189" v="4177" actId="1036"/>
          <ac:picMkLst>
            <pc:docMk/>
            <pc:sldMk cId="3220828498" sldId="752"/>
            <ac:picMk id="6" creationId="{FBE93BD3-ECC8-49FC-AFD0-253E6C587C10}"/>
          </ac:picMkLst>
        </pc:picChg>
        <pc:picChg chg="mod">
          <ac:chgData name="Kirsten Elger" userId="bc31c051181e15a3" providerId="LiveId" clId="{B0161E5F-5729-4A0E-A207-806BA9AAC2B9}" dt="2026-06-28T21:00:44.622" v="4245" actId="1038"/>
          <ac:picMkLst>
            <pc:docMk/>
            <pc:sldMk cId="3220828498" sldId="752"/>
            <ac:picMk id="17" creationId="{E86F0717-D6C3-4F21-8AEB-E31EBEF6C81B}"/>
          </ac:picMkLst>
        </pc:picChg>
      </pc:sldChg>
      <pc:sldChg chg="addSp delSp modSp mod ord">
        <pc:chgData name="Kirsten Elger" userId="bc31c051181e15a3" providerId="LiveId" clId="{B0161E5F-5729-4A0E-A207-806BA9AAC2B9}" dt="2026-06-28T21:01:37.601" v="4254" actId="1076"/>
        <pc:sldMkLst>
          <pc:docMk/>
          <pc:sldMk cId="1498209680" sldId="753"/>
        </pc:sldMkLst>
        <pc:spChg chg="mod">
          <ac:chgData name="Kirsten Elger" userId="bc31c051181e15a3" providerId="LiveId" clId="{B0161E5F-5729-4A0E-A207-806BA9AAC2B9}" dt="2026-06-28T20:47:38.174" v="4082" actId="1076"/>
          <ac:spMkLst>
            <pc:docMk/>
            <pc:sldMk cId="1498209680" sldId="753"/>
            <ac:spMk id="2" creationId="{9A3358CB-0D06-4D10-BFF0-1B998E97F76D}"/>
          </ac:spMkLst>
        </pc:spChg>
        <pc:spChg chg="mod">
          <ac:chgData name="Kirsten Elger" userId="bc31c051181e15a3" providerId="LiveId" clId="{B0161E5F-5729-4A0E-A207-806BA9AAC2B9}" dt="2026-06-28T17:02:50.386" v="2812"/>
          <ac:spMkLst>
            <pc:docMk/>
            <pc:sldMk cId="1498209680" sldId="753"/>
            <ac:spMk id="3" creationId="{F86A4802-FE4A-459A-8D3E-993AC47F4CF7}"/>
          </ac:spMkLst>
        </pc:spChg>
        <pc:spChg chg="mod">
          <ac:chgData name="Kirsten Elger" userId="bc31c051181e15a3" providerId="LiveId" clId="{B0161E5F-5729-4A0E-A207-806BA9AAC2B9}" dt="2026-06-28T21:01:22.455" v="4250" actId="1076"/>
          <ac:spMkLst>
            <pc:docMk/>
            <pc:sldMk cId="1498209680" sldId="753"/>
            <ac:spMk id="11" creationId="{3BC68363-4EEE-4BD8-B2C2-79242FC6F821}"/>
          </ac:spMkLst>
        </pc:spChg>
        <pc:spChg chg="mod">
          <ac:chgData name="Kirsten Elger" userId="bc31c051181e15a3" providerId="LiveId" clId="{B0161E5F-5729-4A0E-A207-806BA9AAC2B9}" dt="2026-06-28T21:01:37.601" v="4254" actId="1076"/>
          <ac:spMkLst>
            <pc:docMk/>
            <pc:sldMk cId="1498209680" sldId="753"/>
            <ac:spMk id="12" creationId="{981C4322-BDA6-44AA-BBCF-1FB8D21ED20C}"/>
          </ac:spMkLst>
        </pc:spChg>
        <pc:spChg chg="add mod">
          <ac:chgData name="Kirsten Elger" userId="bc31c051181e15a3" providerId="LiveId" clId="{B0161E5F-5729-4A0E-A207-806BA9AAC2B9}" dt="2026-06-28T17:02:37.247" v="2809" actId="20577"/>
          <ac:spMkLst>
            <pc:docMk/>
            <pc:sldMk cId="1498209680" sldId="753"/>
            <ac:spMk id="19" creationId="{C5095BD5-741A-43F6-839F-0E6D2BB94812}"/>
          </ac:spMkLst>
        </pc:spChg>
        <pc:spChg chg="add mod">
          <ac:chgData name="Kirsten Elger" userId="bc31c051181e15a3" providerId="LiveId" clId="{B0161E5F-5729-4A0E-A207-806BA9AAC2B9}" dt="2026-06-28T20:48:14.382" v="4096" actId="27636"/>
          <ac:spMkLst>
            <pc:docMk/>
            <pc:sldMk cId="1498209680" sldId="753"/>
            <ac:spMk id="20" creationId="{BBDB6619-7BA3-468D-A1E1-242B7EAB9F8E}"/>
          </ac:spMkLst>
        </pc:spChg>
        <pc:grpChg chg="del mod">
          <ac:chgData name="Kirsten Elger" userId="bc31c051181e15a3" providerId="LiveId" clId="{B0161E5F-5729-4A0E-A207-806BA9AAC2B9}" dt="2026-06-28T21:01:07.084" v="4247" actId="478"/>
          <ac:grpSpMkLst>
            <pc:docMk/>
            <pc:sldMk cId="1498209680" sldId="753"/>
            <ac:grpSpMk id="4" creationId="{2EF76089-FD65-4E95-B45D-7DB0A8CF3C54}"/>
          </ac:grpSpMkLst>
        </pc:grpChg>
        <pc:grpChg chg="del mod">
          <ac:chgData name="Kirsten Elger" userId="bc31c051181e15a3" providerId="LiveId" clId="{B0161E5F-5729-4A0E-A207-806BA9AAC2B9}" dt="2026-06-28T21:01:05.383" v="4246" actId="478"/>
          <ac:grpSpMkLst>
            <pc:docMk/>
            <pc:sldMk cId="1498209680" sldId="753"/>
            <ac:grpSpMk id="8" creationId="{E113812E-1210-4D4B-9F29-24431024E746}"/>
          </ac:grpSpMkLst>
        </pc:grpChg>
        <pc:grpChg chg="mod">
          <ac:chgData name="Kirsten Elger" userId="bc31c051181e15a3" providerId="LiveId" clId="{B0161E5F-5729-4A0E-A207-806BA9AAC2B9}" dt="2026-06-28T21:01:17.550" v="4249" actId="1076"/>
          <ac:grpSpMkLst>
            <pc:docMk/>
            <pc:sldMk cId="1498209680" sldId="753"/>
            <ac:grpSpMk id="13" creationId="{D259619B-248D-41E3-AE1D-B4E2BBFD83AE}"/>
          </ac:grpSpMkLst>
        </pc:grpChg>
        <pc:picChg chg="mod">
          <ac:chgData name="Kirsten Elger" userId="bc31c051181e15a3" providerId="LiveId" clId="{B0161E5F-5729-4A0E-A207-806BA9AAC2B9}" dt="2026-06-28T17:04:48.210" v="2945" actId="1076"/>
          <ac:picMkLst>
            <pc:docMk/>
            <pc:sldMk cId="1498209680" sldId="753"/>
            <ac:picMk id="7" creationId="{68D76AB5-E204-4327-AC89-D251EEBBD9CA}"/>
          </ac:picMkLst>
        </pc:picChg>
        <pc:picChg chg="mod">
          <ac:chgData name="Kirsten Elger" userId="bc31c051181e15a3" providerId="LiveId" clId="{B0161E5F-5729-4A0E-A207-806BA9AAC2B9}" dt="2026-06-28T17:05:15.417" v="2948" actId="1076"/>
          <ac:picMkLst>
            <pc:docMk/>
            <pc:sldMk cId="1498209680" sldId="753"/>
            <ac:picMk id="17" creationId="{714FF089-0AB6-4A01-9F79-9A24A44F9544}"/>
          </ac:picMkLst>
        </pc:picChg>
        <pc:picChg chg="del">
          <ac:chgData name="Kirsten Elger" userId="bc31c051181e15a3" providerId="LiveId" clId="{B0161E5F-5729-4A0E-A207-806BA9AAC2B9}" dt="2026-06-28T21:01:13.647" v="4248" actId="478"/>
          <ac:picMkLst>
            <pc:docMk/>
            <pc:sldMk cId="1498209680" sldId="753"/>
            <ac:picMk id="18" creationId="{4339EBE7-7E3C-439B-B652-91FA126BDC42}"/>
          </ac:picMkLst>
        </pc:picChg>
      </pc:sldChg>
      <pc:sldChg chg="del">
        <pc:chgData name="Kirsten Elger" userId="bc31c051181e15a3" providerId="LiveId" clId="{B0161E5F-5729-4A0E-A207-806BA9AAC2B9}" dt="2026-06-28T20:32:00.878" v="3868" actId="47"/>
        <pc:sldMkLst>
          <pc:docMk/>
          <pc:sldMk cId="1399585687" sldId="754"/>
        </pc:sldMkLst>
      </pc:sldChg>
      <pc:sldChg chg="del">
        <pc:chgData name="Kirsten Elger" userId="bc31c051181e15a3" providerId="LiveId" clId="{B0161E5F-5729-4A0E-A207-806BA9AAC2B9}" dt="2026-06-28T20:31:58.511" v="3867" actId="47"/>
        <pc:sldMkLst>
          <pc:docMk/>
          <pc:sldMk cId="3609366926" sldId="755"/>
        </pc:sldMkLst>
      </pc:sldChg>
      <pc:sldChg chg="del">
        <pc:chgData name="Kirsten Elger" userId="bc31c051181e15a3" providerId="LiveId" clId="{B0161E5F-5729-4A0E-A207-806BA9AAC2B9}" dt="2026-06-28T20:31:57.475" v="3866" actId="47"/>
        <pc:sldMkLst>
          <pc:docMk/>
          <pc:sldMk cId="2548794321" sldId="756"/>
        </pc:sldMkLst>
      </pc:sldChg>
      <pc:sldChg chg="new del">
        <pc:chgData name="Kirsten Elger" userId="bc31c051181e15a3" providerId="LiveId" clId="{B0161E5F-5729-4A0E-A207-806BA9AAC2B9}" dt="2026-06-28T09:34:48.335" v="5" actId="47"/>
        <pc:sldMkLst>
          <pc:docMk/>
          <pc:sldMk cId="2536755548" sldId="757"/>
        </pc:sldMkLst>
      </pc:sldChg>
      <pc:sldChg chg="addSp delSp modSp new mod ord">
        <pc:chgData name="Kirsten Elger" userId="bc31c051181e15a3" providerId="LiveId" clId="{B0161E5F-5729-4A0E-A207-806BA9AAC2B9}" dt="2026-06-28T20:42:33.670" v="4011" actId="1076"/>
        <pc:sldMkLst>
          <pc:docMk/>
          <pc:sldMk cId="4264040887" sldId="758"/>
        </pc:sldMkLst>
        <pc:spChg chg="del">
          <ac:chgData name="Kirsten Elger" userId="bc31c051181e15a3" providerId="LiveId" clId="{B0161E5F-5729-4A0E-A207-806BA9AAC2B9}" dt="2026-06-28T09:35:28.953" v="6" actId="478"/>
          <ac:spMkLst>
            <pc:docMk/>
            <pc:sldMk cId="4264040887" sldId="758"/>
            <ac:spMk id="2" creationId="{6277E4AB-CAA5-4C6C-9E68-0896071B4A95}"/>
          </ac:spMkLst>
        </pc:spChg>
        <pc:spChg chg="del">
          <ac:chgData name="Kirsten Elger" userId="bc31c051181e15a3" providerId="LiveId" clId="{B0161E5F-5729-4A0E-A207-806BA9AAC2B9}" dt="2026-06-28T09:35:35.841" v="7" actId="478"/>
          <ac:spMkLst>
            <pc:docMk/>
            <pc:sldMk cId="4264040887" sldId="758"/>
            <ac:spMk id="3" creationId="{6BF7972C-A306-4CF7-91FF-E96B667F5842}"/>
          </ac:spMkLst>
        </pc:spChg>
        <pc:spChg chg="add mod">
          <ac:chgData name="Kirsten Elger" userId="bc31c051181e15a3" providerId="LiveId" clId="{B0161E5F-5729-4A0E-A207-806BA9AAC2B9}" dt="2026-06-28T09:36:42.806" v="13" actId="1076"/>
          <ac:spMkLst>
            <pc:docMk/>
            <pc:sldMk cId="4264040887" sldId="758"/>
            <ac:spMk id="4" creationId="{42B3289F-7E65-4A99-8E44-398FE5327D2D}"/>
          </ac:spMkLst>
        </pc:spChg>
        <pc:spChg chg="add mod">
          <ac:chgData name="Kirsten Elger" userId="bc31c051181e15a3" providerId="LiveId" clId="{B0161E5F-5729-4A0E-A207-806BA9AAC2B9}" dt="2026-06-28T20:42:33.670" v="4011" actId="1076"/>
          <ac:spMkLst>
            <pc:docMk/>
            <pc:sldMk cId="4264040887" sldId="758"/>
            <ac:spMk id="5" creationId="{980D00A5-EE36-4ED6-B7F4-16E8DCEBD1AA}"/>
          </ac:spMkLst>
        </pc:spChg>
        <pc:spChg chg="add mod">
          <ac:chgData name="Kirsten Elger" userId="bc31c051181e15a3" providerId="LiveId" clId="{B0161E5F-5729-4A0E-A207-806BA9AAC2B9}" dt="2026-06-28T09:36:24.689" v="12" actId="14100"/>
          <ac:spMkLst>
            <pc:docMk/>
            <pc:sldMk cId="4264040887" sldId="758"/>
            <ac:spMk id="7" creationId="{3E9E734F-64EC-4699-89A4-FC276BD53DF7}"/>
          </ac:spMkLst>
        </pc:spChg>
        <pc:spChg chg="add mod">
          <ac:chgData name="Kirsten Elger" userId="bc31c051181e15a3" providerId="LiveId" clId="{B0161E5F-5729-4A0E-A207-806BA9AAC2B9}" dt="2026-06-28T20:37:01.957" v="3980" actId="1036"/>
          <ac:spMkLst>
            <pc:docMk/>
            <pc:sldMk cId="4264040887" sldId="758"/>
            <ac:spMk id="8" creationId="{D8D7CB5B-35A7-4F1E-85AA-A5E8AE9704A6}"/>
          </ac:spMkLst>
        </pc:spChg>
        <pc:picChg chg="add mod">
          <ac:chgData name="Kirsten Elger" userId="bc31c051181e15a3" providerId="LiveId" clId="{B0161E5F-5729-4A0E-A207-806BA9AAC2B9}" dt="2026-06-28T09:35:36.916" v="8"/>
          <ac:picMkLst>
            <pc:docMk/>
            <pc:sldMk cId="4264040887" sldId="758"/>
            <ac:picMk id="6" creationId="{3B94402E-D6D8-46B6-9054-696E8382D30A}"/>
          </ac:picMkLst>
        </pc:picChg>
      </pc:sldChg>
      <pc:sldChg chg="addSp delSp modSp new mod">
        <pc:chgData name="Kirsten Elger" userId="bc31c051181e15a3" providerId="LiveId" clId="{B0161E5F-5729-4A0E-A207-806BA9AAC2B9}" dt="2026-06-28T20:43:35.253" v="4016" actId="404"/>
        <pc:sldMkLst>
          <pc:docMk/>
          <pc:sldMk cId="2459589108" sldId="759"/>
        </pc:sldMkLst>
        <pc:spChg chg="del">
          <ac:chgData name="Kirsten Elger" userId="bc31c051181e15a3" providerId="LiveId" clId="{B0161E5F-5729-4A0E-A207-806BA9AAC2B9}" dt="2026-06-28T09:36:51.456" v="15" actId="478"/>
          <ac:spMkLst>
            <pc:docMk/>
            <pc:sldMk cId="2459589108" sldId="759"/>
            <ac:spMk id="2" creationId="{20DC32CA-3063-425E-9440-D3D47114DB5A}"/>
          </ac:spMkLst>
        </pc:spChg>
        <pc:spChg chg="del">
          <ac:chgData name="Kirsten Elger" userId="bc31c051181e15a3" providerId="LiveId" clId="{B0161E5F-5729-4A0E-A207-806BA9AAC2B9}" dt="2026-06-28T09:36:51.456" v="15" actId="478"/>
          <ac:spMkLst>
            <pc:docMk/>
            <pc:sldMk cId="2459589108" sldId="759"/>
            <ac:spMk id="3" creationId="{C60B59F5-2CE4-4301-B466-6BFE0058F2EB}"/>
          </ac:spMkLst>
        </pc:spChg>
        <pc:spChg chg="add del mod">
          <ac:chgData name="Kirsten Elger" userId="bc31c051181e15a3" providerId="LiveId" clId="{B0161E5F-5729-4A0E-A207-806BA9AAC2B9}" dt="2026-06-28T09:37:51.161" v="17" actId="478"/>
          <ac:spMkLst>
            <pc:docMk/>
            <pc:sldMk cId="2459589108" sldId="759"/>
            <ac:spMk id="4" creationId="{C1716DB5-7F76-40D9-B920-8500E9670700}"/>
          </ac:spMkLst>
        </pc:spChg>
        <pc:spChg chg="add del mod">
          <ac:chgData name="Kirsten Elger" userId="bc31c051181e15a3" providerId="LiveId" clId="{B0161E5F-5729-4A0E-A207-806BA9AAC2B9}" dt="2026-06-28T09:37:51.161" v="17" actId="478"/>
          <ac:spMkLst>
            <pc:docMk/>
            <pc:sldMk cId="2459589108" sldId="759"/>
            <ac:spMk id="5" creationId="{CA1DE963-6F9E-413F-A1BA-64D51B486C94}"/>
          </ac:spMkLst>
        </pc:spChg>
        <pc:spChg chg="add del mod">
          <ac:chgData name="Kirsten Elger" userId="bc31c051181e15a3" providerId="LiveId" clId="{B0161E5F-5729-4A0E-A207-806BA9AAC2B9}" dt="2026-06-28T09:37:57.268" v="18" actId="478"/>
          <ac:spMkLst>
            <pc:docMk/>
            <pc:sldMk cId="2459589108" sldId="759"/>
            <ac:spMk id="8" creationId="{0919677C-E5CD-4E3A-B226-DA6DA7E0A919}"/>
          </ac:spMkLst>
        </pc:spChg>
        <pc:spChg chg="add mod">
          <ac:chgData name="Kirsten Elger" userId="bc31c051181e15a3" providerId="LiveId" clId="{B0161E5F-5729-4A0E-A207-806BA9AAC2B9}" dt="2026-06-28T20:39:54.574" v="3998" actId="1076"/>
          <ac:spMkLst>
            <pc:docMk/>
            <pc:sldMk cId="2459589108" sldId="759"/>
            <ac:spMk id="9" creationId="{8F0123FA-0762-4851-BCEC-26221A8B1663}"/>
          </ac:spMkLst>
        </pc:spChg>
        <pc:spChg chg="add mod">
          <ac:chgData name="Kirsten Elger" userId="bc31c051181e15a3" providerId="LiveId" clId="{B0161E5F-5729-4A0E-A207-806BA9AAC2B9}" dt="2026-06-28T09:40:52.669" v="41" actId="113"/>
          <ac:spMkLst>
            <pc:docMk/>
            <pc:sldMk cId="2459589108" sldId="759"/>
            <ac:spMk id="10" creationId="{48909E87-91A5-4054-8C9F-9DD1133501E9}"/>
          </ac:spMkLst>
        </pc:spChg>
        <pc:spChg chg="add mod">
          <ac:chgData name="Kirsten Elger" userId="bc31c051181e15a3" providerId="LiveId" clId="{B0161E5F-5729-4A0E-A207-806BA9AAC2B9}" dt="2026-06-28T09:38:47.494" v="26" actId="164"/>
          <ac:spMkLst>
            <pc:docMk/>
            <pc:sldMk cId="2459589108" sldId="759"/>
            <ac:spMk id="12" creationId="{7FB4E59C-167E-4BFA-8F75-136E373073E0}"/>
          </ac:spMkLst>
        </pc:spChg>
        <pc:spChg chg="add mod">
          <ac:chgData name="Kirsten Elger" userId="bc31c051181e15a3" providerId="LiveId" clId="{B0161E5F-5729-4A0E-A207-806BA9AAC2B9}" dt="2026-06-28T09:39:17.502" v="30" actId="1076"/>
          <ac:spMkLst>
            <pc:docMk/>
            <pc:sldMk cId="2459589108" sldId="759"/>
            <ac:spMk id="13" creationId="{A9C5CFB7-A1F5-41E0-84CB-060ABF8A677F}"/>
          </ac:spMkLst>
        </pc:spChg>
        <pc:spChg chg="add mod">
          <ac:chgData name="Kirsten Elger" userId="bc31c051181e15a3" providerId="LiveId" clId="{B0161E5F-5729-4A0E-A207-806BA9AAC2B9}" dt="2026-06-28T20:37:10.611" v="3981" actId="1036"/>
          <ac:spMkLst>
            <pc:docMk/>
            <pc:sldMk cId="2459589108" sldId="759"/>
            <ac:spMk id="16" creationId="{1CF4CD3A-DD1C-4F08-A22D-6ED78553F29C}"/>
          </ac:spMkLst>
        </pc:spChg>
        <pc:spChg chg="add mod">
          <ac:chgData name="Kirsten Elger" userId="bc31c051181e15a3" providerId="LiveId" clId="{B0161E5F-5729-4A0E-A207-806BA9AAC2B9}" dt="2026-06-28T20:43:35.253" v="4016" actId="404"/>
          <ac:spMkLst>
            <pc:docMk/>
            <pc:sldMk cId="2459589108" sldId="759"/>
            <ac:spMk id="17" creationId="{63180A4B-6ABF-46DE-A684-158767E25DCA}"/>
          </ac:spMkLst>
        </pc:spChg>
        <pc:spChg chg="mod">
          <ac:chgData name="Kirsten Elger" userId="bc31c051181e15a3" providerId="LiveId" clId="{B0161E5F-5729-4A0E-A207-806BA9AAC2B9}" dt="2026-06-28T09:37:58.254" v="19"/>
          <ac:spMkLst>
            <pc:docMk/>
            <pc:sldMk cId="2459589108" sldId="759"/>
            <ac:spMk id="18" creationId="{74A90D87-3F8D-4B8B-B734-CE04AC2611D8}"/>
          </ac:spMkLst>
        </pc:spChg>
        <pc:spChg chg="mod">
          <ac:chgData name="Kirsten Elger" userId="bc31c051181e15a3" providerId="LiveId" clId="{B0161E5F-5729-4A0E-A207-806BA9AAC2B9}" dt="2026-06-28T09:37:58.254" v="19"/>
          <ac:spMkLst>
            <pc:docMk/>
            <pc:sldMk cId="2459589108" sldId="759"/>
            <ac:spMk id="19" creationId="{2AF41971-5649-4FD3-99C2-6A190CC39758}"/>
          </ac:spMkLst>
        </pc:spChg>
        <pc:spChg chg="add mod">
          <ac:chgData name="Kirsten Elger" userId="bc31c051181e15a3" providerId="LiveId" clId="{B0161E5F-5729-4A0E-A207-806BA9AAC2B9}" dt="2026-06-28T09:37:58.254" v="19"/>
          <ac:spMkLst>
            <pc:docMk/>
            <pc:sldMk cId="2459589108" sldId="759"/>
            <ac:spMk id="21" creationId="{ECE960D1-F94C-402E-9132-FFA8DEF5DC27}"/>
          </ac:spMkLst>
        </pc:spChg>
        <pc:grpChg chg="add del mod">
          <ac:chgData name="Kirsten Elger" userId="bc31c051181e15a3" providerId="LiveId" clId="{B0161E5F-5729-4A0E-A207-806BA9AAC2B9}" dt="2026-06-28T09:38:02.816" v="20" actId="478"/>
          <ac:grpSpMkLst>
            <pc:docMk/>
            <pc:sldMk cId="2459589108" sldId="759"/>
            <ac:grpSpMk id="17" creationId="{374B9A3E-A79C-4FF8-AF06-FEA3B886E6BA}"/>
          </ac:grpSpMkLst>
        </pc:grpChg>
        <pc:grpChg chg="add mod">
          <ac:chgData name="Kirsten Elger" userId="bc31c051181e15a3" providerId="LiveId" clId="{B0161E5F-5729-4A0E-A207-806BA9AAC2B9}" dt="2026-06-28T09:38:53.838" v="27" actId="14100"/>
          <ac:grpSpMkLst>
            <pc:docMk/>
            <pc:sldMk cId="2459589108" sldId="759"/>
            <ac:grpSpMk id="22" creationId="{D06A4232-F8BC-42A6-9869-60FA7B912ACA}"/>
          </ac:grpSpMkLst>
        </pc:grpChg>
        <pc:picChg chg="add del mod">
          <ac:chgData name="Kirsten Elger" userId="bc31c051181e15a3" providerId="LiveId" clId="{B0161E5F-5729-4A0E-A207-806BA9AAC2B9}" dt="2026-06-28T09:37:51.161" v="17" actId="478"/>
          <ac:picMkLst>
            <pc:docMk/>
            <pc:sldMk cId="2459589108" sldId="759"/>
            <ac:picMk id="6" creationId="{4AAB9E82-938E-4311-A190-6100638DBA9D}"/>
          </ac:picMkLst>
        </pc:picChg>
        <pc:picChg chg="add mod">
          <ac:chgData name="Kirsten Elger" userId="bc31c051181e15a3" providerId="LiveId" clId="{B0161E5F-5729-4A0E-A207-806BA9AAC2B9}" dt="2026-06-28T09:38:47.494" v="26" actId="164"/>
          <ac:picMkLst>
            <pc:docMk/>
            <pc:sldMk cId="2459589108" sldId="759"/>
            <ac:picMk id="11" creationId="{A0EF460E-9AD9-4B1A-8C35-31FB67711F55}"/>
          </ac:picMkLst>
        </pc:picChg>
        <pc:picChg chg="add del mod">
          <ac:chgData name="Kirsten Elger" userId="bc31c051181e15a3" providerId="LiveId" clId="{B0161E5F-5729-4A0E-A207-806BA9AAC2B9}" dt="2026-06-28T09:38:17.161" v="21" actId="478"/>
          <ac:picMkLst>
            <pc:docMk/>
            <pc:sldMk cId="2459589108" sldId="759"/>
            <ac:picMk id="16" creationId="{66305BF2-324F-4B98-822F-5878409B8852}"/>
          </ac:picMkLst>
        </pc:picChg>
        <pc:picChg chg="mod">
          <ac:chgData name="Kirsten Elger" userId="bc31c051181e15a3" providerId="LiveId" clId="{B0161E5F-5729-4A0E-A207-806BA9AAC2B9}" dt="2026-06-28T09:37:58.254" v="19"/>
          <ac:picMkLst>
            <pc:docMk/>
            <pc:sldMk cId="2459589108" sldId="759"/>
            <ac:picMk id="20" creationId="{008FB441-0D7E-4FED-9BF0-EA6FD5B767E7}"/>
          </ac:picMkLst>
        </pc:picChg>
        <pc:cxnChg chg="add mod">
          <ac:chgData name="Kirsten Elger" userId="bc31c051181e15a3" providerId="LiveId" clId="{B0161E5F-5729-4A0E-A207-806BA9AAC2B9}" dt="2026-06-28T09:39:50.813" v="32" actId="14100"/>
          <ac:cxnSpMkLst>
            <pc:docMk/>
            <pc:sldMk cId="2459589108" sldId="759"/>
            <ac:cxnSpMk id="14" creationId="{7C21C595-B251-4721-B035-2F935E3883D8}"/>
          </ac:cxnSpMkLst>
        </pc:cxnChg>
        <pc:cxnChg chg="add mod">
          <ac:chgData name="Kirsten Elger" userId="bc31c051181e15a3" providerId="LiveId" clId="{B0161E5F-5729-4A0E-A207-806BA9AAC2B9}" dt="2026-06-28T09:39:54.189" v="33" actId="14100"/>
          <ac:cxnSpMkLst>
            <pc:docMk/>
            <pc:sldMk cId="2459589108" sldId="759"/>
            <ac:cxnSpMk id="15" creationId="{D5AFB963-E7E6-4E28-A3CB-A912BB8FCE90}"/>
          </ac:cxnSpMkLst>
        </pc:cxnChg>
      </pc:sldChg>
      <pc:sldChg chg="modSp new del mod">
        <pc:chgData name="Kirsten Elger" userId="bc31c051181e15a3" providerId="LiveId" clId="{B0161E5F-5729-4A0E-A207-806BA9AAC2B9}" dt="2026-06-28T20:31:56.377" v="3865" actId="47"/>
        <pc:sldMkLst>
          <pc:docMk/>
          <pc:sldMk cId="579207317" sldId="760"/>
        </pc:sldMkLst>
        <pc:spChg chg="mod">
          <ac:chgData name="Kirsten Elger" userId="bc31c051181e15a3" providerId="LiveId" clId="{B0161E5F-5729-4A0E-A207-806BA9AAC2B9}" dt="2026-06-28T10:00:44.084" v="788" actId="1076"/>
          <ac:spMkLst>
            <pc:docMk/>
            <pc:sldMk cId="579207317" sldId="760"/>
            <ac:spMk id="2" creationId="{0F4818C9-275C-40C9-89D0-FB4C08A97C95}"/>
          </ac:spMkLst>
        </pc:spChg>
        <pc:spChg chg="mod">
          <ac:chgData name="Kirsten Elger" userId="bc31c051181e15a3" providerId="LiveId" clId="{B0161E5F-5729-4A0E-A207-806BA9AAC2B9}" dt="2026-06-28T10:49:06.137" v="1669" actId="20577"/>
          <ac:spMkLst>
            <pc:docMk/>
            <pc:sldMk cId="579207317" sldId="760"/>
            <ac:spMk id="3" creationId="{D0B4FCA8-A406-46D6-B017-0CBFF6E58BB6}"/>
          </ac:spMkLst>
        </pc:spChg>
      </pc:sldChg>
      <pc:sldChg chg="addSp delSp modSp new mod ord modAnim">
        <pc:chgData name="Kirsten Elger" userId="bc31c051181e15a3" providerId="LiveId" clId="{B0161E5F-5729-4A0E-A207-806BA9AAC2B9}" dt="2026-06-28T20:53:15.345" v="4101"/>
        <pc:sldMkLst>
          <pc:docMk/>
          <pc:sldMk cId="2936316788" sldId="761"/>
        </pc:sldMkLst>
        <pc:spChg chg="mod">
          <ac:chgData name="Kirsten Elger" userId="bc31c051181e15a3" providerId="LiveId" clId="{B0161E5F-5729-4A0E-A207-806BA9AAC2B9}" dt="2026-06-28T20:44:16.776" v="4017" actId="1076"/>
          <ac:spMkLst>
            <pc:docMk/>
            <pc:sldMk cId="2936316788" sldId="761"/>
            <ac:spMk id="2" creationId="{4875700B-A4B1-4210-B1F9-36EC46111A28}"/>
          </ac:spMkLst>
        </pc:spChg>
        <pc:spChg chg="del mod">
          <ac:chgData name="Kirsten Elger" userId="bc31c051181e15a3" providerId="LiveId" clId="{B0161E5F-5729-4A0E-A207-806BA9AAC2B9}" dt="2026-06-28T09:45:49.747" v="365" actId="478"/>
          <ac:spMkLst>
            <pc:docMk/>
            <pc:sldMk cId="2936316788" sldId="761"/>
            <ac:spMk id="3" creationId="{85913D8D-2CAE-45EA-9741-0B9391692CDD}"/>
          </ac:spMkLst>
        </pc:spChg>
        <pc:spChg chg="add mod">
          <ac:chgData name="Kirsten Elger" userId="bc31c051181e15a3" providerId="LiveId" clId="{B0161E5F-5729-4A0E-A207-806BA9AAC2B9}" dt="2026-06-28T09:46:35.830" v="372" actId="552"/>
          <ac:spMkLst>
            <pc:docMk/>
            <pc:sldMk cId="2936316788" sldId="761"/>
            <ac:spMk id="5" creationId="{A1C30B4C-41F3-4FEE-B02B-D61666681437}"/>
          </ac:spMkLst>
        </pc:spChg>
        <pc:spChg chg="add mod">
          <ac:chgData name="Kirsten Elger" userId="bc31c051181e15a3" providerId="LiveId" clId="{B0161E5F-5729-4A0E-A207-806BA9AAC2B9}" dt="2026-06-28T20:36:48.585" v="3979" actId="113"/>
          <ac:spMkLst>
            <pc:docMk/>
            <pc:sldMk cId="2936316788" sldId="761"/>
            <ac:spMk id="6" creationId="{5E388BD3-6E73-4E2D-9457-4D7DB2297429}"/>
          </ac:spMkLst>
        </pc:spChg>
        <pc:picChg chg="add mod">
          <ac:chgData name="Kirsten Elger" userId="bc31c051181e15a3" providerId="LiveId" clId="{B0161E5F-5729-4A0E-A207-806BA9AAC2B9}" dt="2026-06-28T09:46:35.830" v="372" actId="552"/>
          <ac:picMkLst>
            <pc:docMk/>
            <pc:sldMk cId="2936316788" sldId="761"/>
            <ac:picMk id="4" creationId="{99299D59-77A2-4CFA-B7ED-ACEAC284F4E4}"/>
          </ac:picMkLst>
        </pc:picChg>
      </pc:sldChg>
      <pc:sldChg chg="addSp delSp modSp new mod">
        <pc:chgData name="Kirsten Elger" userId="bc31c051181e15a3" providerId="LiveId" clId="{B0161E5F-5729-4A0E-A207-806BA9AAC2B9}" dt="2026-06-28T21:05:24.383" v="4308" actId="14100"/>
        <pc:sldMkLst>
          <pc:docMk/>
          <pc:sldMk cId="3861415540" sldId="762"/>
        </pc:sldMkLst>
        <pc:spChg chg="del">
          <ac:chgData name="Kirsten Elger" userId="bc31c051181e15a3" providerId="LiveId" clId="{B0161E5F-5729-4A0E-A207-806BA9AAC2B9}" dt="2026-06-28T09:55:55.418" v="678" actId="478"/>
          <ac:spMkLst>
            <pc:docMk/>
            <pc:sldMk cId="3861415540" sldId="762"/>
            <ac:spMk id="2" creationId="{2E5DC253-B211-4DFA-9D4B-774849D5498D}"/>
          </ac:spMkLst>
        </pc:spChg>
        <pc:spChg chg="del">
          <ac:chgData name="Kirsten Elger" userId="bc31c051181e15a3" providerId="LiveId" clId="{B0161E5F-5729-4A0E-A207-806BA9AAC2B9}" dt="2026-06-28T09:55:57.699" v="679" actId="478"/>
          <ac:spMkLst>
            <pc:docMk/>
            <pc:sldMk cId="3861415540" sldId="762"/>
            <ac:spMk id="3" creationId="{30615DC6-3F85-48E2-BAD5-E4FD80829088}"/>
          </ac:spMkLst>
        </pc:spChg>
        <pc:spChg chg="add mod">
          <ac:chgData name="Kirsten Elger" userId="bc31c051181e15a3" providerId="LiveId" clId="{B0161E5F-5729-4A0E-A207-806BA9AAC2B9}" dt="2026-06-28T21:05:24.383" v="4308" actId="14100"/>
          <ac:spMkLst>
            <pc:docMk/>
            <pc:sldMk cId="3861415540" sldId="762"/>
            <ac:spMk id="4" creationId="{41336A1F-CE1A-4A23-9E8D-15E7093EBE46}"/>
          </ac:spMkLst>
        </pc:spChg>
        <pc:spChg chg="add mod">
          <ac:chgData name="Kirsten Elger" userId="bc31c051181e15a3" providerId="LiveId" clId="{B0161E5F-5729-4A0E-A207-806BA9AAC2B9}" dt="2026-06-28T21:04:33.205" v="4304" actId="1076"/>
          <ac:spMkLst>
            <pc:docMk/>
            <pc:sldMk cId="3861415540" sldId="762"/>
            <ac:spMk id="7" creationId="{ABDFF312-6B3A-4724-B667-291C535CEE09}"/>
          </ac:spMkLst>
        </pc:spChg>
        <pc:spChg chg="mod">
          <ac:chgData name="Kirsten Elger" userId="bc31c051181e15a3" providerId="LiveId" clId="{B0161E5F-5729-4A0E-A207-806BA9AAC2B9}" dt="2026-06-28T09:56:00.922" v="680"/>
          <ac:spMkLst>
            <pc:docMk/>
            <pc:sldMk cId="3861415540" sldId="762"/>
            <ac:spMk id="8" creationId="{8D4E1D31-FD6E-44FD-B27C-23CA5B4059B1}"/>
          </ac:spMkLst>
        </pc:spChg>
        <pc:spChg chg="mod">
          <ac:chgData name="Kirsten Elger" userId="bc31c051181e15a3" providerId="LiveId" clId="{B0161E5F-5729-4A0E-A207-806BA9AAC2B9}" dt="2026-06-28T09:56:00.922" v="680"/>
          <ac:spMkLst>
            <pc:docMk/>
            <pc:sldMk cId="3861415540" sldId="762"/>
            <ac:spMk id="9" creationId="{7F9EA3F6-F674-4705-A74C-FBA45E1F1441}"/>
          </ac:spMkLst>
        </pc:spChg>
        <pc:spChg chg="add mod">
          <ac:chgData name="Kirsten Elger" userId="bc31c051181e15a3" providerId="LiveId" clId="{B0161E5F-5729-4A0E-A207-806BA9AAC2B9}" dt="2026-06-28T09:56:00.922" v="680"/>
          <ac:spMkLst>
            <pc:docMk/>
            <pc:sldMk cId="3861415540" sldId="762"/>
            <ac:spMk id="11" creationId="{73D03FF8-4329-4BC7-82FE-29B1E56CD167}"/>
          </ac:spMkLst>
        </pc:spChg>
        <pc:spChg chg="add mod ord">
          <ac:chgData name="Kirsten Elger" userId="bc31c051181e15a3" providerId="LiveId" clId="{B0161E5F-5729-4A0E-A207-806BA9AAC2B9}" dt="2026-06-28T09:56:48.320" v="690" actId="171"/>
          <ac:spMkLst>
            <pc:docMk/>
            <pc:sldMk cId="3861415540" sldId="762"/>
            <ac:spMk id="12" creationId="{05F4CCDB-1904-47D4-9C97-A92C75BCF201}"/>
          </ac:spMkLst>
        </pc:spChg>
        <pc:spChg chg="add mod ord">
          <ac:chgData name="Kirsten Elger" userId="bc31c051181e15a3" providerId="LiveId" clId="{B0161E5F-5729-4A0E-A207-806BA9AAC2B9}" dt="2026-06-28T09:58:01.109" v="701" actId="167"/>
          <ac:spMkLst>
            <pc:docMk/>
            <pc:sldMk cId="3861415540" sldId="762"/>
            <ac:spMk id="13" creationId="{F387C686-15DA-4DA3-B282-852EEBCD2C86}"/>
          </ac:spMkLst>
        </pc:spChg>
        <pc:grpChg chg="add del mod">
          <ac:chgData name="Kirsten Elger" userId="bc31c051181e15a3" providerId="LiveId" clId="{B0161E5F-5729-4A0E-A207-806BA9AAC2B9}" dt="2026-06-28T09:57:41.211" v="698" actId="478"/>
          <ac:grpSpMkLst>
            <pc:docMk/>
            <pc:sldMk cId="3861415540" sldId="762"/>
            <ac:grpSpMk id="7" creationId="{5181D72C-E818-4EC8-848C-190C3A2CD3FA}"/>
          </ac:grpSpMkLst>
        </pc:grpChg>
        <pc:graphicFrameChg chg="add mod modGraphic">
          <ac:chgData name="Kirsten Elger" userId="bc31c051181e15a3" providerId="LiveId" clId="{B0161E5F-5729-4A0E-A207-806BA9AAC2B9}" dt="2026-06-28T09:59:36.920" v="713" actId="948"/>
          <ac:graphicFrameMkLst>
            <pc:docMk/>
            <pc:sldMk cId="3861415540" sldId="762"/>
            <ac:graphicFrameMk id="5" creationId="{8FECA630-EF31-4C2A-B4E0-3EB40BF41A8F}"/>
          </ac:graphicFrameMkLst>
        </pc:graphicFrameChg>
        <pc:picChg chg="add del mod">
          <ac:chgData name="Kirsten Elger" userId="bc31c051181e15a3" providerId="LiveId" clId="{B0161E5F-5729-4A0E-A207-806BA9AAC2B9}" dt="2026-06-28T09:56:51.178" v="691" actId="478"/>
          <ac:picMkLst>
            <pc:docMk/>
            <pc:sldMk cId="3861415540" sldId="762"/>
            <ac:picMk id="6" creationId="{AE8E9F2E-F0A5-46F9-A3F9-924024546B52}"/>
          </ac:picMkLst>
        </pc:picChg>
        <pc:picChg chg="mod">
          <ac:chgData name="Kirsten Elger" userId="bc31c051181e15a3" providerId="LiveId" clId="{B0161E5F-5729-4A0E-A207-806BA9AAC2B9}" dt="2026-06-28T09:56:00.922" v="680"/>
          <ac:picMkLst>
            <pc:docMk/>
            <pc:sldMk cId="3861415540" sldId="762"/>
            <ac:picMk id="10" creationId="{6581DEB9-C3A0-43B7-9B6B-0909F65A41D0}"/>
          </ac:picMkLst>
        </pc:picChg>
      </pc:sldChg>
      <pc:sldChg chg="addSp delSp modSp new mod ord modAnim">
        <pc:chgData name="Kirsten Elger" userId="bc31c051181e15a3" providerId="LiveId" clId="{B0161E5F-5729-4A0E-A207-806BA9AAC2B9}" dt="2026-06-28T20:55:48.833" v="4105"/>
        <pc:sldMkLst>
          <pc:docMk/>
          <pc:sldMk cId="1586173905" sldId="763"/>
        </pc:sldMkLst>
        <pc:spChg chg="mod">
          <ac:chgData name="Kirsten Elger" userId="bc31c051181e15a3" providerId="LiveId" clId="{B0161E5F-5729-4A0E-A207-806BA9AAC2B9}" dt="2026-06-28T20:46:10.265" v="4065" actId="14100"/>
          <ac:spMkLst>
            <pc:docMk/>
            <pc:sldMk cId="1586173905" sldId="763"/>
            <ac:spMk id="2" creationId="{201DCB65-C0C1-4E37-8238-EB8BB82052AE}"/>
          </ac:spMkLst>
        </pc:spChg>
        <pc:spChg chg="add mod">
          <ac:chgData name="Kirsten Elger" userId="bc31c051181e15a3" providerId="LiveId" clId="{B0161E5F-5729-4A0E-A207-806BA9AAC2B9}" dt="2026-06-28T20:37:36.337" v="3982" actId="403"/>
          <ac:spMkLst>
            <pc:docMk/>
            <pc:sldMk cId="1586173905" sldId="763"/>
            <ac:spMk id="12" creationId="{6FBFBB57-7379-4ADF-B326-0189D3258032}"/>
          </ac:spMkLst>
        </pc:spChg>
        <pc:spChg chg="add del mod">
          <ac:chgData name="Kirsten Elger" userId="bc31c051181e15a3" providerId="LiveId" clId="{B0161E5F-5729-4A0E-A207-806BA9AAC2B9}" dt="2026-06-28T10:36:26.331" v="1545"/>
          <ac:spMkLst>
            <pc:docMk/>
            <pc:sldMk cId="1586173905" sldId="763"/>
            <ac:spMk id="13" creationId="{FC46E609-91B0-4DAC-8FAA-A671CE40525E}"/>
          </ac:spMkLst>
        </pc:spChg>
        <pc:spChg chg="add mod">
          <ac:chgData name="Kirsten Elger" userId="bc31c051181e15a3" providerId="LiveId" clId="{B0161E5F-5729-4A0E-A207-806BA9AAC2B9}" dt="2026-06-28T20:37:43.068" v="3984" actId="1076"/>
          <ac:spMkLst>
            <pc:docMk/>
            <pc:sldMk cId="1586173905" sldId="763"/>
            <ac:spMk id="14" creationId="{070FB63B-4FEB-4FF7-9646-4DED2A22570D}"/>
          </ac:spMkLst>
        </pc:spChg>
        <pc:grpChg chg="add del mod">
          <ac:chgData name="Kirsten Elger" userId="bc31c051181e15a3" providerId="LiveId" clId="{B0161E5F-5729-4A0E-A207-806BA9AAC2B9}" dt="2026-06-28T10:14:51.119" v="1035" actId="165"/>
          <ac:grpSpMkLst>
            <pc:docMk/>
            <pc:sldMk cId="1586173905" sldId="763"/>
            <ac:grpSpMk id="8" creationId="{8CF52C99-6BDD-43BA-BB03-2C5E3D56C445}"/>
          </ac:grpSpMkLst>
        </pc:grpChg>
        <pc:grpChg chg="add mod">
          <ac:chgData name="Kirsten Elger" userId="bc31c051181e15a3" providerId="LiveId" clId="{B0161E5F-5729-4A0E-A207-806BA9AAC2B9}" dt="2026-06-28T20:37:50.710" v="3985" actId="465"/>
          <ac:grpSpMkLst>
            <pc:docMk/>
            <pc:sldMk cId="1586173905" sldId="763"/>
            <ac:grpSpMk id="10" creationId="{706B5E31-5FFD-4830-A3EB-8FCCE0215BBC}"/>
          </ac:grpSpMkLst>
        </pc:grpChg>
        <pc:picChg chg="add mod topLvl">
          <ac:chgData name="Kirsten Elger" userId="bc31c051181e15a3" providerId="LiveId" clId="{B0161E5F-5729-4A0E-A207-806BA9AAC2B9}" dt="2026-06-28T10:15:14.033" v="1039" actId="164"/>
          <ac:picMkLst>
            <pc:docMk/>
            <pc:sldMk cId="1586173905" sldId="763"/>
            <ac:picMk id="3" creationId="{CCB67865-B48C-43AB-97FF-612ABB7083BF}"/>
          </ac:picMkLst>
        </pc:picChg>
        <pc:picChg chg="add mod topLvl">
          <ac:chgData name="Kirsten Elger" userId="bc31c051181e15a3" providerId="LiveId" clId="{B0161E5F-5729-4A0E-A207-806BA9AAC2B9}" dt="2026-06-28T10:15:14.033" v="1039" actId="164"/>
          <ac:picMkLst>
            <pc:docMk/>
            <pc:sldMk cId="1586173905" sldId="763"/>
            <ac:picMk id="4" creationId="{20973498-ABC4-4116-B3FD-C085EC7E9004}"/>
          </ac:picMkLst>
        </pc:picChg>
        <pc:picChg chg="add mod topLvl">
          <ac:chgData name="Kirsten Elger" userId="bc31c051181e15a3" providerId="LiveId" clId="{B0161E5F-5729-4A0E-A207-806BA9AAC2B9}" dt="2026-06-28T10:15:14.033" v="1039" actId="164"/>
          <ac:picMkLst>
            <pc:docMk/>
            <pc:sldMk cId="1586173905" sldId="763"/>
            <ac:picMk id="5" creationId="{C5C72D8B-5569-44A4-9C64-6FBF904B782E}"/>
          </ac:picMkLst>
        </pc:picChg>
        <pc:picChg chg="add mod topLvl">
          <ac:chgData name="Kirsten Elger" userId="bc31c051181e15a3" providerId="LiveId" clId="{B0161E5F-5729-4A0E-A207-806BA9AAC2B9}" dt="2026-06-28T10:15:14.033" v="1039" actId="164"/>
          <ac:picMkLst>
            <pc:docMk/>
            <pc:sldMk cId="1586173905" sldId="763"/>
            <ac:picMk id="6" creationId="{82BB33F2-C301-4D3D-A858-89DD7A76A5AD}"/>
          </ac:picMkLst>
        </pc:picChg>
        <pc:picChg chg="add mod topLvl">
          <ac:chgData name="Kirsten Elger" userId="bc31c051181e15a3" providerId="LiveId" clId="{B0161E5F-5729-4A0E-A207-806BA9AAC2B9}" dt="2026-06-28T10:15:14.033" v="1039" actId="164"/>
          <ac:picMkLst>
            <pc:docMk/>
            <pc:sldMk cId="1586173905" sldId="763"/>
            <ac:picMk id="7" creationId="{DDE036CC-A9B3-4C07-9883-66C5A1AD6228}"/>
          </ac:picMkLst>
        </pc:picChg>
        <pc:picChg chg="add mod">
          <ac:chgData name="Kirsten Elger" userId="bc31c051181e15a3" providerId="LiveId" clId="{B0161E5F-5729-4A0E-A207-806BA9AAC2B9}" dt="2026-06-28T10:15:14.033" v="1039" actId="164"/>
          <ac:picMkLst>
            <pc:docMk/>
            <pc:sldMk cId="1586173905" sldId="763"/>
            <ac:picMk id="9" creationId="{48D74A41-FBAF-44EB-874F-55FB9AAE9102}"/>
          </ac:picMkLst>
        </pc:picChg>
      </pc:sldChg>
      <pc:sldChg chg="addSp delSp modSp new del mod">
        <pc:chgData name="Kirsten Elger" userId="bc31c051181e15a3" providerId="LiveId" clId="{B0161E5F-5729-4A0E-A207-806BA9AAC2B9}" dt="2026-06-28T20:20:05.970" v="3595" actId="47"/>
        <pc:sldMkLst>
          <pc:docMk/>
          <pc:sldMk cId="3652956120" sldId="764"/>
        </pc:sldMkLst>
        <pc:spChg chg="del">
          <ac:chgData name="Kirsten Elger" userId="bc31c051181e15a3" providerId="LiveId" clId="{B0161E5F-5729-4A0E-A207-806BA9AAC2B9}" dt="2026-06-28T10:07:06.473" v="970" actId="478"/>
          <ac:spMkLst>
            <pc:docMk/>
            <pc:sldMk cId="3652956120" sldId="764"/>
            <ac:spMk id="2" creationId="{6E05C0DB-27FA-48FD-A9FD-5A2CEA5006EF}"/>
          </ac:spMkLst>
        </pc:spChg>
        <pc:spChg chg="del">
          <ac:chgData name="Kirsten Elger" userId="bc31c051181e15a3" providerId="LiveId" clId="{B0161E5F-5729-4A0E-A207-806BA9AAC2B9}" dt="2026-06-28T10:07:08.632" v="971" actId="478"/>
          <ac:spMkLst>
            <pc:docMk/>
            <pc:sldMk cId="3652956120" sldId="764"/>
            <ac:spMk id="3" creationId="{96250E38-FBA2-4E1B-BF0A-4DEF15C148BD}"/>
          </ac:spMkLst>
        </pc:spChg>
        <pc:spChg chg="add mod">
          <ac:chgData name="Kirsten Elger" userId="bc31c051181e15a3" providerId="LiveId" clId="{B0161E5F-5729-4A0E-A207-806BA9AAC2B9}" dt="2026-06-28T10:07:16.966" v="974" actId="1076"/>
          <ac:spMkLst>
            <pc:docMk/>
            <pc:sldMk cId="3652956120" sldId="764"/>
            <ac:spMk id="4" creationId="{50025F7A-CBAC-4B88-A201-1912A28D5C74}"/>
          </ac:spMkLst>
        </pc:spChg>
        <pc:spChg chg="add mod">
          <ac:chgData name="Kirsten Elger" userId="bc31c051181e15a3" providerId="LiveId" clId="{B0161E5F-5729-4A0E-A207-806BA9AAC2B9}" dt="2026-06-28T10:11:45.411" v="1026" actId="6549"/>
          <ac:spMkLst>
            <pc:docMk/>
            <pc:sldMk cId="3652956120" sldId="764"/>
            <ac:spMk id="5" creationId="{6E02C28B-4DED-46E1-9B72-7EA05BF2C0CB}"/>
          </ac:spMkLst>
        </pc:spChg>
        <pc:spChg chg="add mod">
          <ac:chgData name="Kirsten Elger" userId="bc31c051181e15a3" providerId="LiveId" clId="{B0161E5F-5729-4A0E-A207-806BA9AAC2B9}" dt="2026-06-28T10:09:41.036" v="1020" actId="2711"/>
          <ac:spMkLst>
            <pc:docMk/>
            <pc:sldMk cId="3652956120" sldId="764"/>
            <ac:spMk id="7" creationId="{B1220FF7-55E2-42F5-BBBD-BF9A0E9D1809}"/>
          </ac:spMkLst>
        </pc:spChg>
        <pc:spChg chg="add mod ord">
          <ac:chgData name="Kirsten Elger" userId="bc31c051181e15a3" providerId="LiveId" clId="{B0161E5F-5729-4A0E-A207-806BA9AAC2B9}" dt="2026-06-28T10:09:03.356" v="990" actId="167"/>
          <ac:spMkLst>
            <pc:docMk/>
            <pc:sldMk cId="3652956120" sldId="764"/>
            <ac:spMk id="8" creationId="{1CB84291-3FEE-4FA0-A960-C3453FD6E77F}"/>
          </ac:spMkLst>
        </pc:spChg>
        <pc:picChg chg="add mod">
          <ac:chgData name="Kirsten Elger" userId="bc31c051181e15a3" providerId="LiveId" clId="{B0161E5F-5729-4A0E-A207-806BA9AAC2B9}" dt="2026-06-28T10:09:16.417" v="1017" actId="1036"/>
          <ac:picMkLst>
            <pc:docMk/>
            <pc:sldMk cId="3652956120" sldId="764"/>
            <ac:picMk id="6" creationId="{D1D50FDE-0C7B-4CC7-A2F5-54492B95BA71}"/>
          </ac:picMkLst>
        </pc:picChg>
      </pc:sldChg>
      <pc:sldChg chg="new del">
        <pc:chgData name="Kirsten Elger" userId="bc31c051181e15a3" providerId="LiveId" clId="{B0161E5F-5729-4A0E-A207-806BA9AAC2B9}" dt="2026-06-28T10:53:44.711" v="1675" actId="47"/>
        <pc:sldMkLst>
          <pc:docMk/>
          <pc:sldMk cId="2127991181" sldId="765"/>
        </pc:sldMkLst>
      </pc:sldChg>
      <pc:sldChg chg="modSp new del mod">
        <pc:chgData name="Kirsten Elger" userId="bc31c051181e15a3" providerId="LiveId" clId="{B0161E5F-5729-4A0E-A207-806BA9AAC2B9}" dt="2026-06-28T20:13:15.896" v="3428" actId="47"/>
        <pc:sldMkLst>
          <pc:docMk/>
          <pc:sldMk cId="3016601205" sldId="765"/>
        </pc:sldMkLst>
        <pc:spChg chg="mod">
          <ac:chgData name="Kirsten Elger" userId="bc31c051181e15a3" providerId="LiveId" clId="{B0161E5F-5729-4A0E-A207-806BA9AAC2B9}" dt="2026-06-28T10:55:49.315" v="1969" actId="20577"/>
          <ac:spMkLst>
            <pc:docMk/>
            <pc:sldMk cId="3016601205" sldId="765"/>
            <ac:spMk id="3" creationId="{AC5D896B-1601-4559-932D-39F1B6828446}"/>
          </ac:spMkLst>
        </pc:spChg>
      </pc:sldChg>
      <pc:sldChg chg="addSp modSp add mod modAnim">
        <pc:chgData name="Kirsten Elger" userId="bc31c051181e15a3" providerId="LiveId" clId="{B0161E5F-5729-4A0E-A207-806BA9AAC2B9}" dt="2026-06-28T21:06:30.613" v="4319" actId="1076"/>
        <pc:sldMkLst>
          <pc:docMk/>
          <pc:sldMk cId="1654029057" sldId="766"/>
        </pc:sldMkLst>
        <pc:spChg chg="mod">
          <ac:chgData name="Kirsten Elger" userId="bc31c051181e15a3" providerId="LiveId" clId="{B0161E5F-5729-4A0E-A207-806BA9AAC2B9}" dt="2026-06-28T21:06:30.613" v="4319" actId="1076"/>
          <ac:spMkLst>
            <pc:docMk/>
            <pc:sldMk cId="1654029057" sldId="766"/>
            <ac:spMk id="2" creationId="{4875700B-A4B1-4210-B1F9-36EC46111A28}"/>
          </ac:spMkLst>
        </pc:spChg>
        <pc:spChg chg="add mod">
          <ac:chgData name="Kirsten Elger" userId="bc31c051181e15a3" providerId="LiveId" clId="{B0161E5F-5729-4A0E-A207-806BA9AAC2B9}" dt="2026-06-28T20:35:58.372" v="3973"/>
          <ac:spMkLst>
            <pc:docMk/>
            <pc:sldMk cId="1654029057" sldId="766"/>
            <ac:spMk id="7" creationId="{448FFE4E-300E-47D1-9D44-42A438680EA6}"/>
          </ac:spMkLst>
        </pc:spChg>
      </pc:sldChg>
      <pc:sldChg chg="addSp modSp new del mod">
        <pc:chgData name="Kirsten Elger" userId="bc31c051181e15a3" providerId="LiveId" clId="{B0161E5F-5729-4A0E-A207-806BA9AAC2B9}" dt="2026-06-28T20:02:42.187" v="3426" actId="47"/>
        <pc:sldMkLst>
          <pc:docMk/>
          <pc:sldMk cId="2102353139" sldId="767"/>
        </pc:sldMkLst>
        <pc:spChg chg="mod">
          <ac:chgData name="Kirsten Elger" userId="bc31c051181e15a3" providerId="LiveId" clId="{B0161E5F-5729-4A0E-A207-806BA9AAC2B9}" dt="2026-06-28T17:08:53.143" v="3089" actId="20577"/>
          <ac:spMkLst>
            <pc:docMk/>
            <pc:sldMk cId="2102353139" sldId="767"/>
            <ac:spMk id="2" creationId="{BF9D99DC-7FEE-48F8-8833-54DAAE12679F}"/>
          </ac:spMkLst>
        </pc:spChg>
        <pc:spChg chg="add mod">
          <ac:chgData name="Kirsten Elger" userId="bc31c051181e15a3" providerId="LiveId" clId="{B0161E5F-5729-4A0E-A207-806BA9AAC2B9}" dt="2026-06-28T17:09:47.704" v="3176" actId="20577"/>
          <ac:spMkLst>
            <pc:docMk/>
            <pc:sldMk cId="2102353139" sldId="767"/>
            <ac:spMk id="3" creationId="{FDE66073-AED7-4B34-A70B-51E83F3B8BA2}"/>
          </ac:spMkLst>
        </pc:spChg>
      </pc:sldChg>
      <pc:sldChg chg="addSp delSp modSp new del mod">
        <pc:chgData name="Kirsten Elger" userId="bc31c051181e15a3" providerId="LiveId" clId="{B0161E5F-5729-4A0E-A207-806BA9AAC2B9}" dt="2026-06-28T20:02:38.210" v="3424" actId="47"/>
        <pc:sldMkLst>
          <pc:docMk/>
          <pc:sldMk cId="505311903" sldId="768"/>
        </pc:sldMkLst>
        <pc:spChg chg="del">
          <ac:chgData name="Kirsten Elger" userId="bc31c051181e15a3" providerId="LiveId" clId="{B0161E5F-5729-4A0E-A207-806BA9AAC2B9}" dt="2026-06-28T17:13:49.087" v="3180" actId="478"/>
          <ac:spMkLst>
            <pc:docMk/>
            <pc:sldMk cId="505311903" sldId="768"/>
            <ac:spMk id="2" creationId="{73AF884C-4750-4975-9A11-786BED88FDC2}"/>
          </ac:spMkLst>
        </pc:spChg>
        <pc:spChg chg="add mod">
          <ac:chgData name="Kirsten Elger" userId="bc31c051181e15a3" providerId="LiveId" clId="{B0161E5F-5729-4A0E-A207-806BA9AAC2B9}" dt="2026-06-28T17:13:54.573" v="3181" actId="14100"/>
          <ac:spMkLst>
            <pc:docMk/>
            <pc:sldMk cId="505311903" sldId="768"/>
            <ac:spMk id="3" creationId="{C7B31117-E144-4F44-B7BF-B1758B3EF940}"/>
          </ac:spMkLst>
        </pc:spChg>
        <pc:spChg chg="add mod">
          <ac:chgData name="Kirsten Elger" userId="bc31c051181e15a3" providerId="LiveId" clId="{B0161E5F-5729-4A0E-A207-806BA9AAC2B9}" dt="2026-06-28T17:13:37.837" v="3178"/>
          <ac:spMkLst>
            <pc:docMk/>
            <pc:sldMk cId="505311903" sldId="768"/>
            <ac:spMk id="5" creationId="{57352CED-D5D4-4BA6-AEEB-6D7F99907C1A}"/>
          </ac:spMkLst>
        </pc:spChg>
        <pc:spChg chg="mod">
          <ac:chgData name="Kirsten Elger" userId="bc31c051181e15a3" providerId="LiveId" clId="{B0161E5F-5729-4A0E-A207-806BA9AAC2B9}" dt="2026-06-28T17:13:37.837" v="3178"/>
          <ac:spMkLst>
            <pc:docMk/>
            <pc:sldMk cId="505311903" sldId="768"/>
            <ac:spMk id="8" creationId="{B160569B-F1C8-45F0-8EBF-A59A6480AB9F}"/>
          </ac:spMkLst>
        </pc:spChg>
        <pc:spChg chg="mod">
          <ac:chgData name="Kirsten Elger" userId="bc31c051181e15a3" providerId="LiveId" clId="{B0161E5F-5729-4A0E-A207-806BA9AAC2B9}" dt="2026-06-28T17:13:37.837" v="3178"/>
          <ac:spMkLst>
            <pc:docMk/>
            <pc:sldMk cId="505311903" sldId="768"/>
            <ac:spMk id="9" creationId="{EA8E1AB2-0AC7-4CE7-B16D-8F9D8FA8DF1C}"/>
          </ac:spMkLst>
        </pc:spChg>
        <pc:spChg chg="add mod">
          <ac:chgData name="Kirsten Elger" userId="bc31c051181e15a3" providerId="LiveId" clId="{B0161E5F-5729-4A0E-A207-806BA9AAC2B9}" dt="2026-06-28T17:13:37.837" v="3178"/>
          <ac:spMkLst>
            <pc:docMk/>
            <pc:sldMk cId="505311903" sldId="768"/>
            <ac:spMk id="11" creationId="{285A270C-42D4-4CBE-8A84-208794DCEBAB}"/>
          </ac:spMkLst>
        </pc:spChg>
        <pc:grpChg chg="add del mod">
          <ac:chgData name="Kirsten Elger" userId="bc31c051181e15a3" providerId="LiveId" clId="{B0161E5F-5729-4A0E-A207-806BA9AAC2B9}" dt="2026-06-28T17:15:38.709" v="3201" actId="478"/>
          <ac:grpSpMkLst>
            <pc:docMk/>
            <pc:sldMk cId="505311903" sldId="768"/>
            <ac:grpSpMk id="7" creationId="{53C87EE2-A618-46A5-B0C2-B8A11945E9F6}"/>
          </ac:grpSpMkLst>
        </pc:grpChg>
        <pc:graphicFrameChg chg="add mod modGraphic">
          <ac:chgData name="Kirsten Elger" userId="bc31c051181e15a3" providerId="LiveId" clId="{B0161E5F-5729-4A0E-A207-806BA9AAC2B9}" dt="2026-06-28T17:15:30.740" v="3200" actId="207"/>
          <ac:graphicFrameMkLst>
            <pc:docMk/>
            <pc:sldMk cId="505311903" sldId="768"/>
            <ac:graphicFrameMk id="4" creationId="{E102CA27-5548-4313-B169-B8A71A104184}"/>
          </ac:graphicFrameMkLst>
        </pc:graphicFrameChg>
        <pc:picChg chg="add del mod">
          <ac:chgData name="Kirsten Elger" userId="bc31c051181e15a3" providerId="LiveId" clId="{B0161E5F-5729-4A0E-A207-806BA9AAC2B9}" dt="2026-06-28T17:13:44.604" v="3179" actId="478"/>
          <ac:picMkLst>
            <pc:docMk/>
            <pc:sldMk cId="505311903" sldId="768"/>
            <ac:picMk id="6" creationId="{39CF8549-0E15-41D4-8170-DBF88282D63F}"/>
          </ac:picMkLst>
        </pc:picChg>
        <pc:picChg chg="mod">
          <ac:chgData name="Kirsten Elger" userId="bc31c051181e15a3" providerId="LiveId" clId="{B0161E5F-5729-4A0E-A207-806BA9AAC2B9}" dt="2026-06-28T17:13:37.837" v="3178"/>
          <ac:picMkLst>
            <pc:docMk/>
            <pc:sldMk cId="505311903" sldId="768"/>
            <ac:picMk id="10" creationId="{5BF7C406-4E66-490B-832B-BD9A801F1786}"/>
          </ac:picMkLst>
        </pc:picChg>
      </pc:sldChg>
      <pc:sldChg chg="addSp modSp new del mod">
        <pc:chgData name="Kirsten Elger" userId="bc31c051181e15a3" providerId="LiveId" clId="{B0161E5F-5729-4A0E-A207-806BA9AAC2B9}" dt="2026-06-28T20:02:40.109" v="3425" actId="47"/>
        <pc:sldMkLst>
          <pc:docMk/>
          <pc:sldMk cId="1139528585" sldId="769"/>
        </pc:sldMkLst>
        <pc:spChg chg="add mod">
          <ac:chgData name="Kirsten Elger" userId="bc31c051181e15a3" providerId="LiveId" clId="{B0161E5F-5729-4A0E-A207-806BA9AAC2B9}" dt="2026-06-28T17:22:15.464" v="3209" actId="20577"/>
          <ac:spMkLst>
            <pc:docMk/>
            <pc:sldMk cId="1139528585" sldId="769"/>
            <ac:spMk id="4" creationId="{F9CAD133-5758-4F62-B220-10E02EA88431}"/>
          </ac:spMkLst>
        </pc:spChg>
        <pc:picChg chg="add mod">
          <ac:chgData name="Kirsten Elger" userId="bc31c051181e15a3" providerId="LiveId" clId="{B0161E5F-5729-4A0E-A207-806BA9AAC2B9}" dt="2026-06-28T17:21:57.312" v="3206" actId="1076"/>
          <ac:picMkLst>
            <pc:docMk/>
            <pc:sldMk cId="1139528585" sldId="769"/>
            <ac:picMk id="6" creationId="{EB93C57B-DB6E-4B48-B11C-6AAA995E8F31}"/>
          </ac:picMkLst>
        </pc:picChg>
      </pc:sldChg>
      <pc:sldChg chg="addSp delSp modSp new mod modAnim">
        <pc:chgData name="Kirsten Elger" userId="bc31c051181e15a3" providerId="LiveId" clId="{B0161E5F-5729-4A0E-A207-806BA9AAC2B9}" dt="2026-06-28T21:07:05.527" v="4336" actId="1076"/>
        <pc:sldMkLst>
          <pc:docMk/>
          <pc:sldMk cId="808275999" sldId="770"/>
        </pc:sldMkLst>
        <pc:spChg chg="mod">
          <ac:chgData name="Kirsten Elger" userId="bc31c051181e15a3" providerId="LiveId" clId="{B0161E5F-5729-4A0E-A207-806BA9AAC2B9}" dt="2026-06-28T21:07:05.527" v="4336" actId="1076"/>
          <ac:spMkLst>
            <pc:docMk/>
            <pc:sldMk cId="808275999" sldId="770"/>
            <ac:spMk id="2" creationId="{D7D9F967-39EF-48C0-B3E1-289DCC928612}"/>
          </ac:spMkLst>
        </pc:spChg>
        <pc:spChg chg="add del mod">
          <ac:chgData name="Kirsten Elger" userId="bc31c051181e15a3" providerId="LiveId" clId="{B0161E5F-5729-4A0E-A207-806BA9AAC2B9}" dt="2026-06-28T19:49:47.038" v="3320" actId="478"/>
          <ac:spMkLst>
            <pc:docMk/>
            <pc:sldMk cId="808275999" sldId="770"/>
            <ac:spMk id="3" creationId="{539ADFF5-F344-428B-88FF-2130ED90F2C2}"/>
          </ac:spMkLst>
        </pc:spChg>
        <pc:spChg chg="add del mod">
          <ac:chgData name="Kirsten Elger" userId="bc31c051181e15a3" providerId="LiveId" clId="{B0161E5F-5729-4A0E-A207-806BA9AAC2B9}" dt="2026-06-28T19:49:03.308" v="3314"/>
          <ac:spMkLst>
            <pc:docMk/>
            <pc:sldMk cId="808275999" sldId="770"/>
            <ac:spMk id="4" creationId="{C287244E-699B-48DC-9F0F-B79BE733D622}"/>
          </ac:spMkLst>
        </pc:spChg>
        <pc:spChg chg="add mod">
          <ac:chgData name="Kirsten Elger" userId="bc31c051181e15a3" providerId="LiveId" clId="{B0161E5F-5729-4A0E-A207-806BA9AAC2B9}" dt="2026-06-28T21:02:13.522" v="4285" actId="20577"/>
          <ac:spMkLst>
            <pc:docMk/>
            <pc:sldMk cId="808275999" sldId="770"/>
            <ac:spMk id="5" creationId="{E5CBC446-576C-458E-9851-0D30F1C4D85F}"/>
          </ac:spMkLst>
        </pc:spChg>
        <pc:spChg chg="add mod">
          <ac:chgData name="Kirsten Elger" userId="bc31c051181e15a3" providerId="LiveId" clId="{B0161E5F-5729-4A0E-A207-806BA9AAC2B9}" dt="2026-06-28T21:02:36.090" v="4300" actId="408"/>
          <ac:spMkLst>
            <pc:docMk/>
            <pc:sldMk cId="808275999" sldId="770"/>
            <ac:spMk id="11" creationId="{5E291829-88EF-41E5-AE5E-72DD9D885938}"/>
          </ac:spMkLst>
        </pc:spChg>
        <pc:grpChg chg="add mod">
          <ac:chgData name="Kirsten Elger" userId="bc31c051181e15a3" providerId="LiveId" clId="{B0161E5F-5729-4A0E-A207-806BA9AAC2B9}" dt="2026-06-28T21:02:08.621" v="4283" actId="1036"/>
          <ac:grpSpMkLst>
            <pc:docMk/>
            <pc:sldMk cId="808275999" sldId="770"/>
            <ac:grpSpMk id="6" creationId="{154053A9-44AB-4473-84F6-C1406400183F}"/>
          </ac:grpSpMkLst>
        </pc:grpChg>
        <pc:picChg chg="mod">
          <ac:chgData name="Kirsten Elger" userId="bc31c051181e15a3" providerId="LiveId" clId="{B0161E5F-5729-4A0E-A207-806BA9AAC2B9}" dt="2026-06-28T21:02:08.621" v="4283" actId="1036"/>
          <ac:picMkLst>
            <pc:docMk/>
            <pc:sldMk cId="808275999" sldId="770"/>
            <ac:picMk id="7" creationId="{186944DE-287C-4336-AD4E-25DFE334936D}"/>
          </ac:picMkLst>
        </pc:picChg>
        <pc:picChg chg="mod">
          <ac:chgData name="Kirsten Elger" userId="bc31c051181e15a3" providerId="LiveId" clId="{B0161E5F-5729-4A0E-A207-806BA9AAC2B9}" dt="2026-06-28T21:02:08.621" v="4283" actId="1036"/>
          <ac:picMkLst>
            <pc:docMk/>
            <pc:sldMk cId="808275999" sldId="770"/>
            <ac:picMk id="8" creationId="{28B23178-FFEB-4F88-9FEA-9D4799B1A15E}"/>
          </ac:picMkLst>
        </pc:picChg>
        <pc:picChg chg="add mod">
          <ac:chgData name="Kirsten Elger" userId="bc31c051181e15a3" providerId="LiveId" clId="{B0161E5F-5729-4A0E-A207-806BA9AAC2B9}" dt="2026-06-28T21:02:36.090" v="4300" actId="408"/>
          <ac:picMkLst>
            <pc:docMk/>
            <pc:sldMk cId="808275999" sldId="770"/>
            <ac:picMk id="10" creationId="{41AC54E6-8B0D-4CA2-B0E3-464812F4FF89}"/>
          </ac:picMkLst>
        </pc:picChg>
        <pc:picChg chg="add mod">
          <ac:chgData name="Kirsten Elger" userId="bc31c051181e15a3" providerId="LiveId" clId="{B0161E5F-5729-4A0E-A207-806BA9AAC2B9}" dt="2026-06-28T21:02:36.090" v="4300" actId="408"/>
          <ac:picMkLst>
            <pc:docMk/>
            <pc:sldMk cId="808275999" sldId="770"/>
            <ac:picMk id="1028" creationId="{5028BE22-E79E-4287-B879-68A5D3DFF539}"/>
          </ac:picMkLst>
        </pc:picChg>
      </pc:sldChg>
      <pc:sldChg chg="addSp delSp modSp new mod">
        <pc:chgData name="Kirsten Elger" userId="bc31c051181e15a3" providerId="LiveId" clId="{B0161E5F-5729-4A0E-A207-806BA9AAC2B9}" dt="2026-06-28T21:07:31.335" v="4345" actId="27636"/>
        <pc:sldMkLst>
          <pc:docMk/>
          <pc:sldMk cId="2461674534" sldId="771"/>
        </pc:sldMkLst>
        <pc:spChg chg="del">
          <ac:chgData name="Kirsten Elger" userId="bc31c051181e15a3" providerId="LiveId" clId="{B0161E5F-5729-4A0E-A207-806BA9AAC2B9}" dt="2026-06-28T20:01:29.576" v="3412" actId="478"/>
          <ac:spMkLst>
            <pc:docMk/>
            <pc:sldMk cId="2461674534" sldId="771"/>
            <ac:spMk id="2" creationId="{BC7021B5-1D2E-4820-974D-81A9D7F59536}"/>
          </ac:spMkLst>
        </pc:spChg>
        <pc:spChg chg="add del mod">
          <ac:chgData name="Kirsten Elger" userId="bc31c051181e15a3" providerId="LiveId" clId="{B0161E5F-5729-4A0E-A207-806BA9AAC2B9}" dt="2026-06-28T20:02:15.529" v="3418" actId="478"/>
          <ac:spMkLst>
            <pc:docMk/>
            <pc:sldMk cId="2461674534" sldId="771"/>
            <ac:spMk id="3" creationId="{EC7BAA37-40ED-4646-9BC0-4A031D513B86}"/>
          </ac:spMkLst>
        </pc:spChg>
        <pc:spChg chg="add mod">
          <ac:chgData name="Kirsten Elger" userId="bc31c051181e15a3" providerId="LiveId" clId="{B0161E5F-5729-4A0E-A207-806BA9AAC2B9}" dt="2026-06-28T20:02:33.016" v="3423" actId="1076"/>
          <ac:spMkLst>
            <pc:docMk/>
            <pc:sldMk cId="2461674534" sldId="771"/>
            <ac:spMk id="4" creationId="{BB1452D2-A112-4EFB-9CCE-7E9C82C46BE1}"/>
          </ac:spMkLst>
        </pc:spChg>
        <pc:spChg chg="add mod">
          <ac:chgData name="Kirsten Elger" userId="bc31c051181e15a3" providerId="LiveId" clId="{B0161E5F-5729-4A0E-A207-806BA9AAC2B9}" dt="2026-06-28T21:07:31.335" v="4345" actId="27636"/>
          <ac:spMkLst>
            <pc:docMk/>
            <pc:sldMk cId="2461674534" sldId="771"/>
            <ac:spMk id="6" creationId="{189DD6A0-F5F1-44E5-B5D5-373F4D1B03DA}"/>
          </ac:spMkLst>
        </pc:spChg>
        <pc:spChg chg="add mod">
          <ac:chgData name="Kirsten Elger" userId="bc31c051181e15a3" providerId="LiveId" clId="{B0161E5F-5729-4A0E-A207-806BA9AAC2B9}" dt="2026-06-28T20:36:01.740" v="3974"/>
          <ac:spMkLst>
            <pc:docMk/>
            <pc:sldMk cId="2461674534" sldId="771"/>
            <ac:spMk id="7" creationId="{6A217F70-2A4F-4363-841C-F4F1349A94A3}"/>
          </ac:spMkLst>
        </pc:spChg>
        <pc:picChg chg="add mod">
          <ac:chgData name="Kirsten Elger" userId="bc31c051181e15a3" providerId="LiveId" clId="{B0161E5F-5729-4A0E-A207-806BA9AAC2B9}" dt="2026-06-28T20:01:30.542" v="3413"/>
          <ac:picMkLst>
            <pc:docMk/>
            <pc:sldMk cId="2461674534" sldId="771"/>
            <ac:picMk id="5" creationId="{FDD3221E-E26D-48FF-A44B-C5EB90C12A6C}"/>
          </ac:picMkLst>
        </pc:picChg>
      </pc:sldChg>
      <pc:sldChg chg="addSp delSp modSp new mod modAnim">
        <pc:chgData name="Kirsten Elger" userId="bc31c051181e15a3" providerId="LiveId" clId="{B0161E5F-5729-4A0E-A207-806BA9AAC2B9}" dt="2026-06-28T21:06:19.953" v="4318" actId="403"/>
        <pc:sldMkLst>
          <pc:docMk/>
          <pc:sldMk cId="3300484788" sldId="772"/>
        </pc:sldMkLst>
        <pc:spChg chg="del">
          <ac:chgData name="Kirsten Elger" userId="bc31c051181e15a3" providerId="LiveId" clId="{B0161E5F-5729-4A0E-A207-806BA9AAC2B9}" dt="2026-06-28T20:16:10.748" v="3434" actId="478"/>
          <ac:spMkLst>
            <pc:docMk/>
            <pc:sldMk cId="3300484788" sldId="772"/>
            <ac:spMk id="2" creationId="{AACE4DE1-7690-488C-960F-D485EB06EB4D}"/>
          </ac:spMkLst>
        </pc:spChg>
        <pc:spChg chg="del">
          <ac:chgData name="Kirsten Elger" userId="bc31c051181e15a3" providerId="LiveId" clId="{B0161E5F-5729-4A0E-A207-806BA9AAC2B9}" dt="2026-06-28T20:16:07.132" v="3433" actId="478"/>
          <ac:spMkLst>
            <pc:docMk/>
            <pc:sldMk cId="3300484788" sldId="772"/>
            <ac:spMk id="3" creationId="{6BE87D30-2410-42AC-ABE4-B9F9BD8B97FB}"/>
          </ac:spMkLst>
        </pc:spChg>
        <pc:spChg chg="add mod">
          <ac:chgData name="Kirsten Elger" userId="bc31c051181e15a3" providerId="LiveId" clId="{B0161E5F-5729-4A0E-A207-806BA9AAC2B9}" dt="2026-06-28T20:16:11.932" v="3435"/>
          <ac:spMkLst>
            <pc:docMk/>
            <pc:sldMk cId="3300484788" sldId="772"/>
            <ac:spMk id="5" creationId="{CF159FF2-48B9-43C3-8D22-AAE1C8397236}"/>
          </ac:spMkLst>
        </pc:spChg>
        <pc:spChg chg="add mod">
          <ac:chgData name="Kirsten Elger" userId="bc31c051181e15a3" providerId="LiveId" clId="{B0161E5F-5729-4A0E-A207-806BA9AAC2B9}" dt="2026-06-28T21:06:11.166" v="4316" actId="1076"/>
          <ac:spMkLst>
            <pc:docMk/>
            <pc:sldMk cId="3300484788" sldId="772"/>
            <ac:spMk id="6" creationId="{F93A501F-C4E9-4A0F-8B8A-04FFA7EBC43D}"/>
          </ac:spMkLst>
        </pc:spChg>
        <pc:spChg chg="add mod">
          <ac:chgData name="Kirsten Elger" userId="bc31c051181e15a3" providerId="LiveId" clId="{B0161E5F-5729-4A0E-A207-806BA9AAC2B9}" dt="2026-06-28T21:06:19.953" v="4318" actId="403"/>
          <ac:spMkLst>
            <pc:docMk/>
            <pc:sldMk cId="3300484788" sldId="772"/>
            <ac:spMk id="7" creationId="{625AEF61-FE4D-4741-9195-E5E0DA58FF73}"/>
          </ac:spMkLst>
        </pc:spChg>
        <pc:spChg chg="add mod">
          <ac:chgData name="Kirsten Elger" userId="bc31c051181e15a3" providerId="LiveId" clId="{B0161E5F-5729-4A0E-A207-806BA9AAC2B9}" dt="2026-06-28T20:35:52.300" v="3971"/>
          <ac:spMkLst>
            <pc:docMk/>
            <pc:sldMk cId="3300484788" sldId="772"/>
            <ac:spMk id="8" creationId="{7D4FB1C8-2558-4502-B294-DD84A4BCC23F}"/>
          </ac:spMkLst>
        </pc:spChg>
        <pc:picChg chg="add mod">
          <ac:chgData name="Kirsten Elger" userId="bc31c051181e15a3" providerId="LiveId" clId="{B0161E5F-5729-4A0E-A207-806BA9AAC2B9}" dt="2026-06-28T20:16:11.932" v="3435"/>
          <ac:picMkLst>
            <pc:docMk/>
            <pc:sldMk cId="3300484788" sldId="772"/>
            <ac:picMk id="4" creationId="{B8E1A1D8-C789-423E-A26E-CE285E09F70C}"/>
          </ac:picMkLst>
        </pc:picChg>
      </pc:sldChg>
      <pc:sldChg chg="addSp delSp modSp new mod">
        <pc:chgData name="Kirsten Elger" userId="bc31c051181e15a3" providerId="LiveId" clId="{B0161E5F-5729-4A0E-A207-806BA9AAC2B9}" dt="2026-06-28T21:09:19.058" v="4383" actId="20577"/>
        <pc:sldMkLst>
          <pc:docMk/>
          <pc:sldMk cId="4169702210" sldId="773"/>
        </pc:sldMkLst>
        <pc:spChg chg="mod">
          <ac:chgData name="Kirsten Elger" userId="bc31c051181e15a3" providerId="LiveId" clId="{B0161E5F-5729-4A0E-A207-806BA9AAC2B9}" dt="2026-06-28T21:07:53.380" v="4348" actId="403"/>
          <ac:spMkLst>
            <pc:docMk/>
            <pc:sldMk cId="4169702210" sldId="773"/>
            <ac:spMk id="2" creationId="{DD320B01-000D-4390-B94F-A397B6F8E873}"/>
          </ac:spMkLst>
        </pc:spChg>
        <pc:spChg chg="del">
          <ac:chgData name="Kirsten Elger" userId="bc31c051181e15a3" providerId="LiveId" clId="{B0161E5F-5729-4A0E-A207-806BA9AAC2B9}" dt="2026-06-28T20:20:35.823" v="3597" actId="478"/>
          <ac:spMkLst>
            <pc:docMk/>
            <pc:sldMk cId="4169702210" sldId="773"/>
            <ac:spMk id="3" creationId="{57500977-7CD6-4080-A167-CFF357D351E5}"/>
          </ac:spMkLst>
        </pc:spChg>
        <pc:spChg chg="add mod">
          <ac:chgData name="Kirsten Elger" userId="bc31c051181e15a3" providerId="LiveId" clId="{B0161E5F-5729-4A0E-A207-806BA9AAC2B9}" dt="2026-06-28T21:09:19.058" v="4383" actId="20577"/>
          <ac:spMkLst>
            <pc:docMk/>
            <pc:sldMk cId="4169702210" sldId="773"/>
            <ac:spMk id="5" creationId="{B25291AC-D11F-42D6-8A09-3ADA8E3F429D}"/>
          </ac:spMkLst>
        </pc:spChg>
        <pc:spChg chg="add del mod">
          <ac:chgData name="Kirsten Elger" userId="bc31c051181e15a3" providerId="LiveId" clId="{B0161E5F-5729-4A0E-A207-806BA9AAC2B9}" dt="2026-06-28T20:21:36.821" v="3640" actId="478"/>
          <ac:spMkLst>
            <pc:docMk/>
            <pc:sldMk cId="4169702210" sldId="773"/>
            <ac:spMk id="6" creationId="{07539FD9-85B1-47E8-9716-2E2ED5E1566C}"/>
          </ac:spMkLst>
        </pc:spChg>
        <pc:spChg chg="add mod">
          <ac:chgData name="Kirsten Elger" userId="bc31c051181e15a3" providerId="LiveId" clId="{B0161E5F-5729-4A0E-A207-806BA9AAC2B9}" dt="2026-06-28T21:09:07.334" v="4380" actId="552"/>
          <ac:spMkLst>
            <pc:docMk/>
            <pc:sldMk cId="4169702210" sldId="773"/>
            <ac:spMk id="7" creationId="{5138E4C9-2172-411C-8532-6039D7B72E4D}"/>
          </ac:spMkLst>
        </pc:spChg>
        <pc:picChg chg="add mod">
          <ac:chgData name="Kirsten Elger" userId="bc31c051181e15a3" providerId="LiveId" clId="{B0161E5F-5729-4A0E-A207-806BA9AAC2B9}" dt="2026-06-28T21:08:05.779" v="4349" actId="1076"/>
          <ac:picMkLst>
            <pc:docMk/>
            <pc:sldMk cId="4169702210" sldId="773"/>
            <ac:picMk id="4" creationId="{55E740FA-53A9-453B-930E-4CDF0359DAB9}"/>
          </ac:picMkLst>
        </pc:picChg>
      </pc:sldChg>
      <pc:sldChg chg="new del">
        <pc:chgData name="Kirsten Elger" userId="bc31c051181e15a3" providerId="LiveId" clId="{B0161E5F-5729-4A0E-A207-806BA9AAC2B9}" dt="2026-06-28T20:31:55.285" v="3864" actId="47"/>
        <pc:sldMkLst>
          <pc:docMk/>
          <pc:sldMk cId="3815509510" sldId="774"/>
        </pc:sldMkLst>
      </pc:sldChg>
      <pc:sldChg chg="addSp delSp modSp new mod">
        <pc:chgData name="Kirsten Elger" userId="bc31c051181e15a3" providerId="LiveId" clId="{B0161E5F-5729-4A0E-A207-806BA9AAC2B9}" dt="2026-06-28T20:35:40.182" v="3969"/>
        <pc:sldMkLst>
          <pc:docMk/>
          <pc:sldMk cId="438311613" sldId="775"/>
        </pc:sldMkLst>
        <pc:spChg chg="del">
          <ac:chgData name="Kirsten Elger" userId="bc31c051181e15a3" providerId="LiveId" clId="{B0161E5F-5729-4A0E-A207-806BA9AAC2B9}" dt="2026-06-28T20:27:29.905" v="3724" actId="478"/>
          <ac:spMkLst>
            <pc:docMk/>
            <pc:sldMk cId="438311613" sldId="775"/>
            <ac:spMk id="2" creationId="{9255D4F7-43FB-4A45-ABAE-CA1BA3659DBA}"/>
          </ac:spMkLst>
        </pc:spChg>
        <pc:spChg chg="add mod ord">
          <ac:chgData name="Kirsten Elger" userId="bc31c051181e15a3" providerId="LiveId" clId="{B0161E5F-5729-4A0E-A207-806BA9AAC2B9}" dt="2026-06-28T20:28:11.164" v="3731" actId="167"/>
          <ac:spMkLst>
            <pc:docMk/>
            <pc:sldMk cId="438311613" sldId="775"/>
            <ac:spMk id="5" creationId="{3434A366-0041-4B72-BDDE-47AA9FBACC27}"/>
          </ac:spMkLst>
        </pc:spChg>
        <pc:spChg chg="add mod">
          <ac:chgData name="Kirsten Elger" userId="bc31c051181e15a3" providerId="LiveId" clId="{B0161E5F-5729-4A0E-A207-806BA9AAC2B9}" dt="2026-06-28T20:28:51.864" v="3761" actId="20577"/>
          <ac:spMkLst>
            <pc:docMk/>
            <pc:sldMk cId="438311613" sldId="775"/>
            <ac:spMk id="6" creationId="{F4AD66EC-81E7-4DB4-8585-80DA0E2A2F8F}"/>
          </ac:spMkLst>
        </pc:spChg>
        <pc:spChg chg="add mod">
          <ac:chgData name="Kirsten Elger" userId="bc31c051181e15a3" providerId="LiveId" clId="{B0161E5F-5729-4A0E-A207-806BA9AAC2B9}" dt="2026-06-28T20:35:40.182" v="3969"/>
          <ac:spMkLst>
            <pc:docMk/>
            <pc:sldMk cId="438311613" sldId="775"/>
            <ac:spMk id="7" creationId="{91EA1496-E166-4D92-8EC5-A985323CA8C0}"/>
          </ac:spMkLst>
        </pc:spChg>
        <pc:picChg chg="add mod">
          <ac:chgData name="Kirsten Elger" userId="bc31c051181e15a3" providerId="LiveId" clId="{B0161E5F-5729-4A0E-A207-806BA9AAC2B9}" dt="2026-06-28T20:28:23.984" v="3733" actId="1076"/>
          <ac:picMkLst>
            <pc:docMk/>
            <pc:sldMk cId="438311613" sldId="775"/>
            <ac:picMk id="4" creationId="{206ACBBE-24D7-437D-9887-749D816EE240}"/>
          </ac:picMkLst>
        </pc:picChg>
      </pc:sldChg>
    </pc:docChg>
  </pc:docChgLst>
  <pc:docChgLst>
    <pc:chgData name="Kirsten Elger" userId="bc31c051181e15a3" providerId="LiveId" clId="{F1D12904-66A8-43FF-8B0A-554A59B76B74}"/>
    <pc:docChg chg="undo custSel addSld delSld modSld">
      <pc:chgData name="Kirsten Elger" userId="bc31c051181e15a3" providerId="LiveId" clId="{F1D12904-66A8-43FF-8B0A-554A59B76B74}" dt="2026-06-29T05:51:37.067" v="449" actId="5793"/>
      <pc:docMkLst>
        <pc:docMk/>
      </pc:docMkLst>
      <pc:sldChg chg="addSp delSp modSp mod">
        <pc:chgData name="Kirsten Elger" userId="bc31c051181e15a3" providerId="LiveId" clId="{F1D12904-66A8-43FF-8B0A-554A59B76B74}" dt="2026-06-29T05:41:30.404" v="230" actId="14100"/>
        <pc:sldMkLst>
          <pc:docMk/>
          <pc:sldMk cId="1336428247" sldId="256"/>
        </pc:sldMkLst>
        <pc:spChg chg="mod">
          <ac:chgData name="Kirsten Elger" userId="bc31c051181e15a3" providerId="LiveId" clId="{F1D12904-66A8-43FF-8B0A-554A59B76B74}" dt="2026-06-29T05:41:30.404" v="230" actId="14100"/>
          <ac:spMkLst>
            <pc:docMk/>
            <pc:sldMk cId="1336428247" sldId="256"/>
            <ac:spMk id="3" creationId="{413A46CC-2792-3202-4219-C2C42095ED1D}"/>
          </ac:spMkLst>
        </pc:spChg>
        <pc:spChg chg="mod">
          <ac:chgData name="Kirsten Elger" userId="bc31c051181e15a3" providerId="LiveId" clId="{F1D12904-66A8-43FF-8B0A-554A59B76B74}" dt="2026-06-27T19:13:38.843" v="119" actId="6549"/>
          <ac:spMkLst>
            <pc:docMk/>
            <pc:sldMk cId="1336428247" sldId="256"/>
            <ac:spMk id="7" creationId="{A6A8294D-40E0-2FC5-3548-034E239677A8}"/>
          </ac:spMkLst>
        </pc:spChg>
        <pc:picChg chg="del">
          <ac:chgData name="Kirsten Elger" userId="bc31c051181e15a3" providerId="LiveId" clId="{F1D12904-66A8-43FF-8B0A-554A59B76B74}" dt="2026-06-27T19:11:50.236" v="0" actId="478"/>
          <ac:picMkLst>
            <pc:docMk/>
            <pc:sldMk cId="1336428247" sldId="256"/>
            <ac:picMk id="9" creationId="{AACBB9AB-0B3D-93CE-0997-20B81DFFB127}"/>
          </ac:picMkLst>
        </pc:picChg>
        <pc:picChg chg="add mod">
          <ac:chgData name="Kirsten Elger" userId="bc31c051181e15a3" providerId="LiveId" clId="{F1D12904-66A8-43FF-8B0A-554A59B76B74}" dt="2026-06-27T19:12:17.809" v="65" actId="14100"/>
          <ac:picMkLst>
            <pc:docMk/>
            <pc:sldMk cId="1336428247" sldId="256"/>
            <ac:picMk id="1026" creationId="{1BF22E00-C62C-4B37-9374-7F4D4A08DCE8}"/>
          </ac:picMkLst>
        </pc:picChg>
      </pc:sldChg>
      <pc:sldChg chg="del">
        <pc:chgData name="Kirsten Elger" userId="bc31c051181e15a3" providerId="LiveId" clId="{F1D12904-66A8-43FF-8B0A-554A59B76B74}" dt="2026-06-27T19:12:25.301" v="70" actId="47"/>
        <pc:sldMkLst>
          <pc:docMk/>
          <pc:sldMk cId="492227859" sldId="259"/>
        </pc:sldMkLst>
      </pc:sldChg>
      <pc:sldChg chg="modSp mod">
        <pc:chgData name="Kirsten Elger" userId="bc31c051181e15a3" providerId="LiveId" clId="{F1D12904-66A8-43FF-8B0A-554A59B76B74}" dt="2026-06-29T05:51:37.067" v="449" actId="5793"/>
        <pc:sldMkLst>
          <pc:docMk/>
          <pc:sldMk cId="0" sldId="273"/>
        </pc:sldMkLst>
        <pc:spChg chg="mod">
          <ac:chgData name="Kirsten Elger" userId="bc31c051181e15a3" providerId="LiveId" clId="{F1D12904-66A8-43FF-8B0A-554A59B76B74}" dt="2026-06-29T05:51:37.067" v="449" actId="5793"/>
          <ac:spMkLst>
            <pc:docMk/>
            <pc:sldMk cId="0" sldId="273"/>
            <ac:spMk id="431" creationId="{00000000-0000-0000-0000-000000000000}"/>
          </ac:spMkLst>
        </pc:spChg>
      </pc:sldChg>
      <pc:sldChg chg="del">
        <pc:chgData name="Kirsten Elger" userId="bc31c051181e15a3" providerId="LiveId" clId="{F1D12904-66A8-43FF-8B0A-554A59B76B74}" dt="2026-06-27T19:12:22.513" v="66" actId="47"/>
        <pc:sldMkLst>
          <pc:docMk/>
          <pc:sldMk cId="798409575" sldId="727"/>
        </pc:sldMkLst>
      </pc:sldChg>
      <pc:sldChg chg="del">
        <pc:chgData name="Kirsten Elger" userId="bc31c051181e15a3" providerId="LiveId" clId="{F1D12904-66A8-43FF-8B0A-554A59B76B74}" dt="2026-06-27T19:12:23.638" v="67" actId="47"/>
        <pc:sldMkLst>
          <pc:docMk/>
          <pc:sldMk cId="4132450351" sldId="728"/>
        </pc:sldMkLst>
      </pc:sldChg>
      <pc:sldChg chg="del">
        <pc:chgData name="Kirsten Elger" userId="bc31c051181e15a3" providerId="LiveId" clId="{F1D12904-66A8-43FF-8B0A-554A59B76B74}" dt="2026-06-27T19:12:24.196" v="68" actId="47"/>
        <pc:sldMkLst>
          <pc:docMk/>
          <pc:sldMk cId="2714907647" sldId="729"/>
        </pc:sldMkLst>
      </pc:sldChg>
      <pc:sldChg chg="del">
        <pc:chgData name="Kirsten Elger" userId="bc31c051181e15a3" providerId="LiveId" clId="{F1D12904-66A8-43FF-8B0A-554A59B76B74}" dt="2026-06-27T19:13:42.032" v="120" actId="47"/>
        <pc:sldMkLst>
          <pc:docMk/>
          <pc:sldMk cId="3595816606" sldId="731"/>
        </pc:sldMkLst>
      </pc:sldChg>
      <pc:sldChg chg="del">
        <pc:chgData name="Kirsten Elger" userId="bc31c051181e15a3" providerId="LiveId" clId="{F1D12904-66A8-43FF-8B0A-554A59B76B74}" dt="2026-06-27T19:12:24.793" v="69" actId="47"/>
        <pc:sldMkLst>
          <pc:docMk/>
          <pc:sldMk cId="4253731474" sldId="732"/>
        </pc:sldMkLst>
      </pc:sldChg>
      <pc:sldChg chg="del">
        <pc:chgData name="Kirsten Elger" userId="bc31c051181e15a3" providerId="LiveId" clId="{F1D12904-66A8-43FF-8B0A-554A59B76B74}" dt="2026-06-27T19:12:26.773" v="72" actId="47"/>
        <pc:sldMkLst>
          <pc:docMk/>
          <pc:sldMk cId="3895850260" sldId="733"/>
        </pc:sldMkLst>
      </pc:sldChg>
      <pc:sldChg chg="del">
        <pc:chgData name="Kirsten Elger" userId="bc31c051181e15a3" providerId="LiveId" clId="{F1D12904-66A8-43FF-8B0A-554A59B76B74}" dt="2026-06-27T19:12:28.552" v="74" actId="47"/>
        <pc:sldMkLst>
          <pc:docMk/>
          <pc:sldMk cId="1119587115" sldId="734"/>
        </pc:sldMkLst>
      </pc:sldChg>
      <pc:sldChg chg="del">
        <pc:chgData name="Kirsten Elger" userId="bc31c051181e15a3" providerId="LiveId" clId="{F1D12904-66A8-43FF-8B0A-554A59B76B74}" dt="2026-06-27T19:12:29.725" v="75" actId="47"/>
        <pc:sldMkLst>
          <pc:docMk/>
          <pc:sldMk cId="3739331645" sldId="735"/>
        </pc:sldMkLst>
      </pc:sldChg>
      <pc:sldChg chg="modSp">
        <pc:chgData name="Kirsten Elger" userId="bc31c051181e15a3" providerId="LiveId" clId="{F1D12904-66A8-43FF-8B0A-554A59B76B74}" dt="2026-06-27T19:14:08.849" v="122" actId="207"/>
        <pc:sldMkLst>
          <pc:docMk/>
          <pc:sldMk cId="2583347945" sldId="736"/>
        </pc:sldMkLst>
        <pc:spChg chg="mod">
          <ac:chgData name="Kirsten Elger" userId="bc31c051181e15a3" providerId="LiveId" clId="{F1D12904-66A8-43FF-8B0A-554A59B76B74}" dt="2026-06-27T19:14:08.849" v="122" actId="207"/>
          <ac:spMkLst>
            <pc:docMk/>
            <pc:sldMk cId="2583347945" sldId="736"/>
            <ac:spMk id="19" creationId="{E78C63BB-738B-4A4C-8937-3ECC429E8BD0}"/>
          </ac:spMkLst>
        </pc:spChg>
      </pc:sldChg>
      <pc:sldChg chg="modSp mod">
        <pc:chgData name="Kirsten Elger" userId="bc31c051181e15a3" providerId="LiveId" clId="{F1D12904-66A8-43FF-8B0A-554A59B76B74}" dt="2026-06-29T05:42:46.231" v="240" actId="1076"/>
        <pc:sldMkLst>
          <pc:docMk/>
          <pc:sldMk cId="105221994" sldId="737"/>
        </pc:sldMkLst>
        <pc:spChg chg="mod">
          <ac:chgData name="Kirsten Elger" userId="bc31c051181e15a3" providerId="LiveId" clId="{F1D12904-66A8-43FF-8B0A-554A59B76B74}" dt="2026-06-27T19:13:46.731" v="121" actId="20577"/>
          <ac:spMkLst>
            <pc:docMk/>
            <pc:sldMk cId="105221994" sldId="737"/>
            <ac:spMk id="2" creationId="{5329B698-26E5-40B0-80C3-9EEE7CE79222}"/>
          </ac:spMkLst>
        </pc:spChg>
        <pc:spChg chg="mod">
          <ac:chgData name="Kirsten Elger" userId="bc31c051181e15a3" providerId="LiveId" clId="{F1D12904-66A8-43FF-8B0A-554A59B76B74}" dt="2026-06-29T05:42:46.231" v="240" actId="1076"/>
          <ac:spMkLst>
            <pc:docMk/>
            <pc:sldMk cId="105221994" sldId="737"/>
            <ac:spMk id="4" creationId="{CFF555F6-00DA-4330-BE1B-D911F574BA79}"/>
          </ac:spMkLst>
        </pc:spChg>
      </pc:sldChg>
      <pc:sldChg chg="modSp mod">
        <pc:chgData name="Kirsten Elger" userId="bc31c051181e15a3" providerId="LiveId" clId="{F1D12904-66A8-43FF-8B0A-554A59B76B74}" dt="2026-06-29T05:44:49.622" v="303" actId="403"/>
        <pc:sldMkLst>
          <pc:docMk/>
          <pc:sldMk cId="3612223811" sldId="741"/>
        </pc:sldMkLst>
        <pc:spChg chg="mod">
          <ac:chgData name="Kirsten Elger" userId="bc31c051181e15a3" providerId="LiveId" clId="{F1D12904-66A8-43FF-8B0A-554A59B76B74}" dt="2026-06-27T19:15:12.555" v="150" actId="14100"/>
          <ac:spMkLst>
            <pc:docMk/>
            <pc:sldMk cId="3612223811" sldId="741"/>
            <ac:spMk id="2" creationId="{608A3D9A-E243-45E6-A9AE-D8A0A7CAE259}"/>
          </ac:spMkLst>
        </pc:spChg>
        <pc:spChg chg="mod">
          <ac:chgData name="Kirsten Elger" userId="bc31c051181e15a3" providerId="LiveId" clId="{F1D12904-66A8-43FF-8B0A-554A59B76B74}" dt="2026-06-29T05:44:49.622" v="303" actId="403"/>
          <ac:spMkLst>
            <pc:docMk/>
            <pc:sldMk cId="3612223811" sldId="741"/>
            <ac:spMk id="3" creationId="{E9810B67-D783-4089-9BFE-52F242754E2D}"/>
          </ac:spMkLst>
        </pc:spChg>
      </pc:sldChg>
      <pc:sldChg chg="addSp modSp mod modAnim">
        <pc:chgData name="Kirsten Elger" userId="bc31c051181e15a3" providerId="LiveId" clId="{F1D12904-66A8-43FF-8B0A-554A59B76B74}" dt="2026-06-29T05:49:46.209" v="433" actId="2711"/>
        <pc:sldMkLst>
          <pc:docMk/>
          <pc:sldMk cId="1912716764" sldId="742"/>
        </pc:sldMkLst>
        <pc:spChg chg="add mod">
          <ac:chgData name="Kirsten Elger" userId="bc31c051181e15a3" providerId="LiveId" clId="{F1D12904-66A8-43FF-8B0A-554A59B76B74}" dt="2026-06-29T05:49:46.209" v="433" actId="2711"/>
          <ac:spMkLst>
            <pc:docMk/>
            <pc:sldMk cId="1912716764" sldId="742"/>
            <ac:spMk id="4" creationId="{ABF0A7AA-F6AD-4292-86F3-40D48E37C48A}"/>
          </ac:spMkLst>
        </pc:spChg>
      </pc:sldChg>
      <pc:sldChg chg="del">
        <pc:chgData name="Kirsten Elger" userId="bc31c051181e15a3" providerId="LiveId" clId="{F1D12904-66A8-43FF-8B0A-554A59B76B74}" dt="2026-06-27T19:12:25.879" v="71" actId="47"/>
        <pc:sldMkLst>
          <pc:docMk/>
          <pc:sldMk cId="2390331886" sldId="744"/>
        </pc:sldMkLst>
      </pc:sldChg>
      <pc:sldChg chg="del">
        <pc:chgData name="Kirsten Elger" userId="bc31c051181e15a3" providerId="LiveId" clId="{F1D12904-66A8-43FF-8B0A-554A59B76B74}" dt="2026-06-27T19:12:27.457" v="73" actId="47"/>
        <pc:sldMkLst>
          <pc:docMk/>
          <pc:sldMk cId="2929064471" sldId="745"/>
        </pc:sldMkLst>
      </pc:sldChg>
      <pc:sldChg chg="del">
        <pc:chgData name="Kirsten Elger" userId="bc31c051181e15a3" providerId="LiveId" clId="{F1D12904-66A8-43FF-8B0A-554A59B76B74}" dt="2026-06-27T19:15:18.543" v="152" actId="47"/>
        <pc:sldMkLst>
          <pc:docMk/>
          <pc:sldMk cId="2641655725" sldId="746"/>
        </pc:sldMkLst>
      </pc:sldChg>
      <pc:sldChg chg="del">
        <pc:chgData name="Kirsten Elger" userId="bc31c051181e15a3" providerId="LiveId" clId="{F1D12904-66A8-43FF-8B0A-554A59B76B74}" dt="2026-06-27T19:15:17.266" v="151" actId="47"/>
        <pc:sldMkLst>
          <pc:docMk/>
          <pc:sldMk cId="341654256" sldId="747"/>
        </pc:sldMkLst>
      </pc:sldChg>
      <pc:sldChg chg="del">
        <pc:chgData name="Kirsten Elger" userId="bc31c051181e15a3" providerId="LiveId" clId="{F1D12904-66A8-43FF-8B0A-554A59B76B74}" dt="2026-06-27T19:15:19.283" v="153" actId="47"/>
        <pc:sldMkLst>
          <pc:docMk/>
          <pc:sldMk cId="2308096724" sldId="749"/>
        </pc:sldMkLst>
      </pc:sldChg>
      <pc:sldChg chg="del">
        <pc:chgData name="Kirsten Elger" userId="bc31c051181e15a3" providerId="LiveId" clId="{F1D12904-66A8-43FF-8B0A-554A59B76B74}" dt="2026-06-27T19:15:19.858" v="154" actId="47"/>
        <pc:sldMkLst>
          <pc:docMk/>
          <pc:sldMk cId="2206672558" sldId="750"/>
        </pc:sldMkLst>
      </pc:sldChg>
      <pc:sldChg chg="add del">
        <pc:chgData name="Kirsten Elger" userId="bc31c051181e15a3" providerId="LiveId" clId="{F1D12904-66A8-43FF-8B0A-554A59B76B74}" dt="2026-06-27T19:15:22.276" v="156" actId="47"/>
        <pc:sldMkLst>
          <pc:docMk/>
          <pc:sldMk cId="3739415308" sldId="751"/>
        </pc:sldMkLst>
      </pc:sldChg>
      <pc:sldChg chg="modSp mod modAnim">
        <pc:chgData name="Kirsten Elger" userId="bc31c051181e15a3" providerId="LiveId" clId="{F1D12904-66A8-43FF-8B0A-554A59B76B74}" dt="2026-06-29T05:47:12.864" v="317" actId="1076"/>
        <pc:sldMkLst>
          <pc:docMk/>
          <pc:sldMk cId="1498209680" sldId="753"/>
        </pc:sldMkLst>
        <pc:spChg chg="mod">
          <ac:chgData name="Kirsten Elger" userId="bc31c051181e15a3" providerId="LiveId" clId="{F1D12904-66A8-43FF-8B0A-554A59B76B74}" dt="2026-06-29T05:46:59.256" v="316" actId="14100"/>
          <ac:spMkLst>
            <pc:docMk/>
            <pc:sldMk cId="1498209680" sldId="753"/>
            <ac:spMk id="2" creationId="{9A3358CB-0D06-4D10-BFF0-1B998E97F76D}"/>
          </ac:spMkLst>
        </pc:spChg>
        <pc:spChg chg="mod">
          <ac:chgData name="Kirsten Elger" userId="bc31c051181e15a3" providerId="LiveId" clId="{F1D12904-66A8-43FF-8B0A-554A59B76B74}" dt="2026-06-29T05:47:12.864" v="317" actId="1076"/>
          <ac:spMkLst>
            <pc:docMk/>
            <pc:sldMk cId="1498209680" sldId="753"/>
            <ac:spMk id="20" creationId="{BBDB6619-7BA3-468D-A1E1-242B7EAB9F8E}"/>
          </ac:spMkLst>
        </pc:spChg>
      </pc:sldChg>
      <pc:sldChg chg="modSp mod">
        <pc:chgData name="Kirsten Elger" userId="bc31c051181e15a3" providerId="LiveId" clId="{F1D12904-66A8-43FF-8B0A-554A59B76B74}" dt="2026-06-27T19:15:54.931" v="175" actId="20577"/>
        <pc:sldMkLst>
          <pc:docMk/>
          <pc:sldMk cId="1399585687" sldId="754"/>
        </pc:sldMkLst>
        <pc:spChg chg="mod">
          <ac:chgData name="Kirsten Elger" userId="bc31c051181e15a3" providerId="LiveId" clId="{F1D12904-66A8-43FF-8B0A-554A59B76B74}" dt="2026-06-27T19:15:54.931" v="175" actId="20577"/>
          <ac:spMkLst>
            <pc:docMk/>
            <pc:sldMk cId="1399585687" sldId="754"/>
            <ac:spMk id="4" creationId="{56B7EDF6-7CBC-4DF9-86D1-C8616F6BB415}"/>
          </ac:spMkLst>
        </pc:spChg>
      </pc:sldChg>
      <pc:sldChg chg="modSp mod">
        <pc:chgData name="Kirsten Elger" userId="bc31c051181e15a3" providerId="LiveId" clId="{F1D12904-66A8-43FF-8B0A-554A59B76B74}" dt="2026-06-27T19:15:35.818" v="157" actId="207"/>
        <pc:sldMkLst>
          <pc:docMk/>
          <pc:sldMk cId="3609366926" sldId="755"/>
        </pc:sldMkLst>
        <pc:spChg chg="mod">
          <ac:chgData name="Kirsten Elger" userId="bc31c051181e15a3" providerId="LiveId" clId="{F1D12904-66A8-43FF-8B0A-554A59B76B74}" dt="2026-06-27T19:15:35.818" v="157" actId="207"/>
          <ac:spMkLst>
            <pc:docMk/>
            <pc:sldMk cId="3609366926" sldId="755"/>
            <ac:spMk id="3" creationId="{946DC375-978C-412D-AC5D-F29A3AFA8393}"/>
          </ac:spMkLst>
        </pc:spChg>
      </pc:sldChg>
      <pc:sldChg chg="modSp new mod">
        <pc:chgData name="Kirsten Elger" userId="bc31c051181e15a3" providerId="LiveId" clId="{F1D12904-66A8-43FF-8B0A-554A59B76B74}" dt="2026-06-27T19:14:38.856" v="147" actId="20577"/>
        <pc:sldMkLst>
          <pc:docMk/>
          <pc:sldMk cId="2548794321" sldId="756"/>
        </pc:sldMkLst>
        <pc:spChg chg="mod">
          <ac:chgData name="Kirsten Elger" userId="bc31c051181e15a3" providerId="LiveId" clId="{F1D12904-66A8-43FF-8B0A-554A59B76B74}" dt="2026-06-27T19:14:38.856" v="147" actId="20577"/>
          <ac:spMkLst>
            <pc:docMk/>
            <pc:sldMk cId="2548794321" sldId="756"/>
            <ac:spMk id="2" creationId="{4DEF6517-F771-4D85-BB04-580CD17AF120}"/>
          </ac:spMkLst>
        </pc:spChg>
      </pc:sldChg>
      <pc:sldChg chg="delSp mod">
        <pc:chgData name="Kirsten Elger" userId="bc31c051181e15a3" providerId="LiveId" clId="{F1D12904-66A8-43FF-8B0A-554A59B76B74}" dt="2026-06-29T05:50:45.296" v="434" actId="478"/>
        <pc:sldMkLst>
          <pc:docMk/>
          <pc:sldMk cId="3861415540" sldId="762"/>
        </pc:sldMkLst>
        <pc:spChg chg="del">
          <ac:chgData name="Kirsten Elger" userId="bc31c051181e15a3" providerId="LiveId" clId="{F1D12904-66A8-43FF-8B0A-554A59B76B74}" dt="2026-06-29T05:50:45.296" v="434" actId="478"/>
          <ac:spMkLst>
            <pc:docMk/>
            <pc:sldMk cId="3861415540" sldId="762"/>
            <ac:spMk id="11" creationId="{73D03FF8-4329-4BC7-82FE-29B1E56CD167}"/>
          </ac:spMkLst>
        </pc:spChg>
      </pc:sldChg>
      <pc:sldChg chg="modSp">
        <pc:chgData name="Kirsten Elger" userId="bc31c051181e15a3" providerId="LiveId" clId="{F1D12904-66A8-43FF-8B0A-554A59B76B74}" dt="2026-06-29T05:46:04.954" v="312" actId="20577"/>
        <pc:sldMkLst>
          <pc:docMk/>
          <pc:sldMk cId="1586173905" sldId="763"/>
        </pc:sldMkLst>
        <pc:spChg chg="mod">
          <ac:chgData name="Kirsten Elger" userId="bc31c051181e15a3" providerId="LiveId" clId="{F1D12904-66A8-43FF-8B0A-554A59B76B74}" dt="2026-06-29T05:46:04.954" v="312" actId="20577"/>
          <ac:spMkLst>
            <pc:docMk/>
            <pc:sldMk cId="1586173905" sldId="763"/>
            <ac:spMk id="14" creationId="{070FB63B-4FEB-4FF7-9646-4DED2A22570D}"/>
          </ac:spMkLst>
        </pc:spChg>
      </pc:sldChg>
      <pc:sldChg chg="modSp mod">
        <pc:chgData name="Kirsten Elger" userId="bc31c051181e15a3" providerId="LiveId" clId="{F1D12904-66A8-43FF-8B0A-554A59B76B74}" dt="2026-06-29T05:51:24.889" v="444" actId="1035"/>
        <pc:sldMkLst>
          <pc:docMk/>
          <pc:sldMk cId="4169702210" sldId="773"/>
        </pc:sldMkLst>
        <pc:picChg chg="mod">
          <ac:chgData name="Kirsten Elger" userId="bc31c051181e15a3" providerId="LiveId" clId="{F1D12904-66A8-43FF-8B0A-554A59B76B74}" dt="2026-06-29T05:51:24.889" v="444" actId="1035"/>
          <ac:picMkLst>
            <pc:docMk/>
            <pc:sldMk cId="4169702210" sldId="773"/>
            <ac:picMk id="4" creationId="{55E740FA-53A9-453B-930E-4CDF0359DAB9}"/>
          </ac:picMkLst>
        </pc:picChg>
      </pc:sldChg>
    </pc:docChg>
  </pc:docChgLst>
  <pc:docChgLst>
    <pc:chgData name="Kirsten Elger" userId="bc31c051181e15a3" providerId="LiveId" clId="{11E19552-4D24-4977-A152-58E976528649}"/>
    <pc:docChg chg="undo custSel addSld delSld modSld sldOrd">
      <pc:chgData name="Kirsten Elger" userId="bc31c051181e15a3" providerId="LiveId" clId="{11E19552-4D24-4977-A152-58E976528649}" dt="2025-06-23T21:45:13.681" v="819" actId="47"/>
      <pc:docMkLst>
        <pc:docMk/>
      </pc:docMkLst>
      <pc:sldChg chg="modSp mod">
        <pc:chgData name="Kirsten Elger" userId="bc31c051181e15a3" providerId="LiveId" clId="{11E19552-4D24-4977-A152-58E976528649}" dt="2025-06-22T19:12:27.656" v="5" actId="113"/>
        <pc:sldMkLst>
          <pc:docMk/>
          <pc:sldMk cId="1336428247" sldId="256"/>
        </pc:sldMkLst>
        <pc:spChg chg="mod">
          <ac:chgData name="Kirsten Elger" userId="bc31c051181e15a3" providerId="LiveId" clId="{11E19552-4D24-4977-A152-58E976528649}" dt="2025-06-22T19:12:27.656" v="5" actId="113"/>
          <ac:spMkLst>
            <pc:docMk/>
            <pc:sldMk cId="1336428247" sldId="256"/>
            <ac:spMk id="7" creationId="{A6A8294D-40E0-2FC5-3548-034E239677A8}"/>
          </ac:spMkLst>
        </pc:spChg>
      </pc:sldChg>
      <pc:sldChg chg="modAnim">
        <pc:chgData name="Kirsten Elger" userId="bc31c051181e15a3" providerId="LiveId" clId="{11E19552-4D24-4977-A152-58E976528649}" dt="2025-06-23T12:19:14.921" v="308"/>
        <pc:sldMkLst>
          <pc:docMk/>
          <pc:sldMk cId="492227859" sldId="259"/>
        </pc:sldMkLst>
      </pc:sldChg>
      <pc:sldChg chg="del">
        <pc:chgData name="Kirsten Elger" userId="bc31c051181e15a3" providerId="LiveId" clId="{11E19552-4D24-4977-A152-58E976528649}" dt="2025-06-23T21:45:13.023" v="818" actId="47"/>
        <pc:sldMkLst>
          <pc:docMk/>
          <pc:sldMk cId="2784853637" sldId="498"/>
        </pc:sldMkLst>
      </pc:sldChg>
      <pc:sldChg chg="del">
        <pc:chgData name="Kirsten Elger" userId="bc31c051181e15a3" providerId="LiveId" clId="{11E19552-4D24-4977-A152-58E976528649}" dt="2025-06-23T21:45:13.681" v="819" actId="47"/>
        <pc:sldMkLst>
          <pc:docMk/>
          <pc:sldMk cId="1775586065" sldId="558"/>
        </pc:sldMkLst>
      </pc:sldChg>
      <pc:sldChg chg="modSp del ord">
        <pc:chgData name="Kirsten Elger" userId="bc31c051181e15a3" providerId="LiveId" clId="{11E19552-4D24-4977-A152-58E976528649}" dt="2025-06-23T12:10:11.872" v="69" actId="47"/>
        <pc:sldMkLst>
          <pc:docMk/>
          <pc:sldMk cId="3168656492" sldId="722"/>
        </pc:sldMkLst>
        <pc:spChg chg="mod">
          <ac:chgData name="Kirsten Elger" userId="bc31c051181e15a3" providerId="LiveId" clId="{11E19552-4D24-4977-A152-58E976528649}" dt="2025-06-22T19:14:55.054" v="35" actId="6549"/>
          <ac:spMkLst>
            <pc:docMk/>
            <pc:sldMk cId="3168656492" sldId="722"/>
            <ac:spMk id="3" creationId="{2D3FAF8B-BA3E-43B5-9D95-9952BAAD28E3}"/>
          </ac:spMkLst>
        </pc:spChg>
      </pc:sldChg>
      <pc:sldChg chg="addSp modSp mod modAnim">
        <pc:chgData name="Kirsten Elger" userId="bc31c051181e15a3" providerId="LiveId" clId="{11E19552-4D24-4977-A152-58E976528649}" dt="2025-06-23T12:14:24.362" v="251" actId="1036"/>
        <pc:sldMkLst>
          <pc:docMk/>
          <pc:sldMk cId="798409575" sldId="727"/>
        </pc:sldMkLst>
        <pc:spChg chg="mod">
          <ac:chgData name="Kirsten Elger" userId="bc31c051181e15a3" providerId="LiveId" clId="{11E19552-4D24-4977-A152-58E976528649}" dt="2025-06-23T12:14:24.362" v="251" actId="1036"/>
          <ac:spMkLst>
            <pc:docMk/>
            <pc:sldMk cId="798409575" sldId="727"/>
            <ac:spMk id="11" creationId="{4B9E2C3D-D0A1-4760-854F-85B67A3CA7EA}"/>
          </ac:spMkLst>
        </pc:spChg>
        <pc:grpChg chg="add mod">
          <ac:chgData name="Kirsten Elger" userId="bc31c051181e15a3" providerId="LiveId" clId="{11E19552-4D24-4977-A152-58E976528649}" dt="2025-06-23T12:11:00.069" v="71" actId="164"/>
          <ac:grpSpMkLst>
            <pc:docMk/>
            <pc:sldMk cId="798409575" sldId="727"/>
            <ac:grpSpMk id="3" creationId="{8AEAACA4-4ADF-485B-B3AF-09E1404886D0}"/>
          </ac:grpSpMkLst>
        </pc:grpChg>
        <pc:grpChg chg="mod">
          <ac:chgData name="Kirsten Elger" userId="bc31c051181e15a3" providerId="LiveId" clId="{11E19552-4D24-4977-A152-58E976528649}" dt="2025-06-23T12:11:00.069" v="71" actId="164"/>
          <ac:grpSpMkLst>
            <pc:docMk/>
            <pc:sldMk cId="798409575" sldId="727"/>
            <ac:grpSpMk id="12" creationId="{AEC05839-3583-4173-90A8-5483831335FE}"/>
          </ac:grpSpMkLst>
        </pc:grpChg>
        <pc:picChg chg="mod">
          <ac:chgData name="Kirsten Elger" userId="bc31c051181e15a3" providerId="LiveId" clId="{11E19552-4D24-4977-A152-58E976528649}" dt="2025-06-23T12:11:00.069" v="71" actId="164"/>
          <ac:picMkLst>
            <pc:docMk/>
            <pc:sldMk cId="798409575" sldId="727"/>
            <ac:picMk id="5" creationId="{8B6123D3-585C-4016-9747-943B2F4A3005}"/>
          </ac:picMkLst>
        </pc:picChg>
        <pc:picChg chg="mod">
          <ac:chgData name="Kirsten Elger" userId="bc31c051181e15a3" providerId="LiveId" clId="{11E19552-4D24-4977-A152-58E976528649}" dt="2025-06-23T12:11:00.069" v="71" actId="164"/>
          <ac:picMkLst>
            <pc:docMk/>
            <pc:sldMk cId="798409575" sldId="727"/>
            <ac:picMk id="6" creationId="{471F0B90-441C-4C59-95B1-8C4BA7E5AE8C}"/>
          </ac:picMkLst>
        </pc:picChg>
        <pc:picChg chg="mod">
          <ac:chgData name="Kirsten Elger" userId="bc31c051181e15a3" providerId="LiveId" clId="{11E19552-4D24-4977-A152-58E976528649}" dt="2025-06-23T12:11:00.069" v="71" actId="164"/>
          <ac:picMkLst>
            <pc:docMk/>
            <pc:sldMk cId="798409575" sldId="727"/>
            <ac:picMk id="8" creationId="{242EDBFC-155C-4A60-ACA7-827767EEAF0D}"/>
          </ac:picMkLst>
        </pc:picChg>
        <pc:picChg chg="mod">
          <ac:chgData name="Kirsten Elger" userId="bc31c051181e15a3" providerId="LiveId" clId="{11E19552-4D24-4977-A152-58E976528649}" dt="2025-06-23T12:13:58.424" v="215" actId="1035"/>
          <ac:picMkLst>
            <pc:docMk/>
            <pc:sldMk cId="798409575" sldId="727"/>
            <ac:picMk id="13" creationId="{40D4CF6B-8F97-425A-B5E0-B560934C0C29}"/>
          </ac:picMkLst>
        </pc:picChg>
        <pc:picChg chg="mod">
          <ac:chgData name="Kirsten Elger" userId="bc31c051181e15a3" providerId="LiveId" clId="{11E19552-4D24-4977-A152-58E976528649}" dt="2025-06-23T12:14:06.488" v="236" actId="1036"/>
          <ac:picMkLst>
            <pc:docMk/>
            <pc:sldMk cId="798409575" sldId="727"/>
            <ac:picMk id="14" creationId="{6F37A18A-6AEF-4354-9BBD-E8D72CBB1885}"/>
          </ac:picMkLst>
        </pc:picChg>
        <pc:picChg chg="mod">
          <ac:chgData name="Kirsten Elger" userId="bc31c051181e15a3" providerId="LiveId" clId="{11E19552-4D24-4977-A152-58E976528649}" dt="2025-06-23T12:14:24.362" v="251" actId="1036"/>
          <ac:picMkLst>
            <pc:docMk/>
            <pc:sldMk cId="798409575" sldId="727"/>
            <ac:picMk id="18" creationId="{7CC9D284-0BE6-4A2D-9E31-AE29F8C64D10}"/>
          </ac:picMkLst>
        </pc:picChg>
        <pc:picChg chg="mod">
          <ac:chgData name="Kirsten Elger" userId="bc31c051181e15a3" providerId="LiveId" clId="{11E19552-4D24-4977-A152-58E976528649}" dt="2025-06-23T12:14:24.362" v="251" actId="1036"/>
          <ac:picMkLst>
            <pc:docMk/>
            <pc:sldMk cId="798409575" sldId="727"/>
            <ac:picMk id="20" creationId="{D3AF75D4-BB35-4AB5-8780-650A363C3702}"/>
          </ac:picMkLst>
        </pc:picChg>
      </pc:sldChg>
      <pc:sldChg chg="modSp mod">
        <pc:chgData name="Kirsten Elger" userId="bc31c051181e15a3" providerId="LiveId" clId="{11E19552-4D24-4977-A152-58E976528649}" dt="2025-06-23T12:15:33.996" v="279" actId="6549"/>
        <pc:sldMkLst>
          <pc:docMk/>
          <pc:sldMk cId="4132450351" sldId="728"/>
        </pc:sldMkLst>
        <pc:spChg chg="mod">
          <ac:chgData name="Kirsten Elger" userId="bc31c051181e15a3" providerId="LiveId" clId="{11E19552-4D24-4977-A152-58E976528649}" dt="2025-06-23T12:15:33.996" v="279" actId="6549"/>
          <ac:spMkLst>
            <pc:docMk/>
            <pc:sldMk cId="4132450351" sldId="728"/>
            <ac:spMk id="2" creationId="{92196BC7-8030-4AE8-B370-ECD9E803E9B1}"/>
          </ac:spMkLst>
        </pc:spChg>
        <pc:spChg chg="mod">
          <ac:chgData name="Kirsten Elger" userId="bc31c051181e15a3" providerId="LiveId" clId="{11E19552-4D24-4977-A152-58E976528649}" dt="2025-06-22T19:13:22.181" v="6" actId="20577"/>
          <ac:spMkLst>
            <pc:docMk/>
            <pc:sldMk cId="4132450351" sldId="728"/>
            <ac:spMk id="4" creationId="{89BBAA22-8A37-4943-B139-2DEA29933F21}"/>
          </ac:spMkLst>
        </pc:spChg>
      </pc:sldChg>
      <pc:sldChg chg="modSp mod">
        <pc:chgData name="Kirsten Elger" userId="bc31c051181e15a3" providerId="LiveId" clId="{11E19552-4D24-4977-A152-58E976528649}" dt="2025-06-23T12:17:13.441" v="306" actId="20577"/>
        <pc:sldMkLst>
          <pc:docMk/>
          <pc:sldMk cId="2714907647" sldId="729"/>
        </pc:sldMkLst>
        <pc:spChg chg="mod">
          <ac:chgData name="Kirsten Elger" userId="bc31c051181e15a3" providerId="LiveId" clId="{11E19552-4D24-4977-A152-58E976528649}" dt="2025-06-23T12:17:13.441" v="306" actId="20577"/>
          <ac:spMkLst>
            <pc:docMk/>
            <pc:sldMk cId="2714907647" sldId="729"/>
            <ac:spMk id="5" creationId="{EAF3CC5A-790F-4404-8079-9B03EB1B4B4D}"/>
          </ac:spMkLst>
        </pc:spChg>
      </pc:sldChg>
      <pc:sldChg chg="addSp delSp mod delAnim modAnim">
        <pc:chgData name="Kirsten Elger" userId="bc31c051181e15a3" providerId="LiveId" clId="{11E19552-4D24-4977-A152-58E976528649}" dt="2025-06-23T21:31:53.194" v="798"/>
        <pc:sldMkLst>
          <pc:docMk/>
          <pc:sldMk cId="2583347945" sldId="736"/>
        </pc:sldMkLst>
        <pc:spChg chg="add del">
          <ac:chgData name="Kirsten Elger" userId="bc31c051181e15a3" providerId="LiveId" clId="{11E19552-4D24-4977-A152-58E976528649}" dt="2025-06-23T12:28:17.535" v="343" actId="478"/>
          <ac:spMkLst>
            <pc:docMk/>
            <pc:sldMk cId="2583347945" sldId="736"/>
            <ac:spMk id="3" creationId="{25984705-184D-46CA-BE58-5CCC90D3116F}"/>
          </ac:spMkLst>
        </pc:spChg>
        <pc:spChg chg="add del">
          <ac:chgData name="Kirsten Elger" userId="bc31c051181e15a3" providerId="LiveId" clId="{11E19552-4D24-4977-A152-58E976528649}" dt="2025-06-23T12:28:14.246" v="342" actId="478"/>
          <ac:spMkLst>
            <pc:docMk/>
            <pc:sldMk cId="2583347945" sldId="736"/>
            <ac:spMk id="19" creationId="{E78C63BB-738B-4A4C-8937-3ECC429E8BD0}"/>
          </ac:spMkLst>
        </pc:spChg>
        <pc:spChg chg="del">
          <ac:chgData name="Kirsten Elger" userId="bc31c051181e15a3" providerId="LiveId" clId="{11E19552-4D24-4977-A152-58E976528649}" dt="2025-06-23T12:27:59.225" v="338" actId="478"/>
          <ac:spMkLst>
            <pc:docMk/>
            <pc:sldMk cId="2583347945" sldId="736"/>
            <ac:spMk id="25" creationId="{0C786E22-B7B5-4AB4-8D36-DD70E61A4CC0}"/>
          </ac:spMkLst>
        </pc:spChg>
      </pc:sldChg>
      <pc:sldChg chg="modAnim">
        <pc:chgData name="Kirsten Elger" userId="bc31c051181e15a3" providerId="LiveId" clId="{11E19552-4D24-4977-A152-58E976528649}" dt="2025-06-23T12:26:51.440" v="337"/>
        <pc:sldMkLst>
          <pc:docMk/>
          <pc:sldMk cId="105221994" sldId="737"/>
        </pc:sldMkLst>
      </pc:sldChg>
      <pc:sldChg chg="addSp modSp mod modAnim">
        <pc:chgData name="Kirsten Elger" userId="bc31c051181e15a3" providerId="LiveId" clId="{11E19552-4D24-4977-A152-58E976528649}" dt="2025-06-23T21:32:17.717" v="800"/>
        <pc:sldMkLst>
          <pc:docMk/>
          <pc:sldMk cId="3526909834" sldId="738"/>
        </pc:sldMkLst>
        <pc:spChg chg="mod">
          <ac:chgData name="Kirsten Elger" userId="bc31c051181e15a3" providerId="LiveId" clId="{11E19552-4D24-4977-A152-58E976528649}" dt="2025-06-23T12:31:34.519" v="476" actId="1076"/>
          <ac:spMkLst>
            <pc:docMk/>
            <pc:sldMk cId="3526909834" sldId="738"/>
            <ac:spMk id="3" creationId="{2AD881D3-8CEB-4672-B844-16A3F7AE2827}"/>
          </ac:spMkLst>
        </pc:spChg>
        <pc:spChg chg="mod">
          <ac:chgData name="Kirsten Elger" userId="bc31c051181e15a3" providerId="LiveId" clId="{11E19552-4D24-4977-A152-58E976528649}" dt="2025-06-23T12:30:05.712" v="355" actId="1076"/>
          <ac:spMkLst>
            <pc:docMk/>
            <pc:sldMk cId="3526909834" sldId="738"/>
            <ac:spMk id="12" creationId="{5CD4B747-27A2-4A22-8D50-CACAC96CC62A}"/>
          </ac:spMkLst>
        </pc:spChg>
        <pc:spChg chg="add mod">
          <ac:chgData name="Kirsten Elger" userId="bc31c051181e15a3" providerId="LiveId" clId="{11E19552-4D24-4977-A152-58E976528649}" dt="2025-06-23T12:32:58.389" v="566" actId="113"/>
          <ac:spMkLst>
            <pc:docMk/>
            <pc:sldMk cId="3526909834" sldId="738"/>
            <ac:spMk id="14" creationId="{AA80E7F0-5816-45B8-8569-7E14B59BD80F}"/>
          </ac:spMkLst>
        </pc:spChg>
        <pc:spChg chg="add mod">
          <ac:chgData name="Kirsten Elger" userId="bc31c051181e15a3" providerId="LiveId" clId="{11E19552-4D24-4977-A152-58E976528649}" dt="2025-06-23T12:33:04.076" v="567" actId="113"/>
          <ac:spMkLst>
            <pc:docMk/>
            <pc:sldMk cId="3526909834" sldId="738"/>
            <ac:spMk id="15" creationId="{E31D1649-07DD-4710-9B5B-DE96DCD9AD57}"/>
          </ac:spMkLst>
        </pc:spChg>
        <pc:grpChg chg="mod">
          <ac:chgData name="Kirsten Elger" userId="bc31c051181e15a3" providerId="LiveId" clId="{11E19552-4D24-4977-A152-58E976528649}" dt="2025-06-23T12:29:44.919" v="354" actId="1035"/>
          <ac:grpSpMkLst>
            <pc:docMk/>
            <pc:sldMk cId="3526909834" sldId="738"/>
            <ac:grpSpMk id="4" creationId="{8BED444E-2D52-4599-AF67-5FCB20D4B490}"/>
          </ac:grpSpMkLst>
        </pc:grpChg>
      </pc:sldChg>
      <pc:sldChg chg="modSp mod">
        <pc:chgData name="Kirsten Elger" userId="bc31c051181e15a3" providerId="LiveId" clId="{11E19552-4D24-4977-A152-58E976528649}" dt="2025-06-23T12:34:17.816" v="568" actId="14100"/>
        <pc:sldMkLst>
          <pc:docMk/>
          <pc:sldMk cId="3612223811" sldId="741"/>
        </pc:sldMkLst>
        <pc:spChg chg="mod">
          <ac:chgData name="Kirsten Elger" userId="bc31c051181e15a3" providerId="LiveId" clId="{11E19552-4D24-4977-A152-58E976528649}" dt="2025-06-23T12:34:17.816" v="568" actId="14100"/>
          <ac:spMkLst>
            <pc:docMk/>
            <pc:sldMk cId="3612223811" sldId="741"/>
            <ac:spMk id="2" creationId="{608A3D9A-E243-45E6-A9AE-D8A0A7CAE259}"/>
          </ac:spMkLst>
        </pc:spChg>
      </pc:sldChg>
      <pc:sldChg chg="modAnim">
        <pc:chgData name="Kirsten Elger" userId="bc31c051181e15a3" providerId="LiveId" clId="{11E19552-4D24-4977-A152-58E976528649}" dt="2025-06-23T12:18:19.763" v="307"/>
        <pc:sldMkLst>
          <pc:docMk/>
          <pc:sldMk cId="2390331886" sldId="744"/>
        </pc:sldMkLst>
      </pc:sldChg>
      <pc:sldChg chg="addSp delSp modSp mod modAnim">
        <pc:chgData name="Kirsten Elger" userId="bc31c051181e15a3" providerId="LiveId" clId="{11E19552-4D24-4977-A152-58E976528649}" dt="2025-06-23T21:34:21.414" v="808"/>
        <pc:sldMkLst>
          <pc:docMk/>
          <pc:sldMk cId="2641655725" sldId="746"/>
        </pc:sldMkLst>
        <pc:spChg chg="mod">
          <ac:chgData name="Kirsten Elger" userId="bc31c051181e15a3" providerId="LiveId" clId="{11E19552-4D24-4977-A152-58E976528649}" dt="2025-06-23T12:37:51.612" v="729" actId="14100"/>
          <ac:spMkLst>
            <pc:docMk/>
            <pc:sldMk cId="2641655725" sldId="746"/>
            <ac:spMk id="3" creationId="{6DD3230F-C1DC-4AB2-9203-E3D4B2BAB637}"/>
          </ac:spMkLst>
        </pc:spChg>
        <pc:spChg chg="mod">
          <ac:chgData name="Kirsten Elger" userId="bc31c051181e15a3" providerId="LiveId" clId="{11E19552-4D24-4977-A152-58E976528649}" dt="2025-06-23T12:38:04.185" v="730" actId="1076"/>
          <ac:spMkLst>
            <pc:docMk/>
            <pc:sldMk cId="2641655725" sldId="746"/>
            <ac:spMk id="7" creationId="{61D4696E-854F-45ED-8E79-670ECFB8498C}"/>
          </ac:spMkLst>
        </pc:spChg>
        <pc:spChg chg="mod">
          <ac:chgData name="Kirsten Elger" userId="bc31c051181e15a3" providerId="LiveId" clId="{11E19552-4D24-4977-A152-58E976528649}" dt="2025-06-23T12:43:14.523" v="789" actId="2711"/>
          <ac:spMkLst>
            <pc:docMk/>
            <pc:sldMk cId="2641655725" sldId="746"/>
            <ac:spMk id="9" creationId="{ABCA45F0-E77E-4134-8EBB-52E4555D8C1A}"/>
          </ac:spMkLst>
        </pc:spChg>
        <pc:spChg chg="mod">
          <ac:chgData name="Kirsten Elger" userId="bc31c051181e15a3" providerId="LiveId" clId="{11E19552-4D24-4977-A152-58E976528649}" dt="2025-06-23T12:43:10.763" v="788" actId="2711"/>
          <ac:spMkLst>
            <pc:docMk/>
            <pc:sldMk cId="2641655725" sldId="746"/>
            <ac:spMk id="11" creationId="{8B9B0AB7-0282-49F8-AA64-80813066CEEB}"/>
          </ac:spMkLst>
        </pc:spChg>
        <pc:spChg chg="mod">
          <ac:chgData name="Kirsten Elger" userId="bc31c051181e15a3" providerId="LiveId" clId="{11E19552-4D24-4977-A152-58E976528649}" dt="2025-06-23T12:43:39.443" v="791" actId="164"/>
          <ac:spMkLst>
            <pc:docMk/>
            <pc:sldMk cId="2641655725" sldId="746"/>
            <ac:spMk id="12" creationId="{FBC4FF8E-F21B-4B35-B430-E18343033AD7}"/>
          </ac:spMkLst>
        </pc:spChg>
        <pc:spChg chg="mod">
          <ac:chgData name="Kirsten Elger" userId="bc31c051181e15a3" providerId="LiveId" clId="{11E19552-4D24-4977-A152-58E976528649}" dt="2025-06-23T12:43:46.527" v="792" actId="164"/>
          <ac:spMkLst>
            <pc:docMk/>
            <pc:sldMk cId="2641655725" sldId="746"/>
            <ac:spMk id="14" creationId="{CCC68E32-E039-4EA0-87E2-FE2E2FE6335A}"/>
          </ac:spMkLst>
        </pc:spChg>
        <pc:spChg chg="add mod">
          <ac:chgData name="Kirsten Elger" userId="bc31c051181e15a3" providerId="LiveId" clId="{11E19552-4D24-4977-A152-58E976528649}" dt="2025-06-23T12:43:46.527" v="792" actId="164"/>
          <ac:spMkLst>
            <pc:docMk/>
            <pc:sldMk cId="2641655725" sldId="746"/>
            <ac:spMk id="15" creationId="{B2622DC2-3AC7-4A41-95EE-A4D79B84B9F5}"/>
          </ac:spMkLst>
        </pc:spChg>
        <pc:spChg chg="add mod">
          <ac:chgData name="Kirsten Elger" userId="bc31c051181e15a3" providerId="LiveId" clId="{11E19552-4D24-4977-A152-58E976528649}" dt="2025-06-23T12:43:46.527" v="792" actId="164"/>
          <ac:spMkLst>
            <pc:docMk/>
            <pc:sldMk cId="2641655725" sldId="746"/>
            <ac:spMk id="18" creationId="{A9C30FD8-ACCC-4064-9F70-7F957BE1A44A}"/>
          </ac:spMkLst>
        </pc:spChg>
        <pc:spChg chg="mod">
          <ac:chgData name="Kirsten Elger" userId="bc31c051181e15a3" providerId="LiveId" clId="{11E19552-4D24-4977-A152-58E976528649}" dt="2025-06-23T12:43:46.527" v="792" actId="164"/>
          <ac:spMkLst>
            <pc:docMk/>
            <pc:sldMk cId="2641655725" sldId="746"/>
            <ac:spMk id="27" creationId="{CD384E1F-EEC3-4D12-B876-4C04228DD822}"/>
          </ac:spMkLst>
        </pc:spChg>
        <pc:spChg chg="mod">
          <ac:chgData name="Kirsten Elger" userId="bc31c051181e15a3" providerId="LiveId" clId="{11E19552-4D24-4977-A152-58E976528649}" dt="2025-06-23T12:43:46.527" v="792" actId="164"/>
          <ac:spMkLst>
            <pc:docMk/>
            <pc:sldMk cId="2641655725" sldId="746"/>
            <ac:spMk id="29" creationId="{848EBCF5-C5AE-45B0-87AA-5CA8ADB031BF}"/>
          </ac:spMkLst>
        </pc:spChg>
        <pc:grpChg chg="mod">
          <ac:chgData name="Kirsten Elger" userId="bc31c051181e15a3" providerId="LiveId" clId="{11E19552-4D24-4977-A152-58E976528649}" dt="2025-06-23T12:43:39.443" v="791" actId="164"/>
          <ac:grpSpMkLst>
            <pc:docMk/>
            <pc:sldMk cId="2641655725" sldId="746"/>
            <ac:grpSpMk id="4" creationId="{1C5D9E73-ECF0-4EBC-A2E0-59A4E3236101}"/>
          </ac:grpSpMkLst>
        </pc:grpChg>
        <pc:grpChg chg="del">
          <ac:chgData name="Kirsten Elger" userId="bc31c051181e15a3" providerId="LiveId" clId="{11E19552-4D24-4977-A152-58E976528649}" dt="2025-06-23T21:33:53.243" v="804" actId="478"/>
          <ac:grpSpMkLst>
            <pc:docMk/>
            <pc:sldMk cId="2641655725" sldId="746"/>
            <ac:grpSpMk id="6" creationId="{F1E9802A-1DB1-4069-B669-AE6B848F4B56}"/>
          </ac:grpSpMkLst>
        </pc:grpChg>
        <pc:grpChg chg="add mod">
          <ac:chgData name="Kirsten Elger" userId="bc31c051181e15a3" providerId="LiveId" clId="{11E19552-4D24-4977-A152-58E976528649}" dt="2025-06-23T21:34:14.055" v="806" actId="164"/>
          <ac:grpSpMkLst>
            <pc:docMk/>
            <pc:sldMk cId="2641655725" sldId="746"/>
            <ac:grpSpMk id="16" creationId="{2BF23A1D-CB03-4E71-8494-4A1533EDC776}"/>
          </ac:grpSpMkLst>
        </pc:grpChg>
        <pc:grpChg chg="add mod">
          <ac:chgData name="Kirsten Elger" userId="bc31c051181e15a3" providerId="LiveId" clId="{11E19552-4D24-4977-A152-58E976528649}" dt="2025-06-23T12:43:46.527" v="792" actId="164"/>
          <ac:grpSpMkLst>
            <pc:docMk/>
            <pc:sldMk cId="2641655725" sldId="746"/>
            <ac:grpSpMk id="17" creationId="{47ECE22B-5A5A-4744-9C63-E25612CE7AC5}"/>
          </ac:grpSpMkLst>
        </pc:grpChg>
        <pc:grpChg chg="add mod">
          <ac:chgData name="Kirsten Elger" userId="bc31c051181e15a3" providerId="LiveId" clId="{11E19552-4D24-4977-A152-58E976528649}" dt="2025-06-23T21:34:14.055" v="806" actId="164"/>
          <ac:grpSpMkLst>
            <pc:docMk/>
            <pc:sldMk cId="2641655725" sldId="746"/>
            <ac:grpSpMk id="19" creationId="{901D842B-237A-40F4-890F-90CF2DC788C3}"/>
          </ac:grpSpMkLst>
        </pc:grpChg>
        <pc:picChg chg="del mod">
          <ac:chgData name="Kirsten Elger" userId="bc31c051181e15a3" providerId="LiveId" clId="{11E19552-4D24-4977-A152-58E976528649}" dt="2025-06-23T21:33:53.243" v="804" actId="478"/>
          <ac:picMkLst>
            <pc:docMk/>
            <pc:sldMk cId="2641655725" sldId="746"/>
            <ac:picMk id="8" creationId="{01891524-D3E8-470E-B964-0EB740D8BC19}"/>
          </ac:picMkLst>
        </pc:picChg>
        <pc:picChg chg="mod">
          <ac:chgData name="Kirsten Elger" userId="bc31c051181e15a3" providerId="LiveId" clId="{11E19552-4D24-4977-A152-58E976528649}" dt="2025-06-23T12:43:46.527" v="792" actId="164"/>
          <ac:picMkLst>
            <pc:docMk/>
            <pc:sldMk cId="2641655725" sldId="746"/>
            <ac:picMk id="13" creationId="{47C68C39-A1DA-478A-AE83-E4000B03F965}"/>
          </ac:picMkLst>
        </pc:picChg>
        <pc:picChg chg="add mod">
          <ac:chgData name="Kirsten Elger" userId="bc31c051181e15a3" providerId="LiveId" clId="{11E19552-4D24-4977-A152-58E976528649}" dt="2025-06-23T21:34:14.055" v="806" actId="164"/>
          <ac:picMkLst>
            <pc:docMk/>
            <pc:sldMk cId="2641655725" sldId="746"/>
            <ac:picMk id="1026" creationId="{877FCDDF-61C6-4C12-8C31-790FD47B1242}"/>
          </ac:picMkLst>
        </pc:picChg>
      </pc:sldChg>
      <pc:sldChg chg="del">
        <pc:chgData name="Kirsten Elger" userId="bc31c051181e15a3" providerId="LiveId" clId="{11E19552-4D24-4977-A152-58E976528649}" dt="2025-06-23T21:45:12.260" v="817" actId="47"/>
        <pc:sldMkLst>
          <pc:docMk/>
          <pc:sldMk cId="714832470" sldId="748"/>
        </pc:sldMkLst>
      </pc:sldChg>
      <pc:sldChg chg="modAnim">
        <pc:chgData name="Kirsten Elger" userId="bc31c051181e15a3" providerId="LiveId" clId="{11E19552-4D24-4977-A152-58E976528649}" dt="2025-06-23T21:34:41.647" v="809"/>
        <pc:sldMkLst>
          <pc:docMk/>
          <pc:sldMk cId="2308096724" sldId="749"/>
        </pc:sldMkLst>
      </pc:sldChg>
      <pc:sldChg chg="modSp mod">
        <pc:chgData name="Kirsten Elger" userId="bc31c051181e15a3" providerId="LiveId" clId="{11E19552-4D24-4977-A152-58E976528649}" dt="2025-06-23T21:35:32.712" v="816" actId="403"/>
        <pc:sldMkLst>
          <pc:docMk/>
          <pc:sldMk cId="3220828498" sldId="752"/>
        </pc:sldMkLst>
        <pc:spChg chg="mod">
          <ac:chgData name="Kirsten Elger" userId="bc31c051181e15a3" providerId="LiveId" clId="{11E19552-4D24-4977-A152-58E976528649}" dt="2025-06-23T21:35:32.712" v="816" actId="403"/>
          <ac:spMkLst>
            <pc:docMk/>
            <pc:sldMk cId="3220828498" sldId="752"/>
            <ac:spMk id="16" creationId="{96703A5F-7D2B-42C2-B75C-EBEDBF92313B}"/>
          </ac:spMkLst>
        </pc:spChg>
      </pc:sldChg>
      <pc:sldChg chg="addSp delSp modSp new mod">
        <pc:chgData name="Kirsten Elger" userId="bc31c051181e15a3" providerId="LiveId" clId="{11E19552-4D24-4977-A152-58E976528649}" dt="2025-06-23T12:10:03.634" v="68" actId="478"/>
        <pc:sldMkLst>
          <pc:docMk/>
          <pc:sldMk cId="1399585687" sldId="754"/>
        </pc:sldMkLst>
        <pc:spChg chg="mod">
          <ac:chgData name="Kirsten Elger" userId="bc31c051181e15a3" providerId="LiveId" clId="{11E19552-4D24-4977-A152-58E976528649}" dt="2025-06-23T12:09:23.738" v="62" actId="207"/>
          <ac:spMkLst>
            <pc:docMk/>
            <pc:sldMk cId="1399585687" sldId="754"/>
            <ac:spMk id="2" creationId="{E9D81080-2239-4E84-BF76-22247FE98E73}"/>
          </ac:spMkLst>
        </pc:spChg>
        <pc:spChg chg="add mod">
          <ac:chgData name="Kirsten Elger" userId="bc31c051181e15a3" providerId="LiveId" clId="{11E19552-4D24-4977-A152-58E976528649}" dt="2025-06-23T12:09:38.849" v="65" actId="14100"/>
          <ac:spMkLst>
            <pc:docMk/>
            <pc:sldMk cId="1399585687" sldId="754"/>
            <ac:spMk id="4" creationId="{56B7EDF6-7CBC-4DF9-86D1-C8616F6BB415}"/>
          </ac:spMkLst>
        </pc:spChg>
        <pc:picChg chg="add mod">
          <ac:chgData name="Kirsten Elger" userId="bc31c051181e15a3" providerId="LiveId" clId="{11E19552-4D24-4977-A152-58E976528649}" dt="2025-06-23T12:10:00.638" v="67" actId="1076"/>
          <ac:picMkLst>
            <pc:docMk/>
            <pc:sldMk cId="1399585687" sldId="754"/>
            <ac:picMk id="5" creationId="{0E620300-C08E-4BB5-8526-12224AF6C61F}"/>
          </ac:picMkLst>
        </pc:picChg>
        <pc:picChg chg="add del mod">
          <ac:chgData name="Kirsten Elger" userId="bc31c051181e15a3" providerId="LiveId" clId="{11E19552-4D24-4977-A152-58E976528649}" dt="2025-06-23T12:10:03.634" v="68" actId="478"/>
          <ac:picMkLst>
            <pc:docMk/>
            <pc:sldMk cId="1399585687" sldId="754"/>
            <ac:picMk id="6" creationId="{FE2A745D-3924-49DA-96B4-61356B1E32E9}"/>
          </ac:picMkLst>
        </pc:picChg>
      </pc:sldChg>
      <pc:sldChg chg="addSp delSp modSp new mod ord modAnim">
        <pc:chgData name="Kirsten Elger" userId="bc31c051181e15a3" providerId="LiveId" clId="{11E19552-4D24-4977-A152-58E976528649}" dt="2025-06-23T12:25:25.795" v="336"/>
        <pc:sldMkLst>
          <pc:docMk/>
          <pc:sldMk cId="3609366926" sldId="755"/>
        </pc:sldMkLst>
        <pc:spChg chg="del">
          <ac:chgData name="Kirsten Elger" userId="bc31c051181e15a3" providerId="LiveId" clId="{11E19552-4D24-4977-A152-58E976528649}" dt="2025-06-23T12:22:12.747" v="313" actId="478"/>
          <ac:spMkLst>
            <pc:docMk/>
            <pc:sldMk cId="3609366926" sldId="755"/>
            <ac:spMk id="2" creationId="{D304BB26-9DBF-4158-A64C-C5484A11FD79}"/>
          </ac:spMkLst>
        </pc:spChg>
        <pc:spChg chg="add del mod">
          <ac:chgData name="Kirsten Elger" userId="bc31c051181e15a3" providerId="LiveId" clId="{11E19552-4D24-4977-A152-58E976528649}" dt="2025-06-23T12:24:13.491" v="333" actId="20577"/>
          <ac:spMkLst>
            <pc:docMk/>
            <pc:sldMk cId="3609366926" sldId="755"/>
            <ac:spMk id="3" creationId="{946DC375-978C-412D-AC5D-F29A3AFA8393}"/>
          </ac:spMkLst>
        </pc:spChg>
        <pc:spChg chg="add mod">
          <ac:chgData name="Kirsten Elger" userId="bc31c051181e15a3" providerId="LiveId" clId="{11E19552-4D24-4977-A152-58E976528649}" dt="2025-06-23T12:21:43.835" v="310"/>
          <ac:spMkLst>
            <pc:docMk/>
            <pc:sldMk cId="3609366926" sldId="755"/>
            <ac:spMk id="4" creationId="{5364E3EB-5C82-4552-B762-15E3500DA723}"/>
          </ac:spMkLst>
        </pc:spChg>
        <pc:spChg chg="mod">
          <ac:chgData name="Kirsten Elger" userId="bc31c051181e15a3" providerId="LiveId" clId="{11E19552-4D24-4977-A152-58E976528649}" dt="2025-06-23T12:21:43.835" v="310"/>
          <ac:spMkLst>
            <pc:docMk/>
            <pc:sldMk cId="3609366926" sldId="755"/>
            <ac:spMk id="7" creationId="{2C37E7A1-53CC-4D64-8A25-BF56FA958037}"/>
          </ac:spMkLst>
        </pc:spChg>
        <pc:spChg chg="mod">
          <ac:chgData name="Kirsten Elger" userId="bc31c051181e15a3" providerId="LiveId" clId="{11E19552-4D24-4977-A152-58E976528649}" dt="2025-06-23T12:21:43.835" v="310"/>
          <ac:spMkLst>
            <pc:docMk/>
            <pc:sldMk cId="3609366926" sldId="755"/>
            <ac:spMk id="8" creationId="{59E683B5-2FC3-4DCC-8403-039D0EF9C63C}"/>
          </ac:spMkLst>
        </pc:spChg>
        <pc:spChg chg="mod">
          <ac:chgData name="Kirsten Elger" userId="bc31c051181e15a3" providerId="LiveId" clId="{11E19552-4D24-4977-A152-58E976528649}" dt="2025-06-23T12:21:43.835" v="310"/>
          <ac:spMkLst>
            <pc:docMk/>
            <pc:sldMk cId="3609366926" sldId="755"/>
            <ac:spMk id="9" creationId="{6A873B2B-06D1-4963-8B85-396077DB926D}"/>
          </ac:spMkLst>
        </pc:spChg>
        <pc:spChg chg="mod">
          <ac:chgData name="Kirsten Elger" userId="bc31c051181e15a3" providerId="LiveId" clId="{11E19552-4D24-4977-A152-58E976528649}" dt="2025-06-23T12:21:43.835" v="310"/>
          <ac:spMkLst>
            <pc:docMk/>
            <pc:sldMk cId="3609366926" sldId="755"/>
            <ac:spMk id="11" creationId="{302BD777-9C58-486F-9A5C-D48BC0EC8B4A}"/>
          </ac:spMkLst>
        </pc:spChg>
        <pc:grpChg chg="add mod">
          <ac:chgData name="Kirsten Elger" userId="bc31c051181e15a3" providerId="LiveId" clId="{11E19552-4D24-4977-A152-58E976528649}" dt="2025-06-23T12:21:43.835" v="310"/>
          <ac:grpSpMkLst>
            <pc:docMk/>
            <pc:sldMk cId="3609366926" sldId="755"/>
            <ac:grpSpMk id="5" creationId="{370B5976-E785-4F00-B34C-3A8E007CD443}"/>
          </ac:grpSpMkLst>
        </pc:grpChg>
        <pc:grpChg chg="add mod">
          <ac:chgData name="Kirsten Elger" userId="bc31c051181e15a3" providerId="LiveId" clId="{11E19552-4D24-4977-A152-58E976528649}" dt="2025-06-23T12:21:43.835" v="310"/>
          <ac:grpSpMkLst>
            <pc:docMk/>
            <pc:sldMk cId="3609366926" sldId="755"/>
            <ac:grpSpMk id="10" creationId="{BA94ADFB-0710-4EAA-A21C-6FDEBBC4A05D}"/>
          </ac:grpSpMkLst>
        </pc:grpChg>
        <pc:grpChg chg="mod">
          <ac:chgData name="Kirsten Elger" userId="bc31c051181e15a3" providerId="LiveId" clId="{11E19552-4D24-4977-A152-58E976528649}" dt="2025-06-23T12:21:43.835" v="310"/>
          <ac:grpSpMkLst>
            <pc:docMk/>
            <pc:sldMk cId="3609366926" sldId="755"/>
            <ac:grpSpMk id="12" creationId="{92460470-78D4-41D9-9CA4-74899F985DB7}"/>
          </ac:grpSpMkLst>
        </pc:grpChg>
        <pc:picChg chg="mod">
          <ac:chgData name="Kirsten Elger" userId="bc31c051181e15a3" providerId="LiveId" clId="{11E19552-4D24-4977-A152-58E976528649}" dt="2025-06-23T12:21:43.835" v="310"/>
          <ac:picMkLst>
            <pc:docMk/>
            <pc:sldMk cId="3609366926" sldId="755"/>
            <ac:picMk id="6" creationId="{A5B79F36-ADDC-4489-9C0E-4BB28415E74F}"/>
          </ac:picMkLst>
        </pc:picChg>
        <pc:picChg chg="mod">
          <ac:chgData name="Kirsten Elger" userId="bc31c051181e15a3" providerId="LiveId" clId="{11E19552-4D24-4977-A152-58E976528649}" dt="2025-06-23T12:21:43.835" v="310"/>
          <ac:picMkLst>
            <pc:docMk/>
            <pc:sldMk cId="3609366926" sldId="755"/>
            <ac:picMk id="13" creationId="{86A1E3ED-B6D1-44B5-B948-69DDB5F6D6DA}"/>
          </ac:picMkLst>
        </pc:picChg>
        <pc:picChg chg="mod">
          <ac:chgData name="Kirsten Elger" userId="bc31c051181e15a3" providerId="LiveId" clId="{11E19552-4D24-4977-A152-58E976528649}" dt="2025-06-23T12:21:43.835" v="310"/>
          <ac:picMkLst>
            <pc:docMk/>
            <pc:sldMk cId="3609366926" sldId="755"/>
            <ac:picMk id="14" creationId="{421C531A-FB68-45D5-BAD0-14DC33D3578D}"/>
          </ac:picMkLst>
        </pc:picChg>
        <pc:picChg chg="mod">
          <ac:chgData name="Kirsten Elger" userId="bc31c051181e15a3" providerId="LiveId" clId="{11E19552-4D24-4977-A152-58E976528649}" dt="2025-06-23T12:21:43.835" v="310"/>
          <ac:picMkLst>
            <pc:docMk/>
            <pc:sldMk cId="3609366926" sldId="755"/>
            <ac:picMk id="15" creationId="{067E4F14-74C9-4CFA-B32D-8CA3650CF7FA}"/>
          </ac:picMkLst>
        </pc:picChg>
        <pc:picChg chg="mod">
          <ac:chgData name="Kirsten Elger" userId="bc31c051181e15a3" providerId="LiveId" clId="{11E19552-4D24-4977-A152-58E976528649}" dt="2025-06-23T12:21:43.835" v="310"/>
          <ac:picMkLst>
            <pc:docMk/>
            <pc:sldMk cId="3609366926" sldId="755"/>
            <ac:picMk id="16" creationId="{2FF6AACB-F29D-41C7-96A8-243A3C189A77}"/>
          </ac:picMkLst>
        </pc:picChg>
        <pc:picChg chg="mod">
          <ac:chgData name="Kirsten Elger" userId="bc31c051181e15a3" providerId="LiveId" clId="{11E19552-4D24-4977-A152-58E976528649}" dt="2025-06-23T12:21:43.835" v="310"/>
          <ac:picMkLst>
            <pc:docMk/>
            <pc:sldMk cId="3609366926" sldId="755"/>
            <ac:picMk id="17" creationId="{5671FB26-5B80-4886-9439-AFDE293F1D92}"/>
          </ac:picMkLst>
        </pc:picChg>
      </pc:sldChg>
    </pc:docChg>
  </pc:docChgLst>
  <pc:docChgLst>
    <pc:chgData userId="bc31c051181e15a3" providerId="LiveId" clId="{F43C72B2-0237-4B13-9F33-7203A2C2389F}"/>
    <pc:docChg chg="modSld">
      <pc:chgData name="" userId="bc31c051181e15a3" providerId="LiveId" clId="{F43C72B2-0237-4B13-9F33-7203A2C2389F}" dt="2023-08-02T10:24:45.028" v="0" actId="20577"/>
      <pc:docMkLst>
        <pc:docMk/>
      </pc:docMkLst>
      <pc:sldChg chg="modSp">
        <pc:chgData name="" userId="bc31c051181e15a3" providerId="LiveId" clId="{F43C72B2-0237-4B13-9F33-7203A2C2389F}" dt="2023-08-02T10:24:45.028" v="0" actId="20577"/>
        <pc:sldMkLst>
          <pc:docMk/>
          <pc:sldMk cId="2784853637" sldId="498"/>
        </pc:sldMkLst>
        <pc:spChg chg="mod">
          <ac:chgData name="" userId="bc31c051181e15a3" providerId="LiveId" clId="{F43C72B2-0237-4B13-9F33-7203A2C2389F}" dt="2023-08-02T10:24:45.028" v="0" actId="20577"/>
          <ac:spMkLst>
            <pc:docMk/>
            <pc:sldMk cId="2784853637" sldId="498"/>
            <ac:spMk id="3" creationId="{00000000-0000-0000-0000-000000000000}"/>
          </ac:spMkLst>
        </pc:spChg>
      </pc:sldChg>
    </pc:docChg>
  </pc:docChgLst>
  <pc:docChgLst>
    <pc:chgData userId="bc31c051181e15a3" providerId="LiveId" clId="{3BE7FC73-2E36-4134-AF9A-0C6E531C6BED}"/>
    <pc:docChg chg="undo custSel addSld delSld modSld sldOrd modMainMaster">
      <pc:chgData name="" userId="bc31c051181e15a3" providerId="LiveId" clId="{3BE7FC73-2E36-4134-AF9A-0C6E531C6BED}" dt="2023-05-05T12:34:38.936" v="7155" actId="1076"/>
      <pc:docMkLst>
        <pc:docMk/>
      </pc:docMkLst>
      <pc:sldChg chg="addSp delSp modSp">
        <pc:chgData name="" userId="bc31c051181e15a3" providerId="LiveId" clId="{3BE7FC73-2E36-4134-AF9A-0C6E531C6BED}" dt="2023-05-05T12:34:38.936" v="7155" actId="1076"/>
        <pc:sldMkLst>
          <pc:docMk/>
          <pc:sldMk cId="0" sldId="258"/>
        </pc:sldMkLst>
        <pc:spChg chg="add mod">
          <ac:chgData name="" userId="bc31c051181e15a3" providerId="LiveId" clId="{3BE7FC73-2E36-4134-AF9A-0C6E531C6BED}" dt="2023-05-05T12:34:38.936" v="7155" actId="1076"/>
          <ac:spMkLst>
            <pc:docMk/>
            <pc:sldMk cId="0" sldId="258"/>
            <ac:spMk id="2" creationId="{1EC2C429-AEB3-42BB-B21D-5F9AB2443F72}"/>
          </ac:spMkLst>
        </pc:spChg>
        <pc:spChg chg="add del mod">
          <ac:chgData name="" userId="bc31c051181e15a3" providerId="LiveId" clId="{3BE7FC73-2E36-4134-AF9A-0C6E531C6BED}" dt="2023-04-06T08:10:56.125" v="7003" actId="478"/>
          <ac:spMkLst>
            <pc:docMk/>
            <pc:sldMk cId="0" sldId="258"/>
            <ac:spMk id="3" creationId="{811C6A52-5550-4D90-BC3B-7A27CE5EA5FE}"/>
          </ac:spMkLst>
        </pc:spChg>
        <pc:spChg chg="add del">
          <ac:chgData name="" userId="bc31c051181e15a3" providerId="LiveId" clId="{3BE7FC73-2E36-4134-AF9A-0C6E531C6BED}" dt="2023-04-06T08:11:14.793" v="7011"/>
          <ac:spMkLst>
            <pc:docMk/>
            <pc:sldMk cId="0" sldId="258"/>
            <ac:spMk id="6" creationId="{8F06EA27-CBBD-4109-A747-F9F08D8D9DF6}"/>
          </ac:spMkLst>
        </pc:spChg>
        <pc:spChg chg="add del mod">
          <ac:chgData name="" userId="bc31c051181e15a3" providerId="LiveId" clId="{3BE7FC73-2E36-4134-AF9A-0C6E531C6BED}" dt="2023-04-06T08:11:14.793" v="7011"/>
          <ac:spMkLst>
            <pc:docMk/>
            <pc:sldMk cId="0" sldId="258"/>
            <ac:spMk id="8" creationId="{CF159013-1DF4-4352-BDED-0AA8F9C76B75}"/>
          </ac:spMkLst>
        </pc:spChg>
        <pc:spChg chg="add del">
          <ac:chgData name="" userId="bc31c051181e15a3" providerId="LiveId" clId="{3BE7FC73-2E36-4134-AF9A-0C6E531C6BED}" dt="2023-04-06T08:11:14.793" v="7011"/>
          <ac:spMkLst>
            <pc:docMk/>
            <pc:sldMk cId="0" sldId="258"/>
            <ac:spMk id="11" creationId="{92674189-8381-46A7-AE78-F94BE6E74AF2}"/>
          </ac:spMkLst>
        </pc:spChg>
        <pc:spChg chg="add">
          <ac:chgData name="" userId="bc31c051181e15a3" providerId="LiveId" clId="{3BE7FC73-2E36-4134-AF9A-0C6E531C6BED}" dt="2023-04-06T08:11:16.274" v="7012"/>
          <ac:spMkLst>
            <pc:docMk/>
            <pc:sldMk cId="0" sldId="258"/>
            <ac:spMk id="15" creationId="{E86901FA-F483-4240-A213-6B951EFB9F68}"/>
          </ac:spMkLst>
        </pc:spChg>
        <pc:spChg chg="add mod">
          <ac:chgData name="" userId="bc31c051181e15a3" providerId="LiveId" clId="{3BE7FC73-2E36-4134-AF9A-0C6E531C6BED}" dt="2023-04-06T08:11:22.735" v="7015" actId="1036"/>
          <ac:spMkLst>
            <pc:docMk/>
            <pc:sldMk cId="0" sldId="258"/>
            <ac:spMk id="17" creationId="{EB723156-90A4-4DF7-A90C-1DB677543970}"/>
          </ac:spMkLst>
        </pc:spChg>
        <pc:spChg chg="add">
          <ac:chgData name="" userId="bc31c051181e15a3" providerId="LiveId" clId="{3BE7FC73-2E36-4134-AF9A-0C6E531C6BED}" dt="2023-04-06T08:11:16.274" v="7012"/>
          <ac:spMkLst>
            <pc:docMk/>
            <pc:sldMk cId="0" sldId="258"/>
            <ac:spMk id="20" creationId="{2E31BF36-E2BE-4B10-AA1C-98576592A176}"/>
          </ac:spMkLst>
        </pc:spChg>
        <pc:spChg chg="del">
          <ac:chgData name="" userId="bc31c051181e15a3" providerId="LiveId" clId="{3BE7FC73-2E36-4134-AF9A-0C6E531C6BED}" dt="2023-04-06T08:10:53.583" v="7002" actId="478"/>
          <ac:spMkLst>
            <pc:docMk/>
            <pc:sldMk cId="0" sldId="258"/>
            <ac:spMk id="3075" creationId="{A2A4999E-19DE-432B-AFD2-D633E8DF2C2E}"/>
          </ac:spMkLst>
        </pc:spChg>
        <pc:spChg chg="mod">
          <ac:chgData name="" userId="bc31c051181e15a3" providerId="LiveId" clId="{3BE7FC73-2E36-4134-AF9A-0C6E531C6BED}" dt="2023-04-06T08:12:39.961" v="7022" actId="1076"/>
          <ac:spMkLst>
            <pc:docMk/>
            <pc:sldMk cId="0" sldId="258"/>
            <ac:spMk id="5122" creationId="{CDACDFA4-876E-46A5-84A7-0B43EBDBC6B8}"/>
          </ac:spMkLst>
        </pc:spChg>
        <pc:picChg chg="add del">
          <ac:chgData name="" userId="bc31c051181e15a3" providerId="LiveId" clId="{3BE7FC73-2E36-4134-AF9A-0C6E531C6BED}" dt="2023-04-06T08:11:14.793" v="7011"/>
          <ac:picMkLst>
            <pc:docMk/>
            <pc:sldMk cId="0" sldId="258"/>
            <ac:picMk id="7" creationId="{D5A4B3CF-BC8D-4D79-BFC1-E5A233B523A3}"/>
          </ac:picMkLst>
        </pc:picChg>
        <pc:picChg chg="add del">
          <ac:chgData name="" userId="bc31c051181e15a3" providerId="LiveId" clId="{3BE7FC73-2E36-4134-AF9A-0C6E531C6BED}" dt="2023-04-06T08:11:14.793" v="7011"/>
          <ac:picMkLst>
            <pc:docMk/>
            <pc:sldMk cId="0" sldId="258"/>
            <ac:picMk id="9" creationId="{43597FA8-BBE6-4D35-B40F-7DD7BA5FE297}"/>
          </ac:picMkLst>
        </pc:picChg>
        <pc:picChg chg="add del">
          <ac:chgData name="" userId="bc31c051181e15a3" providerId="LiveId" clId="{3BE7FC73-2E36-4134-AF9A-0C6E531C6BED}" dt="2023-04-06T08:11:14.793" v="7011"/>
          <ac:picMkLst>
            <pc:docMk/>
            <pc:sldMk cId="0" sldId="258"/>
            <ac:picMk id="10" creationId="{AED5FB16-CDB8-46FE-A851-F0428FE66496}"/>
          </ac:picMkLst>
        </pc:picChg>
        <pc:picChg chg="add del">
          <ac:chgData name="" userId="bc31c051181e15a3" providerId="LiveId" clId="{3BE7FC73-2E36-4134-AF9A-0C6E531C6BED}" dt="2023-04-06T08:11:14.793" v="7011"/>
          <ac:picMkLst>
            <pc:docMk/>
            <pc:sldMk cId="0" sldId="258"/>
            <ac:picMk id="12" creationId="{3D2345DE-B5E5-4473-A1DD-EB310CD6E54C}"/>
          </ac:picMkLst>
        </pc:picChg>
        <pc:picChg chg="add del">
          <ac:chgData name="" userId="bc31c051181e15a3" providerId="LiveId" clId="{3BE7FC73-2E36-4134-AF9A-0C6E531C6BED}" dt="2023-04-06T08:11:14.793" v="7011"/>
          <ac:picMkLst>
            <pc:docMk/>
            <pc:sldMk cId="0" sldId="258"/>
            <ac:picMk id="13" creationId="{545E0E02-5F64-47E3-A35E-69CF73816806}"/>
          </ac:picMkLst>
        </pc:picChg>
        <pc:picChg chg="add del">
          <ac:chgData name="" userId="bc31c051181e15a3" providerId="LiveId" clId="{3BE7FC73-2E36-4134-AF9A-0C6E531C6BED}" dt="2023-04-06T08:11:14.793" v="7011"/>
          <ac:picMkLst>
            <pc:docMk/>
            <pc:sldMk cId="0" sldId="258"/>
            <ac:picMk id="14" creationId="{64901B17-CCFD-4212-96C0-A169272A60C2}"/>
          </ac:picMkLst>
        </pc:picChg>
        <pc:picChg chg="add mod">
          <ac:chgData name="" userId="bc31c051181e15a3" providerId="LiveId" clId="{3BE7FC73-2E36-4134-AF9A-0C6E531C6BED}" dt="2023-04-06T08:12:32.281" v="7021" actId="1076"/>
          <ac:picMkLst>
            <pc:docMk/>
            <pc:sldMk cId="0" sldId="258"/>
            <ac:picMk id="16" creationId="{06DF89E7-D88C-47E3-9514-E35E25219BC9}"/>
          </ac:picMkLst>
        </pc:picChg>
        <pc:picChg chg="add mod">
          <ac:chgData name="" userId="bc31c051181e15a3" providerId="LiveId" clId="{3BE7FC73-2E36-4134-AF9A-0C6E531C6BED}" dt="2023-04-06T08:11:22.735" v="7015" actId="1036"/>
          <ac:picMkLst>
            <pc:docMk/>
            <pc:sldMk cId="0" sldId="258"/>
            <ac:picMk id="18" creationId="{74AAC2DC-BB32-4C01-B9FC-60770BA03C09}"/>
          </ac:picMkLst>
        </pc:picChg>
        <pc:picChg chg="add mod">
          <ac:chgData name="" userId="bc31c051181e15a3" providerId="LiveId" clId="{3BE7FC73-2E36-4134-AF9A-0C6E531C6BED}" dt="2023-04-06T08:11:22.735" v="7015" actId="1036"/>
          <ac:picMkLst>
            <pc:docMk/>
            <pc:sldMk cId="0" sldId="258"/>
            <ac:picMk id="19" creationId="{945CD44F-AAE3-4A47-AA97-EB7382A320CA}"/>
          </ac:picMkLst>
        </pc:picChg>
        <pc:picChg chg="add mod">
          <ac:chgData name="" userId="bc31c051181e15a3" providerId="LiveId" clId="{3BE7FC73-2E36-4134-AF9A-0C6E531C6BED}" dt="2023-04-06T08:11:22.735" v="7015" actId="1036"/>
          <ac:picMkLst>
            <pc:docMk/>
            <pc:sldMk cId="0" sldId="258"/>
            <ac:picMk id="21" creationId="{9C7F72B3-0E5E-400D-AA2C-5F62ABC012D5}"/>
          </ac:picMkLst>
        </pc:picChg>
        <pc:picChg chg="add">
          <ac:chgData name="" userId="bc31c051181e15a3" providerId="LiveId" clId="{3BE7FC73-2E36-4134-AF9A-0C6E531C6BED}" dt="2023-04-06T08:11:16.274" v="7012"/>
          <ac:picMkLst>
            <pc:docMk/>
            <pc:sldMk cId="0" sldId="258"/>
            <ac:picMk id="22" creationId="{3DD3D275-929D-4BAB-9EB0-6A886C127729}"/>
          </ac:picMkLst>
        </pc:picChg>
        <pc:picChg chg="add">
          <ac:chgData name="" userId="bc31c051181e15a3" providerId="LiveId" clId="{3BE7FC73-2E36-4134-AF9A-0C6E531C6BED}" dt="2023-04-06T08:11:16.274" v="7012"/>
          <ac:picMkLst>
            <pc:docMk/>
            <pc:sldMk cId="0" sldId="258"/>
            <ac:picMk id="23" creationId="{C1094896-C264-4364-8A66-B2688EEC979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092A98F-5E19-4C21-A45A-9FA15F2AD779}"/>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96" charset="-128"/>
                <a:cs typeface="+mn-cs"/>
              </a:defRPr>
            </a:lvl1pPr>
          </a:lstStyle>
          <a:p>
            <a:pPr>
              <a:defRPr/>
            </a:pPr>
            <a:endParaRPr lang="de-DE"/>
          </a:p>
        </p:txBody>
      </p:sp>
      <p:sp>
        <p:nvSpPr>
          <p:cNvPr id="5123" name="Rectangle 3">
            <a:extLst>
              <a:ext uri="{FF2B5EF4-FFF2-40B4-BE49-F238E27FC236}">
                <a16:creationId xmlns:a16="http://schemas.microsoft.com/office/drawing/2014/main" id="{7B628245-9340-4B34-83BF-CC1F342CF9C0}"/>
              </a:ext>
            </a:extLst>
          </p:cNvPr>
          <p:cNvSpPr>
            <a:spLocks noGrp="1" noChangeArrowheads="1"/>
          </p:cNvSpPr>
          <p:nvPr>
            <p:ph type="dt" sz="quarter"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96" charset="-128"/>
                <a:cs typeface="+mn-cs"/>
              </a:defRPr>
            </a:lvl1pPr>
          </a:lstStyle>
          <a:p>
            <a:pPr>
              <a:defRPr/>
            </a:pPr>
            <a:endParaRPr lang="de-DE"/>
          </a:p>
        </p:txBody>
      </p:sp>
      <p:sp>
        <p:nvSpPr>
          <p:cNvPr id="5124" name="Rectangle 4">
            <a:extLst>
              <a:ext uri="{FF2B5EF4-FFF2-40B4-BE49-F238E27FC236}">
                <a16:creationId xmlns:a16="http://schemas.microsoft.com/office/drawing/2014/main" id="{C2B7DB87-8624-4C5A-A0F5-B924C6904BD5}"/>
              </a:ext>
            </a:extLst>
          </p:cNvPr>
          <p:cNvSpPr>
            <a:spLocks noGrp="1" noChangeArrowheads="1"/>
          </p:cNvSpPr>
          <p:nvPr>
            <p:ph type="ftr" sz="quarter" idx="2"/>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96" charset="-128"/>
                <a:cs typeface="+mn-cs"/>
              </a:defRPr>
            </a:lvl1pPr>
          </a:lstStyle>
          <a:p>
            <a:pPr>
              <a:defRPr/>
            </a:pPr>
            <a:endParaRPr lang="de-DE"/>
          </a:p>
        </p:txBody>
      </p:sp>
      <p:sp>
        <p:nvSpPr>
          <p:cNvPr id="5125" name="Rectangle 5">
            <a:extLst>
              <a:ext uri="{FF2B5EF4-FFF2-40B4-BE49-F238E27FC236}">
                <a16:creationId xmlns:a16="http://schemas.microsoft.com/office/drawing/2014/main" id="{61ACDAA6-230C-49CD-9767-5B59A050E246}"/>
              </a:ext>
            </a:extLst>
          </p:cNvPr>
          <p:cNvSpPr>
            <a:spLocks noGrp="1" noChangeArrowheads="1"/>
          </p:cNvSpPr>
          <p:nvPr>
            <p:ph type="sldNum" sz="quarter" idx="3"/>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C8B4FDE-4EC5-4D8F-A4D8-094837330282}" type="slidenum">
              <a:rPr lang="de-DE" altLang="de-DE"/>
              <a:pPr>
                <a:defRPr/>
              </a:pPr>
              <a:t>‹Nr.›</a:t>
            </a:fld>
            <a:endParaRPr lang="de-DE" altLang="de-DE"/>
          </a:p>
        </p:txBody>
      </p:sp>
    </p:spTree>
    <p:extLst>
      <p:ext uri="{BB962C8B-B14F-4D97-AF65-F5344CB8AC3E}">
        <p14:creationId xmlns:p14="http://schemas.microsoft.com/office/powerpoint/2010/main" val="1830239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C20A586-D7A8-4A32-BE8B-DDC00D0557FB}"/>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96" charset="-128"/>
                <a:cs typeface="+mn-cs"/>
              </a:defRPr>
            </a:lvl1pPr>
          </a:lstStyle>
          <a:p>
            <a:pPr>
              <a:defRPr/>
            </a:pPr>
            <a:endParaRPr lang="de-DE"/>
          </a:p>
        </p:txBody>
      </p:sp>
      <p:sp>
        <p:nvSpPr>
          <p:cNvPr id="3075" name="Rectangle 3">
            <a:extLst>
              <a:ext uri="{FF2B5EF4-FFF2-40B4-BE49-F238E27FC236}">
                <a16:creationId xmlns:a16="http://schemas.microsoft.com/office/drawing/2014/main" id="{FC96FD7A-38E9-4255-8123-57BE12BE1B63}"/>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96" charset="-128"/>
                <a:cs typeface="+mn-cs"/>
              </a:defRPr>
            </a:lvl1pPr>
          </a:lstStyle>
          <a:p>
            <a:pPr>
              <a:defRPr/>
            </a:pPr>
            <a:endParaRPr lang="de-DE"/>
          </a:p>
        </p:txBody>
      </p:sp>
      <p:sp>
        <p:nvSpPr>
          <p:cNvPr id="3076" name="Rectangle 4">
            <a:extLst>
              <a:ext uri="{FF2B5EF4-FFF2-40B4-BE49-F238E27FC236}">
                <a16:creationId xmlns:a16="http://schemas.microsoft.com/office/drawing/2014/main" id="{B274F2B2-BD92-424B-9408-A8C3C981F3E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690FD076-7F0E-4DDD-9ABE-EBE0F69C7623}"/>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de-DE" altLang="de-DE" noProof="0"/>
              <a:t>Mastertextformat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3078" name="Rectangle 6">
            <a:extLst>
              <a:ext uri="{FF2B5EF4-FFF2-40B4-BE49-F238E27FC236}">
                <a16:creationId xmlns:a16="http://schemas.microsoft.com/office/drawing/2014/main" id="{C47242C7-1B86-4EE4-92B3-FAE9E1CFEB65}"/>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0" hangingPunct="0">
              <a:defRPr sz="900">
                <a:solidFill>
                  <a:srgbClr val="004D95"/>
                </a:solidFill>
                <a:latin typeface="Verdana" pitchFamily="96" charset="0"/>
                <a:ea typeface="ＭＳ Ｐゴシック" pitchFamily="96" charset="-128"/>
                <a:cs typeface="+mn-cs"/>
              </a:defRPr>
            </a:lvl1pPr>
          </a:lstStyle>
          <a:p>
            <a:pPr>
              <a:defRPr/>
            </a:pPr>
            <a:endParaRPr lang="de-DE"/>
          </a:p>
        </p:txBody>
      </p:sp>
      <p:sp>
        <p:nvSpPr>
          <p:cNvPr id="3079" name="Rectangle 7">
            <a:extLst>
              <a:ext uri="{FF2B5EF4-FFF2-40B4-BE49-F238E27FC236}">
                <a16:creationId xmlns:a16="http://schemas.microsoft.com/office/drawing/2014/main" id="{C40DCDF3-43EF-4882-B588-11644CA94E2B}"/>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eaLnBrk="0" hangingPunct="0">
              <a:defRPr sz="1000">
                <a:solidFill>
                  <a:srgbClr val="004D95"/>
                </a:solidFill>
                <a:latin typeface="Verdana" panose="020B0604030504040204" pitchFamily="34" charset="0"/>
              </a:defRPr>
            </a:lvl1pPr>
          </a:lstStyle>
          <a:p>
            <a:pPr>
              <a:defRPr/>
            </a:pPr>
            <a:fld id="{94ACB348-C2FD-4029-AEFE-F61C8BEC5E8C}" type="slidenum">
              <a:rPr lang="de-DE" altLang="de-DE"/>
              <a:pPr>
                <a:defRPr/>
              </a:pPr>
              <a:t>‹Nr.›</a:t>
            </a:fld>
            <a:endParaRPr lang="de-DE" altLang="de-DE"/>
          </a:p>
        </p:txBody>
      </p:sp>
    </p:spTree>
    <p:extLst>
      <p:ext uri="{BB962C8B-B14F-4D97-AF65-F5344CB8AC3E}">
        <p14:creationId xmlns:p14="http://schemas.microsoft.com/office/powerpoint/2010/main" val="710304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96" charset="0"/>
        <a:ea typeface="ＭＳ Ｐゴシック" pitchFamily="96" charset="-128"/>
        <a:cs typeface="ＭＳ Ｐゴシック"/>
      </a:defRPr>
    </a:lvl1pPr>
    <a:lvl2pPr marL="457200" algn="l" rtl="0" eaLnBrk="0" fontAlgn="base" hangingPunct="0">
      <a:spcBef>
        <a:spcPct val="30000"/>
      </a:spcBef>
      <a:spcAft>
        <a:spcPct val="0"/>
      </a:spcAft>
      <a:defRPr sz="1200" kern="1200">
        <a:solidFill>
          <a:srgbClr val="004D95"/>
        </a:solidFill>
        <a:latin typeface="Verdana" pitchFamily="96" charset="0"/>
        <a:ea typeface="ＭＳ Ｐゴシック" pitchFamily="96" charset="-128"/>
        <a:cs typeface="ＭＳ Ｐゴシック"/>
      </a:defRPr>
    </a:lvl2pPr>
    <a:lvl3pPr marL="914400" algn="l" rtl="0" eaLnBrk="0" fontAlgn="base" hangingPunct="0">
      <a:spcBef>
        <a:spcPct val="30000"/>
      </a:spcBef>
      <a:spcAft>
        <a:spcPct val="0"/>
      </a:spcAft>
      <a:defRPr sz="1200" kern="1200">
        <a:solidFill>
          <a:schemeClr val="tx1"/>
        </a:solidFill>
        <a:latin typeface="Verdana" pitchFamily="96" charset="0"/>
        <a:ea typeface="ＭＳ Ｐゴシック" pitchFamily="96" charset="-128"/>
        <a:cs typeface="ＭＳ Ｐゴシック"/>
      </a:defRPr>
    </a:lvl3pPr>
    <a:lvl4pPr marL="1371600" algn="l" rtl="0" eaLnBrk="0" fontAlgn="base" hangingPunct="0">
      <a:spcBef>
        <a:spcPct val="30000"/>
      </a:spcBef>
      <a:spcAft>
        <a:spcPct val="0"/>
      </a:spcAft>
      <a:defRPr sz="1200" kern="1200">
        <a:solidFill>
          <a:schemeClr val="tx1"/>
        </a:solidFill>
        <a:latin typeface="Verdana" pitchFamily="96" charset="0"/>
        <a:ea typeface="ＭＳ Ｐゴシック" pitchFamily="96" charset="-128"/>
        <a:cs typeface="ＭＳ Ｐゴシック"/>
      </a:defRPr>
    </a:lvl4pPr>
    <a:lvl5pPr marL="1828800" algn="l" rtl="0" eaLnBrk="0" fontAlgn="base" hangingPunct="0">
      <a:spcBef>
        <a:spcPct val="30000"/>
      </a:spcBef>
      <a:spcAft>
        <a:spcPct val="0"/>
      </a:spcAft>
      <a:defRPr sz="1200" kern="1200">
        <a:solidFill>
          <a:schemeClr val="tx1"/>
        </a:solidFill>
        <a:latin typeface="Verdana" pitchFamily="96" charset="0"/>
        <a:ea typeface="ＭＳ Ｐゴシック" pitchFamily="96"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f18c13e384_0_1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3f18c13e384_0_1521:notes"/>
          <p:cNvSpPr txBox="1">
            <a:spLocks noGrp="1"/>
          </p:cNvSpPr>
          <p:nvPr>
            <p:ph type="body" idx="1"/>
          </p:nvPr>
        </p:nvSpPr>
        <p:spPr>
          <a:xfrm>
            <a:off x="685797" y="4343387"/>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900"/>
              </a:spcBef>
              <a:spcAft>
                <a:spcPts val="0"/>
              </a:spcAft>
              <a:buSzPts val="1400"/>
              <a:buNone/>
            </a:pPr>
            <a:r>
              <a:rPr lang="en" sz="700" dirty="0">
                <a:solidFill>
                  <a:schemeClr val="dk1"/>
                </a:solidFill>
                <a:latin typeface="Calibri"/>
                <a:ea typeface="Calibri"/>
                <a:cs typeface="Calibri"/>
                <a:sym typeface="Calibri"/>
              </a:rPr>
              <a:t>Increasing complex metadata/provenance chains are needed for analysis, AI, decision ready data…</a:t>
            </a:r>
            <a:endParaRPr sz="700"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endParaRPr sz="7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4ACB348-C2FD-4029-AEFE-F61C8BEC5E8C}" type="slidenum">
              <a:rPr lang="de-DE" altLang="de-DE" smtClean="0"/>
              <a:pPr>
                <a:defRPr/>
              </a:pPr>
              <a:t>7</a:t>
            </a:fld>
            <a:endParaRPr lang="de-DE" altLang="de-DE"/>
          </a:p>
        </p:txBody>
      </p:sp>
    </p:spTree>
    <p:extLst>
      <p:ext uri="{BB962C8B-B14F-4D97-AF65-F5344CB8AC3E}">
        <p14:creationId xmlns:p14="http://schemas.microsoft.com/office/powerpoint/2010/main" val="183129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4ACB348-C2FD-4029-AEFE-F61C8BEC5E8C}" type="slidenum">
              <a:rPr lang="de-DE" altLang="de-DE" smtClean="0"/>
              <a:pPr>
                <a:defRPr/>
              </a:pPr>
              <a:t>8</a:t>
            </a:fld>
            <a:endParaRPr lang="de-DE" altLang="de-DE"/>
          </a:p>
        </p:txBody>
      </p:sp>
    </p:spTree>
    <p:extLst>
      <p:ext uri="{BB962C8B-B14F-4D97-AF65-F5344CB8AC3E}">
        <p14:creationId xmlns:p14="http://schemas.microsoft.com/office/powerpoint/2010/main" val="313812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4ACB348-C2FD-4029-AEFE-F61C8BEC5E8C}" type="slidenum">
              <a:rPr lang="de-DE" altLang="de-DE" smtClean="0"/>
              <a:pPr>
                <a:defRPr/>
              </a:pPr>
              <a:t>10</a:t>
            </a:fld>
            <a:endParaRPr lang="de-DE" altLang="de-DE"/>
          </a:p>
        </p:txBody>
      </p:sp>
    </p:spTree>
    <p:extLst>
      <p:ext uri="{BB962C8B-B14F-4D97-AF65-F5344CB8AC3E}">
        <p14:creationId xmlns:p14="http://schemas.microsoft.com/office/powerpoint/2010/main" val="321082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4ACB348-C2FD-4029-AEFE-F61C8BEC5E8C}" type="slidenum">
              <a:rPr lang="de-DE" altLang="de-DE" smtClean="0"/>
              <a:pPr>
                <a:defRPr/>
              </a:pPr>
              <a:t>11</a:t>
            </a:fld>
            <a:endParaRPr lang="de-DE" altLang="de-DE"/>
          </a:p>
        </p:txBody>
      </p:sp>
    </p:spTree>
    <p:extLst>
      <p:ext uri="{BB962C8B-B14F-4D97-AF65-F5344CB8AC3E}">
        <p14:creationId xmlns:p14="http://schemas.microsoft.com/office/powerpoint/2010/main" val="224940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4ACB348-C2FD-4029-AEFE-F61C8BEC5E8C}" type="slidenum">
              <a:rPr lang="de-DE" altLang="de-DE" smtClean="0"/>
              <a:pPr>
                <a:defRPr/>
              </a:pPr>
              <a:t>12</a:t>
            </a:fld>
            <a:endParaRPr lang="de-DE" altLang="de-DE"/>
          </a:p>
        </p:txBody>
      </p:sp>
    </p:spTree>
    <p:extLst>
      <p:ext uri="{BB962C8B-B14F-4D97-AF65-F5344CB8AC3E}">
        <p14:creationId xmlns:p14="http://schemas.microsoft.com/office/powerpoint/2010/main" val="359221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4ACB348-C2FD-4029-AEFE-F61C8BEC5E8C}" type="slidenum">
              <a:rPr lang="de-DE" altLang="de-DE" smtClean="0"/>
              <a:pPr>
                <a:defRPr/>
              </a:pPr>
              <a:t>13</a:t>
            </a:fld>
            <a:endParaRPr lang="de-DE" altLang="de-DE"/>
          </a:p>
        </p:txBody>
      </p:sp>
    </p:spTree>
    <p:extLst>
      <p:ext uri="{BB962C8B-B14F-4D97-AF65-F5344CB8AC3E}">
        <p14:creationId xmlns:p14="http://schemas.microsoft.com/office/powerpoint/2010/main" val="175353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f18c13e384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f18c13e384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9" name="Google Shape;429;g3f18c13e384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f18c13e384_0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f18c13e384_0_4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3" name="Google Shape;613;g3f18c13e384_0_4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12C91B73-538A-4CFE-BADA-382F6954A16A}"/>
              </a:ext>
            </a:extLst>
          </p:cNvPr>
          <p:cNvSpPr>
            <a:spLocks noChangeArrowheads="1"/>
          </p:cNvSpPr>
          <p:nvPr/>
        </p:nvSpPr>
        <p:spPr bwMode="auto">
          <a:xfrm>
            <a:off x="0" y="3175"/>
            <a:ext cx="12192000" cy="6858000"/>
          </a:xfrm>
          <a:prstGeom prst="rect">
            <a:avLst/>
          </a:prstGeom>
          <a:solidFill>
            <a:srgbClr val="0058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de-DE" altLang="de-DE" sz="2400"/>
          </a:p>
        </p:txBody>
      </p:sp>
      <p:sp>
        <p:nvSpPr>
          <p:cNvPr id="5" name="Line 18">
            <a:extLst>
              <a:ext uri="{FF2B5EF4-FFF2-40B4-BE49-F238E27FC236}">
                <a16:creationId xmlns:a16="http://schemas.microsoft.com/office/drawing/2014/main" id="{0CB32AE3-F45F-466D-86C4-C2F47C983962}"/>
              </a:ext>
            </a:extLst>
          </p:cNvPr>
          <p:cNvSpPr>
            <a:spLocks noChangeShapeType="1"/>
          </p:cNvSpPr>
          <p:nvPr/>
        </p:nvSpPr>
        <p:spPr bwMode="auto">
          <a:xfrm>
            <a:off x="-48682" y="6086475"/>
            <a:ext cx="1238461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de-DE" sz="2400"/>
          </a:p>
        </p:txBody>
      </p:sp>
      <p:sp>
        <p:nvSpPr>
          <p:cNvPr id="8195" name="Rectangle 3"/>
          <p:cNvSpPr>
            <a:spLocks noGrp="1" noChangeArrowheads="1"/>
          </p:cNvSpPr>
          <p:nvPr>
            <p:ph type="ctrTitle"/>
          </p:nvPr>
        </p:nvSpPr>
        <p:spPr>
          <a:xfrm>
            <a:off x="203200" y="304800"/>
            <a:ext cx="11785600" cy="2057400"/>
          </a:xfrm>
        </p:spPr>
        <p:txBody>
          <a:bodyPr/>
          <a:lstStyle>
            <a:lvl1pPr>
              <a:defRPr>
                <a:solidFill>
                  <a:schemeClr val="bg1"/>
                </a:solidFill>
                <a:latin typeface="+mj-lt"/>
                <a:ea typeface="Arial Unicode MS" pitchFamily="34" charset="-128"/>
                <a:cs typeface="Arial Unicode MS" pitchFamily="34" charset="-128"/>
              </a:defRPr>
            </a:lvl1pPr>
          </a:lstStyle>
          <a:p>
            <a:pPr lvl="0"/>
            <a:r>
              <a:rPr lang="de-DE" noProof="0" dirty="0"/>
              <a:t>Titelmasterformat durch Klicken bearbeiten</a:t>
            </a:r>
          </a:p>
        </p:txBody>
      </p:sp>
      <p:sp>
        <p:nvSpPr>
          <p:cNvPr id="8196" name="Rectangle 4"/>
          <p:cNvSpPr>
            <a:spLocks noGrp="1" noChangeArrowheads="1"/>
          </p:cNvSpPr>
          <p:nvPr>
            <p:ph type="subTitle" idx="1"/>
          </p:nvPr>
        </p:nvSpPr>
        <p:spPr>
          <a:xfrm>
            <a:off x="203200" y="2362200"/>
            <a:ext cx="11785600" cy="1066800"/>
          </a:xfrm>
        </p:spPr>
        <p:txBody>
          <a:bodyPr/>
          <a:lstStyle>
            <a:lvl1pPr marL="0" indent="0" algn="ctr">
              <a:buFontTx/>
              <a:buNone/>
              <a:defRPr>
                <a:solidFill>
                  <a:schemeClr val="bg1"/>
                </a:solidFill>
                <a:latin typeface="+mj-lt"/>
                <a:ea typeface="Arial Unicode MS" pitchFamily="34" charset="-128"/>
                <a:cs typeface="Arial Unicode MS" pitchFamily="34" charset="-128"/>
              </a:defRPr>
            </a:lvl1pPr>
          </a:lstStyle>
          <a:p>
            <a:pPr lvl="0"/>
            <a:r>
              <a:rPr lang="de-DE" noProof="0" dirty="0"/>
              <a:t>Formatvorlage des Untertitelmasters durch Klicken bearbeiten</a:t>
            </a:r>
          </a:p>
        </p:txBody>
      </p:sp>
      <p:pic>
        <p:nvPicPr>
          <p:cNvPr id="8" name="Bild 5" descr="Helmholtz_Logo_CMYK_DE.eps">
            <a:extLst>
              <a:ext uri="{FF2B5EF4-FFF2-40B4-BE49-F238E27FC236}">
                <a16:creationId xmlns:a16="http://schemas.microsoft.com/office/drawing/2014/main" id="{1964CEF2-B8FA-4CA6-9E65-841B45E8FB1F}"/>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rcRect l="8" r="52588"/>
          <a:stretch>
            <a:fillRect/>
          </a:stretch>
        </p:blipFill>
        <p:spPr bwMode="auto">
          <a:xfrm>
            <a:off x="10763779" y="6381118"/>
            <a:ext cx="1284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11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‹Nr.›</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294804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‹Nr.›</a:t>
            </a:fld>
            <a:endParaRPr lang="en-GB"/>
          </a:p>
        </p:txBody>
      </p:sp>
    </p:spTree>
    <p:extLst>
      <p:ext uri="{BB962C8B-B14F-4D97-AF65-F5344CB8AC3E}">
        <p14:creationId xmlns:p14="http://schemas.microsoft.com/office/powerpoint/2010/main" val="251843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‹Nr.›</a:t>
            </a:fld>
            <a:endParaRPr lang="en-GB"/>
          </a:p>
        </p:txBody>
      </p:sp>
    </p:spTree>
    <p:extLst>
      <p:ext uri="{BB962C8B-B14F-4D97-AF65-F5344CB8AC3E}">
        <p14:creationId xmlns:p14="http://schemas.microsoft.com/office/powerpoint/2010/main" val="1322437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‹Nr.›</a:t>
            </a:fld>
            <a:endParaRPr lang="en-GB"/>
          </a:p>
        </p:txBody>
      </p:sp>
    </p:spTree>
    <p:extLst>
      <p:ext uri="{BB962C8B-B14F-4D97-AF65-F5344CB8AC3E}">
        <p14:creationId xmlns:p14="http://schemas.microsoft.com/office/powerpoint/2010/main" val="230648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‹Nr.›</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65580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75816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‹Nr.›</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51498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29/06/2026</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‹Nr.›</a:t>
            </a:fld>
            <a:endParaRPr lang="en-GB"/>
          </a:p>
        </p:txBody>
      </p:sp>
    </p:spTree>
    <p:extLst>
      <p:ext uri="{BB962C8B-B14F-4D97-AF65-F5344CB8AC3E}">
        <p14:creationId xmlns:p14="http://schemas.microsoft.com/office/powerpoint/2010/main" val="1925033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29/06/2026</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‹Nr.›</a:t>
            </a:fld>
            <a:endParaRPr lang="en-GB"/>
          </a:p>
        </p:txBody>
      </p:sp>
    </p:spTree>
    <p:extLst>
      <p:ext uri="{BB962C8B-B14F-4D97-AF65-F5344CB8AC3E}">
        <p14:creationId xmlns:p14="http://schemas.microsoft.com/office/powerpoint/2010/main" val="655734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29/06/2026</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‹Nr.›</a:t>
            </a:fld>
            <a:endParaRPr lang="en-GB"/>
          </a:p>
        </p:txBody>
      </p:sp>
    </p:spTree>
    <p:extLst>
      <p:ext uri="{BB962C8B-B14F-4D97-AF65-F5344CB8AC3E}">
        <p14:creationId xmlns:p14="http://schemas.microsoft.com/office/powerpoint/2010/main" val="168240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ea typeface="Arial Unicode MS" pitchFamily="34" charset="-128"/>
                <a:cs typeface="Arial Unicode MS" pitchFamily="34" charset="-128"/>
              </a:defRPr>
            </a:lvl1pPr>
          </a:lstStyle>
          <a:p>
            <a:r>
              <a:rPr lang="de-DE" dirty="0"/>
              <a:t>Titelmasterformat durch Klicken bearbeiten</a:t>
            </a:r>
          </a:p>
        </p:txBody>
      </p:sp>
      <p:sp>
        <p:nvSpPr>
          <p:cNvPr id="3" name="Inhaltsplatzhalter 2"/>
          <p:cNvSpPr>
            <a:spLocks noGrp="1"/>
          </p:cNvSpPr>
          <p:nvPr>
            <p:ph idx="1"/>
          </p:nvPr>
        </p:nvSpPr>
        <p:spPr/>
        <p:txBody>
          <a:bodyPr/>
          <a:lstStyle>
            <a:lvl1pPr>
              <a:defRPr>
                <a:latin typeface="+mn-lt"/>
                <a:ea typeface="Arial Unicode MS" pitchFamily="34" charset="-128"/>
                <a:cs typeface="Arial Unicode MS" pitchFamily="34" charset="-128"/>
              </a:defRPr>
            </a:lvl1pPr>
            <a:lvl2pPr>
              <a:defRPr>
                <a:latin typeface="+mn-lt"/>
                <a:ea typeface="Arial Unicode MS" pitchFamily="34" charset="-128"/>
                <a:cs typeface="Arial Unicode MS" pitchFamily="34" charset="-128"/>
              </a:defRPr>
            </a:lvl2pPr>
            <a:lvl3pPr>
              <a:defRPr>
                <a:latin typeface="+mn-lt"/>
                <a:ea typeface="Arial Unicode MS" pitchFamily="34" charset="-128"/>
                <a:cs typeface="Arial Unicode MS" pitchFamily="34" charset="-128"/>
              </a:defRPr>
            </a:lvl3pPr>
            <a:lvl4pPr>
              <a:defRPr>
                <a:latin typeface="+mn-lt"/>
                <a:ea typeface="Arial Unicode MS" pitchFamily="34" charset="-128"/>
                <a:cs typeface="Arial Unicode MS" pitchFamily="34" charset="-128"/>
              </a:defRPr>
            </a:lvl4pPr>
            <a:lvl5pPr>
              <a:defRPr>
                <a:latin typeface="+mn-lt"/>
                <a:ea typeface="Arial Unicode MS" pitchFamily="34" charset="-128"/>
                <a:cs typeface="Arial Unicode MS" pitchFamily="34" charset="-128"/>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5">
            <a:extLst>
              <a:ext uri="{FF2B5EF4-FFF2-40B4-BE49-F238E27FC236}">
                <a16:creationId xmlns:a16="http://schemas.microsoft.com/office/drawing/2014/main" id="{E9662F7F-BDFE-4B21-8FBC-4E1F10168A64}"/>
              </a:ext>
            </a:extLst>
          </p:cNvPr>
          <p:cNvSpPr>
            <a:spLocks noGrp="1" noChangeArrowheads="1"/>
          </p:cNvSpPr>
          <p:nvPr>
            <p:ph type="ftr" sz="quarter" idx="10"/>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4790B145-62B6-446D-AAA5-5CB094BB24C3}"/>
              </a:ext>
            </a:extLst>
          </p:cNvPr>
          <p:cNvSpPr>
            <a:spLocks noGrp="1" noChangeArrowheads="1"/>
          </p:cNvSpPr>
          <p:nvPr>
            <p:ph type="sldNum" sz="quarter" idx="11"/>
          </p:nvPr>
        </p:nvSpPr>
        <p:spPr>
          <a:ln/>
        </p:spPr>
        <p:txBody>
          <a:bodyPr/>
          <a:lstStyle>
            <a:lvl1pPr>
              <a:defRPr/>
            </a:lvl1pPr>
          </a:lstStyle>
          <a:p>
            <a:pPr>
              <a:defRPr/>
            </a:pPr>
            <a:fld id="{6FB70C72-E697-40B8-97A4-E4013401D699}" type="slidenum">
              <a:rPr lang="de-DE" altLang="de-DE"/>
              <a:pPr>
                <a:defRPr/>
              </a:pPr>
              <a:t>‹Nr.›</a:t>
            </a:fld>
            <a:endParaRPr lang="de-DE" altLang="de-DE">
              <a:solidFill>
                <a:schemeClr val="tx1"/>
              </a:solidFill>
            </a:endParaRPr>
          </a:p>
        </p:txBody>
      </p:sp>
    </p:spTree>
    <p:extLst>
      <p:ext uri="{BB962C8B-B14F-4D97-AF65-F5344CB8AC3E}">
        <p14:creationId xmlns:p14="http://schemas.microsoft.com/office/powerpoint/2010/main" val="3762194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29/06/2026</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‹Nr.›</a:t>
            </a:fld>
            <a:endParaRPr lang="en-GB"/>
          </a:p>
        </p:txBody>
      </p:sp>
    </p:spTree>
    <p:extLst>
      <p:ext uri="{BB962C8B-B14F-4D97-AF65-F5344CB8AC3E}">
        <p14:creationId xmlns:p14="http://schemas.microsoft.com/office/powerpoint/2010/main" val="3627246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 name="Google Shape;30;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393808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03200" y="1676400"/>
            <a:ext cx="5791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76400"/>
            <a:ext cx="5791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a:extLst>
              <a:ext uri="{FF2B5EF4-FFF2-40B4-BE49-F238E27FC236}">
                <a16:creationId xmlns:a16="http://schemas.microsoft.com/office/drawing/2014/main" id="{2C724FAD-5217-4875-AFE8-98BF9D222D7F}"/>
              </a:ext>
            </a:extLst>
          </p:cNvPr>
          <p:cNvSpPr>
            <a:spLocks noGrp="1" noChangeArrowheads="1"/>
          </p:cNvSpPr>
          <p:nvPr>
            <p:ph type="ftr" sz="quarter" idx="10"/>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95672C39-CEFA-48A9-B07F-7A6F538A1FE2}"/>
              </a:ext>
            </a:extLst>
          </p:cNvPr>
          <p:cNvSpPr>
            <a:spLocks noGrp="1" noChangeArrowheads="1"/>
          </p:cNvSpPr>
          <p:nvPr>
            <p:ph type="sldNum" sz="quarter" idx="11"/>
          </p:nvPr>
        </p:nvSpPr>
        <p:spPr>
          <a:ln/>
        </p:spPr>
        <p:txBody>
          <a:bodyPr/>
          <a:lstStyle>
            <a:lvl1pPr>
              <a:defRPr/>
            </a:lvl1pPr>
          </a:lstStyle>
          <a:p>
            <a:pPr>
              <a:defRPr/>
            </a:pPr>
            <a:fld id="{71BB632C-FCCA-4023-BCDC-E7E3729DF75C}" type="slidenum">
              <a:rPr lang="de-DE" altLang="de-DE"/>
              <a:pPr>
                <a:defRPr/>
              </a:pPr>
              <a:t>‹Nr.›</a:t>
            </a:fld>
            <a:endParaRPr lang="de-DE" altLang="de-DE">
              <a:solidFill>
                <a:schemeClr val="tx1"/>
              </a:solidFill>
            </a:endParaRPr>
          </a:p>
        </p:txBody>
      </p:sp>
    </p:spTree>
    <p:extLst>
      <p:ext uri="{BB962C8B-B14F-4D97-AF65-F5344CB8AC3E}">
        <p14:creationId xmlns:p14="http://schemas.microsoft.com/office/powerpoint/2010/main" val="161998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a:extLst>
              <a:ext uri="{FF2B5EF4-FFF2-40B4-BE49-F238E27FC236}">
                <a16:creationId xmlns:a16="http://schemas.microsoft.com/office/drawing/2014/main" id="{DFD1099C-0FE4-4927-9DB0-56755CDAF743}"/>
              </a:ext>
            </a:extLst>
          </p:cNvPr>
          <p:cNvSpPr>
            <a:spLocks noGrp="1" noChangeArrowheads="1"/>
          </p:cNvSpPr>
          <p:nvPr>
            <p:ph type="ftr" sz="quarter" idx="10"/>
          </p:nvPr>
        </p:nvSpPr>
        <p:spPr>
          <a:ln/>
        </p:spPr>
        <p:txBody>
          <a:bodyPr/>
          <a:lstStyle>
            <a:lvl1pPr>
              <a:defRPr/>
            </a:lvl1pPr>
          </a:lstStyle>
          <a:p>
            <a:pPr>
              <a:defRPr/>
            </a:pPr>
            <a:endParaRPr lang="de-DE"/>
          </a:p>
        </p:txBody>
      </p:sp>
      <p:sp>
        <p:nvSpPr>
          <p:cNvPr id="8" name="Rectangle 6">
            <a:extLst>
              <a:ext uri="{FF2B5EF4-FFF2-40B4-BE49-F238E27FC236}">
                <a16:creationId xmlns:a16="http://schemas.microsoft.com/office/drawing/2014/main" id="{F41A1CA1-2FD3-41F2-B009-566F32F8208B}"/>
              </a:ext>
            </a:extLst>
          </p:cNvPr>
          <p:cNvSpPr>
            <a:spLocks noGrp="1" noChangeArrowheads="1"/>
          </p:cNvSpPr>
          <p:nvPr>
            <p:ph type="sldNum" sz="quarter" idx="11"/>
          </p:nvPr>
        </p:nvSpPr>
        <p:spPr>
          <a:ln/>
        </p:spPr>
        <p:txBody>
          <a:bodyPr/>
          <a:lstStyle>
            <a:lvl1pPr>
              <a:defRPr/>
            </a:lvl1pPr>
          </a:lstStyle>
          <a:p>
            <a:pPr>
              <a:defRPr/>
            </a:pPr>
            <a:fld id="{549ECA60-253C-44F3-BBEF-FE5FDCB8C0BE}" type="slidenum">
              <a:rPr lang="de-DE" altLang="de-DE"/>
              <a:pPr>
                <a:defRPr/>
              </a:pPr>
              <a:t>‹Nr.›</a:t>
            </a:fld>
            <a:endParaRPr lang="de-DE" altLang="de-DE">
              <a:solidFill>
                <a:schemeClr val="tx1"/>
              </a:solidFill>
            </a:endParaRPr>
          </a:p>
        </p:txBody>
      </p:sp>
    </p:spTree>
    <p:extLst>
      <p:ext uri="{BB962C8B-B14F-4D97-AF65-F5344CB8AC3E}">
        <p14:creationId xmlns:p14="http://schemas.microsoft.com/office/powerpoint/2010/main" val="361032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a:extLst>
              <a:ext uri="{FF2B5EF4-FFF2-40B4-BE49-F238E27FC236}">
                <a16:creationId xmlns:a16="http://schemas.microsoft.com/office/drawing/2014/main" id="{E6106C75-CF30-4AD7-91FE-DDD7C54CE089}"/>
              </a:ext>
            </a:extLst>
          </p:cNvPr>
          <p:cNvSpPr>
            <a:spLocks noGrp="1" noChangeArrowheads="1"/>
          </p:cNvSpPr>
          <p:nvPr>
            <p:ph type="ftr" sz="quarter" idx="10"/>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DF3D27A4-CEDB-448E-B62D-5ABDA4F67145}"/>
              </a:ext>
            </a:extLst>
          </p:cNvPr>
          <p:cNvSpPr>
            <a:spLocks noGrp="1" noChangeArrowheads="1"/>
          </p:cNvSpPr>
          <p:nvPr>
            <p:ph type="sldNum" sz="quarter" idx="11"/>
          </p:nvPr>
        </p:nvSpPr>
        <p:spPr>
          <a:ln/>
        </p:spPr>
        <p:txBody>
          <a:bodyPr/>
          <a:lstStyle>
            <a:lvl1pPr>
              <a:defRPr/>
            </a:lvl1pPr>
          </a:lstStyle>
          <a:p>
            <a:pPr>
              <a:defRPr/>
            </a:pPr>
            <a:fld id="{2BA81646-0370-43F4-A1C9-500A6A746359}" type="slidenum">
              <a:rPr lang="de-DE" altLang="de-DE"/>
              <a:pPr>
                <a:defRPr/>
              </a:pPr>
              <a:t>‹Nr.›</a:t>
            </a:fld>
            <a:endParaRPr lang="de-DE" altLang="de-DE">
              <a:solidFill>
                <a:schemeClr val="tx1"/>
              </a:solidFill>
            </a:endParaRPr>
          </a:p>
        </p:txBody>
      </p:sp>
    </p:spTree>
    <p:extLst>
      <p:ext uri="{BB962C8B-B14F-4D97-AF65-F5344CB8AC3E}">
        <p14:creationId xmlns:p14="http://schemas.microsoft.com/office/powerpoint/2010/main" val="84206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A8D8B2C-9613-4766-951F-5D8489AF16E4}"/>
              </a:ext>
            </a:extLst>
          </p:cNvPr>
          <p:cNvSpPr>
            <a:spLocks noGrp="1" noChangeArrowheads="1"/>
          </p:cNvSpPr>
          <p:nvPr>
            <p:ph type="ftr" sz="quarter" idx="10"/>
          </p:nvPr>
        </p:nvSpPr>
        <p:spPr>
          <a:ln/>
        </p:spPr>
        <p:txBody>
          <a:bodyPr/>
          <a:lstStyle>
            <a:lvl1pPr>
              <a:defRPr/>
            </a:lvl1pPr>
          </a:lstStyle>
          <a:p>
            <a:pPr>
              <a:defRPr/>
            </a:pPr>
            <a:endParaRPr lang="de-DE"/>
          </a:p>
        </p:txBody>
      </p:sp>
      <p:sp>
        <p:nvSpPr>
          <p:cNvPr id="3" name="Rectangle 6">
            <a:extLst>
              <a:ext uri="{FF2B5EF4-FFF2-40B4-BE49-F238E27FC236}">
                <a16:creationId xmlns:a16="http://schemas.microsoft.com/office/drawing/2014/main" id="{1177CF61-615D-4263-A50D-FB662A4B307E}"/>
              </a:ext>
            </a:extLst>
          </p:cNvPr>
          <p:cNvSpPr>
            <a:spLocks noGrp="1" noChangeArrowheads="1"/>
          </p:cNvSpPr>
          <p:nvPr>
            <p:ph type="sldNum" sz="quarter" idx="11"/>
          </p:nvPr>
        </p:nvSpPr>
        <p:spPr>
          <a:ln/>
        </p:spPr>
        <p:txBody>
          <a:bodyPr/>
          <a:lstStyle>
            <a:lvl1pPr>
              <a:defRPr/>
            </a:lvl1pPr>
          </a:lstStyle>
          <a:p>
            <a:pPr>
              <a:defRPr/>
            </a:pPr>
            <a:fld id="{02836A09-4D55-40A5-B289-2F619F42C33F}" type="slidenum">
              <a:rPr lang="de-DE" altLang="de-DE"/>
              <a:pPr>
                <a:defRPr/>
              </a:pPr>
              <a:t>‹Nr.›</a:t>
            </a:fld>
            <a:endParaRPr lang="de-DE" altLang="de-DE">
              <a:solidFill>
                <a:schemeClr val="tx1"/>
              </a:solidFill>
            </a:endParaRPr>
          </a:p>
        </p:txBody>
      </p:sp>
    </p:spTree>
    <p:extLst>
      <p:ext uri="{BB962C8B-B14F-4D97-AF65-F5344CB8AC3E}">
        <p14:creationId xmlns:p14="http://schemas.microsoft.com/office/powerpoint/2010/main" val="225088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a:extLst>
              <a:ext uri="{FF2B5EF4-FFF2-40B4-BE49-F238E27FC236}">
                <a16:creationId xmlns:a16="http://schemas.microsoft.com/office/drawing/2014/main" id="{9779D135-2132-4CEC-971C-A3ED64077DF6}"/>
              </a:ext>
            </a:extLst>
          </p:cNvPr>
          <p:cNvSpPr>
            <a:spLocks noGrp="1" noChangeArrowheads="1"/>
          </p:cNvSpPr>
          <p:nvPr>
            <p:ph type="ftr" sz="quarter" idx="10"/>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23F7B170-C045-4F08-9A48-D3B1759EEED0}"/>
              </a:ext>
            </a:extLst>
          </p:cNvPr>
          <p:cNvSpPr>
            <a:spLocks noGrp="1" noChangeArrowheads="1"/>
          </p:cNvSpPr>
          <p:nvPr>
            <p:ph type="sldNum" sz="quarter" idx="11"/>
          </p:nvPr>
        </p:nvSpPr>
        <p:spPr>
          <a:ln/>
        </p:spPr>
        <p:txBody>
          <a:bodyPr/>
          <a:lstStyle>
            <a:lvl1pPr>
              <a:defRPr/>
            </a:lvl1pPr>
          </a:lstStyle>
          <a:p>
            <a:pPr>
              <a:defRPr/>
            </a:pPr>
            <a:fld id="{9D893E5C-AE16-4873-9402-60763F61474F}" type="slidenum">
              <a:rPr lang="de-DE" altLang="de-DE"/>
              <a:pPr>
                <a:defRPr/>
              </a:pPr>
              <a:t>‹Nr.›</a:t>
            </a:fld>
            <a:endParaRPr lang="de-DE" altLang="de-DE">
              <a:solidFill>
                <a:schemeClr val="tx1"/>
              </a:solidFill>
            </a:endParaRPr>
          </a:p>
        </p:txBody>
      </p:sp>
    </p:spTree>
    <p:extLst>
      <p:ext uri="{BB962C8B-B14F-4D97-AF65-F5344CB8AC3E}">
        <p14:creationId xmlns:p14="http://schemas.microsoft.com/office/powerpoint/2010/main" val="206419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‹Nr.›</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274348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9360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hyperlink" Target="http://www.epos-eu.org/on" TargetMode="External"/><Relationship Id="rId2" Type="http://schemas.openxmlformats.org/officeDocument/2006/relationships/slideLayout" Target="../slideLayouts/slideLayout10.xml"/><Relationship Id="rId16" Type="http://schemas.openxmlformats.org/officeDocument/2006/relationships/hyperlink" Target="mailto:info@epos-eric.eu" TargetMode="Externa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3.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8EDE84-1EA8-43E8-9D6C-8C7453CA34BE}"/>
              </a:ext>
            </a:extLst>
          </p:cNvPr>
          <p:cNvSpPr>
            <a:spLocks noGrp="1" noChangeArrowheads="1"/>
          </p:cNvSpPr>
          <p:nvPr>
            <p:ph type="title"/>
          </p:nvPr>
        </p:nvSpPr>
        <p:spPr bwMode="auto">
          <a:xfrm>
            <a:off x="203200" y="304800"/>
            <a:ext cx="1178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1027" name="Rectangle 3">
            <a:extLst>
              <a:ext uri="{FF2B5EF4-FFF2-40B4-BE49-F238E27FC236}">
                <a16:creationId xmlns:a16="http://schemas.microsoft.com/office/drawing/2014/main" id="{0F5533BD-ADBD-4DA2-90AB-6F0495CDBAF2}"/>
              </a:ext>
            </a:extLst>
          </p:cNvPr>
          <p:cNvSpPr>
            <a:spLocks noGrp="1" noChangeArrowheads="1"/>
          </p:cNvSpPr>
          <p:nvPr>
            <p:ph type="body" idx="1"/>
          </p:nvPr>
        </p:nvSpPr>
        <p:spPr bwMode="auto">
          <a:xfrm>
            <a:off x="203200" y="1676400"/>
            <a:ext cx="11785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9" name="Rectangle 5">
            <a:extLst>
              <a:ext uri="{FF2B5EF4-FFF2-40B4-BE49-F238E27FC236}">
                <a16:creationId xmlns:a16="http://schemas.microsoft.com/office/drawing/2014/main" id="{1901DE22-0F57-4000-B527-F6ECB9BF15E5}"/>
              </a:ext>
            </a:extLst>
          </p:cNvPr>
          <p:cNvSpPr>
            <a:spLocks noGrp="1" noChangeArrowheads="1"/>
          </p:cNvSpPr>
          <p:nvPr>
            <p:ph type="ftr" sz="quarter" idx="3"/>
          </p:nvPr>
        </p:nvSpPr>
        <p:spPr bwMode="auto">
          <a:xfrm>
            <a:off x="1828800" y="6516688"/>
            <a:ext cx="7213600" cy="341312"/>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96" charset="-128"/>
                <a:cs typeface="+mn-cs"/>
              </a:defRPr>
            </a:lvl1pPr>
          </a:lstStyle>
          <a:p>
            <a:pPr>
              <a:defRPr/>
            </a:pPr>
            <a:endParaRPr lang="de-DE"/>
          </a:p>
        </p:txBody>
      </p:sp>
      <p:sp>
        <p:nvSpPr>
          <p:cNvPr id="1030" name="Rectangle 6">
            <a:extLst>
              <a:ext uri="{FF2B5EF4-FFF2-40B4-BE49-F238E27FC236}">
                <a16:creationId xmlns:a16="http://schemas.microsoft.com/office/drawing/2014/main" id="{C6AF3726-2387-4E5F-993D-69F04B2C8149}"/>
              </a:ext>
            </a:extLst>
          </p:cNvPr>
          <p:cNvSpPr>
            <a:spLocks noGrp="1" noChangeArrowheads="1"/>
          </p:cNvSpPr>
          <p:nvPr>
            <p:ph type="sldNum" sz="quarter" idx="4"/>
          </p:nvPr>
        </p:nvSpPr>
        <p:spPr bwMode="auto">
          <a:xfrm>
            <a:off x="9245600" y="6516688"/>
            <a:ext cx="1117600" cy="341312"/>
          </a:xfrm>
          <a:prstGeom prst="rect">
            <a:avLst/>
          </a:prstGeom>
          <a:noFill/>
          <a:ln>
            <a:noFill/>
          </a:ln>
        </p:spPr>
        <p:txBody>
          <a:bodyPr vert="horz" wrap="square" lIns="91440" tIns="45720" rIns="91440" bIns="45720" numCol="1" anchor="t" anchorCtr="0" compatLnSpc="1">
            <a:prstTxWarp prst="textNoShape">
              <a:avLst/>
            </a:prstTxWarp>
          </a:bodyPr>
          <a:lstStyle>
            <a:lvl1pPr algn="r" eaLnBrk="0" hangingPunct="0">
              <a:defRPr sz="1200">
                <a:solidFill>
                  <a:schemeClr val="bg2"/>
                </a:solidFill>
                <a:latin typeface="Verdana" panose="020B0604030504040204" pitchFamily="34" charset="0"/>
              </a:defRPr>
            </a:lvl1pPr>
          </a:lstStyle>
          <a:p>
            <a:pPr>
              <a:defRPr/>
            </a:pPr>
            <a:fld id="{35360FE4-4C96-448C-96C9-C7AED79263C9}" type="slidenum">
              <a:rPr lang="de-DE" altLang="de-DE"/>
              <a:pPr>
                <a:defRPr/>
              </a:pPr>
              <a:t>‹Nr.›</a:t>
            </a:fld>
            <a:endParaRPr lang="de-DE" altLang="de-DE">
              <a:solidFill>
                <a:schemeClr val="tx1"/>
              </a:solidFill>
            </a:endParaRPr>
          </a:p>
        </p:txBody>
      </p:sp>
      <p:sp>
        <p:nvSpPr>
          <p:cNvPr id="2" name="Line 12">
            <a:extLst>
              <a:ext uri="{FF2B5EF4-FFF2-40B4-BE49-F238E27FC236}">
                <a16:creationId xmlns:a16="http://schemas.microsoft.com/office/drawing/2014/main" id="{254457D1-3260-4B6D-A599-C5946CD7849A}"/>
              </a:ext>
            </a:extLst>
          </p:cNvPr>
          <p:cNvSpPr>
            <a:spLocks noChangeShapeType="1"/>
          </p:cNvSpPr>
          <p:nvPr/>
        </p:nvSpPr>
        <p:spPr bwMode="auto">
          <a:xfrm>
            <a:off x="0" y="6086475"/>
            <a:ext cx="12192000" cy="0"/>
          </a:xfrm>
          <a:prstGeom prst="line">
            <a:avLst/>
          </a:prstGeom>
          <a:noFill/>
          <a:ln w="6350">
            <a:solidFill>
              <a:srgbClr val="004D95"/>
            </a:solidFill>
            <a:round/>
            <a:headEnd/>
            <a:tailEnd/>
          </a:ln>
          <a:extLst>
            <a:ext uri="{909E8E84-426E-40DD-AFC4-6F175D3DCCD1}">
              <a14:hiddenFill xmlns:a14="http://schemas.microsoft.com/office/drawing/2010/main">
                <a:noFill/>
              </a14:hiddenFill>
            </a:ext>
          </a:extLst>
        </p:spPr>
        <p:txBody>
          <a:bodyPr wrap="none" anchor="ctr"/>
          <a:lstStyle/>
          <a:p>
            <a:endParaRPr lang="de-DE" sz="2400"/>
          </a:p>
        </p:txBody>
      </p:sp>
    </p:spTree>
  </p:cSld>
  <p:clrMap bg1="lt1" tx1="dk1" bg2="lt2" tx2="dk2" accent1="accent1" accent2="accent2" accent3="accent3" accent4="accent4" accent5="accent5" accent6="accent6" hlink="hlink" folHlink="folHlink"/>
  <p:sldLayoutIdLst>
    <p:sldLayoutId id="2147483728" r:id="rId1"/>
    <p:sldLayoutId id="2147483722" r:id="rId2"/>
    <p:sldLayoutId id="2147483723" r:id="rId3"/>
    <p:sldLayoutId id="2147483724" r:id="rId4"/>
    <p:sldLayoutId id="2147483725" r:id="rId5"/>
    <p:sldLayoutId id="2147483726" r:id="rId6"/>
    <p:sldLayoutId id="2147483727" r:id="rId7"/>
    <p:sldLayoutId id="2147483729" r:id="rId8"/>
  </p:sldLayoutIdLst>
  <p:txStyles>
    <p:titleStyle>
      <a:lvl1pPr algn="ctr" rtl="0" eaLnBrk="0" fontAlgn="base" hangingPunct="0">
        <a:spcBef>
          <a:spcPct val="0"/>
        </a:spcBef>
        <a:spcAft>
          <a:spcPct val="0"/>
        </a:spcAft>
        <a:defRPr sz="3200">
          <a:solidFill>
            <a:srgbClr val="00589C"/>
          </a:solidFill>
          <a:latin typeface="+mj-lt"/>
          <a:ea typeface="+mj-ea"/>
          <a:cs typeface="ＭＳ Ｐゴシック"/>
        </a:defRPr>
      </a:lvl1pPr>
      <a:lvl2pPr algn="ctr" rtl="0" eaLnBrk="0" fontAlgn="base" hangingPunct="0">
        <a:spcBef>
          <a:spcPct val="0"/>
        </a:spcBef>
        <a:spcAft>
          <a:spcPct val="0"/>
        </a:spcAft>
        <a:defRPr sz="3200">
          <a:solidFill>
            <a:srgbClr val="00589C"/>
          </a:solidFill>
          <a:latin typeface="Verdana" pitchFamily="96" charset="0"/>
          <a:ea typeface="ＭＳ Ｐゴシック" pitchFamily="96" charset="-128"/>
          <a:cs typeface="ＭＳ Ｐゴシック"/>
        </a:defRPr>
      </a:lvl2pPr>
      <a:lvl3pPr algn="ctr" rtl="0" eaLnBrk="0" fontAlgn="base" hangingPunct="0">
        <a:spcBef>
          <a:spcPct val="0"/>
        </a:spcBef>
        <a:spcAft>
          <a:spcPct val="0"/>
        </a:spcAft>
        <a:defRPr sz="3200">
          <a:solidFill>
            <a:srgbClr val="00589C"/>
          </a:solidFill>
          <a:latin typeface="Verdana" pitchFamily="96" charset="0"/>
          <a:ea typeface="ＭＳ Ｐゴシック" pitchFamily="96" charset="-128"/>
          <a:cs typeface="ＭＳ Ｐゴシック"/>
        </a:defRPr>
      </a:lvl3pPr>
      <a:lvl4pPr algn="ctr" rtl="0" eaLnBrk="0" fontAlgn="base" hangingPunct="0">
        <a:spcBef>
          <a:spcPct val="0"/>
        </a:spcBef>
        <a:spcAft>
          <a:spcPct val="0"/>
        </a:spcAft>
        <a:defRPr sz="3200">
          <a:solidFill>
            <a:srgbClr val="00589C"/>
          </a:solidFill>
          <a:latin typeface="Verdana" pitchFamily="96" charset="0"/>
          <a:ea typeface="ＭＳ Ｐゴシック" pitchFamily="96" charset="-128"/>
          <a:cs typeface="ＭＳ Ｐゴシック"/>
        </a:defRPr>
      </a:lvl4pPr>
      <a:lvl5pPr algn="ctr" rtl="0" eaLnBrk="0" fontAlgn="base" hangingPunct="0">
        <a:spcBef>
          <a:spcPct val="0"/>
        </a:spcBef>
        <a:spcAft>
          <a:spcPct val="0"/>
        </a:spcAft>
        <a:defRPr sz="3200">
          <a:solidFill>
            <a:srgbClr val="00589C"/>
          </a:solidFill>
          <a:latin typeface="Verdana" pitchFamily="96" charset="0"/>
          <a:ea typeface="ＭＳ Ｐゴシック" pitchFamily="96" charset="-128"/>
          <a:cs typeface="ＭＳ Ｐゴシック"/>
        </a:defRPr>
      </a:lvl5pPr>
      <a:lvl6pPr marL="457200" algn="ctr" rtl="0" eaLnBrk="1" fontAlgn="base" hangingPunct="1">
        <a:spcBef>
          <a:spcPct val="0"/>
        </a:spcBef>
        <a:spcAft>
          <a:spcPct val="0"/>
        </a:spcAft>
        <a:defRPr sz="3200">
          <a:solidFill>
            <a:srgbClr val="004D95"/>
          </a:solidFill>
          <a:latin typeface="Verdana" pitchFamily="96" charset="0"/>
          <a:ea typeface="ＭＳ Ｐゴシック" pitchFamily="96" charset="-128"/>
        </a:defRPr>
      </a:lvl6pPr>
      <a:lvl7pPr marL="914400" algn="ctr" rtl="0" eaLnBrk="1" fontAlgn="base" hangingPunct="1">
        <a:spcBef>
          <a:spcPct val="0"/>
        </a:spcBef>
        <a:spcAft>
          <a:spcPct val="0"/>
        </a:spcAft>
        <a:defRPr sz="3200">
          <a:solidFill>
            <a:srgbClr val="004D95"/>
          </a:solidFill>
          <a:latin typeface="Verdana" pitchFamily="96" charset="0"/>
          <a:ea typeface="ＭＳ Ｐゴシック" pitchFamily="96" charset="-128"/>
        </a:defRPr>
      </a:lvl7pPr>
      <a:lvl8pPr marL="1371600" algn="ctr" rtl="0" eaLnBrk="1" fontAlgn="base" hangingPunct="1">
        <a:spcBef>
          <a:spcPct val="0"/>
        </a:spcBef>
        <a:spcAft>
          <a:spcPct val="0"/>
        </a:spcAft>
        <a:defRPr sz="3200">
          <a:solidFill>
            <a:srgbClr val="004D95"/>
          </a:solidFill>
          <a:latin typeface="Verdana" pitchFamily="96" charset="0"/>
          <a:ea typeface="ＭＳ Ｐゴシック" pitchFamily="96" charset="-128"/>
        </a:defRPr>
      </a:lvl8pPr>
      <a:lvl9pPr marL="1828800" algn="ctr" rtl="0" eaLnBrk="1" fontAlgn="base" hangingPunct="1">
        <a:spcBef>
          <a:spcPct val="0"/>
        </a:spcBef>
        <a:spcAft>
          <a:spcPct val="0"/>
        </a:spcAft>
        <a:defRPr sz="3200">
          <a:solidFill>
            <a:srgbClr val="004D95"/>
          </a:solidFill>
          <a:latin typeface="Verdana" pitchFamily="96" charset="0"/>
          <a:ea typeface="ＭＳ Ｐゴシック" pitchFamily="96"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1400">
          <a:solidFill>
            <a:srgbClr val="00589C"/>
          </a:solidFill>
          <a:latin typeface="+mn-lt"/>
          <a:ea typeface="+mn-ea"/>
          <a:cs typeface="ＭＳ Ｐゴシック"/>
        </a:defRPr>
      </a:lvl2pPr>
      <a:lvl3pPr marL="1143000" indent="-228600" algn="l" rtl="0" eaLnBrk="0" fontAlgn="base" hangingPunct="0">
        <a:spcBef>
          <a:spcPct val="20000"/>
        </a:spcBef>
        <a:spcAft>
          <a:spcPct val="0"/>
        </a:spcAft>
        <a:buChar char="•"/>
        <a:defRPr sz="1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12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000">
          <a:solidFill>
            <a:schemeClr val="bg2"/>
          </a:solidFill>
          <a:latin typeface="+mn-lt"/>
          <a:ea typeface="+mn-ea"/>
          <a:cs typeface="ＭＳ Ｐゴシック"/>
        </a:defRPr>
      </a:lvl5pPr>
      <a:lvl6pPr marL="2514600" indent="-228600" algn="l" rtl="0" eaLnBrk="1" fontAlgn="base" hangingPunct="1">
        <a:spcBef>
          <a:spcPct val="20000"/>
        </a:spcBef>
        <a:spcAft>
          <a:spcPct val="0"/>
        </a:spcAft>
        <a:buChar char="»"/>
        <a:defRPr sz="1000">
          <a:solidFill>
            <a:schemeClr val="bg2"/>
          </a:solidFill>
          <a:latin typeface="+mn-lt"/>
          <a:ea typeface="+mn-ea"/>
        </a:defRPr>
      </a:lvl6pPr>
      <a:lvl7pPr marL="2971800" indent="-228600" algn="l" rtl="0" eaLnBrk="1" fontAlgn="base" hangingPunct="1">
        <a:spcBef>
          <a:spcPct val="20000"/>
        </a:spcBef>
        <a:spcAft>
          <a:spcPct val="0"/>
        </a:spcAft>
        <a:buChar char="»"/>
        <a:defRPr sz="1000">
          <a:solidFill>
            <a:schemeClr val="bg2"/>
          </a:solidFill>
          <a:latin typeface="+mn-lt"/>
          <a:ea typeface="+mn-ea"/>
        </a:defRPr>
      </a:lvl7pPr>
      <a:lvl8pPr marL="3429000" indent="-228600" algn="l" rtl="0" eaLnBrk="1" fontAlgn="base" hangingPunct="1">
        <a:spcBef>
          <a:spcPct val="20000"/>
        </a:spcBef>
        <a:spcAft>
          <a:spcPct val="0"/>
        </a:spcAft>
        <a:buChar char="»"/>
        <a:defRPr sz="1000">
          <a:solidFill>
            <a:schemeClr val="bg2"/>
          </a:solidFill>
          <a:latin typeface="+mn-lt"/>
          <a:ea typeface="+mn-ea"/>
        </a:defRPr>
      </a:lvl8pPr>
      <a:lvl9pPr marL="3886200" indent="-228600" algn="l" rtl="0" eaLnBrk="1" fontAlgn="base" hangingPunct="1">
        <a:spcBef>
          <a:spcPct val="20000"/>
        </a:spcBef>
        <a:spcAft>
          <a:spcPct val="0"/>
        </a:spcAft>
        <a:buChar char="»"/>
        <a:defRPr sz="1000">
          <a:solidFill>
            <a:schemeClr val="bg2"/>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‹Nr.›</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8"/>
          <a:stretch>
            <a:fillRect/>
          </a:stretch>
        </p:blipFill>
        <p:spPr>
          <a:xfrm>
            <a:off x="367303" y="6176963"/>
            <a:ext cx="483000" cy="489647"/>
          </a:xfrm>
          <a:prstGeom prst="rect">
            <a:avLst/>
          </a:prstGeom>
        </p:spPr>
      </p:pic>
    </p:spTree>
    <p:extLst>
      <p:ext uri="{BB962C8B-B14F-4D97-AF65-F5344CB8AC3E}">
        <p14:creationId xmlns:p14="http://schemas.microsoft.com/office/powerpoint/2010/main" val="427531682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dataservices.gfz-potsdam.de/" TargetMode="External"/><Relationship Id="rId5" Type="http://schemas.openxmlformats.org/officeDocument/2006/relationships/image" Target="../media/image28.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cfconventions.org/"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oi.org/10.1038/s41597-025-06376-9"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zenodo.org/records/10626170" TargetMode="External"/><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s://www.esipfed.org/collaboration-areas/data-stewardship-committee/"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101/2024.10.23.619844" TargetMode="External"/><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54677/XOIR1696" TargetMode="Externa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hyperlink" Target="https://www.esipfed.org/checklist-ai-ready-data/"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hyperlink" Target="https://www.w3.org/TR/prov-o/"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www.codata.org/uploads/Beijing%20Declaration-19-11-07-FINAL.pdf"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doi.org/10.5281/zenodo.35523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www.fdsn.org/xml/station/" TargetMode="External"/><Relationship Id="rId2" Type="http://schemas.openxmlformats.org/officeDocument/2006/relationships/hyperlink" Target="https://www.ogc.org/standards/sensorml/" TargetMode="External"/><Relationship Id="rId1" Type="http://schemas.openxmlformats.org/officeDocument/2006/relationships/slideLayout" Target="../slideLayouts/slideLayout14.xml"/><Relationship Id="rId4" Type="http://schemas.openxmlformats.org/officeDocument/2006/relationships/hyperlink" Target="https://github.com/International-GNSS-Service/Geodesy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493143" y="1786241"/>
            <a:ext cx="4953000" cy="3034996"/>
          </a:xfrm>
        </p:spPr>
        <p:txBody>
          <a:bodyPr/>
          <a:lstStyle/>
          <a:p>
            <a:pPr algn="l"/>
            <a:r>
              <a:rPr lang="de-DE" altLang="de-DE" dirty="0" err="1"/>
              <a:t>Metadata</a:t>
            </a:r>
            <a:r>
              <a:rPr lang="de-DE" altLang="de-DE" dirty="0"/>
              <a:t> and </a:t>
            </a:r>
            <a:r>
              <a:rPr lang="de-DE" altLang="de-DE" dirty="0" err="1"/>
              <a:t>data</a:t>
            </a:r>
            <a:r>
              <a:rPr lang="de-DE" altLang="de-DE" dirty="0"/>
              <a:t> </a:t>
            </a:r>
            <a:r>
              <a:rPr lang="de-DE" altLang="de-DE" dirty="0" err="1"/>
              <a:t>standards</a:t>
            </a:r>
            <a:r>
              <a:rPr lang="de-DE" altLang="de-DE" dirty="0"/>
              <a:t> – </a:t>
            </a:r>
            <a:r>
              <a:rPr lang="de-DE" altLang="de-DE" dirty="0" err="1"/>
              <a:t>why</a:t>
            </a:r>
            <a:r>
              <a:rPr lang="de-DE" altLang="de-DE" dirty="0"/>
              <a:t> </a:t>
            </a:r>
            <a:r>
              <a:rPr lang="de-DE" altLang="de-DE" dirty="0" err="1"/>
              <a:t>are</a:t>
            </a:r>
            <a:r>
              <a:rPr lang="de-DE" altLang="de-DE" dirty="0"/>
              <a:t> </a:t>
            </a:r>
            <a:r>
              <a:rPr lang="de-DE" altLang="de-DE" dirty="0" err="1"/>
              <a:t>they</a:t>
            </a:r>
            <a:r>
              <a:rPr lang="de-DE" altLang="de-DE" dirty="0"/>
              <a:t> important?</a:t>
            </a:r>
            <a:endParaRPr lang="en-GB" b="0" dirty="0"/>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493143" y="5054599"/>
            <a:ext cx="6433868" cy="1121913"/>
          </a:xfrm>
        </p:spPr>
        <p:txBody>
          <a:bodyPr>
            <a:normAutofit/>
          </a:bodyPr>
          <a:lstStyle/>
          <a:p>
            <a:pPr marL="0" indent="0">
              <a:buNone/>
            </a:pPr>
            <a:r>
              <a:rPr lang="en-GB" dirty="0"/>
              <a:t>Kirsten Elger</a:t>
            </a:r>
            <a:r>
              <a:rPr lang="en-GB" dirty="0">
                <a:solidFill>
                  <a:srgbClr val="FEDC7F"/>
                </a:solidFill>
              </a:rPr>
              <a:t>|</a:t>
            </a:r>
            <a:r>
              <a:rPr lang="en-GB" dirty="0"/>
              <a:t> kelger@gfz.de</a:t>
            </a:r>
          </a:p>
          <a:p>
            <a:pPr marL="0" indent="0">
              <a:buNone/>
            </a:pPr>
            <a:r>
              <a:rPr lang="en-GB" dirty="0"/>
              <a:t>With contributions from Lesley </a:t>
            </a:r>
            <a:r>
              <a:rPr lang="en-GB" dirty="0" err="1"/>
              <a:t>Wyborn</a:t>
            </a:r>
            <a:r>
              <a:rPr lang="en-GB" dirty="0"/>
              <a:t> (AU)</a:t>
            </a:r>
          </a:p>
        </p:txBody>
      </p:sp>
      <p:pic>
        <p:nvPicPr>
          <p:cNvPr id="1026" name="Picture 2" descr="EPOS Summer School 2026 23-27 June 2026 – Espai Cràter – Olot, Spain">
            <a:extLst>
              <a:ext uri="{FF2B5EF4-FFF2-40B4-BE49-F238E27FC236}">
                <a16:creationId xmlns:a16="http://schemas.microsoft.com/office/drawing/2014/main" id="{1BF22E00-C62C-4B37-9374-7F4D4A08D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6065277" cy="430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42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B4C877-4D22-4962-9FC4-FD7E9FF1A1D8}"/>
              </a:ext>
            </a:extLst>
          </p:cNvPr>
          <p:cNvSpPr>
            <a:spLocks noGrp="1"/>
          </p:cNvSpPr>
          <p:nvPr>
            <p:ph type="title"/>
          </p:nvPr>
        </p:nvSpPr>
        <p:spPr>
          <a:xfrm>
            <a:off x="2536166" y="65662"/>
            <a:ext cx="9655833" cy="1032311"/>
          </a:xfrm>
        </p:spPr>
        <p:txBody>
          <a:bodyPr>
            <a:normAutofit/>
          </a:bodyPr>
          <a:lstStyle/>
          <a:p>
            <a:pPr algn="l"/>
            <a:r>
              <a:rPr lang="de-DE" sz="3600" dirty="0" err="1"/>
              <a:t>Controlled</a:t>
            </a:r>
            <a:r>
              <a:rPr lang="de-DE" sz="3600" dirty="0"/>
              <a:t> </a:t>
            </a:r>
            <a:r>
              <a:rPr lang="de-DE" sz="3600" dirty="0" err="1"/>
              <a:t>vocabularies</a:t>
            </a:r>
            <a:r>
              <a:rPr lang="de-DE" sz="3600" dirty="0"/>
              <a:t> in a </a:t>
            </a:r>
            <a:r>
              <a:rPr lang="de-DE" sz="3600" dirty="0" err="1"/>
              <a:t>metadata</a:t>
            </a:r>
            <a:r>
              <a:rPr lang="de-DE" sz="3600" dirty="0"/>
              <a:t> </a:t>
            </a:r>
            <a:r>
              <a:rPr lang="de-DE" sz="3600" dirty="0" err="1"/>
              <a:t>editor</a:t>
            </a:r>
            <a:endParaRPr lang="de-DE" sz="3600" dirty="0"/>
          </a:p>
        </p:txBody>
      </p:sp>
      <p:pic>
        <p:nvPicPr>
          <p:cNvPr id="4" name="Grafik 3">
            <a:extLst>
              <a:ext uri="{FF2B5EF4-FFF2-40B4-BE49-F238E27FC236}">
                <a16:creationId xmlns:a16="http://schemas.microsoft.com/office/drawing/2014/main" id="{35F4C748-B705-4ADF-8876-52C1BE313B1B}"/>
              </a:ext>
            </a:extLst>
          </p:cNvPr>
          <p:cNvPicPr>
            <a:picLocks noChangeAspect="1"/>
          </p:cNvPicPr>
          <p:nvPr/>
        </p:nvPicPr>
        <p:blipFill rotWithShape="1">
          <a:blip r:embed="rId3"/>
          <a:srcRect l="11163" t="737" r="871" b="7813"/>
          <a:stretch/>
        </p:blipFill>
        <p:spPr>
          <a:xfrm>
            <a:off x="112308" y="1505157"/>
            <a:ext cx="6611931" cy="4648903"/>
          </a:xfrm>
          <a:prstGeom prst="rect">
            <a:avLst/>
          </a:prstGeom>
          <a:effectLst>
            <a:outerShdw blurRad="228600" dist="127001" dir="2700000" algn="tl" rotWithShape="0">
              <a:srgbClr val="808080">
                <a:alpha val="73000"/>
              </a:srgbClr>
            </a:outerShdw>
          </a:effectLst>
        </p:spPr>
      </p:pic>
      <p:sp>
        <p:nvSpPr>
          <p:cNvPr id="5" name="Rechteck 4">
            <a:extLst>
              <a:ext uri="{FF2B5EF4-FFF2-40B4-BE49-F238E27FC236}">
                <a16:creationId xmlns:a16="http://schemas.microsoft.com/office/drawing/2014/main" id="{5502EA0E-29D5-41E2-8CAD-BC4F77160A7E}"/>
              </a:ext>
            </a:extLst>
          </p:cNvPr>
          <p:cNvSpPr/>
          <p:nvPr/>
        </p:nvSpPr>
        <p:spPr>
          <a:xfrm>
            <a:off x="8004425" y="1490146"/>
            <a:ext cx="4099314" cy="769441"/>
          </a:xfrm>
          <a:prstGeom prst="rect">
            <a:avLst/>
          </a:prstGeom>
        </p:spPr>
        <p:txBody>
          <a:bodyPr wrap="square">
            <a:spAutoFit/>
          </a:bodyPr>
          <a:lstStyle/>
          <a:p>
            <a:r>
              <a:rPr lang="en-US" sz="2200" b="1" dirty="0">
                <a:latin typeface="Calibri" panose="020F0502020204030204" pitchFamily="34" charset="0"/>
              </a:rPr>
              <a:t>NASA Global Change Master Directory (GCMD) Keywords</a:t>
            </a:r>
          </a:p>
        </p:txBody>
      </p:sp>
      <p:pic>
        <p:nvPicPr>
          <p:cNvPr id="6" name="Grafik 5">
            <a:extLst>
              <a:ext uri="{FF2B5EF4-FFF2-40B4-BE49-F238E27FC236}">
                <a16:creationId xmlns:a16="http://schemas.microsoft.com/office/drawing/2014/main" id="{FBE93BD3-ECC8-49FC-AFD0-253E6C587C10}"/>
              </a:ext>
            </a:extLst>
          </p:cNvPr>
          <p:cNvPicPr>
            <a:picLocks noChangeAspect="1"/>
          </p:cNvPicPr>
          <p:nvPr/>
        </p:nvPicPr>
        <p:blipFill>
          <a:blip r:embed="rId4"/>
          <a:stretch>
            <a:fillRect/>
          </a:stretch>
        </p:blipFill>
        <p:spPr>
          <a:xfrm>
            <a:off x="7082790" y="1496934"/>
            <a:ext cx="921635" cy="762653"/>
          </a:xfrm>
          <a:prstGeom prst="rect">
            <a:avLst/>
          </a:prstGeom>
        </p:spPr>
      </p:pic>
      <p:sp>
        <p:nvSpPr>
          <p:cNvPr id="7" name="Rechteck 6">
            <a:extLst>
              <a:ext uri="{FF2B5EF4-FFF2-40B4-BE49-F238E27FC236}">
                <a16:creationId xmlns:a16="http://schemas.microsoft.com/office/drawing/2014/main" id="{0550A66A-D0C1-4961-AB5E-690B4419665B}"/>
              </a:ext>
            </a:extLst>
          </p:cNvPr>
          <p:cNvSpPr/>
          <p:nvPr/>
        </p:nvSpPr>
        <p:spPr>
          <a:xfrm>
            <a:off x="7171066" y="2451661"/>
            <a:ext cx="4933634" cy="1200329"/>
          </a:xfrm>
          <a:prstGeom prst="rect">
            <a:avLst/>
          </a:prstGeom>
        </p:spPr>
        <p:txBody>
          <a:bodyPr wrap="square">
            <a:spAutoFit/>
          </a:bodyPr>
          <a:lstStyle/>
          <a:p>
            <a:r>
              <a:rPr lang="en-US" i="1" dirty="0">
                <a:latin typeface="Calibri" panose="020F0502020204030204" pitchFamily="34" charset="0"/>
              </a:rPr>
              <a:t>Example: EARTH SCIENCE &gt; SOLID EARTH &gt; TECTONICS &gt; VOLCANIC ACTIVITY &gt; ERUPTION DYNAMICS</a:t>
            </a:r>
          </a:p>
        </p:txBody>
      </p:sp>
      <p:grpSp>
        <p:nvGrpSpPr>
          <p:cNvPr id="14" name="Gruppieren 13">
            <a:extLst>
              <a:ext uri="{FF2B5EF4-FFF2-40B4-BE49-F238E27FC236}">
                <a16:creationId xmlns:a16="http://schemas.microsoft.com/office/drawing/2014/main" id="{5A16C296-1F62-4887-9F64-1B07F18D77AB}"/>
              </a:ext>
            </a:extLst>
          </p:cNvPr>
          <p:cNvGrpSpPr/>
          <p:nvPr/>
        </p:nvGrpSpPr>
        <p:grpSpPr>
          <a:xfrm>
            <a:off x="2741602" y="4146582"/>
            <a:ext cx="9191898" cy="1798781"/>
            <a:chOff x="1835547" y="4428776"/>
            <a:chExt cx="9191898" cy="1798781"/>
          </a:xfrm>
        </p:grpSpPr>
        <p:grpSp>
          <p:nvGrpSpPr>
            <p:cNvPr id="15" name="Gruppieren 14">
              <a:extLst>
                <a:ext uri="{FF2B5EF4-FFF2-40B4-BE49-F238E27FC236}">
                  <a16:creationId xmlns:a16="http://schemas.microsoft.com/office/drawing/2014/main" id="{CB2C9472-9934-491D-AA70-87B9D0073F98}"/>
                </a:ext>
              </a:extLst>
            </p:cNvPr>
            <p:cNvGrpSpPr/>
            <p:nvPr/>
          </p:nvGrpSpPr>
          <p:grpSpPr>
            <a:xfrm>
              <a:off x="1835547" y="4428776"/>
              <a:ext cx="7343833" cy="635977"/>
              <a:chOff x="1835547" y="4428776"/>
              <a:chExt cx="7343833" cy="635977"/>
            </a:xfrm>
          </p:grpSpPr>
          <p:pic>
            <p:nvPicPr>
              <p:cNvPr id="17" name="Picture 2">
                <a:extLst>
                  <a:ext uri="{FF2B5EF4-FFF2-40B4-BE49-F238E27FC236}">
                    <a16:creationId xmlns:a16="http://schemas.microsoft.com/office/drawing/2014/main" id="{E86F0717-D6C3-4F21-8AEB-E31EBEF6C81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455867" y="4428776"/>
                <a:ext cx="5723513" cy="635977"/>
              </a:xfrm>
              <a:prstGeom prst="rect">
                <a:avLst/>
              </a:prstGeom>
              <a:effectLst>
                <a:outerShdw blurRad="190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hteck 17">
                <a:extLst>
                  <a:ext uri="{FF2B5EF4-FFF2-40B4-BE49-F238E27FC236}">
                    <a16:creationId xmlns:a16="http://schemas.microsoft.com/office/drawing/2014/main" id="{B5EC85C0-D95B-46B6-9082-A41C34E4C10C}"/>
                  </a:ext>
                </a:extLst>
              </p:cNvPr>
              <p:cNvSpPr/>
              <p:nvPr/>
            </p:nvSpPr>
            <p:spPr bwMode="auto">
              <a:xfrm>
                <a:off x="1835547" y="4428776"/>
                <a:ext cx="1280160" cy="2437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96" charset="-128"/>
                </a:endParaRPr>
              </a:p>
            </p:txBody>
          </p:sp>
        </p:grpSp>
        <p:sp>
          <p:nvSpPr>
            <p:cNvPr id="16" name="Textfeld 15">
              <a:extLst>
                <a:ext uri="{FF2B5EF4-FFF2-40B4-BE49-F238E27FC236}">
                  <a16:creationId xmlns:a16="http://schemas.microsoft.com/office/drawing/2014/main" id="{96703A5F-7D2B-42C2-B75C-EBEDBF92313B}"/>
                </a:ext>
              </a:extLst>
            </p:cNvPr>
            <p:cNvSpPr txBox="1"/>
            <p:nvPr/>
          </p:nvSpPr>
          <p:spPr>
            <a:xfrm>
              <a:off x="6299736" y="5273450"/>
              <a:ext cx="4727709" cy="954107"/>
            </a:xfrm>
            <a:prstGeom prst="rect">
              <a:avLst/>
            </a:prstGeom>
            <a:noFill/>
          </p:spPr>
          <p:txBody>
            <a:bodyPr wrap="square" rtlCol="0">
              <a:spAutoFit/>
            </a:bodyPr>
            <a:lstStyle/>
            <a:p>
              <a:r>
                <a:rPr lang="de-DE" sz="2800" dirty="0">
                  <a:latin typeface="Calibri" panose="020F0502020204030204" pitchFamily="34" charset="0"/>
                  <a:cs typeface="Calibri" panose="020F0502020204030204" pitchFamily="34" charset="0"/>
                </a:rPr>
                <a:t>SKOS </a:t>
              </a:r>
              <a:r>
                <a:rPr lang="de-DE" sz="2800" dirty="0">
                  <a:latin typeface="Calibri" panose="020F0502020204030204" pitchFamily="34" charset="0"/>
                  <a:cs typeface="Calibri" panose="020F0502020204030204" pitchFamily="34" charset="0"/>
                  <a:sym typeface="Wingdings" panose="05000000000000000000" pitchFamily="2" charset="2"/>
                </a:rPr>
                <a:t> URI to </a:t>
              </a:r>
              <a:r>
                <a:rPr lang="de-DE" sz="2800" dirty="0" err="1">
                  <a:latin typeface="Calibri" panose="020F0502020204030204" pitchFamily="34" charset="0"/>
                  <a:cs typeface="Calibri" panose="020F0502020204030204" pitchFamily="34" charset="0"/>
                  <a:sym typeface="Wingdings" panose="05000000000000000000" pitchFamily="2" charset="2"/>
                </a:rPr>
                <a:t>the</a:t>
              </a:r>
              <a:r>
                <a:rPr lang="de-DE" sz="2800" dirty="0">
                  <a:latin typeface="Calibri" panose="020F0502020204030204" pitchFamily="34" charset="0"/>
                  <a:cs typeface="Calibri" panose="020F0502020204030204" pitchFamily="34" charset="0"/>
                  <a:sym typeface="Wingdings" panose="05000000000000000000" pitchFamily="2" charset="2"/>
                </a:rPr>
                <a:t> </a:t>
              </a:r>
              <a:r>
                <a:rPr lang="de-DE" sz="2800" dirty="0" err="1">
                  <a:latin typeface="Calibri" panose="020F0502020204030204" pitchFamily="34" charset="0"/>
                  <a:cs typeface="Calibri" panose="020F0502020204030204" pitchFamily="34" charset="0"/>
                  <a:sym typeface="Wingdings" panose="05000000000000000000" pitchFamily="2" charset="2"/>
                </a:rPr>
                <a:t>definition</a:t>
              </a:r>
              <a:r>
                <a:rPr lang="de-DE" sz="2800" dirty="0">
                  <a:latin typeface="Calibri" panose="020F0502020204030204" pitchFamily="34" charset="0"/>
                  <a:cs typeface="Calibri" panose="020F0502020204030204" pitchFamily="34" charset="0"/>
                  <a:sym typeface="Wingdings" panose="05000000000000000000" pitchFamily="2" charset="2"/>
                </a:rPr>
                <a:t> </a:t>
              </a:r>
              <a:r>
                <a:rPr lang="de-DE" sz="2800" dirty="0" err="1">
                  <a:latin typeface="Calibri" panose="020F0502020204030204" pitchFamily="34" charset="0"/>
                  <a:cs typeface="Calibri" panose="020F0502020204030204" pitchFamily="34" charset="0"/>
                  <a:sym typeface="Wingdings" panose="05000000000000000000" pitchFamily="2" charset="2"/>
                </a:rPr>
                <a:t>of</a:t>
              </a:r>
              <a:r>
                <a:rPr lang="de-DE" sz="2800" dirty="0">
                  <a:latin typeface="Calibri" panose="020F0502020204030204" pitchFamily="34" charset="0"/>
                  <a:cs typeface="Calibri" panose="020F0502020204030204" pitchFamily="34" charset="0"/>
                  <a:sym typeface="Wingdings" panose="05000000000000000000" pitchFamily="2" charset="2"/>
                </a:rPr>
                <a:t> </a:t>
              </a:r>
              <a:r>
                <a:rPr lang="de-DE" sz="2800" dirty="0" err="1">
                  <a:latin typeface="Calibri" panose="020F0502020204030204" pitchFamily="34" charset="0"/>
                  <a:cs typeface="Calibri" panose="020F0502020204030204" pitchFamily="34" charset="0"/>
                  <a:sym typeface="Wingdings" panose="05000000000000000000" pitchFamily="2" charset="2"/>
                </a:rPr>
                <a:t>the</a:t>
              </a:r>
              <a:r>
                <a:rPr lang="de-DE" sz="2800" dirty="0">
                  <a:latin typeface="Calibri" panose="020F0502020204030204" pitchFamily="34" charset="0"/>
                  <a:cs typeface="Calibri" panose="020F0502020204030204" pitchFamily="34" charset="0"/>
                  <a:sym typeface="Wingdings" panose="05000000000000000000" pitchFamily="2" charset="2"/>
                </a:rPr>
                <a:t> </a:t>
              </a:r>
              <a:r>
                <a:rPr lang="de-DE" sz="2800" dirty="0" err="1">
                  <a:latin typeface="Calibri" panose="020F0502020204030204" pitchFamily="34" charset="0"/>
                  <a:cs typeface="Calibri" panose="020F0502020204030204" pitchFamily="34" charset="0"/>
                  <a:sym typeface="Wingdings" panose="05000000000000000000" pitchFamily="2" charset="2"/>
                </a:rPr>
                <a:t>term</a:t>
              </a:r>
              <a:endParaRPr lang="de-DE"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208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358CB-0D06-4D10-BFF0-1B998E97F76D}"/>
              </a:ext>
            </a:extLst>
          </p:cNvPr>
          <p:cNvSpPr>
            <a:spLocks noGrp="1"/>
          </p:cNvSpPr>
          <p:nvPr>
            <p:ph type="title"/>
          </p:nvPr>
        </p:nvSpPr>
        <p:spPr>
          <a:xfrm>
            <a:off x="2524263" y="80145"/>
            <a:ext cx="9526840" cy="854719"/>
          </a:xfrm>
        </p:spPr>
        <p:txBody>
          <a:bodyPr>
            <a:normAutofit/>
          </a:bodyPr>
          <a:lstStyle/>
          <a:p>
            <a:pPr algn="l"/>
            <a:r>
              <a:rPr lang="de-DE" sz="3600" dirty="0" err="1"/>
              <a:t>Controlled</a:t>
            </a:r>
            <a:r>
              <a:rPr lang="de-DE" sz="3600" dirty="0"/>
              <a:t> </a:t>
            </a:r>
            <a:r>
              <a:rPr lang="de-DE" sz="3600" dirty="0" err="1"/>
              <a:t>vocabularies</a:t>
            </a:r>
            <a:r>
              <a:rPr lang="de-DE" sz="3600" dirty="0"/>
              <a:t> support </a:t>
            </a:r>
            <a:r>
              <a:rPr lang="de-DE" sz="3600" dirty="0" err="1"/>
              <a:t>data</a:t>
            </a:r>
            <a:r>
              <a:rPr lang="de-DE" sz="3600" dirty="0"/>
              <a:t> </a:t>
            </a:r>
            <a:r>
              <a:rPr lang="de-DE" sz="3600" dirty="0" err="1"/>
              <a:t>discovery</a:t>
            </a:r>
            <a:r>
              <a:rPr lang="de-DE" sz="3600" dirty="0"/>
              <a:t>…</a:t>
            </a:r>
          </a:p>
        </p:txBody>
      </p:sp>
      <p:sp>
        <p:nvSpPr>
          <p:cNvPr id="3" name="Rechteck 2">
            <a:extLst>
              <a:ext uri="{FF2B5EF4-FFF2-40B4-BE49-F238E27FC236}">
                <a16:creationId xmlns:a16="http://schemas.microsoft.com/office/drawing/2014/main" id="{F86A4802-FE4A-459A-8D3E-993AC47F4CF7}"/>
              </a:ext>
            </a:extLst>
          </p:cNvPr>
          <p:cNvSpPr/>
          <p:nvPr/>
        </p:nvSpPr>
        <p:spPr>
          <a:xfrm>
            <a:off x="0" y="5932174"/>
            <a:ext cx="12192000" cy="902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ＭＳ Ｐゴシック"/>
                <a:cs typeface="+mn-cs"/>
              </a:rPr>
              <a:t>Key elements of FAIR data are persistent identifiers (PIDs), machine-readable vocabularies, and researchers' awareness of the opportunities they provide.</a:t>
            </a:r>
            <a:endParaRPr kumimoji="0" lang="de-DE" sz="2400" b="0" i="0" u="none" strike="noStrike" kern="1200" cap="none" spc="0" normalizeH="0" baseline="0" noProof="0" dirty="0">
              <a:ln>
                <a:noFill/>
              </a:ln>
              <a:solidFill>
                <a:srgbClr val="FFFFFF"/>
              </a:solidFill>
              <a:effectLst/>
              <a:uLnTx/>
              <a:uFillTx/>
              <a:latin typeface="Verdana"/>
              <a:ea typeface="ＭＳ Ｐゴシック"/>
              <a:cs typeface="+mn-cs"/>
            </a:endParaRPr>
          </a:p>
        </p:txBody>
      </p:sp>
      <p:pic>
        <p:nvPicPr>
          <p:cNvPr id="7" name="Grafik 6">
            <a:extLst>
              <a:ext uri="{FF2B5EF4-FFF2-40B4-BE49-F238E27FC236}">
                <a16:creationId xmlns:a16="http://schemas.microsoft.com/office/drawing/2014/main" id="{68D76AB5-E204-4327-AC89-D251EEBBD9CA}"/>
              </a:ext>
            </a:extLst>
          </p:cNvPr>
          <p:cNvPicPr>
            <a:picLocks noChangeAspect="1"/>
          </p:cNvPicPr>
          <p:nvPr/>
        </p:nvPicPr>
        <p:blipFill rotWithShape="1">
          <a:blip r:embed="rId3"/>
          <a:srcRect l="22255" t="10290" r="23777" b="11739"/>
          <a:stretch/>
        </p:blipFill>
        <p:spPr>
          <a:xfrm>
            <a:off x="6480320" y="1376222"/>
            <a:ext cx="4753556" cy="3863162"/>
          </a:xfrm>
          <a:prstGeom prst="rect">
            <a:avLst/>
          </a:prstGeom>
        </p:spPr>
      </p:pic>
      <p:sp>
        <p:nvSpPr>
          <p:cNvPr id="11" name="Pfeil: nach unten gekrümmt 10">
            <a:extLst>
              <a:ext uri="{FF2B5EF4-FFF2-40B4-BE49-F238E27FC236}">
                <a16:creationId xmlns:a16="http://schemas.microsoft.com/office/drawing/2014/main" id="{3BC68363-4EEE-4BD8-B2C2-79242FC6F821}"/>
              </a:ext>
            </a:extLst>
          </p:cNvPr>
          <p:cNvSpPr/>
          <p:nvPr/>
        </p:nvSpPr>
        <p:spPr bwMode="auto">
          <a:xfrm>
            <a:off x="5202166" y="2033725"/>
            <a:ext cx="1787668" cy="573846"/>
          </a:xfrm>
          <a:prstGeom prst="curvedDownArrow">
            <a:avLst/>
          </a:prstGeom>
          <a:solidFill>
            <a:srgbClr val="206FA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Calibri" panose="020F0502020204030204" pitchFamily="34" charset="0"/>
              <a:ea typeface="ＭＳ Ｐゴシック" pitchFamily="96" charset="-128"/>
              <a:cs typeface="Calibri" panose="020F0502020204030204" pitchFamily="34" charset="0"/>
            </a:endParaRPr>
          </a:p>
        </p:txBody>
      </p:sp>
      <p:sp>
        <p:nvSpPr>
          <p:cNvPr id="12" name="Rechteck 11">
            <a:extLst>
              <a:ext uri="{FF2B5EF4-FFF2-40B4-BE49-F238E27FC236}">
                <a16:creationId xmlns:a16="http://schemas.microsoft.com/office/drawing/2014/main" id="{981C4322-BDA6-44AA-BBCF-1FB8D21ED20C}"/>
              </a:ext>
            </a:extLst>
          </p:cNvPr>
          <p:cNvSpPr/>
          <p:nvPr/>
        </p:nvSpPr>
        <p:spPr>
          <a:xfrm>
            <a:off x="4240051" y="1542579"/>
            <a:ext cx="2490357" cy="400110"/>
          </a:xfrm>
          <a:prstGeom prst="rect">
            <a:avLst/>
          </a:prstGeom>
          <a:noFill/>
        </p:spPr>
        <p:txBody>
          <a:bodyPr wrap="square">
            <a:spAutoFit/>
          </a:bodyPr>
          <a:lstStyle/>
          <a:p>
            <a:pPr algn="ctr"/>
            <a:r>
              <a:rPr lang="en-US" sz="2000" b="1" cap="all" dirty="0">
                <a:solidFill>
                  <a:srgbClr val="206FA2"/>
                </a:solidFill>
                <a:latin typeface="Calibri" panose="020F0502020204030204" pitchFamily="34" charset="0"/>
                <a:cs typeface="Calibri" panose="020F0502020204030204" pitchFamily="34" charset="0"/>
              </a:rPr>
              <a:t>search </a:t>
            </a:r>
            <a:r>
              <a:rPr lang="en-US" sz="2000" b="1" cap="all" dirty="0" err="1">
                <a:solidFill>
                  <a:srgbClr val="206FA2"/>
                </a:solidFill>
                <a:latin typeface="Calibri" panose="020F0502020204030204" pitchFamily="34" charset="0"/>
                <a:cs typeface="Calibri" panose="020F0502020204030204" pitchFamily="34" charset="0"/>
              </a:rPr>
              <a:t>facettes</a:t>
            </a:r>
            <a:endParaRPr lang="en-US" sz="2000" b="1" cap="all" dirty="0">
              <a:solidFill>
                <a:srgbClr val="206FA2"/>
              </a:solidFill>
              <a:latin typeface="Calibri" panose="020F0502020204030204" pitchFamily="34" charset="0"/>
              <a:cs typeface="Calibri" panose="020F0502020204030204" pitchFamily="34" charset="0"/>
            </a:endParaRPr>
          </a:p>
        </p:txBody>
      </p:sp>
      <p:grpSp>
        <p:nvGrpSpPr>
          <p:cNvPr id="13" name="Gruppieren 12">
            <a:extLst>
              <a:ext uri="{FF2B5EF4-FFF2-40B4-BE49-F238E27FC236}">
                <a16:creationId xmlns:a16="http://schemas.microsoft.com/office/drawing/2014/main" id="{D259619B-248D-41E3-AE1D-B4E2BBFD83AE}"/>
              </a:ext>
            </a:extLst>
          </p:cNvPr>
          <p:cNvGrpSpPr/>
          <p:nvPr/>
        </p:nvGrpSpPr>
        <p:grpSpPr>
          <a:xfrm>
            <a:off x="218287" y="2556009"/>
            <a:ext cx="5543091" cy="1048004"/>
            <a:chOff x="1" y="2511258"/>
            <a:chExt cx="5124464" cy="920078"/>
          </a:xfrm>
        </p:grpSpPr>
        <p:pic>
          <p:nvPicPr>
            <p:cNvPr id="14" name="Grafik 13">
              <a:extLst>
                <a:ext uri="{FF2B5EF4-FFF2-40B4-BE49-F238E27FC236}">
                  <a16:creationId xmlns:a16="http://schemas.microsoft.com/office/drawing/2014/main" id="{59BDC2AF-AA37-4FED-AC48-A7A2CC805171}"/>
                </a:ext>
              </a:extLst>
            </p:cNvPr>
            <p:cNvPicPr>
              <a:picLocks noChangeAspect="1"/>
            </p:cNvPicPr>
            <p:nvPr/>
          </p:nvPicPr>
          <p:blipFill rotWithShape="1">
            <a:blip r:embed="rId4"/>
            <a:srcRect l="-1" t="11984" r="41026" b="1827"/>
            <a:stretch/>
          </p:blipFill>
          <p:spPr>
            <a:xfrm>
              <a:off x="1" y="2511258"/>
              <a:ext cx="5124464" cy="641563"/>
            </a:xfrm>
            <a:prstGeom prst="rect">
              <a:avLst/>
            </a:prstGeom>
          </p:spPr>
        </p:pic>
        <p:sp>
          <p:nvSpPr>
            <p:cNvPr id="15" name="Rechteck 14">
              <a:extLst>
                <a:ext uri="{FF2B5EF4-FFF2-40B4-BE49-F238E27FC236}">
                  <a16:creationId xmlns:a16="http://schemas.microsoft.com/office/drawing/2014/main" id="{0A41E3B1-B891-4234-8E6E-1ADF7D677A1C}"/>
                </a:ext>
              </a:extLst>
            </p:cNvPr>
            <p:cNvSpPr/>
            <p:nvPr/>
          </p:nvSpPr>
          <p:spPr>
            <a:xfrm>
              <a:off x="2232221" y="2539652"/>
              <a:ext cx="2892244" cy="891684"/>
            </a:xfrm>
            <a:prstGeom prst="rect">
              <a:avLst/>
            </a:prstGeom>
          </p:spPr>
          <p:txBody>
            <a:bodyPr wrap="square">
              <a:spAutoFit/>
            </a:bodyPr>
            <a:lstStyle/>
            <a:p>
              <a:pPr algn="ctr"/>
              <a:r>
                <a:rPr lang="en-US" sz="2000" b="1" dirty="0">
                  <a:solidFill>
                    <a:schemeClr val="bg1"/>
                  </a:solidFill>
                  <a:latin typeface="Calibri" panose="020F0502020204030204" pitchFamily="34" charset="0"/>
                  <a:cs typeface="Calibri" panose="020F0502020204030204" pitchFamily="34" charset="0"/>
                </a:rPr>
                <a:t>Global Change Master Directory (GCMD) Keywords</a:t>
              </a:r>
              <a:endParaRPr lang="de-DE" sz="2000" dirty="0">
                <a:solidFill>
                  <a:schemeClr val="bg1"/>
                </a:solidFill>
                <a:latin typeface="Calibri" panose="020F0502020204030204" pitchFamily="34" charset="0"/>
                <a:cs typeface="Calibri" panose="020F0502020204030204" pitchFamily="34" charset="0"/>
              </a:endParaRPr>
            </a:p>
          </p:txBody>
        </p:sp>
        <p:pic>
          <p:nvPicPr>
            <p:cNvPr id="16" name="Grafik 15">
              <a:extLst>
                <a:ext uri="{FF2B5EF4-FFF2-40B4-BE49-F238E27FC236}">
                  <a16:creationId xmlns:a16="http://schemas.microsoft.com/office/drawing/2014/main" id="{10716FED-8614-4A8E-B83A-44C6E8B46910}"/>
                </a:ext>
              </a:extLst>
            </p:cNvPr>
            <p:cNvPicPr>
              <a:picLocks noChangeAspect="1"/>
            </p:cNvPicPr>
            <p:nvPr/>
          </p:nvPicPr>
          <p:blipFill>
            <a:blip r:embed="rId5"/>
            <a:stretch>
              <a:fillRect/>
            </a:stretch>
          </p:blipFill>
          <p:spPr>
            <a:xfrm>
              <a:off x="45944" y="2533492"/>
              <a:ext cx="608819" cy="503798"/>
            </a:xfrm>
            <a:prstGeom prst="rect">
              <a:avLst/>
            </a:prstGeom>
          </p:spPr>
        </p:pic>
      </p:grpSp>
      <p:pic>
        <p:nvPicPr>
          <p:cNvPr id="17" name="Grafik 16">
            <a:hlinkClick r:id="rId6"/>
            <a:extLst>
              <a:ext uri="{FF2B5EF4-FFF2-40B4-BE49-F238E27FC236}">
                <a16:creationId xmlns:a16="http://schemas.microsoft.com/office/drawing/2014/main" id="{714FF089-0AB6-4A01-9F79-9A24A44F95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9426" y="1267987"/>
            <a:ext cx="2667631" cy="567014"/>
          </a:xfrm>
          <a:prstGeom prst="rect">
            <a:avLst/>
          </a:prstGeom>
        </p:spPr>
      </p:pic>
      <p:sp>
        <p:nvSpPr>
          <p:cNvPr id="19" name="Titel 1">
            <a:extLst>
              <a:ext uri="{FF2B5EF4-FFF2-40B4-BE49-F238E27FC236}">
                <a16:creationId xmlns:a16="http://schemas.microsoft.com/office/drawing/2014/main" id="{C5095BD5-741A-43F6-839F-0E6D2BB94812}"/>
              </a:ext>
            </a:extLst>
          </p:cNvPr>
          <p:cNvSpPr txBox="1">
            <a:spLocks/>
          </p:cNvSpPr>
          <p:nvPr/>
        </p:nvSpPr>
        <p:spPr>
          <a:xfrm>
            <a:off x="-55422" y="5704052"/>
            <a:ext cx="10037523" cy="113082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endParaRPr lang="de-DE" sz="3600" dirty="0"/>
          </a:p>
        </p:txBody>
      </p:sp>
      <p:sp>
        <p:nvSpPr>
          <p:cNvPr id="20" name="Titel 1">
            <a:extLst>
              <a:ext uri="{FF2B5EF4-FFF2-40B4-BE49-F238E27FC236}">
                <a16:creationId xmlns:a16="http://schemas.microsoft.com/office/drawing/2014/main" id="{BBDB6619-7BA3-468D-A1E1-242B7EAB9F8E}"/>
              </a:ext>
            </a:extLst>
          </p:cNvPr>
          <p:cNvSpPr txBox="1">
            <a:spLocks/>
          </p:cNvSpPr>
          <p:nvPr/>
        </p:nvSpPr>
        <p:spPr>
          <a:xfrm>
            <a:off x="2888494" y="5535287"/>
            <a:ext cx="9071508"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a:lstStyle>
          <a:p>
            <a:pPr algn="r" fontAlgn="auto">
              <a:spcAft>
                <a:spcPts val="0"/>
              </a:spcAft>
            </a:pPr>
            <a:r>
              <a:rPr lang="de-DE" sz="3600" dirty="0"/>
              <a:t>… form </a:t>
            </a:r>
            <a:r>
              <a:rPr lang="de-DE" sz="3600" dirty="0" err="1"/>
              <a:t>the</a:t>
            </a:r>
            <a:r>
              <a:rPr lang="de-DE" sz="3600" dirty="0"/>
              <a:t> </a:t>
            </a:r>
            <a:r>
              <a:rPr lang="de-DE" sz="3600" dirty="0" err="1"/>
              <a:t>basis</a:t>
            </a:r>
            <a:r>
              <a:rPr lang="de-DE" sz="3600" dirty="0"/>
              <a:t> </a:t>
            </a:r>
            <a:r>
              <a:rPr lang="de-DE" sz="3600" dirty="0" err="1"/>
              <a:t>for</a:t>
            </a:r>
            <a:r>
              <a:rPr lang="de-DE" sz="3600" dirty="0"/>
              <a:t> </a:t>
            </a:r>
            <a:r>
              <a:rPr lang="de-DE" sz="3600" dirty="0" err="1"/>
              <a:t>ontologies</a:t>
            </a:r>
            <a:r>
              <a:rPr lang="de-DE" sz="3600" dirty="0"/>
              <a:t>,</a:t>
            </a:r>
            <a:br>
              <a:rPr lang="de-DE" sz="3600" dirty="0"/>
            </a:br>
            <a:r>
              <a:rPr lang="de-DE" sz="3600" dirty="0"/>
              <a:t> and </a:t>
            </a:r>
            <a:r>
              <a:rPr lang="de-DE" sz="3600" dirty="0" err="1"/>
              <a:t>are</a:t>
            </a:r>
            <a:r>
              <a:rPr lang="de-DE" sz="3600" dirty="0"/>
              <a:t> essential </a:t>
            </a:r>
            <a:r>
              <a:rPr lang="de-DE" sz="3600" dirty="0" err="1"/>
              <a:t>for</a:t>
            </a:r>
            <a:r>
              <a:rPr lang="de-DE" sz="3600" dirty="0"/>
              <a:t> </a:t>
            </a:r>
            <a:r>
              <a:rPr lang="de-DE" sz="3600" dirty="0" err="1"/>
              <a:t>machine-actionability</a:t>
            </a:r>
            <a:endParaRPr lang="de-DE" sz="3600" dirty="0"/>
          </a:p>
        </p:txBody>
      </p:sp>
    </p:spTree>
    <p:extLst>
      <p:ext uri="{BB962C8B-B14F-4D97-AF65-F5344CB8AC3E}">
        <p14:creationId xmlns:p14="http://schemas.microsoft.com/office/powerpoint/2010/main" val="149820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3A0F7-3191-4F4D-A442-BFB8C6448F4C}"/>
              </a:ext>
            </a:extLst>
          </p:cNvPr>
          <p:cNvSpPr>
            <a:spLocks noGrp="1"/>
          </p:cNvSpPr>
          <p:nvPr>
            <p:ph type="title"/>
          </p:nvPr>
        </p:nvSpPr>
        <p:spPr>
          <a:xfrm>
            <a:off x="2484408" y="69967"/>
            <a:ext cx="9785230" cy="999478"/>
          </a:xfrm>
        </p:spPr>
        <p:txBody>
          <a:bodyPr>
            <a:normAutofit/>
          </a:bodyPr>
          <a:lstStyle/>
          <a:p>
            <a:pPr algn="l"/>
            <a:r>
              <a:rPr lang="de-DE" sz="3600" dirty="0"/>
              <a:t>Data </a:t>
            </a:r>
            <a:r>
              <a:rPr lang="de-DE" sz="3600" dirty="0" err="1"/>
              <a:t>standards</a:t>
            </a:r>
            <a:r>
              <a:rPr lang="de-DE" sz="3600" dirty="0"/>
              <a:t>: </a:t>
            </a:r>
            <a:r>
              <a:rPr lang="de-DE" sz="3600" dirty="0" err="1"/>
              <a:t>NetCDF</a:t>
            </a:r>
            <a:r>
              <a:rPr lang="de-DE" sz="3600" dirty="0"/>
              <a:t> – </a:t>
            </a:r>
            <a:r>
              <a:rPr lang="de-DE" sz="3600" dirty="0" err="1"/>
              <a:t>self</a:t>
            </a:r>
            <a:r>
              <a:rPr lang="de-DE" sz="3600" dirty="0"/>
              <a:t> </a:t>
            </a:r>
            <a:r>
              <a:rPr lang="de-DE" sz="3600" dirty="0" err="1"/>
              <a:t>describing</a:t>
            </a:r>
            <a:r>
              <a:rPr lang="de-DE" sz="3600" dirty="0"/>
              <a:t> </a:t>
            </a:r>
            <a:r>
              <a:rPr lang="de-DE" sz="3600" dirty="0" err="1"/>
              <a:t>format</a:t>
            </a:r>
            <a:endParaRPr lang="de-DE" sz="3600" dirty="0"/>
          </a:p>
        </p:txBody>
      </p:sp>
      <p:sp>
        <p:nvSpPr>
          <p:cNvPr id="3" name="Rechteck 2">
            <a:extLst>
              <a:ext uri="{FF2B5EF4-FFF2-40B4-BE49-F238E27FC236}">
                <a16:creationId xmlns:a16="http://schemas.microsoft.com/office/drawing/2014/main" id="{78B40F91-709E-4C97-BAAC-B47CA1970DF4}"/>
              </a:ext>
            </a:extLst>
          </p:cNvPr>
          <p:cNvSpPr/>
          <p:nvPr/>
        </p:nvSpPr>
        <p:spPr bwMode="auto">
          <a:xfrm>
            <a:off x="0" y="6020790"/>
            <a:ext cx="12192000" cy="8372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96" charset="-128"/>
            </a:endParaRPr>
          </a:p>
        </p:txBody>
      </p:sp>
      <p:pic>
        <p:nvPicPr>
          <p:cNvPr id="4" name="Grafik 3">
            <a:extLst>
              <a:ext uri="{FF2B5EF4-FFF2-40B4-BE49-F238E27FC236}">
                <a16:creationId xmlns:a16="http://schemas.microsoft.com/office/drawing/2014/main" id="{C1E9C174-0EF4-4070-AD80-7BC38A72CD92}"/>
              </a:ext>
            </a:extLst>
          </p:cNvPr>
          <p:cNvPicPr>
            <a:picLocks noChangeAspect="1"/>
          </p:cNvPicPr>
          <p:nvPr/>
        </p:nvPicPr>
        <p:blipFill>
          <a:blip r:embed="rId3"/>
          <a:stretch>
            <a:fillRect/>
          </a:stretch>
        </p:blipFill>
        <p:spPr>
          <a:xfrm>
            <a:off x="827314" y="1356756"/>
            <a:ext cx="4431555" cy="4880758"/>
          </a:xfrm>
          <a:prstGeom prst="rect">
            <a:avLst/>
          </a:prstGeom>
        </p:spPr>
      </p:pic>
      <p:sp>
        <p:nvSpPr>
          <p:cNvPr id="5" name="Textfeld 4">
            <a:extLst>
              <a:ext uri="{FF2B5EF4-FFF2-40B4-BE49-F238E27FC236}">
                <a16:creationId xmlns:a16="http://schemas.microsoft.com/office/drawing/2014/main" id="{F8E0C8C9-8C18-4323-9423-D738B2911735}"/>
              </a:ext>
            </a:extLst>
          </p:cNvPr>
          <p:cNvSpPr txBox="1"/>
          <p:nvPr/>
        </p:nvSpPr>
        <p:spPr>
          <a:xfrm>
            <a:off x="5712031" y="1255058"/>
            <a:ext cx="5652655" cy="830997"/>
          </a:xfrm>
          <a:prstGeom prst="rect">
            <a:avLst/>
          </a:prstGeom>
          <a:noFill/>
        </p:spPr>
        <p:txBody>
          <a:bodyPr wrap="square" rtlCol="0">
            <a:spAutoFit/>
          </a:bodyPr>
          <a:lstStyle/>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Flexible </a:t>
            </a:r>
            <a:r>
              <a:rPr lang="de-DE" dirty="0" err="1">
                <a:latin typeface="Calibri" panose="020F0502020204030204" pitchFamily="34" charset="0"/>
                <a:cs typeface="Calibri" panose="020F0502020204030204" pitchFamily="34" charset="0"/>
              </a:rPr>
              <a:t>header</a:t>
            </a:r>
            <a:r>
              <a:rPr lang="de-DE" dirty="0">
                <a:latin typeface="Calibri" panose="020F0502020204030204" pitchFamily="34" charset="0"/>
                <a:cs typeface="Calibri" panose="020F0502020204030204" pitchFamily="34" charset="0"/>
              </a:rPr>
              <a:t> plus </a:t>
            </a:r>
            <a:r>
              <a:rPr lang="de-DE" dirty="0" err="1">
                <a:latin typeface="Calibri" panose="020F0502020204030204" pitchFamily="34" charset="0"/>
                <a:cs typeface="Calibri" panose="020F0502020204030204" pitchFamily="34" charset="0"/>
              </a:rPr>
              <a:t>gridded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data</a:t>
            </a:r>
            <a:endParaRPr lang="de-DE"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multidimensional, multi-variables</a:t>
            </a:r>
          </a:p>
        </p:txBody>
      </p:sp>
      <p:sp>
        <p:nvSpPr>
          <p:cNvPr id="6" name="Rechteck 5">
            <a:extLst>
              <a:ext uri="{FF2B5EF4-FFF2-40B4-BE49-F238E27FC236}">
                <a16:creationId xmlns:a16="http://schemas.microsoft.com/office/drawing/2014/main" id="{F85F7ACE-B871-4041-A7AE-6643AD5B7715}"/>
              </a:ext>
            </a:extLst>
          </p:cNvPr>
          <p:cNvSpPr/>
          <p:nvPr/>
        </p:nvSpPr>
        <p:spPr>
          <a:xfrm rot="16200000">
            <a:off x="-1863036" y="3581689"/>
            <a:ext cx="4880759" cy="430887"/>
          </a:xfrm>
          <a:prstGeom prst="rect">
            <a:avLst/>
          </a:prstGeom>
        </p:spPr>
        <p:txBody>
          <a:bodyPr wrap="square">
            <a:spAutoFit/>
          </a:bodyPr>
          <a:lstStyle/>
          <a:p>
            <a:r>
              <a:rPr lang="de-DE" sz="1100" dirty="0">
                <a:latin typeface="Calibri" panose="020F0502020204030204" pitchFamily="34" charset="0"/>
                <a:cs typeface="Calibri" panose="020F0502020204030204" pitchFamily="34" charset="0"/>
              </a:rPr>
              <a:t>Source: https://pro.arcgis.com/de/pro-app/latest/help/data/multidimensional/fundamentals-of-netcdf-data-storage.htm</a:t>
            </a:r>
          </a:p>
        </p:txBody>
      </p:sp>
      <p:sp>
        <p:nvSpPr>
          <p:cNvPr id="7" name="Textfeld 6">
            <a:extLst>
              <a:ext uri="{FF2B5EF4-FFF2-40B4-BE49-F238E27FC236}">
                <a16:creationId xmlns:a16="http://schemas.microsoft.com/office/drawing/2014/main" id="{0CCC369B-F6ED-480C-93EF-DD3084A9E045}"/>
              </a:ext>
            </a:extLst>
          </p:cNvPr>
          <p:cNvSpPr txBox="1"/>
          <p:nvPr/>
        </p:nvSpPr>
        <p:spPr>
          <a:xfrm>
            <a:off x="5712031" y="2222665"/>
            <a:ext cx="5652655" cy="1200329"/>
          </a:xfrm>
          <a:prstGeom prst="rect">
            <a:avLst/>
          </a:prstGeom>
          <a:noFill/>
        </p:spPr>
        <p:txBody>
          <a:bodyPr wrap="square" rtlCol="0">
            <a:spAutoFit/>
          </a:bodyPr>
          <a:lstStyle/>
          <a:p>
            <a:r>
              <a:rPr lang="de-DE" i="1" dirty="0">
                <a:solidFill>
                  <a:srgbClr val="00589C"/>
                </a:solidFill>
                <a:latin typeface="Calibri" panose="020F0502020204030204" pitchFamily="34" charset="0"/>
                <a:cs typeface="Calibri" panose="020F0502020204030204" pitchFamily="34" charset="0"/>
              </a:rPr>
              <a:t>„</a:t>
            </a:r>
            <a:r>
              <a:rPr lang="de-DE" i="1" dirty="0" err="1">
                <a:solidFill>
                  <a:srgbClr val="00589C"/>
                </a:solidFill>
                <a:latin typeface="Calibri" panose="020F0502020204030204" pitchFamily="34" charset="0"/>
                <a:cs typeface="Calibri" panose="020F0502020204030204" pitchFamily="34" charset="0"/>
              </a:rPr>
              <a:t>NetCDF</a:t>
            </a:r>
            <a:r>
              <a:rPr lang="de-DE" i="1" dirty="0">
                <a:solidFill>
                  <a:srgbClr val="00589C"/>
                </a:solidFill>
                <a:latin typeface="Calibri" panose="020F0502020204030204" pitchFamily="34" charset="0"/>
                <a:cs typeface="Calibri" panose="020F0502020204030204" pitchFamily="34" charset="0"/>
              </a:rPr>
              <a:t> </a:t>
            </a:r>
            <a:r>
              <a:rPr lang="de-DE" i="1" dirty="0" err="1">
                <a:solidFill>
                  <a:srgbClr val="00589C"/>
                </a:solidFill>
                <a:latin typeface="Calibri" panose="020F0502020204030204" pitchFamily="34" charset="0"/>
                <a:cs typeface="Calibri" panose="020F0502020204030204" pitchFamily="34" charset="0"/>
              </a:rPr>
              <a:t>is</a:t>
            </a:r>
            <a:r>
              <a:rPr lang="de-DE" i="1" dirty="0">
                <a:solidFill>
                  <a:srgbClr val="00589C"/>
                </a:solidFill>
                <a:latin typeface="Calibri" panose="020F0502020204030204" pitchFamily="34" charset="0"/>
                <a:cs typeface="Calibri" panose="020F0502020204030204" pitchFamily="34" charset="0"/>
              </a:rPr>
              <a:t> a </a:t>
            </a:r>
            <a:r>
              <a:rPr lang="de-DE" i="1" dirty="0" err="1">
                <a:solidFill>
                  <a:srgbClr val="00589C"/>
                </a:solidFill>
                <a:latin typeface="Calibri" panose="020F0502020204030204" pitchFamily="34" charset="0"/>
                <a:cs typeface="Calibri" panose="020F0502020204030204" pitchFamily="34" charset="0"/>
              </a:rPr>
              <a:t>great</a:t>
            </a:r>
            <a:r>
              <a:rPr lang="de-DE" i="1" dirty="0">
                <a:solidFill>
                  <a:srgbClr val="00589C"/>
                </a:solidFill>
                <a:latin typeface="Calibri" panose="020F0502020204030204" pitchFamily="34" charset="0"/>
                <a:cs typeface="Calibri" panose="020F0502020204030204" pitchFamily="34" charset="0"/>
              </a:rPr>
              <a:t> </a:t>
            </a:r>
            <a:r>
              <a:rPr lang="de-DE" i="1" dirty="0" err="1">
                <a:solidFill>
                  <a:srgbClr val="00589C"/>
                </a:solidFill>
                <a:latin typeface="Calibri" panose="020F0502020204030204" pitchFamily="34" charset="0"/>
                <a:cs typeface="Calibri" panose="020F0502020204030204" pitchFamily="34" charset="0"/>
              </a:rPr>
              <a:t>format</a:t>
            </a:r>
            <a:r>
              <a:rPr lang="de-DE" i="1" dirty="0">
                <a:solidFill>
                  <a:srgbClr val="00589C"/>
                </a:solidFill>
                <a:latin typeface="Calibri" panose="020F0502020204030204" pitchFamily="34" charset="0"/>
                <a:cs typeface="Calibri" panose="020F0502020204030204" pitchFamily="34" charset="0"/>
              </a:rPr>
              <a:t>, I </a:t>
            </a:r>
            <a:r>
              <a:rPr lang="de-DE" i="1" dirty="0" err="1">
                <a:solidFill>
                  <a:srgbClr val="00589C"/>
                </a:solidFill>
                <a:latin typeface="Calibri" panose="020F0502020204030204" pitchFamily="34" charset="0"/>
                <a:cs typeface="Calibri" panose="020F0502020204030204" pitchFamily="34" charset="0"/>
              </a:rPr>
              <a:t>can</a:t>
            </a:r>
            <a:r>
              <a:rPr lang="de-DE" i="1" dirty="0">
                <a:solidFill>
                  <a:srgbClr val="00589C"/>
                </a:solidFill>
                <a:latin typeface="Calibri" panose="020F0502020204030204" pitchFamily="34" charset="0"/>
                <a:cs typeface="Calibri" panose="020F0502020204030204" pitchFamily="34" charset="0"/>
              </a:rPr>
              <a:t> </a:t>
            </a:r>
            <a:r>
              <a:rPr lang="de-DE" i="1" dirty="0" err="1">
                <a:solidFill>
                  <a:srgbClr val="00589C"/>
                </a:solidFill>
                <a:latin typeface="Calibri" panose="020F0502020204030204" pitchFamily="34" charset="0"/>
                <a:cs typeface="Calibri" panose="020F0502020204030204" pitchFamily="34" charset="0"/>
              </a:rPr>
              <a:t>freely</a:t>
            </a:r>
            <a:r>
              <a:rPr lang="de-DE" i="1" dirty="0">
                <a:solidFill>
                  <a:srgbClr val="00589C"/>
                </a:solidFill>
                <a:latin typeface="Calibri" panose="020F0502020204030204" pitchFamily="34" charset="0"/>
                <a:cs typeface="Calibri" panose="020F0502020204030204" pitchFamily="34" charset="0"/>
              </a:rPr>
              <a:t> </a:t>
            </a:r>
            <a:r>
              <a:rPr lang="de-DE" i="1" dirty="0" err="1">
                <a:solidFill>
                  <a:srgbClr val="00589C"/>
                </a:solidFill>
                <a:latin typeface="Calibri" panose="020F0502020204030204" pitchFamily="34" charset="0"/>
                <a:cs typeface="Calibri" panose="020F0502020204030204" pitchFamily="34" charset="0"/>
              </a:rPr>
              <a:t>compose</a:t>
            </a:r>
            <a:r>
              <a:rPr lang="de-DE" i="1" dirty="0">
                <a:solidFill>
                  <a:srgbClr val="00589C"/>
                </a:solidFill>
                <a:latin typeface="Calibri" panose="020F0502020204030204" pitchFamily="34" charset="0"/>
                <a:cs typeface="Calibri" panose="020F0502020204030204" pitchFamily="34" charset="0"/>
              </a:rPr>
              <a:t> </a:t>
            </a:r>
            <a:r>
              <a:rPr lang="de-DE" i="1" dirty="0" err="1">
                <a:solidFill>
                  <a:srgbClr val="00589C"/>
                </a:solidFill>
                <a:latin typeface="Calibri" panose="020F0502020204030204" pitchFamily="34" charset="0"/>
                <a:cs typeface="Calibri" panose="020F0502020204030204" pitchFamily="34" charset="0"/>
              </a:rPr>
              <a:t>the</a:t>
            </a:r>
            <a:r>
              <a:rPr lang="de-DE" i="1" dirty="0">
                <a:solidFill>
                  <a:srgbClr val="00589C"/>
                </a:solidFill>
                <a:latin typeface="Calibri" panose="020F0502020204030204" pitchFamily="34" charset="0"/>
                <a:cs typeface="Calibri" panose="020F0502020204030204" pitchFamily="34" charset="0"/>
              </a:rPr>
              <a:t> </a:t>
            </a:r>
            <a:r>
              <a:rPr lang="de-DE" i="1" dirty="0" err="1">
                <a:solidFill>
                  <a:srgbClr val="00589C"/>
                </a:solidFill>
                <a:latin typeface="Calibri" panose="020F0502020204030204" pitchFamily="34" charset="0"/>
                <a:cs typeface="Calibri" panose="020F0502020204030204" pitchFamily="34" charset="0"/>
              </a:rPr>
              <a:t>header</a:t>
            </a:r>
            <a:r>
              <a:rPr lang="de-DE" i="1" dirty="0">
                <a:solidFill>
                  <a:srgbClr val="00589C"/>
                </a:solidFill>
                <a:latin typeface="Calibri" panose="020F0502020204030204" pitchFamily="34" charset="0"/>
                <a:cs typeface="Calibri" panose="020F0502020204030204" pitchFamily="34" charset="0"/>
              </a:rPr>
              <a:t> and </a:t>
            </a:r>
            <a:r>
              <a:rPr lang="de-DE" i="1" dirty="0" err="1">
                <a:solidFill>
                  <a:srgbClr val="00589C"/>
                </a:solidFill>
                <a:latin typeface="Calibri" panose="020F0502020204030204" pitchFamily="34" charset="0"/>
                <a:cs typeface="Calibri" panose="020F0502020204030204" pitchFamily="34" charset="0"/>
              </a:rPr>
              <a:t>use</a:t>
            </a:r>
            <a:r>
              <a:rPr lang="de-DE" i="1" dirty="0">
                <a:solidFill>
                  <a:srgbClr val="00589C"/>
                </a:solidFill>
                <a:latin typeface="Calibri" panose="020F0502020204030204" pitchFamily="34" charset="0"/>
                <a:cs typeface="Calibri" panose="020F0502020204030204" pitchFamily="34" charset="0"/>
              </a:rPr>
              <a:t> </a:t>
            </a:r>
            <a:r>
              <a:rPr lang="de-DE" i="1" dirty="0" err="1">
                <a:solidFill>
                  <a:srgbClr val="00589C"/>
                </a:solidFill>
                <a:latin typeface="Calibri" panose="020F0502020204030204" pitchFamily="34" charset="0"/>
                <a:cs typeface="Calibri" panose="020F0502020204030204" pitchFamily="34" charset="0"/>
              </a:rPr>
              <a:t>it</a:t>
            </a:r>
            <a:r>
              <a:rPr lang="de-DE" i="1" dirty="0">
                <a:solidFill>
                  <a:srgbClr val="00589C"/>
                </a:solidFill>
                <a:latin typeface="Calibri" panose="020F0502020204030204" pitchFamily="34" charset="0"/>
                <a:cs typeface="Calibri" panose="020F0502020204030204" pitchFamily="34" charset="0"/>
              </a:rPr>
              <a:t> </a:t>
            </a:r>
            <a:r>
              <a:rPr lang="de-DE" i="1" dirty="0" err="1">
                <a:solidFill>
                  <a:srgbClr val="00589C"/>
                </a:solidFill>
                <a:latin typeface="Calibri" panose="020F0502020204030204" pitchFamily="34" charset="0"/>
                <a:cs typeface="Calibri" panose="020F0502020204030204" pitchFamily="34" charset="0"/>
              </a:rPr>
              <a:t>for</a:t>
            </a:r>
            <a:r>
              <a:rPr lang="de-DE" i="1" dirty="0">
                <a:solidFill>
                  <a:srgbClr val="00589C"/>
                </a:solidFill>
                <a:latin typeface="Calibri" panose="020F0502020204030204" pitchFamily="34" charset="0"/>
                <a:cs typeface="Calibri" panose="020F0502020204030204" pitchFamily="34" charset="0"/>
              </a:rPr>
              <a:t> so </a:t>
            </a:r>
            <a:r>
              <a:rPr lang="de-DE" i="1" dirty="0" err="1">
                <a:solidFill>
                  <a:srgbClr val="00589C"/>
                </a:solidFill>
                <a:latin typeface="Calibri" panose="020F0502020204030204" pitchFamily="34" charset="0"/>
                <a:cs typeface="Calibri" panose="020F0502020204030204" pitchFamily="34" charset="0"/>
              </a:rPr>
              <a:t>many</a:t>
            </a:r>
            <a:r>
              <a:rPr lang="de-DE" i="1" dirty="0">
                <a:solidFill>
                  <a:srgbClr val="00589C"/>
                </a:solidFill>
                <a:latin typeface="Calibri" panose="020F0502020204030204" pitchFamily="34" charset="0"/>
                <a:cs typeface="Calibri" panose="020F0502020204030204" pitchFamily="34" charset="0"/>
              </a:rPr>
              <a:t> </a:t>
            </a:r>
            <a:r>
              <a:rPr lang="de-DE" i="1" dirty="0" err="1">
                <a:solidFill>
                  <a:srgbClr val="00589C"/>
                </a:solidFill>
                <a:latin typeface="Calibri" panose="020F0502020204030204" pitchFamily="34" charset="0"/>
                <a:cs typeface="Calibri" panose="020F0502020204030204" pitchFamily="34" charset="0"/>
              </a:rPr>
              <a:t>data</a:t>
            </a:r>
            <a:r>
              <a:rPr lang="de-DE" i="1" dirty="0">
                <a:solidFill>
                  <a:srgbClr val="00589C"/>
                </a:solidFill>
                <a:latin typeface="Calibri" panose="020F0502020204030204" pitchFamily="34" charset="0"/>
                <a:cs typeface="Calibri" panose="020F0502020204030204" pitchFamily="34" charset="0"/>
              </a:rPr>
              <a:t> </a:t>
            </a:r>
            <a:r>
              <a:rPr lang="de-DE" i="1" dirty="0" err="1">
                <a:solidFill>
                  <a:srgbClr val="00589C"/>
                </a:solidFill>
                <a:latin typeface="Calibri" panose="020F0502020204030204" pitchFamily="34" charset="0"/>
                <a:cs typeface="Calibri" panose="020F0502020204030204" pitchFamily="34" charset="0"/>
              </a:rPr>
              <a:t>types</a:t>
            </a:r>
            <a:r>
              <a:rPr lang="de-DE" i="1" dirty="0">
                <a:solidFill>
                  <a:srgbClr val="00589C"/>
                </a:solidFill>
                <a:latin typeface="Calibri" panose="020F0502020204030204" pitchFamily="34" charset="0"/>
                <a:cs typeface="Calibri" panose="020F0502020204030204" pitchFamily="34" charset="0"/>
              </a:rPr>
              <a:t>“</a:t>
            </a:r>
          </a:p>
        </p:txBody>
      </p:sp>
      <p:sp>
        <p:nvSpPr>
          <p:cNvPr id="8" name="Textfeld 7">
            <a:extLst>
              <a:ext uri="{FF2B5EF4-FFF2-40B4-BE49-F238E27FC236}">
                <a16:creationId xmlns:a16="http://schemas.microsoft.com/office/drawing/2014/main" id="{69A2E411-0912-4BBC-83C6-3D8AABD3F47F}"/>
              </a:ext>
            </a:extLst>
          </p:cNvPr>
          <p:cNvSpPr txBox="1"/>
          <p:nvPr/>
        </p:nvSpPr>
        <p:spPr>
          <a:xfrm>
            <a:off x="5712031" y="3674632"/>
            <a:ext cx="5652655" cy="2677656"/>
          </a:xfrm>
          <a:prstGeom prst="rect">
            <a:avLst/>
          </a:prstGeom>
          <a:noFill/>
        </p:spPr>
        <p:txBody>
          <a:bodyPr wrap="square" rtlCol="0">
            <a:spAutoFit/>
          </a:bodyPr>
          <a:lstStyle/>
          <a:p>
            <a:r>
              <a:rPr lang="de-DE" dirty="0" err="1">
                <a:latin typeface="Calibri" panose="020F0502020204030204" pitchFamily="34" charset="0"/>
                <a:cs typeface="Calibri" panose="020F0502020204030204" pitchFamily="34" charset="0"/>
              </a:rPr>
              <a:t>However</a:t>
            </a:r>
            <a:r>
              <a:rPr lang="de-DE"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de-DE" dirty="0" err="1">
                <a:latin typeface="Calibri" panose="020F0502020204030204" pitchFamily="34" charset="0"/>
                <a:cs typeface="Calibri" panose="020F0502020204030204" pitchFamily="34" charset="0"/>
              </a:rPr>
              <a:t>How</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much</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flexibility</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is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reasonable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for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interdisciplinary</a:t>
            </a:r>
            <a:r>
              <a:rPr lang="de-DE" dirty="0">
                <a:latin typeface="Calibri" panose="020F0502020204030204" pitchFamily="34" charset="0"/>
                <a:cs typeface="Calibri" panose="020F0502020204030204" pitchFamily="34" charset="0"/>
              </a:rPr>
              <a:t>, computer-</a:t>
            </a:r>
            <a:r>
              <a:rPr lang="de-DE" dirty="0" err="1">
                <a:latin typeface="Calibri" panose="020F0502020204030204" pitchFamily="34" charset="0"/>
                <a:cs typeface="Calibri" panose="020F0502020204030204" pitchFamily="34" charset="0"/>
              </a:rPr>
              <a:t>driven</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data</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analyses</a:t>
            </a:r>
            <a:r>
              <a:rPr lang="de-DE"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de-DE" dirty="0" err="1">
                <a:latin typeface="Calibri" panose="020F0502020204030204" pitchFamily="34" charset="0"/>
                <a:cs typeface="Calibri" panose="020F0502020204030204" pitchFamily="34" charset="0"/>
              </a:rPr>
              <a:t>How</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much</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experience</a:t>
            </a:r>
            <a:r>
              <a:rPr lang="de-DE" dirty="0">
                <a:latin typeface="Calibri" panose="020F0502020204030204" pitchFamily="34" charset="0"/>
                <a:cs typeface="Calibri" panose="020F0502020204030204" pitchFamily="34" charset="0"/>
              </a:rPr>
              <a:t> do </a:t>
            </a:r>
            <a:r>
              <a:rPr lang="de-DE" dirty="0" err="1">
                <a:latin typeface="Calibri" panose="020F0502020204030204" pitchFamily="34" charset="0"/>
                <a:cs typeface="Calibri" panose="020F0502020204030204" pitchFamily="34" charset="0"/>
              </a:rPr>
              <a:t>researchers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have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with</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describing</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their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data</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for</a:t>
            </a:r>
            <a:r>
              <a:rPr lang="de-DE" dirty="0">
                <a:latin typeface="Calibri" panose="020F0502020204030204" pitchFamily="34" charset="0"/>
                <a:cs typeface="Calibri" panose="020F0502020204030204" pitchFamily="34" charset="0"/>
              </a:rPr>
              <a:t> external </a:t>
            </a:r>
            <a:r>
              <a:rPr lang="de-DE" dirty="0" err="1">
                <a:latin typeface="Calibri" panose="020F0502020204030204" pitchFamily="34" charset="0"/>
                <a:cs typeface="Calibri" panose="020F0502020204030204" pitchFamily="34" charset="0"/>
              </a:rPr>
              <a:t>use</a:t>
            </a:r>
            <a:r>
              <a:rPr lang="de-DE"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1310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3CA73-3FBF-44B7-A8F2-27288AB033B8}"/>
              </a:ext>
            </a:extLst>
          </p:cNvPr>
          <p:cNvSpPr>
            <a:spLocks noGrp="1"/>
          </p:cNvSpPr>
          <p:nvPr>
            <p:ph type="title"/>
          </p:nvPr>
        </p:nvSpPr>
        <p:spPr>
          <a:xfrm>
            <a:off x="2498010" y="52937"/>
            <a:ext cx="9481224" cy="1325563"/>
          </a:xfrm>
        </p:spPr>
        <p:txBody>
          <a:bodyPr anchor="t">
            <a:normAutofit fontScale="90000"/>
          </a:bodyPr>
          <a:lstStyle/>
          <a:p>
            <a:pPr algn="l">
              <a:lnSpc>
                <a:spcPct val="130000"/>
              </a:lnSpc>
            </a:pPr>
            <a:r>
              <a:rPr lang="en-US" sz="4000" kern="0" dirty="0"/>
              <a:t>Standards for </a:t>
            </a:r>
            <a:r>
              <a:rPr lang="en-US" sz="4000" kern="0" dirty="0" err="1"/>
              <a:t>NetCDF</a:t>
            </a:r>
            <a:br>
              <a:rPr lang="en-US" kern="0" dirty="0"/>
            </a:br>
            <a:r>
              <a:rPr lang="en-US" kern="0" dirty="0" err="1"/>
              <a:t>NetCDF</a:t>
            </a:r>
            <a:r>
              <a:rPr lang="en-US" kern="0" dirty="0"/>
              <a:t> Climate and Forecast (CF) Metadata Conventions</a:t>
            </a:r>
            <a:br>
              <a:rPr lang="de-DE" kern="0" dirty="0"/>
            </a:br>
            <a:endParaRPr lang="de-DE" dirty="0"/>
          </a:p>
        </p:txBody>
      </p:sp>
      <p:sp>
        <p:nvSpPr>
          <p:cNvPr id="3" name="Rechteck 2">
            <a:extLst>
              <a:ext uri="{FF2B5EF4-FFF2-40B4-BE49-F238E27FC236}">
                <a16:creationId xmlns:a16="http://schemas.microsoft.com/office/drawing/2014/main" id="{0E04FBCE-EDFD-4C27-9788-4460F04A7C16}"/>
              </a:ext>
            </a:extLst>
          </p:cNvPr>
          <p:cNvSpPr/>
          <p:nvPr/>
        </p:nvSpPr>
        <p:spPr bwMode="auto">
          <a:xfrm>
            <a:off x="0" y="6020790"/>
            <a:ext cx="12192000" cy="8372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96" charset="-128"/>
            </a:endParaRPr>
          </a:p>
        </p:txBody>
      </p:sp>
      <p:sp>
        <p:nvSpPr>
          <p:cNvPr id="5" name="Rechteck 4">
            <a:extLst>
              <a:ext uri="{FF2B5EF4-FFF2-40B4-BE49-F238E27FC236}">
                <a16:creationId xmlns:a16="http://schemas.microsoft.com/office/drawing/2014/main" id="{96CE4FF3-D460-4E69-A72D-DCB70EA8C590}"/>
              </a:ext>
            </a:extLst>
          </p:cNvPr>
          <p:cNvSpPr/>
          <p:nvPr/>
        </p:nvSpPr>
        <p:spPr>
          <a:xfrm>
            <a:off x="425532" y="1481251"/>
            <a:ext cx="11340936" cy="1938992"/>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The CF metadata conventions are designed to promote the processing and sharing of files created with the </a:t>
            </a:r>
            <a:r>
              <a:rPr lang="en-US" sz="2000" dirty="0" err="1">
                <a:latin typeface="Calibri" panose="020F0502020204030204" pitchFamily="34" charset="0"/>
                <a:cs typeface="Calibri" panose="020F0502020204030204" pitchFamily="34" charset="0"/>
              </a:rPr>
              <a:t>NetCDF</a:t>
            </a:r>
            <a:r>
              <a:rPr lang="en-US" sz="2000" dirty="0">
                <a:latin typeface="Calibri" panose="020F0502020204030204" pitchFamily="34" charset="0"/>
                <a:cs typeface="Calibri" panose="020F0502020204030204" pitchFamily="34" charset="0"/>
              </a:rPr>
              <a:t> API. The conventions </a:t>
            </a:r>
            <a:r>
              <a:rPr lang="en-US" sz="2000" b="1" dirty="0">
                <a:latin typeface="Calibri" panose="020F0502020204030204" pitchFamily="34" charset="0"/>
                <a:cs typeface="Calibri" panose="020F0502020204030204" pitchFamily="34" charset="0"/>
              </a:rPr>
              <a:t>define metadata that provide a definitive description of what the data in each variable represents</a:t>
            </a:r>
            <a:r>
              <a:rPr lang="en-US" sz="2000" dirty="0">
                <a:latin typeface="Calibri" panose="020F0502020204030204" pitchFamily="34" charset="0"/>
                <a:cs typeface="Calibri" panose="020F0502020204030204" pitchFamily="34" charset="0"/>
              </a:rPr>
              <a:t>, and the spatial and temporal properties of the data. This enables users of data from different sources to decide </a:t>
            </a:r>
            <a:r>
              <a:rPr lang="en-US" sz="2000" b="1" dirty="0">
                <a:latin typeface="Calibri" panose="020F0502020204030204" pitchFamily="34" charset="0"/>
                <a:cs typeface="Calibri" panose="020F0502020204030204" pitchFamily="34" charset="0"/>
              </a:rPr>
              <a:t>which quantities are comparable, and facilitates building applications with powerful extraction, </a:t>
            </a:r>
            <a:r>
              <a:rPr lang="en-US" sz="2000" b="1" dirty="0" err="1">
                <a:latin typeface="Calibri" panose="020F0502020204030204" pitchFamily="34" charset="0"/>
                <a:cs typeface="Calibri" panose="020F0502020204030204" pitchFamily="34" charset="0"/>
              </a:rPr>
              <a:t>regridding</a:t>
            </a:r>
            <a:r>
              <a:rPr lang="en-US" sz="2000" b="1" dirty="0">
                <a:latin typeface="Calibri" panose="020F0502020204030204" pitchFamily="34" charset="0"/>
                <a:cs typeface="Calibri" panose="020F0502020204030204" pitchFamily="34" charset="0"/>
              </a:rPr>
              <a:t>, and display capabilities</a:t>
            </a:r>
            <a:r>
              <a:rPr lang="en-US" sz="2000" dirty="0">
                <a:latin typeface="Calibri" panose="020F0502020204030204" pitchFamily="34" charset="0"/>
                <a:cs typeface="Calibri" panose="020F0502020204030204" pitchFamily="34" charset="0"/>
              </a:rPr>
              <a:t>. The CF convention includes a standard name table, which defines strings that identify physical quantities.</a:t>
            </a:r>
            <a:endParaRPr lang="de-DE" sz="2000" dirty="0">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0E00D11E-C1C2-4C49-88B8-2A437AF0E381}"/>
              </a:ext>
            </a:extLst>
          </p:cNvPr>
          <p:cNvSpPr/>
          <p:nvPr/>
        </p:nvSpPr>
        <p:spPr>
          <a:xfrm>
            <a:off x="2122013" y="6459053"/>
            <a:ext cx="2723118" cy="276999"/>
          </a:xfrm>
          <a:prstGeom prst="rect">
            <a:avLst/>
          </a:prstGeom>
        </p:spPr>
        <p:txBody>
          <a:bodyPr wrap="none">
            <a:spAutoFit/>
          </a:bodyPr>
          <a:lstStyle/>
          <a:p>
            <a:r>
              <a:rPr lang="de-DE" sz="12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https://cfconventions.org/</a:t>
            </a:r>
            <a:r>
              <a:rPr lang="de-DE" sz="1200" dirty="0">
                <a:latin typeface="Calibri" panose="020F0502020204030204" pitchFamily="34" charset="0"/>
                <a:cs typeface="Calibri" panose="020F0502020204030204" pitchFamily="34" charset="0"/>
              </a:rPr>
              <a:t> and </a:t>
            </a:r>
            <a:r>
              <a:rPr lang="de-DE" sz="1200" dirty="0" err="1">
                <a:latin typeface="Calibri" panose="020F0502020204030204" pitchFamily="34" charset="0"/>
                <a:cs typeface="Calibri" panose="020F0502020204030204" pitchFamily="34" charset="0"/>
              </a:rPr>
              <a:t>subpages</a:t>
            </a:r>
            <a:endParaRPr lang="de-DE" sz="1200" dirty="0">
              <a:latin typeface="Calibri" panose="020F0502020204030204" pitchFamily="34" charset="0"/>
              <a:cs typeface="Calibri" panose="020F0502020204030204" pitchFamily="34" charset="0"/>
            </a:endParaRPr>
          </a:p>
        </p:txBody>
      </p:sp>
      <p:grpSp>
        <p:nvGrpSpPr>
          <p:cNvPr id="7" name="Gruppieren 6">
            <a:extLst>
              <a:ext uri="{FF2B5EF4-FFF2-40B4-BE49-F238E27FC236}">
                <a16:creationId xmlns:a16="http://schemas.microsoft.com/office/drawing/2014/main" id="{1B6C3DA2-8A9D-440E-B58D-CC979EAD18D2}"/>
              </a:ext>
            </a:extLst>
          </p:cNvPr>
          <p:cNvGrpSpPr/>
          <p:nvPr/>
        </p:nvGrpSpPr>
        <p:grpSpPr>
          <a:xfrm>
            <a:off x="5271657" y="3434282"/>
            <a:ext cx="2500746" cy="3183775"/>
            <a:chOff x="5098932" y="3296381"/>
            <a:chExt cx="2183739" cy="2780184"/>
          </a:xfrm>
        </p:grpSpPr>
        <p:sp>
          <p:nvSpPr>
            <p:cNvPr id="8" name="Rechteck 7">
              <a:extLst>
                <a:ext uri="{FF2B5EF4-FFF2-40B4-BE49-F238E27FC236}">
                  <a16:creationId xmlns:a16="http://schemas.microsoft.com/office/drawing/2014/main" id="{90D991AC-EE48-4C70-8F0F-BC59E9884A7A}"/>
                </a:ext>
              </a:extLst>
            </p:cNvPr>
            <p:cNvSpPr/>
            <p:nvPr/>
          </p:nvSpPr>
          <p:spPr>
            <a:xfrm>
              <a:off x="5098932" y="3296381"/>
              <a:ext cx="2183739" cy="400110"/>
            </a:xfrm>
            <a:prstGeom prst="rect">
              <a:avLst/>
            </a:prstGeom>
          </p:spPr>
          <p:txBody>
            <a:bodyPr wrap="none">
              <a:spAutoFit/>
            </a:bodyPr>
            <a:lstStyle/>
            <a:p>
              <a:r>
                <a:rPr lang="en-US" sz="2000" b="1" dirty="0">
                  <a:latin typeface="Calibri" panose="020F0502020204030204" pitchFamily="34" charset="0"/>
                  <a:cs typeface="Calibri" panose="020F0502020204030204" pitchFamily="34" charset="0"/>
                </a:rPr>
                <a:t>CF Area Type Table</a:t>
              </a:r>
              <a:endParaRPr lang="de-DE" sz="2000" b="1" dirty="0">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580D4AF5-7CF3-4178-8341-740A58CC153A}"/>
                </a:ext>
              </a:extLst>
            </p:cNvPr>
            <p:cNvPicPr>
              <a:picLocks noChangeAspect="1"/>
            </p:cNvPicPr>
            <p:nvPr/>
          </p:nvPicPr>
          <p:blipFill rotWithShape="1">
            <a:blip r:embed="rId4"/>
            <a:srcRect t="4262" r="34496"/>
            <a:stretch/>
          </p:blipFill>
          <p:spPr>
            <a:xfrm>
              <a:off x="5098932" y="3696491"/>
              <a:ext cx="2183739" cy="2380074"/>
            </a:xfrm>
            <a:prstGeom prst="rect">
              <a:avLst/>
            </a:prstGeom>
          </p:spPr>
        </p:pic>
      </p:grpSp>
      <p:grpSp>
        <p:nvGrpSpPr>
          <p:cNvPr id="10" name="Gruppieren 9">
            <a:extLst>
              <a:ext uri="{FF2B5EF4-FFF2-40B4-BE49-F238E27FC236}">
                <a16:creationId xmlns:a16="http://schemas.microsoft.com/office/drawing/2014/main" id="{D0163612-8F89-4FB0-B83F-C0E5BFED2231}"/>
              </a:ext>
            </a:extLst>
          </p:cNvPr>
          <p:cNvGrpSpPr/>
          <p:nvPr/>
        </p:nvGrpSpPr>
        <p:grpSpPr>
          <a:xfrm>
            <a:off x="425532" y="3540485"/>
            <a:ext cx="3994067" cy="3075780"/>
            <a:chOff x="636564" y="3349766"/>
            <a:chExt cx="3301964" cy="2671024"/>
          </a:xfrm>
        </p:grpSpPr>
        <p:sp>
          <p:nvSpPr>
            <p:cNvPr id="11" name="Rechteck 10">
              <a:extLst>
                <a:ext uri="{FF2B5EF4-FFF2-40B4-BE49-F238E27FC236}">
                  <a16:creationId xmlns:a16="http://schemas.microsoft.com/office/drawing/2014/main" id="{107F8881-3B6E-4640-9503-962DF2919E8A}"/>
                </a:ext>
              </a:extLst>
            </p:cNvPr>
            <p:cNvSpPr/>
            <p:nvPr/>
          </p:nvSpPr>
          <p:spPr>
            <a:xfrm>
              <a:off x="636564" y="3349766"/>
              <a:ext cx="2828595" cy="400110"/>
            </a:xfrm>
            <a:prstGeom prst="rect">
              <a:avLst/>
            </a:prstGeom>
          </p:spPr>
          <p:txBody>
            <a:bodyPr wrap="none">
              <a:spAutoFit/>
            </a:bodyPr>
            <a:lstStyle/>
            <a:p>
              <a:r>
                <a:rPr lang="en-US" sz="2000" b="1" dirty="0">
                  <a:latin typeface="Calibri" panose="020F0502020204030204" pitchFamily="34" charset="0"/>
                  <a:cs typeface="Calibri" panose="020F0502020204030204" pitchFamily="34" charset="0"/>
                </a:rPr>
                <a:t>CF Standard Name Table</a:t>
              </a:r>
              <a:endParaRPr lang="de-DE" sz="2000" b="1" dirty="0">
                <a:latin typeface="Calibri" panose="020F0502020204030204" pitchFamily="34" charset="0"/>
                <a:cs typeface="Calibri" panose="020F0502020204030204" pitchFamily="34" charset="0"/>
              </a:endParaRPr>
            </a:p>
          </p:txBody>
        </p:sp>
        <p:pic>
          <p:nvPicPr>
            <p:cNvPr id="12" name="Grafik 11">
              <a:extLst>
                <a:ext uri="{FF2B5EF4-FFF2-40B4-BE49-F238E27FC236}">
                  <a16:creationId xmlns:a16="http://schemas.microsoft.com/office/drawing/2014/main" id="{D68C8801-3A27-4493-A946-1BBB94AADE91}"/>
                </a:ext>
              </a:extLst>
            </p:cNvPr>
            <p:cNvPicPr>
              <a:picLocks noChangeAspect="1"/>
            </p:cNvPicPr>
            <p:nvPr/>
          </p:nvPicPr>
          <p:blipFill rotWithShape="1">
            <a:blip r:embed="rId5"/>
            <a:srcRect t="8831" r="15241" b="17864"/>
            <a:stretch/>
          </p:blipFill>
          <p:spPr>
            <a:xfrm>
              <a:off x="636564" y="3723615"/>
              <a:ext cx="3301964" cy="2297175"/>
            </a:xfrm>
            <a:prstGeom prst="rect">
              <a:avLst/>
            </a:prstGeom>
          </p:spPr>
        </p:pic>
      </p:grpSp>
      <p:grpSp>
        <p:nvGrpSpPr>
          <p:cNvPr id="13" name="Gruppieren 12">
            <a:extLst>
              <a:ext uri="{FF2B5EF4-FFF2-40B4-BE49-F238E27FC236}">
                <a16:creationId xmlns:a16="http://schemas.microsoft.com/office/drawing/2014/main" id="{C552DEBC-E0B9-4538-94A9-6779157258DC}"/>
              </a:ext>
            </a:extLst>
          </p:cNvPr>
          <p:cNvGrpSpPr/>
          <p:nvPr/>
        </p:nvGrpSpPr>
        <p:grpSpPr>
          <a:xfrm>
            <a:off x="8552459" y="3422962"/>
            <a:ext cx="3426775" cy="3224341"/>
            <a:chOff x="8831334" y="3297920"/>
            <a:chExt cx="3091487" cy="2908860"/>
          </a:xfrm>
        </p:grpSpPr>
        <p:sp>
          <p:nvSpPr>
            <p:cNvPr id="14" name="Rechteck 13">
              <a:extLst>
                <a:ext uri="{FF2B5EF4-FFF2-40B4-BE49-F238E27FC236}">
                  <a16:creationId xmlns:a16="http://schemas.microsoft.com/office/drawing/2014/main" id="{A89D39AB-42D8-4156-B7D4-C25B48C263F9}"/>
                </a:ext>
              </a:extLst>
            </p:cNvPr>
            <p:cNvSpPr/>
            <p:nvPr/>
          </p:nvSpPr>
          <p:spPr>
            <a:xfrm>
              <a:off x="8831334" y="3297920"/>
              <a:ext cx="3091487" cy="707886"/>
            </a:xfrm>
            <a:prstGeom prst="rect">
              <a:avLst/>
            </a:prstGeom>
          </p:spPr>
          <p:txBody>
            <a:bodyPr wrap="none">
              <a:spAutoFit/>
            </a:bodyPr>
            <a:lstStyle/>
            <a:p>
              <a:r>
                <a:rPr lang="en-US" sz="2000" b="1" dirty="0">
                  <a:latin typeface="Calibri" panose="020F0502020204030204" pitchFamily="34" charset="0"/>
                  <a:cs typeface="Calibri" panose="020F0502020204030204" pitchFamily="34" charset="0"/>
                </a:rPr>
                <a:t>CF </a:t>
              </a:r>
              <a:r>
                <a:rPr lang="de-DE" sz="2000" b="1" dirty="0" err="1">
                  <a:latin typeface="Calibri" panose="020F0502020204030204" pitchFamily="34" charset="0"/>
                  <a:cs typeface="Calibri" panose="020F0502020204030204" pitchFamily="34" charset="0"/>
                </a:rPr>
                <a:t>Standardized</a:t>
              </a:r>
              <a:r>
                <a:rPr lang="de-DE" sz="2000" b="1" dirty="0">
                  <a:latin typeface="Calibri" panose="020F0502020204030204" pitchFamily="34" charset="0"/>
                  <a:cs typeface="Calibri" panose="020F0502020204030204" pitchFamily="34" charset="0"/>
                </a:rPr>
                <a:t> Region List</a:t>
              </a:r>
            </a:p>
            <a:p>
              <a:endParaRPr lang="de-DE" sz="2000" b="1" dirty="0">
                <a:latin typeface="Calibri" panose="020F0502020204030204" pitchFamily="34" charset="0"/>
                <a:cs typeface="Calibri" panose="020F0502020204030204" pitchFamily="34" charset="0"/>
              </a:endParaRPr>
            </a:p>
          </p:txBody>
        </p:sp>
        <p:pic>
          <p:nvPicPr>
            <p:cNvPr id="15" name="Grafik 14">
              <a:extLst>
                <a:ext uri="{FF2B5EF4-FFF2-40B4-BE49-F238E27FC236}">
                  <a16:creationId xmlns:a16="http://schemas.microsoft.com/office/drawing/2014/main" id="{44AE98BF-4F6C-4594-A6C2-3E92E5FA6000}"/>
                </a:ext>
              </a:extLst>
            </p:cNvPr>
            <p:cNvPicPr>
              <a:picLocks noChangeAspect="1"/>
            </p:cNvPicPr>
            <p:nvPr/>
          </p:nvPicPr>
          <p:blipFill rotWithShape="1">
            <a:blip r:embed="rId6"/>
            <a:srcRect b="50421"/>
            <a:stretch/>
          </p:blipFill>
          <p:spPr>
            <a:xfrm>
              <a:off x="8831334" y="3708137"/>
              <a:ext cx="2459879" cy="2498643"/>
            </a:xfrm>
            <a:prstGeom prst="rect">
              <a:avLst/>
            </a:prstGeom>
          </p:spPr>
        </p:pic>
      </p:grpSp>
      <p:sp>
        <p:nvSpPr>
          <p:cNvPr id="4" name="Rechteck 3">
            <a:extLst>
              <a:ext uri="{FF2B5EF4-FFF2-40B4-BE49-F238E27FC236}">
                <a16:creationId xmlns:a16="http://schemas.microsoft.com/office/drawing/2014/main" id="{ABF0A7AA-F6AD-4292-86F3-40D48E37C48A}"/>
              </a:ext>
            </a:extLst>
          </p:cNvPr>
          <p:cNvSpPr/>
          <p:nvPr/>
        </p:nvSpPr>
        <p:spPr>
          <a:xfrm>
            <a:off x="425533" y="6227186"/>
            <a:ext cx="11185622" cy="56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It</a:t>
            </a: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DE"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is</a:t>
            </a: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DE"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work</a:t>
            </a: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 to </a:t>
            </a:r>
            <a:r>
              <a:rPr lang="de-DE"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apply</a:t>
            </a: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DE"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the</a:t>
            </a: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DE"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standards</a:t>
            </a: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 but </a:t>
            </a:r>
            <a:r>
              <a:rPr lang="de-DE"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worthwile</a:t>
            </a: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DE"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for</a:t>
            </a: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DE"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interoperability</a:t>
            </a: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1271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9F967-39EF-48C0-B3E1-289DCC928612}"/>
              </a:ext>
            </a:extLst>
          </p:cNvPr>
          <p:cNvSpPr>
            <a:spLocks noGrp="1"/>
          </p:cNvSpPr>
          <p:nvPr>
            <p:ph type="title"/>
          </p:nvPr>
        </p:nvSpPr>
        <p:spPr>
          <a:xfrm>
            <a:off x="2432431" y="96295"/>
            <a:ext cx="8834887" cy="833947"/>
          </a:xfrm>
        </p:spPr>
        <p:txBody>
          <a:bodyPr>
            <a:normAutofit/>
          </a:bodyPr>
          <a:lstStyle/>
          <a:p>
            <a:pPr algn="l"/>
            <a:r>
              <a:rPr lang="de-DE" sz="3600" dirty="0"/>
              <a:t>Data Standards: Level </a:t>
            </a:r>
            <a:r>
              <a:rPr lang="de-DE" sz="3600" dirty="0" err="1"/>
              <a:t>definition</a:t>
            </a:r>
            <a:r>
              <a:rPr lang="de-DE" sz="3600" dirty="0"/>
              <a:t> (GRACE-FO)</a:t>
            </a:r>
          </a:p>
        </p:txBody>
      </p:sp>
      <p:sp>
        <p:nvSpPr>
          <p:cNvPr id="5" name="Textfeld 4">
            <a:extLst>
              <a:ext uri="{FF2B5EF4-FFF2-40B4-BE49-F238E27FC236}">
                <a16:creationId xmlns:a16="http://schemas.microsoft.com/office/drawing/2014/main" id="{E5CBC446-576C-458E-9851-0D30F1C4D85F}"/>
              </a:ext>
            </a:extLst>
          </p:cNvPr>
          <p:cNvSpPr txBox="1"/>
          <p:nvPr/>
        </p:nvSpPr>
        <p:spPr>
          <a:xfrm>
            <a:off x="411480" y="1199072"/>
            <a:ext cx="11369040" cy="5093702"/>
          </a:xfrm>
          <a:prstGeom prst="rect">
            <a:avLst/>
          </a:prstGeom>
          <a:noFill/>
        </p:spPr>
        <p:txBody>
          <a:bodyPr wrap="square" rtlCol="0">
            <a:spAutoFit/>
          </a:bodyPr>
          <a:lstStyle/>
          <a:p>
            <a:pPr>
              <a:spcAft>
                <a:spcPts val="600"/>
              </a:spcAft>
            </a:pPr>
            <a:r>
              <a:rPr lang="en-US" sz="2000" b="1" dirty="0">
                <a:solidFill>
                  <a:srgbClr val="1D4928"/>
                </a:solidFill>
                <a:latin typeface="Calibri" panose="020F0502020204030204" pitchFamily="34" charset="0"/>
                <a:ea typeface="Calibri" panose="020F0502020204030204" pitchFamily="34" charset="0"/>
                <a:cs typeface="Calibri" panose="020F0502020204030204" pitchFamily="34" charset="0"/>
              </a:rPr>
              <a:t>Level-0</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Unprocessed, raw binary telemetry data </a:t>
            </a:r>
            <a:r>
              <a:rPr lang="en-US" sz="2000" dirty="0">
                <a:latin typeface="Calibri" panose="020F0502020204030204" pitchFamily="34" charset="0"/>
                <a:ea typeface="Calibri" panose="020F0502020204030204" pitchFamily="34" charset="0"/>
                <a:cs typeface="Calibri" panose="020F0502020204030204" pitchFamily="34" charset="0"/>
              </a:rPr>
              <a:t>directly downlinked from the twin satellites,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including housekeeping and instrument data streams.</a:t>
            </a:r>
          </a:p>
          <a:p>
            <a:pPr>
              <a:spcAft>
                <a:spcPts val="600"/>
              </a:spcAft>
            </a:pPr>
            <a:r>
              <a:rPr lang="en-US" sz="2000" b="1" dirty="0">
                <a:solidFill>
                  <a:srgbClr val="1D4928"/>
                </a:solidFill>
                <a:latin typeface="Calibri" panose="020F0502020204030204" pitchFamily="34" charset="0"/>
                <a:ea typeface="Calibri" panose="020F0502020204030204" pitchFamily="34" charset="0"/>
                <a:cs typeface="Calibri" panose="020F0502020204030204" pitchFamily="34" charset="0"/>
              </a:rPr>
              <a:t>Level-1A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Raw</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telemetry converted into scientific engineering units </a:t>
            </a:r>
            <a:r>
              <a:rPr lang="en-US" sz="2000" dirty="0">
                <a:latin typeface="Calibri" panose="020F0502020204030204" pitchFamily="34" charset="0"/>
                <a:ea typeface="Calibri" panose="020F0502020204030204" pitchFamily="34" charset="0"/>
                <a:cs typeface="Calibri" panose="020F0502020204030204" pitchFamily="34" charset="0"/>
              </a:rPr>
              <a:t>(e.g., temperatures in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Celsius) and time-tagged.</a:t>
            </a:r>
          </a:p>
          <a:p>
            <a:pPr>
              <a:spcAft>
                <a:spcPts val="600"/>
              </a:spcAft>
            </a:pPr>
            <a:r>
              <a:rPr lang="en-US" sz="2000" b="1" dirty="0">
                <a:solidFill>
                  <a:srgbClr val="1D4928"/>
                </a:solidFill>
                <a:latin typeface="Calibri" panose="020F0502020204030204" pitchFamily="34" charset="0"/>
                <a:ea typeface="Calibri" panose="020F0502020204030204" pitchFamily="34" charset="0"/>
                <a:cs typeface="Calibri" panose="020F0502020204030204" pitchFamily="34" charset="0"/>
              </a:rPr>
              <a:t>Level-1B</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Corrected, calibrated, and time-reduced observations</a:t>
            </a:r>
            <a:r>
              <a:rPr lang="en-US" sz="2000" dirty="0">
                <a:latin typeface="Calibri" panose="020F0502020204030204" pitchFamily="34" charset="0"/>
                <a:ea typeface="Calibri" panose="020F0502020204030204" pitchFamily="34" charset="0"/>
                <a:cs typeface="Calibri" panose="020F0502020204030204" pitchFamily="34" charset="0"/>
              </a:rPr>
              <a:t>. This includes precise inter-</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satellite microwave/laser measurements, accelerometer readings, GPS data, and star camera data.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Level-1B is the standard starting point for independent scientific modeling.</a:t>
            </a:r>
          </a:p>
          <a:p>
            <a:pPr>
              <a:spcAft>
                <a:spcPts val="600"/>
              </a:spcAft>
            </a:pPr>
            <a:r>
              <a:rPr lang="en-US" sz="2000" b="1" dirty="0">
                <a:solidFill>
                  <a:srgbClr val="1D4928"/>
                </a:solidFill>
                <a:latin typeface="Calibri" panose="020F0502020204030204" pitchFamily="34" charset="0"/>
                <a:ea typeface="Calibri" panose="020F0502020204030204" pitchFamily="34" charset="0"/>
                <a:cs typeface="Calibri" panose="020F0502020204030204" pitchFamily="34" charset="0"/>
              </a:rPr>
              <a:t>Level-2</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Gravity field solutions derived from Level-1B data</a:t>
            </a:r>
            <a:r>
              <a:rPr lang="en-US" sz="2000" dirty="0">
                <a:latin typeface="Calibri" panose="020F0502020204030204" pitchFamily="34" charset="0"/>
                <a:ea typeface="Calibri" panose="020F0502020204030204" pitchFamily="34" charset="0"/>
                <a:cs typeface="Calibri" panose="020F0502020204030204" pitchFamily="34" charset="0"/>
              </a:rPr>
              <a:t>. The results are typically provided as </a:t>
            </a:r>
            <a:r>
              <a:rPr lang="en-US" sz="2000" b="1" dirty="0">
                <a:latin typeface="Calibri" panose="020F0502020204030204" pitchFamily="34" charset="0"/>
                <a:ea typeface="Calibri" panose="020F0502020204030204" pitchFamily="34" charset="0"/>
                <a:cs typeface="Calibri" panose="020F0502020204030204" pitchFamily="34" charset="0"/>
              </a:rPr>
              <a:t>spherical harmonic coefficients</a:t>
            </a:r>
            <a:r>
              <a:rPr lang="en-US" sz="2000" dirty="0">
                <a:latin typeface="Calibri" panose="020F0502020204030204" pitchFamily="34" charset="0"/>
                <a:ea typeface="Calibri" panose="020F0502020204030204" pitchFamily="34" charset="0"/>
                <a:cs typeface="Calibri" panose="020F0502020204030204" pitchFamily="34" charset="0"/>
              </a:rPr>
              <a:t>, representing the spatial variations of Earth's gravity field over time.</a:t>
            </a:r>
          </a:p>
          <a:p>
            <a:pPr>
              <a:spcAft>
                <a:spcPts val="600"/>
              </a:spcAft>
            </a:pPr>
            <a:r>
              <a:rPr lang="en-US" sz="2000" b="1" dirty="0">
                <a:solidFill>
                  <a:srgbClr val="1D4928"/>
                </a:solidFill>
                <a:latin typeface="Calibri" panose="020F0502020204030204" pitchFamily="34" charset="0"/>
                <a:ea typeface="Calibri" panose="020F0502020204030204" pitchFamily="34" charset="0"/>
                <a:cs typeface="Calibri" panose="020F0502020204030204" pitchFamily="34" charset="0"/>
              </a:rPr>
              <a:t>Level-3</a:t>
            </a:r>
            <a:r>
              <a:rPr lang="en-US" sz="2000" b="1" dirty="0">
                <a:latin typeface="Calibri" panose="020F0502020204030204" pitchFamily="34" charset="0"/>
                <a:ea typeface="Calibri" panose="020F0502020204030204" pitchFamily="34" charset="0"/>
                <a:cs typeface="Calibri" panose="020F0502020204030204" pitchFamily="34" charset="0"/>
              </a:rPr>
              <a:t>: Gridded data products that map gravity anomalies into interpretable Earth surface mass changes</a:t>
            </a:r>
            <a:r>
              <a:rPr lang="en-US" sz="2000" dirty="0">
                <a:latin typeface="Calibri" panose="020F0502020204030204" pitchFamily="34" charset="0"/>
                <a:ea typeface="Calibri" panose="020F0502020204030204" pitchFamily="34" charset="0"/>
                <a:cs typeface="Calibri" panose="020F0502020204030204" pitchFamily="34" charset="0"/>
              </a:rPr>
              <a:t>. They are frequently expressed in units of "equivalent water height" (cm or meters) and are typically easier for general scientific and climatological research to use directly.</a:t>
            </a:r>
          </a:p>
          <a:p>
            <a:pPr>
              <a:spcAft>
                <a:spcPts val="600"/>
              </a:spcAft>
            </a:pPr>
            <a:r>
              <a:rPr lang="en-US" sz="2000" b="1" dirty="0">
                <a:solidFill>
                  <a:srgbClr val="1D4928"/>
                </a:solidFill>
                <a:latin typeface="Calibri" panose="020F0502020204030204" pitchFamily="34" charset="0"/>
                <a:ea typeface="Calibri" panose="020F0502020204030204" pitchFamily="34" charset="0"/>
                <a:cs typeface="Calibri" panose="020F0502020204030204" pitchFamily="34" charset="0"/>
              </a:rPr>
              <a:t>Level-4</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Highly processed, value-added products that combine GRACE-FO data with other models </a:t>
            </a:r>
            <a:r>
              <a:rPr lang="en-US" sz="2000" dirty="0">
                <a:latin typeface="Calibri" panose="020F0502020204030204" pitchFamily="34" charset="0"/>
                <a:ea typeface="Calibri" panose="020F0502020204030204" pitchFamily="34" charset="0"/>
                <a:cs typeface="Calibri" panose="020F0502020204030204" pitchFamily="34" charset="0"/>
              </a:rPr>
              <a:t>(such as ocean bottom pressure or hydrological models) to separate specific climate components, like separating deep-ocean signals from surface mass changes.</a:t>
            </a:r>
            <a:endParaRPr lang="de-DE" sz="20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uppieren 5">
            <a:extLst>
              <a:ext uri="{FF2B5EF4-FFF2-40B4-BE49-F238E27FC236}">
                <a16:creationId xmlns:a16="http://schemas.microsoft.com/office/drawing/2014/main" id="{154053A9-44AB-4473-84F6-C1406400183F}"/>
              </a:ext>
            </a:extLst>
          </p:cNvPr>
          <p:cNvGrpSpPr/>
          <p:nvPr/>
        </p:nvGrpSpPr>
        <p:grpSpPr>
          <a:xfrm>
            <a:off x="10239556" y="877750"/>
            <a:ext cx="1830726" cy="1988193"/>
            <a:chOff x="4578299" y="1087403"/>
            <a:chExt cx="2603051" cy="2800434"/>
          </a:xfrm>
        </p:grpSpPr>
        <p:pic>
          <p:nvPicPr>
            <p:cNvPr id="7" name="Picture 8" descr="Beispiel des Visualisierungs-Service: Geoidhöhen des Modells EIGEN-6C2 als illuminierte Projektion auf eine Kugel (GFZ)">
              <a:extLst>
                <a:ext uri="{FF2B5EF4-FFF2-40B4-BE49-F238E27FC236}">
                  <a16:creationId xmlns:a16="http://schemas.microsoft.com/office/drawing/2014/main" id="{186944DE-287C-4336-AD4E-25DFE334936D}"/>
                </a:ext>
              </a:extLst>
            </p:cNvPr>
            <p:cNvPicPr>
              <a:picLocks noChangeAspect="1" noChangeArrowheads="1"/>
            </p:cNvPicPr>
            <p:nvPr/>
          </p:nvPicPr>
          <p:blipFill rotWithShape="1">
            <a:blip r:embed="rId2">
              <a:clrChange>
                <a:clrFrom>
                  <a:srgbClr val="000032"/>
                </a:clrFrom>
                <a:clrTo>
                  <a:srgbClr val="000032">
                    <a:alpha val="0"/>
                  </a:srgbClr>
                </a:clrTo>
              </a:clrChange>
              <a:extLst>
                <a:ext uri="{28A0092B-C50C-407E-A947-70E740481C1C}">
                  <a14:useLocalDpi xmlns:a14="http://schemas.microsoft.com/office/drawing/2010/main" val="0"/>
                </a:ext>
              </a:extLst>
            </a:blip>
            <a:srcRect l="611" t="9523" r="1583" b="1464"/>
            <a:stretch/>
          </p:blipFill>
          <p:spPr bwMode="auto">
            <a:xfrm>
              <a:off x="4578299" y="1392299"/>
              <a:ext cx="2603051" cy="2495538"/>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28B23178-FFEB-4F88-9FEA-9D4799B1A15E}"/>
                </a:ext>
              </a:extLst>
            </p:cNvPr>
            <p:cNvPicPr>
              <a:picLocks noChangeAspect="1"/>
            </p:cNvPicPr>
            <p:nvPr/>
          </p:nvPicPr>
          <p:blipFill>
            <a:blip r:embed="rId3">
              <a:clrChange>
                <a:clrFrom>
                  <a:srgbClr val="F2F2F2"/>
                </a:clrFrom>
                <a:clrTo>
                  <a:srgbClr val="F2F2F2">
                    <a:alpha val="0"/>
                  </a:srgbClr>
                </a:clrTo>
              </a:clrChange>
            </a:blip>
            <a:stretch>
              <a:fillRect/>
            </a:stretch>
          </p:blipFill>
          <p:spPr>
            <a:xfrm>
              <a:off x="5001376" y="1087403"/>
              <a:ext cx="1722845" cy="304896"/>
            </a:xfrm>
            <a:prstGeom prst="rect">
              <a:avLst/>
            </a:prstGeom>
          </p:spPr>
        </p:pic>
      </p:grpSp>
      <p:pic>
        <p:nvPicPr>
          <p:cNvPr id="10" name="Grafik 9">
            <a:extLst>
              <a:ext uri="{FF2B5EF4-FFF2-40B4-BE49-F238E27FC236}">
                <a16:creationId xmlns:a16="http://schemas.microsoft.com/office/drawing/2014/main" id="{41AC54E6-8B0D-4CA2-B0E3-464812F4F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5955" y="6142877"/>
            <a:ext cx="1122597" cy="380669"/>
          </a:xfrm>
          <a:prstGeom prst="rect">
            <a:avLst/>
          </a:prstGeom>
        </p:spPr>
      </p:pic>
      <p:pic>
        <p:nvPicPr>
          <p:cNvPr id="1028" name="Picture 4">
            <a:extLst>
              <a:ext uri="{FF2B5EF4-FFF2-40B4-BE49-F238E27FC236}">
                <a16:creationId xmlns:a16="http://schemas.microsoft.com/office/drawing/2014/main" id="{5028BE22-E79E-4287-B879-68A5D3DFF539}"/>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962" t="6509" r="79906" b="25851"/>
          <a:stretch/>
        </p:blipFill>
        <p:spPr bwMode="auto">
          <a:xfrm>
            <a:off x="11097680" y="5956266"/>
            <a:ext cx="836905" cy="7538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5E291829-88EF-41E5-AE5E-72DD9D885938}"/>
              </a:ext>
            </a:extLst>
          </p:cNvPr>
          <p:cNvSpPr txBox="1"/>
          <p:nvPr/>
        </p:nvSpPr>
        <p:spPr>
          <a:xfrm>
            <a:off x="8491011" y="6133156"/>
            <a:ext cx="1105816" cy="400110"/>
          </a:xfrm>
          <a:prstGeom prst="rect">
            <a:avLst/>
          </a:prstGeom>
          <a:noFill/>
        </p:spPr>
        <p:txBody>
          <a:bodyPr wrap="none" rtlCol="0">
            <a:spAutoFit/>
          </a:bodyPr>
          <a:lstStyle/>
          <a:p>
            <a:r>
              <a:rPr lang="de-DE" sz="2000" dirty="0" err="1">
                <a:latin typeface="Calibri" panose="020F0502020204030204" pitchFamily="34" charset="0"/>
                <a:ea typeface="Calibri" panose="020F0502020204030204" pitchFamily="34" charset="0"/>
                <a:cs typeface="Calibri" panose="020F0502020204030204" pitchFamily="34" charset="0"/>
              </a:rPr>
              <a:t>sources</a:t>
            </a:r>
            <a:r>
              <a:rPr lang="de-DE" sz="20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0827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89;g3ec4b52e2a8_1_631">
            <a:extLst>
              <a:ext uri="{FF2B5EF4-FFF2-40B4-BE49-F238E27FC236}">
                <a16:creationId xmlns:a16="http://schemas.microsoft.com/office/drawing/2014/main" id="{BB1452D2-A112-4EFB-9CCE-7E9C82C46BE1}"/>
              </a:ext>
            </a:extLst>
          </p:cNvPr>
          <p:cNvSpPr txBox="1">
            <a:spLocks/>
          </p:cNvSpPr>
          <p:nvPr/>
        </p:nvSpPr>
        <p:spPr>
          <a:xfrm>
            <a:off x="613211" y="5545212"/>
            <a:ext cx="11103600" cy="774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de-DE" sz="1600" dirty="0" err="1">
                <a:latin typeface="Calibri" panose="020F0502020204030204" pitchFamily="34" charset="0"/>
                <a:ea typeface="Calibri" panose="020F0502020204030204" pitchFamily="34" charset="0"/>
                <a:cs typeface="Calibri" panose="020F0502020204030204" pitchFamily="34" charset="0"/>
                <a:sym typeface="Arial"/>
              </a:rPr>
              <a:t>Ellsäßer</a:t>
            </a:r>
            <a:r>
              <a:rPr lang="de-DE" sz="1600" dirty="0">
                <a:latin typeface="Calibri" panose="020F0502020204030204" pitchFamily="34" charset="0"/>
                <a:ea typeface="Calibri" panose="020F0502020204030204" pitchFamily="34" charset="0"/>
                <a:cs typeface="Calibri" panose="020F0502020204030204" pitchFamily="34" charset="0"/>
                <a:sym typeface="Arial"/>
              </a:rPr>
              <a:t>, F.J., </a:t>
            </a:r>
            <a:r>
              <a:rPr lang="de-DE" sz="1600" dirty="0" err="1">
                <a:latin typeface="Calibri" panose="020F0502020204030204" pitchFamily="34" charset="0"/>
                <a:ea typeface="Calibri" panose="020F0502020204030204" pitchFamily="34" charset="0"/>
                <a:cs typeface="Calibri" panose="020F0502020204030204" pitchFamily="34" charset="0"/>
                <a:sym typeface="Arial"/>
              </a:rPr>
              <a:t>Nikuze</a:t>
            </a:r>
            <a:r>
              <a:rPr lang="de-DE" sz="1600" dirty="0">
                <a:latin typeface="Calibri" panose="020F0502020204030204" pitchFamily="34" charset="0"/>
                <a:ea typeface="Calibri" panose="020F0502020204030204" pitchFamily="34" charset="0"/>
                <a:cs typeface="Calibri" panose="020F0502020204030204" pitchFamily="34" charset="0"/>
                <a:sym typeface="Arial"/>
              </a:rPr>
              <a:t>, A. </a:t>
            </a:r>
            <a:r>
              <a:rPr lang="de-DE" sz="1600" dirty="0" err="1">
                <a:latin typeface="Calibri" panose="020F0502020204030204" pitchFamily="34" charset="0"/>
                <a:ea typeface="Calibri" panose="020F0502020204030204" pitchFamily="34" charset="0"/>
                <a:cs typeface="Calibri" panose="020F0502020204030204" pitchFamily="34" charset="0"/>
                <a:sym typeface="Arial"/>
              </a:rPr>
              <a:t>Towards</a:t>
            </a:r>
            <a:r>
              <a:rPr lang="de-DE" sz="1600" dirty="0">
                <a:latin typeface="Calibri" panose="020F0502020204030204" pitchFamily="34" charset="0"/>
                <a:ea typeface="Calibri" panose="020F0502020204030204" pitchFamily="34" charset="0"/>
                <a:cs typeface="Calibri" panose="020F0502020204030204" pitchFamily="34" charset="0"/>
                <a:sym typeface="Arial"/>
              </a:rPr>
              <a:t> a FAIR </a:t>
            </a:r>
            <a:r>
              <a:rPr lang="de-DE" sz="1600" dirty="0" err="1">
                <a:latin typeface="Calibri" panose="020F0502020204030204" pitchFamily="34" charset="0"/>
                <a:ea typeface="Calibri" panose="020F0502020204030204" pitchFamily="34" charset="0"/>
                <a:cs typeface="Calibri" panose="020F0502020204030204" pitchFamily="34" charset="0"/>
                <a:sym typeface="Arial"/>
              </a:rPr>
              <a:t>metadata</a:t>
            </a:r>
            <a:r>
              <a:rPr lang="de-DE" sz="1600" dirty="0">
                <a:latin typeface="Calibri" panose="020F0502020204030204" pitchFamily="34" charset="0"/>
                <a:ea typeface="Calibri" panose="020F0502020204030204" pitchFamily="34" charset="0"/>
                <a:cs typeface="Calibri" panose="020F0502020204030204" pitchFamily="34" charset="0"/>
                <a:sym typeface="Arial"/>
              </a:rPr>
              <a:t> </a:t>
            </a:r>
            <a:r>
              <a:rPr lang="de-DE" sz="1600" dirty="0" err="1">
                <a:latin typeface="Calibri" panose="020F0502020204030204" pitchFamily="34" charset="0"/>
                <a:ea typeface="Calibri" panose="020F0502020204030204" pitchFamily="34" charset="0"/>
                <a:cs typeface="Calibri" panose="020F0502020204030204" pitchFamily="34" charset="0"/>
                <a:sym typeface="Arial"/>
              </a:rPr>
              <a:t>framework</a:t>
            </a:r>
            <a:r>
              <a:rPr lang="de-DE" sz="1600" dirty="0">
                <a:latin typeface="Calibri" panose="020F0502020204030204" pitchFamily="34" charset="0"/>
                <a:ea typeface="Calibri" panose="020F0502020204030204" pitchFamily="34" charset="0"/>
                <a:cs typeface="Calibri" panose="020F0502020204030204" pitchFamily="34" charset="0"/>
                <a:sym typeface="Arial"/>
              </a:rPr>
              <a:t> </a:t>
            </a:r>
            <a:r>
              <a:rPr lang="de-DE" sz="1600" dirty="0" err="1">
                <a:latin typeface="Calibri" panose="020F0502020204030204" pitchFamily="34" charset="0"/>
                <a:ea typeface="Calibri" panose="020F0502020204030204" pitchFamily="34" charset="0"/>
                <a:cs typeface="Calibri" panose="020F0502020204030204" pitchFamily="34" charset="0"/>
                <a:sym typeface="Arial"/>
              </a:rPr>
              <a:t>for</a:t>
            </a:r>
            <a:r>
              <a:rPr lang="de-DE" sz="1600" dirty="0">
                <a:latin typeface="Calibri" panose="020F0502020204030204" pitchFamily="34" charset="0"/>
                <a:ea typeface="Calibri" panose="020F0502020204030204" pitchFamily="34" charset="0"/>
                <a:cs typeface="Calibri" panose="020F0502020204030204" pitchFamily="34" charset="0"/>
                <a:sym typeface="Arial"/>
              </a:rPr>
              <a:t> </a:t>
            </a:r>
            <a:r>
              <a:rPr lang="de-DE" sz="1600" dirty="0" err="1">
                <a:latin typeface="Calibri" panose="020F0502020204030204" pitchFamily="34" charset="0"/>
                <a:ea typeface="Calibri" panose="020F0502020204030204" pitchFamily="34" charset="0"/>
                <a:cs typeface="Calibri" panose="020F0502020204030204" pitchFamily="34" charset="0"/>
                <a:sym typeface="Arial"/>
              </a:rPr>
              <a:t>drone</a:t>
            </a:r>
            <a:r>
              <a:rPr lang="de-DE" sz="1600" dirty="0">
                <a:latin typeface="Calibri" panose="020F0502020204030204" pitchFamily="34" charset="0"/>
                <a:ea typeface="Calibri" panose="020F0502020204030204" pitchFamily="34" charset="0"/>
                <a:cs typeface="Calibri" panose="020F0502020204030204" pitchFamily="34" charset="0"/>
                <a:sym typeface="Arial"/>
              </a:rPr>
              <a:t> and </a:t>
            </a:r>
            <a:r>
              <a:rPr lang="de-DE" sz="1600" dirty="0" err="1">
                <a:latin typeface="Calibri" panose="020F0502020204030204" pitchFamily="34" charset="0"/>
                <a:ea typeface="Calibri" panose="020F0502020204030204" pitchFamily="34" charset="0"/>
                <a:cs typeface="Calibri" panose="020F0502020204030204" pitchFamily="34" charset="0"/>
                <a:sym typeface="Arial"/>
              </a:rPr>
              <a:t>uncrewed</a:t>
            </a:r>
            <a:r>
              <a:rPr lang="de-DE" sz="1600" dirty="0">
                <a:latin typeface="Calibri" panose="020F0502020204030204" pitchFamily="34" charset="0"/>
                <a:ea typeface="Calibri" panose="020F0502020204030204" pitchFamily="34" charset="0"/>
                <a:cs typeface="Calibri" panose="020F0502020204030204" pitchFamily="34" charset="0"/>
                <a:sym typeface="Arial"/>
              </a:rPr>
              <a:t> </a:t>
            </a:r>
            <a:r>
              <a:rPr lang="de-DE" sz="1600" dirty="0" err="1">
                <a:latin typeface="Calibri" panose="020F0502020204030204" pitchFamily="34" charset="0"/>
                <a:ea typeface="Calibri" panose="020F0502020204030204" pitchFamily="34" charset="0"/>
                <a:cs typeface="Calibri" panose="020F0502020204030204" pitchFamily="34" charset="0"/>
                <a:sym typeface="Arial"/>
              </a:rPr>
              <a:t>aerial</a:t>
            </a:r>
            <a:r>
              <a:rPr lang="de-DE" sz="1600" dirty="0">
                <a:latin typeface="Calibri" panose="020F0502020204030204" pitchFamily="34" charset="0"/>
                <a:ea typeface="Calibri" panose="020F0502020204030204" pitchFamily="34" charset="0"/>
                <a:cs typeface="Calibri" panose="020F0502020204030204" pitchFamily="34" charset="0"/>
                <a:sym typeface="Arial"/>
              </a:rPr>
              <a:t> </a:t>
            </a:r>
            <a:r>
              <a:rPr lang="de-DE" sz="1600" dirty="0" err="1">
                <a:latin typeface="Calibri" panose="020F0502020204030204" pitchFamily="34" charset="0"/>
                <a:ea typeface="Calibri" panose="020F0502020204030204" pitchFamily="34" charset="0"/>
                <a:cs typeface="Calibri" panose="020F0502020204030204" pitchFamily="34" charset="0"/>
                <a:sym typeface="Arial"/>
              </a:rPr>
              <a:t>vehicle</a:t>
            </a:r>
            <a:r>
              <a:rPr lang="de-DE" sz="1600" dirty="0">
                <a:latin typeface="Calibri" panose="020F0502020204030204" pitchFamily="34" charset="0"/>
                <a:ea typeface="Calibri" panose="020F0502020204030204" pitchFamily="34" charset="0"/>
                <a:cs typeface="Calibri" panose="020F0502020204030204" pitchFamily="34" charset="0"/>
                <a:sym typeface="Arial"/>
              </a:rPr>
              <a:t> </a:t>
            </a:r>
            <a:r>
              <a:rPr lang="de-DE" sz="1600" dirty="0" err="1">
                <a:latin typeface="Calibri" panose="020F0502020204030204" pitchFamily="34" charset="0"/>
                <a:ea typeface="Calibri" panose="020F0502020204030204" pitchFamily="34" charset="0"/>
                <a:cs typeface="Calibri" panose="020F0502020204030204" pitchFamily="34" charset="0"/>
                <a:sym typeface="Arial"/>
              </a:rPr>
              <a:t>data</a:t>
            </a:r>
            <a:r>
              <a:rPr lang="de-DE" sz="1600" dirty="0">
                <a:latin typeface="Calibri" panose="020F0502020204030204" pitchFamily="34" charset="0"/>
                <a:ea typeface="Calibri" panose="020F0502020204030204" pitchFamily="34" charset="0"/>
                <a:cs typeface="Calibri" panose="020F0502020204030204" pitchFamily="34" charset="0"/>
                <a:sym typeface="Arial"/>
              </a:rPr>
              <a:t>. </a:t>
            </a:r>
            <a:r>
              <a:rPr lang="de-DE" sz="1600" i="1" dirty="0" err="1">
                <a:latin typeface="Calibri" panose="020F0502020204030204" pitchFamily="34" charset="0"/>
                <a:ea typeface="Calibri" panose="020F0502020204030204" pitchFamily="34" charset="0"/>
                <a:cs typeface="Calibri" panose="020F0502020204030204" pitchFamily="34" charset="0"/>
                <a:sym typeface="Arial"/>
              </a:rPr>
              <a:t>Sci</a:t>
            </a:r>
            <a:r>
              <a:rPr lang="de-DE" sz="1600" i="1" dirty="0">
                <a:latin typeface="Calibri" panose="020F0502020204030204" pitchFamily="34" charset="0"/>
                <a:ea typeface="Calibri" panose="020F0502020204030204" pitchFamily="34" charset="0"/>
                <a:cs typeface="Calibri" panose="020F0502020204030204" pitchFamily="34" charset="0"/>
                <a:sym typeface="Arial"/>
              </a:rPr>
              <a:t> Data</a:t>
            </a:r>
            <a:r>
              <a:rPr lang="de-DE" sz="1600" dirty="0">
                <a:latin typeface="Calibri" panose="020F0502020204030204" pitchFamily="34" charset="0"/>
                <a:ea typeface="Calibri" panose="020F0502020204030204" pitchFamily="34" charset="0"/>
                <a:cs typeface="Calibri" panose="020F0502020204030204" pitchFamily="34" charset="0"/>
                <a:sym typeface="Arial"/>
              </a:rPr>
              <a:t> </a:t>
            </a:r>
            <a:r>
              <a:rPr lang="de-DE" sz="1600" b="1" dirty="0">
                <a:latin typeface="Calibri" panose="020F0502020204030204" pitchFamily="34" charset="0"/>
                <a:ea typeface="Calibri" panose="020F0502020204030204" pitchFamily="34" charset="0"/>
                <a:cs typeface="Calibri" panose="020F0502020204030204" pitchFamily="34" charset="0"/>
                <a:sym typeface="Arial"/>
              </a:rPr>
              <a:t>13</a:t>
            </a:r>
            <a:r>
              <a:rPr lang="de-DE" sz="1600" dirty="0">
                <a:latin typeface="Calibri" panose="020F0502020204030204" pitchFamily="34" charset="0"/>
                <a:ea typeface="Calibri" panose="020F0502020204030204" pitchFamily="34" charset="0"/>
                <a:cs typeface="Calibri" panose="020F0502020204030204" pitchFamily="34" charset="0"/>
                <a:sym typeface="Arial"/>
              </a:rPr>
              <a:t>, 57 (2026). </a:t>
            </a:r>
            <a:r>
              <a:rPr lang="de-DE" sz="1600" u="sng" dirty="0">
                <a:solidFill>
                  <a:schemeClr val="hlink"/>
                </a:solidFill>
                <a:latin typeface="Calibri" panose="020F0502020204030204" pitchFamily="34" charset="0"/>
                <a:ea typeface="Calibri" panose="020F0502020204030204" pitchFamily="34" charset="0"/>
                <a:cs typeface="Calibri" panose="020F0502020204030204" pitchFamily="34" charset="0"/>
                <a:sym typeface="Arial"/>
                <a:hlinkClick r:id="rId2"/>
              </a:rPr>
              <a:t>https://doi.org/10.1038/s41597-025-06376-9</a:t>
            </a:r>
            <a:r>
              <a:rPr lang="de-DE" sz="1600" dirty="0">
                <a:latin typeface="Calibri" panose="020F0502020204030204" pitchFamily="34" charset="0"/>
                <a:ea typeface="Calibri" panose="020F0502020204030204" pitchFamily="34" charset="0"/>
                <a:cs typeface="Calibri" panose="020F0502020204030204" pitchFamily="34" charset="0"/>
                <a:sym typeface="Arial"/>
              </a:rPr>
              <a:t> </a:t>
            </a:r>
          </a:p>
        </p:txBody>
      </p:sp>
      <p:pic>
        <p:nvPicPr>
          <p:cNvPr id="5" name="Google Shape;490;g3ec4b52e2a8_1_631">
            <a:extLst>
              <a:ext uri="{FF2B5EF4-FFF2-40B4-BE49-F238E27FC236}">
                <a16:creationId xmlns:a16="http://schemas.microsoft.com/office/drawing/2014/main" id="{FDD3221E-E26D-48FF-A44B-C5EB90C12A6C}"/>
              </a:ext>
            </a:extLst>
          </p:cNvPr>
          <p:cNvPicPr preferRelativeResize="0"/>
          <p:nvPr/>
        </p:nvPicPr>
        <p:blipFill rotWithShape="1">
          <a:blip r:embed="rId3">
            <a:alphaModFix/>
          </a:blip>
          <a:srcRect t="6777" r="22893"/>
          <a:stretch/>
        </p:blipFill>
        <p:spPr>
          <a:xfrm>
            <a:off x="520149" y="1312787"/>
            <a:ext cx="11289725" cy="4232425"/>
          </a:xfrm>
          <a:prstGeom prst="rect">
            <a:avLst/>
          </a:prstGeom>
          <a:noFill/>
          <a:ln>
            <a:noFill/>
          </a:ln>
        </p:spPr>
      </p:pic>
      <p:sp>
        <p:nvSpPr>
          <p:cNvPr id="6" name="Titel 1">
            <a:extLst>
              <a:ext uri="{FF2B5EF4-FFF2-40B4-BE49-F238E27FC236}">
                <a16:creationId xmlns:a16="http://schemas.microsoft.com/office/drawing/2014/main" id="{189DD6A0-F5F1-44E5-B5D5-373F4D1B03DA}"/>
              </a:ext>
            </a:extLst>
          </p:cNvPr>
          <p:cNvSpPr>
            <a:spLocks noGrp="1"/>
          </p:cNvSpPr>
          <p:nvPr>
            <p:ph type="title"/>
          </p:nvPr>
        </p:nvSpPr>
        <p:spPr>
          <a:xfrm>
            <a:off x="2467154" y="122657"/>
            <a:ext cx="9628390" cy="833947"/>
          </a:xfrm>
        </p:spPr>
        <p:txBody>
          <a:bodyPr>
            <a:normAutofit/>
          </a:bodyPr>
          <a:lstStyle/>
          <a:p>
            <a:pPr algn="l"/>
            <a:r>
              <a:rPr lang="de-DE" sz="3600" dirty="0"/>
              <a:t>Data </a:t>
            </a:r>
            <a:r>
              <a:rPr lang="de-DE" sz="3600" dirty="0" err="1"/>
              <a:t>standards</a:t>
            </a:r>
            <a:r>
              <a:rPr lang="de-DE" sz="3600" dirty="0"/>
              <a:t>: Processing Levels </a:t>
            </a:r>
            <a:r>
              <a:rPr lang="de-DE" sz="3600" dirty="0" err="1"/>
              <a:t>for</a:t>
            </a:r>
            <a:r>
              <a:rPr lang="de-DE" sz="3600" dirty="0"/>
              <a:t> </a:t>
            </a:r>
            <a:r>
              <a:rPr lang="de-DE" sz="3600" dirty="0" err="1"/>
              <a:t>Drone</a:t>
            </a:r>
            <a:r>
              <a:rPr lang="de-DE" sz="3600" dirty="0"/>
              <a:t> Data</a:t>
            </a:r>
          </a:p>
        </p:txBody>
      </p:sp>
      <p:sp>
        <p:nvSpPr>
          <p:cNvPr id="7" name="Textfeld 6">
            <a:extLst>
              <a:ext uri="{FF2B5EF4-FFF2-40B4-BE49-F238E27FC236}">
                <a16:creationId xmlns:a16="http://schemas.microsoft.com/office/drawing/2014/main" id="{6A217F70-2A4F-4363-841C-F4F1349A94A3}"/>
              </a:ext>
            </a:extLst>
          </p:cNvPr>
          <p:cNvSpPr txBox="1"/>
          <p:nvPr/>
        </p:nvSpPr>
        <p:spPr>
          <a:xfrm>
            <a:off x="4294832" y="6289806"/>
            <a:ext cx="3778499" cy="369332"/>
          </a:xfrm>
          <a:prstGeom prst="rect">
            <a:avLst/>
          </a:prstGeom>
          <a:solidFill>
            <a:schemeClr val="bg1"/>
          </a:solidFill>
        </p:spPr>
        <p:txBody>
          <a:bodyPr wrap="square" rtlCol="0">
            <a:spAutoFit/>
          </a:bodyPr>
          <a:lstStyle/>
          <a:p>
            <a:pPr algn="ctr"/>
            <a:r>
              <a:rPr lang="de-DE" sz="1800" i="1" dirty="0" err="1"/>
              <a:t>Courtesy</a:t>
            </a:r>
            <a:r>
              <a:rPr lang="de-DE" sz="1800" i="1" dirty="0"/>
              <a:t>: Lesley </a:t>
            </a:r>
            <a:r>
              <a:rPr lang="de-DE" sz="1800" i="1" dirty="0" err="1"/>
              <a:t>Wyborn</a:t>
            </a:r>
            <a:r>
              <a:rPr lang="de-DE" sz="1800" i="1" dirty="0"/>
              <a:t> (NCI)</a:t>
            </a:r>
          </a:p>
        </p:txBody>
      </p:sp>
    </p:spTree>
    <p:extLst>
      <p:ext uri="{BB962C8B-B14F-4D97-AF65-F5344CB8AC3E}">
        <p14:creationId xmlns:p14="http://schemas.microsoft.com/office/powerpoint/2010/main" val="2461674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5700B-A4B1-4210-B1F9-36EC46111A28}"/>
              </a:ext>
            </a:extLst>
          </p:cNvPr>
          <p:cNvSpPr>
            <a:spLocks noGrp="1"/>
          </p:cNvSpPr>
          <p:nvPr>
            <p:ph type="title"/>
          </p:nvPr>
        </p:nvSpPr>
        <p:spPr>
          <a:xfrm>
            <a:off x="2425743" y="103981"/>
            <a:ext cx="9928302" cy="779719"/>
          </a:xfrm>
        </p:spPr>
        <p:txBody>
          <a:bodyPr/>
          <a:lstStyle/>
          <a:p>
            <a:pPr algn="l"/>
            <a:r>
              <a:rPr lang="de-DE" dirty="0"/>
              <a:t>The </a:t>
            </a:r>
            <a:r>
              <a:rPr lang="de-DE" dirty="0" err="1"/>
              <a:t>question</a:t>
            </a:r>
            <a:r>
              <a:rPr lang="de-DE" dirty="0"/>
              <a:t>: </a:t>
            </a:r>
            <a:r>
              <a:rPr lang="de-DE" dirty="0" err="1"/>
              <a:t>Is</a:t>
            </a:r>
            <a:r>
              <a:rPr lang="de-DE" dirty="0"/>
              <a:t> FAIR </a:t>
            </a:r>
            <a:r>
              <a:rPr lang="de-DE" dirty="0" err="1"/>
              <a:t>enough</a:t>
            </a:r>
            <a:r>
              <a:rPr lang="de-DE" dirty="0"/>
              <a:t>? What </a:t>
            </a:r>
            <a:r>
              <a:rPr lang="de-DE" dirty="0" err="1"/>
              <a:t>else</a:t>
            </a:r>
            <a:r>
              <a:rPr lang="de-DE" dirty="0"/>
              <a:t> do </a:t>
            </a:r>
            <a:r>
              <a:rPr lang="de-DE" dirty="0" err="1"/>
              <a:t>we</a:t>
            </a:r>
            <a:r>
              <a:rPr lang="de-DE" dirty="0"/>
              <a:t> </a:t>
            </a:r>
            <a:r>
              <a:rPr lang="de-DE" dirty="0" err="1"/>
              <a:t>need</a:t>
            </a:r>
            <a:r>
              <a:rPr lang="de-DE" dirty="0"/>
              <a:t>?</a:t>
            </a:r>
          </a:p>
        </p:txBody>
      </p:sp>
      <p:pic>
        <p:nvPicPr>
          <p:cNvPr id="4" name="Google Shape;236;g3f18c13e384_0_1289">
            <a:extLst>
              <a:ext uri="{FF2B5EF4-FFF2-40B4-BE49-F238E27FC236}">
                <a16:creationId xmlns:a16="http://schemas.microsoft.com/office/drawing/2014/main" id="{99299D59-77A2-4CFA-B7ED-ACEAC284F4E4}"/>
              </a:ext>
            </a:extLst>
          </p:cNvPr>
          <p:cNvPicPr preferRelativeResize="0"/>
          <p:nvPr/>
        </p:nvPicPr>
        <p:blipFill rotWithShape="1">
          <a:blip r:embed="rId2">
            <a:alphaModFix/>
          </a:blip>
          <a:srcRect/>
          <a:stretch/>
        </p:blipFill>
        <p:spPr>
          <a:xfrm>
            <a:off x="398403" y="1144844"/>
            <a:ext cx="5812379" cy="4262327"/>
          </a:xfrm>
          <a:prstGeom prst="rect">
            <a:avLst/>
          </a:prstGeom>
          <a:noFill/>
          <a:ln>
            <a:noFill/>
          </a:ln>
        </p:spPr>
      </p:pic>
      <p:sp>
        <p:nvSpPr>
          <p:cNvPr id="5" name="Google Shape;239;g3f18c13e384_0_1289">
            <a:extLst>
              <a:ext uri="{FF2B5EF4-FFF2-40B4-BE49-F238E27FC236}">
                <a16:creationId xmlns:a16="http://schemas.microsoft.com/office/drawing/2014/main" id="{A1C30B4C-41F3-4FEE-B02B-D61666681437}"/>
              </a:ext>
            </a:extLst>
          </p:cNvPr>
          <p:cNvSpPr txBox="1"/>
          <p:nvPr/>
        </p:nvSpPr>
        <p:spPr>
          <a:xfrm>
            <a:off x="398403" y="5525894"/>
            <a:ext cx="6437400" cy="87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Image source: ARDC ands.org.au/working-with-data/fairdata</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Credit: Icons made by Freepik are licensed by CC BY 3.0 Entire FAIR resources graphic is licensed under a Creative Commons Attribution 4.0 International License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6" name="Textfeld 5">
            <a:extLst>
              <a:ext uri="{FF2B5EF4-FFF2-40B4-BE49-F238E27FC236}">
                <a16:creationId xmlns:a16="http://schemas.microsoft.com/office/drawing/2014/main" id="{5E388BD3-6E73-4E2D-9457-4D7DB2297429}"/>
              </a:ext>
            </a:extLst>
          </p:cNvPr>
          <p:cNvSpPr txBox="1"/>
          <p:nvPr/>
        </p:nvSpPr>
        <p:spPr>
          <a:xfrm>
            <a:off x="6322423" y="1179345"/>
            <a:ext cx="5603966" cy="513986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b="1" dirty="0">
                <a:latin typeface="Calibri" panose="020F0502020204030204" pitchFamily="34" charset="0"/>
                <a:ea typeface="Calibri" panose="020F0502020204030204" pitchFamily="34" charset="0"/>
                <a:cs typeface="Calibri" panose="020F0502020204030204" pitchFamily="34" charset="0"/>
              </a:rPr>
              <a:t>The FAIR </a:t>
            </a:r>
            <a:r>
              <a:rPr lang="de-DE" b="1" dirty="0" err="1">
                <a:latin typeface="Calibri" panose="020F0502020204030204" pitchFamily="34" charset="0"/>
                <a:ea typeface="Calibri" panose="020F0502020204030204" pitchFamily="34" charset="0"/>
                <a:cs typeface="Calibri" panose="020F0502020204030204" pitchFamily="34" charset="0"/>
              </a:rPr>
              <a:t>Principles</a:t>
            </a:r>
            <a:r>
              <a:rPr lang="de-DE" b="1" dirty="0">
                <a:latin typeface="Calibri" panose="020F0502020204030204" pitchFamily="34" charset="0"/>
                <a:ea typeface="Calibri" panose="020F0502020204030204" pitchFamily="34" charset="0"/>
                <a:cs typeface="Calibri" panose="020F0502020204030204" pitchFamily="34" charset="0"/>
              </a:rPr>
              <a:t> </a:t>
            </a:r>
            <a:r>
              <a:rPr lang="de-DE" dirty="0">
                <a:latin typeface="Calibri" panose="020F0502020204030204" pitchFamily="34" charset="0"/>
                <a:ea typeface="Calibri" panose="020F0502020204030204" pitchFamily="34" charset="0"/>
                <a:cs typeface="Calibri" panose="020F0502020204030204" pitchFamily="34" charset="0"/>
              </a:rPr>
              <a:t>(Wilkinson et al., 2016</a:t>
            </a:r>
            <a:r>
              <a:rPr lang="en" sz="24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ensure</a:t>
            </a:r>
            <a:r>
              <a:rPr lang="de-DE" dirty="0">
                <a:latin typeface="Calibri" panose="020F0502020204030204" pitchFamily="34" charset="0"/>
                <a:ea typeface="Calibri" panose="020F0502020204030204" pitchFamily="34" charset="0"/>
                <a:cs typeface="Calibri" panose="020F0502020204030204" pitchFamily="34" charset="0"/>
              </a:rPr>
              <a:t> that d</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rPr>
              <a:t>ata</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rPr>
              <a:t> are Findable, Accessible, Interoperable and Reusable by </a:t>
            </a:r>
            <a:r>
              <a:rPr lang="en-US" sz="2400" b="1" dirty="0">
                <a:solidFill>
                  <a:schemeClr val="dk1"/>
                </a:solidFill>
                <a:latin typeface="Calibri" panose="020F0502020204030204" pitchFamily="34" charset="0"/>
                <a:ea typeface="Calibri" panose="020F0502020204030204" pitchFamily="34" charset="0"/>
                <a:cs typeface="Calibri" panose="020F0502020204030204" pitchFamily="34" charset="0"/>
              </a:rPr>
              <a:t>humans and machines</a:t>
            </a:r>
          </a:p>
          <a:p>
            <a:pPr marL="380990" lvl="0" indent="-380990" algn="l" rtl="0">
              <a:lnSpc>
                <a:spcPct val="100000"/>
              </a:lnSpc>
              <a:spcBef>
                <a:spcPts val="1000"/>
              </a:spcBef>
              <a:spcAft>
                <a:spcPts val="0"/>
              </a:spcAft>
              <a:buClr>
                <a:schemeClr val="dk1"/>
              </a:buClr>
              <a:buSzPts val="2133"/>
              <a:buChar char="•"/>
            </a:pPr>
            <a:r>
              <a:rPr lang="en-US" dirty="0">
                <a:solidFill>
                  <a:schemeClr val="dk1"/>
                </a:solidFill>
                <a:latin typeface="Calibri" panose="020F0502020204030204" pitchFamily="34" charset="0"/>
                <a:ea typeface="Calibri" panose="020F0502020204030204" pitchFamily="34" charset="0"/>
                <a:cs typeface="Calibri" panose="020F0502020204030204" pitchFamily="34" charset="0"/>
              </a:rPr>
              <a:t>Few </a:t>
            </a:r>
            <a:r>
              <a:rPr lang="en-US" dirty="0" err="1">
                <a:solidFill>
                  <a:schemeClr val="dk1"/>
                </a:solidFill>
                <a:latin typeface="Calibri" panose="020F0502020204030204" pitchFamily="34" charset="0"/>
                <a:ea typeface="Calibri" panose="020F0502020204030204" pitchFamily="34" charset="0"/>
                <a:cs typeface="Calibri" panose="020F0502020204030204" pitchFamily="34" charset="0"/>
              </a:rPr>
              <a:t>realise</a:t>
            </a:r>
            <a:r>
              <a:rPr lang="en-US" dirty="0">
                <a:solidFill>
                  <a:schemeClr val="dk1"/>
                </a:solidFill>
                <a:latin typeface="Calibri" panose="020F0502020204030204" pitchFamily="34" charset="0"/>
                <a:ea typeface="Calibri" panose="020F0502020204030204" pitchFamily="34" charset="0"/>
                <a:cs typeface="Calibri" panose="020F0502020204030204" pitchFamily="34" charset="0"/>
              </a:rPr>
              <a:t> that much described as fully FAIR compliant is not, because it is</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990575" lvl="1" indent="-380990" algn="l" rtl="0">
              <a:lnSpc>
                <a:spcPct val="100000"/>
              </a:lnSpc>
              <a:spcBef>
                <a:spcPts val="500"/>
              </a:spcBef>
              <a:spcAft>
                <a:spcPts val="0"/>
              </a:spcAft>
              <a:buClr>
                <a:schemeClr val="dk1"/>
              </a:buClr>
              <a:buSzPts val="1800"/>
              <a:buChar char="•"/>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NOT fully machine-actionable</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990575" lvl="1" indent="-380990" algn="l" rtl="0">
              <a:lnSpc>
                <a:spcPct val="100000"/>
              </a:lnSpc>
              <a:spcBef>
                <a:spcPts val="500"/>
              </a:spcBef>
              <a:spcAft>
                <a:spcPts val="0"/>
              </a:spcAft>
              <a:buClr>
                <a:schemeClr val="dk1"/>
              </a:buClr>
              <a:buSzPts val="1800"/>
              <a:buChar char="•"/>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NOT Interoperable or reusable</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80990" lvl="0" indent="-380990" algn="l" rtl="0">
              <a:lnSpc>
                <a:spcPct val="100000"/>
              </a:lnSpc>
              <a:spcBef>
                <a:spcPts val="1000"/>
              </a:spcBef>
              <a:spcAft>
                <a:spcPts val="0"/>
              </a:spcAft>
              <a:buClr>
                <a:schemeClr val="dk1"/>
              </a:buClr>
              <a:buSzPts val="2133"/>
              <a:buChar char="•"/>
            </a:pPr>
            <a:r>
              <a:rPr lang="en-US" b="1" dirty="0">
                <a:solidFill>
                  <a:schemeClr val="dk1"/>
                </a:solidFill>
                <a:latin typeface="Calibri" panose="020F0502020204030204" pitchFamily="34" charset="0"/>
                <a:ea typeface="Calibri" panose="020F0502020204030204" pitchFamily="34" charset="0"/>
                <a:cs typeface="Calibri" panose="020F0502020204030204" pitchFamily="34" charset="0"/>
              </a:rPr>
              <a:t>Machine-actionable</a:t>
            </a:r>
            <a:r>
              <a:rPr lang="en-US" dirty="0">
                <a:solidFill>
                  <a:schemeClr val="dk1"/>
                </a:solidFill>
                <a:latin typeface="Calibri" panose="020F0502020204030204" pitchFamily="34" charset="0"/>
                <a:ea typeface="Calibri" panose="020F0502020204030204" pitchFamily="34" charset="0"/>
                <a:cs typeface="Calibri" panose="020F0502020204030204" pitchFamily="34" charset="0"/>
              </a:rPr>
              <a:t>: a dataset or file format that is structured in such a way as to allow machines to automate programmed actions </a:t>
            </a:r>
            <a:r>
              <a:rPr lang="en-US" sz="1800" dirty="0">
                <a:solidFill>
                  <a:schemeClr val="dk1"/>
                </a:solidFill>
                <a:latin typeface="Calibri" panose="020F0502020204030204" pitchFamily="34" charset="0"/>
                <a:ea typeface="Calibri" panose="020F0502020204030204" pitchFamily="34" charset="0"/>
                <a:cs typeface="Calibri" panose="020F0502020204030204" pitchFamily="34" charset="0"/>
              </a:rPr>
              <a:t>(CODATA RDM  </a:t>
            </a:r>
            <a:r>
              <a:rPr lang="en-US" sz="1800" u="sng" dirty="0">
                <a:solidFill>
                  <a:schemeClr val="dk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https://zenodo.org/records/10626170</a:t>
            </a:r>
            <a:r>
              <a:rPr lang="en-US" sz="1800" dirty="0">
                <a:solidFill>
                  <a:schemeClr val="dk1"/>
                </a:solidFill>
                <a:latin typeface="Calibri" panose="020F0502020204030204" pitchFamily="34" charset="0"/>
                <a:ea typeface="Calibri" panose="020F0502020204030204" pitchFamily="34" charset="0"/>
                <a:cs typeface="Calibri" panose="020F0502020204030204" pitchFamily="34" charset="0"/>
              </a:rPr>
              <a:t> </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448FFE4E-300E-47D1-9D44-42A438680EA6}"/>
              </a:ext>
            </a:extLst>
          </p:cNvPr>
          <p:cNvSpPr txBox="1"/>
          <p:nvPr/>
        </p:nvSpPr>
        <p:spPr>
          <a:xfrm>
            <a:off x="4294832" y="6289806"/>
            <a:ext cx="3778499" cy="369332"/>
          </a:xfrm>
          <a:prstGeom prst="rect">
            <a:avLst/>
          </a:prstGeom>
          <a:solidFill>
            <a:schemeClr val="bg1"/>
          </a:solidFill>
        </p:spPr>
        <p:txBody>
          <a:bodyPr wrap="square" rtlCol="0">
            <a:spAutoFit/>
          </a:bodyPr>
          <a:lstStyle/>
          <a:p>
            <a:pPr algn="ctr"/>
            <a:r>
              <a:rPr lang="de-DE" sz="1800" i="1" dirty="0" err="1"/>
              <a:t>Courtesy</a:t>
            </a:r>
            <a:r>
              <a:rPr lang="de-DE" sz="1800" i="1" dirty="0"/>
              <a:t>: Lesley </a:t>
            </a:r>
            <a:r>
              <a:rPr lang="de-DE" sz="1800" i="1" dirty="0" err="1"/>
              <a:t>Wyborn</a:t>
            </a:r>
            <a:r>
              <a:rPr lang="de-DE" sz="1800" i="1" dirty="0"/>
              <a:t> (NCI)</a:t>
            </a:r>
          </a:p>
        </p:txBody>
      </p:sp>
    </p:spTree>
    <p:extLst>
      <p:ext uri="{BB962C8B-B14F-4D97-AF65-F5344CB8AC3E}">
        <p14:creationId xmlns:p14="http://schemas.microsoft.com/office/powerpoint/2010/main" val="165402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F387C686-15DA-4DA3-B282-852EEBCD2C86}"/>
              </a:ext>
            </a:extLst>
          </p:cNvPr>
          <p:cNvSpPr/>
          <p:nvPr/>
        </p:nvSpPr>
        <p:spPr>
          <a:xfrm>
            <a:off x="-1" y="5996804"/>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05F4CCDB-1904-47D4-9C97-A92C75BCF201}"/>
              </a:ext>
            </a:extLst>
          </p:cNvPr>
          <p:cNvSpPr/>
          <p:nvPr/>
        </p:nvSpPr>
        <p:spPr>
          <a:xfrm>
            <a:off x="-1" y="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Google Shape;250;g3ebe21c2412_0_1">
            <a:extLst>
              <a:ext uri="{FF2B5EF4-FFF2-40B4-BE49-F238E27FC236}">
                <a16:creationId xmlns:a16="http://schemas.microsoft.com/office/drawing/2014/main" id="{41336A1F-CE1A-4A23-9E8D-15E7093EBE46}"/>
              </a:ext>
            </a:extLst>
          </p:cNvPr>
          <p:cNvSpPr txBox="1">
            <a:spLocks noGrp="1"/>
          </p:cNvSpPr>
          <p:nvPr>
            <p:ph type="title"/>
          </p:nvPr>
        </p:nvSpPr>
        <p:spPr>
          <a:xfrm>
            <a:off x="567160" y="0"/>
            <a:ext cx="11624840" cy="1405054"/>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dirty="0"/>
              <a:t>The Continuum:  Machine-readable → -interpretable→ -actionable</a:t>
            </a:r>
            <a:endParaRPr sz="3000" dirty="0"/>
          </a:p>
          <a:p>
            <a:pPr marL="0" lvl="0" indent="0" algn="r" rtl="0">
              <a:spcBef>
                <a:spcPts val="0"/>
              </a:spcBef>
              <a:spcAft>
                <a:spcPts val="0"/>
              </a:spcAft>
              <a:buNone/>
            </a:pPr>
            <a:endParaRPr sz="1800" dirty="0"/>
          </a:p>
          <a:p>
            <a:pPr marL="0" lvl="0" indent="0" algn="r" rtl="0">
              <a:spcBef>
                <a:spcPts val="0"/>
              </a:spcBef>
              <a:spcAft>
                <a:spcPts val="0"/>
              </a:spcAft>
              <a:buNone/>
            </a:pPr>
            <a:r>
              <a:rPr lang="en" sz="1800" dirty="0"/>
              <a:t>Source: Peng et al. in prep. </a:t>
            </a:r>
            <a:r>
              <a:rPr lang="en" sz="1800" u="sng" dirty="0">
                <a:hlinkClick r:id="rId2">
                  <a:extLst>
                    <a:ext uri="{A12FA001-AC4F-418D-AE19-62706E023703}">
                      <ahyp:hlinkClr xmlns:ahyp="http://schemas.microsoft.com/office/drawing/2018/hyperlinkcolor" val="tx"/>
                    </a:ext>
                  </a:extLst>
                </a:hlinkClick>
              </a:rPr>
              <a:t>ESIP Data Stewardship Committee</a:t>
            </a:r>
            <a:endParaRPr sz="1800" dirty="0"/>
          </a:p>
        </p:txBody>
      </p:sp>
      <p:graphicFrame>
        <p:nvGraphicFramePr>
          <p:cNvPr id="5" name="Google Shape;251;g3ebe21c2412_0_1">
            <a:extLst>
              <a:ext uri="{FF2B5EF4-FFF2-40B4-BE49-F238E27FC236}">
                <a16:creationId xmlns:a16="http://schemas.microsoft.com/office/drawing/2014/main" id="{8FECA630-EF31-4C2A-B4E0-3EB40BF41A8F}"/>
              </a:ext>
            </a:extLst>
          </p:cNvPr>
          <p:cNvGraphicFramePr/>
          <p:nvPr>
            <p:extLst>
              <p:ext uri="{D42A27DB-BD31-4B8C-83A1-F6EECF244321}">
                <p14:modId xmlns:p14="http://schemas.microsoft.com/office/powerpoint/2010/main" val="1208837955"/>
              </p:ext>
            </p:extLst>
          </p:nvPr>
        </p:nvGraphicFramePr>
        <p:xfrm>
          <a:off x="632713" y="1315838"/>
          <a:ext cx="10926575" cy="5389880"/>
        </p:xfrm>
        <a:graphic>
          <a:graphicData uri="http://schemas.openxmlformats.org/drawingml/2006/table">
            <a:tbl>
              <a:tblPr>
                <a:noFill/>
              </a:tblPr>
              <a:tblGrid>
                <a:gridCol w="1342100">
                  <a:extLst>
                    <a:ext uri="{9D8B030D-6E8A-4147-A177-3AD203B41FA5}">
                      <a16:colId xmlns:a16="http://schemas.microsoft.com/office/drawing/2014/main" val="20000"/>
                    </a:ext>
                  </a:extLst>
                </a:gridCol>
                <a:gridCol w="2657375">
                  <a:extLst>
                    <a:ext uri="{9D8B030D-6E8A-4147-A177-3AD203B41FA5}">
                      <a16:colId xmlns:a16="http://schemas.microsoft.com/office/drawing/2014/main" val="20001"/>
                    </a:ext>
                  </a:extLst>
                </a:gridCol>
                <a:gridCol w="3452400">
                  <a:extLst>
                    <a:ext uri="{9D8B030D-6E8A-4147-A177-3AD203B41FA5}">
                      <a16:colId xmlns:a16="http://schemas.microsoft.com/office/drawing/2014/main" val="20002"/>
                    </a:ext>
                  </a:extLst>
                </a:gridCol>
                <a:gridCol w="3474700">
                  <a:extLst>
                    <a:ext uri="{9D8B030D-6E8A-4147-A177-3AD203B41FA5}">
                      <a16:colId xmlns:a16="http://schemas.microsoft.com/office/drawing/2014/main" val="20003"/>
                    </a:ext>
                  </a:extLst>
                </a:gridCol>
              </a:tblGrid>
              <a:tr h="299625">
                <a:tc>
                  <a:txBody>
                    <a:bodyPr/>
                    <a:lstStyle/>
                    <a:p>
                      <a:pPr marL="0" lvl="0" indent="0" algn="l" rtl="0">
                        <a:spcBef>
                          <a:spcPts val="0"/>
                        </a:spcBef>
                        <a:spcAft>
                          <a:spcPts val="0"/>
                        </a:spcAft>
                        <a:buNone/>
                      </a:pPr>
                      <a:r>
                        <a:rPr lang="en" sz="2000" b="1" dirty="0">
                          <a:latin typeface="Calibri" panose="020F0502020204030204" pitchFamily="34" charset="0"/>
                          <a:ea typeface="Calibri" panose="020F0502020204030204" pitchFamily="34" charset="0"/>
                          <a:cs typeface="Calibri" panose="020F0502020204030204" pitchFamily="34" charset="0"/>
                        </a:rPr>
                        <a:t>Term</a:t>
                      </a:r>
                      <a:endParaRPr sz="2000" b="1"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marL="0" lvl="0" indent="0" algn="l" rtl="0">
                        <a:spcBef>
                          <a:spcPts val="0"/>
                        </a:spcBef>
                        <a:spcAft>
                          <a:spcPts val="0"/>
                        </a:spcAft>
                        <a:buNone/>
                      </a:pPr>
                      <a:r>
                        <a:rPr lang="en"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Machine-readable</a:t>
                      </a:r>
                      <a:endParaRPr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marL="0" lvl="0" indent="0" algn="just" rtl="0">
                        <a:lnSpc>
                          <a:spcPct val="100000"/>
                        </a:lnSpc>
                        <a:spcBef>
                          <a:spcPts val="0"/>
                        </a:spcBef>
                        <a:spcAft>
                          <a:spcPts val="0"/>
                        </a:spcAft>
                        <a:buNone/>
                      </a:pPr>
                      <a:r>
                        <a:rPr lang="en" sz="2000" b="1" dirty="0">
                          <a:latin typeface="Calibri" panose="020F0502020204030204" pitchFamily="34" charset="0"/>
                          <a:ea typeface="Calibri" panose="020F0502020204030204" pitchFamily="34" charset="0"/>
                          <a:cs typeface="Calibri" panose="020F0502020204030204" pitchFamily="34" charset="0"/>
                        </a:rPr>
                        <a:t>Machine-interpretable</a:t>
                      </a:r>
                      <a:endParaRPr sz="2000" b="1"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marL="57150" lvl="0" indent="0" algn="just" rtl="0">
                        <a:lnSpc>
                          <a:spcPct val="100000"/>
                        </a:lnSpc>
                        <a:spcBef>
                          <a:spcPts val="0"/>
                        </a:spcBef>
                        <a:spcAft>
                          <a:spcPts val="0"/>
                        </a:spcAft>
                        <a:buNone/>
                      </a:pPr>
                      <a:r>
                        <a:rPr lang="en" sz="2000" b="1" dirty="0">
                          <a:latin typeface="Calibri" panose="020F0502020204030204" pitchFamily="34" charset="0"/>
                          <a:ea typeface="Calibri" panose="020F0502020204030204" pitchFamily="34" charset="0"/>
                          <a:cs typeface="Calibri" panose="020F0502020204030204" pitchFamily="34" charset="0"/>
                        </a:rPr>
                        <a:t>Machine-actionable</a:t>
                      </a:r>
                      <a:endParaRPr sz="2000" b="1"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val="10000"/>
                  </a:ext>
                </a:extLst>
              </a:tr>
              <a:tr h="543025">
                <a:tc>
                  <a:txBody>
                    <a:bodyPr/>
                    <a:lstStyle/>
                    <a:p>
                      <a:pPr marL="0" lvl="0" indent="0" algn="l" rtl="0">
                        <a:spcBef>
                          <a:spcPts val="0"/>
                        </a:spcBef>
                        <a:spcAft>
                          <a:spcPts val="0"/>
                        </a:spcAft>
                        <a:buNone/>
                      </a:pPr>
                      <a:r>
                        <a:rPr lang="en" sz="1800" b="1" dirty="0">
                          <a:latin typeface="Calibri" panose="020F0502020204030204" pitchFamily="34" charset="0"/>
                          <a:ea typeface="Calibri" panose="020F0502020204030204" pitchFamily="34" charset="0"/>
                          <a:cs typeface="Calibri" panose="020F0502020204030204" pitchFamily="34" charset="0"/>
                        </a:rPr>
                        <a:t>High-level Definition</a:t>
                      </a:r>
                      <a:endParaRPr sz="1800" b="1"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0" lvl="0" indent="0" algn="l" rtl="0">
                        <a:spcBef>
                          <a:spcPts val="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A machine can parse the crosswalk </a:t>
                      </a: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0" lvl="0" indent="0" algn="l" rtl="0">
                        <a:lnSpc>
                          <a:spcPct val="100000"/>
                        </a:lnSpc>
                        <a:spcBef>
                          <a:spcPts val="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A machine can understand the structure and intended relationships </a:t>
                      </a: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0" lvl="0" indent="0" algn="l" rtl="0">
                        <a:lnSpc>
                          <a:spcPct val="100000"/>
                        </a:lnSpc>
                        <a:spcBef>
                          <a:spcPts val="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A machine can automatically perform an operation based on the crosswalk</a:t>
                      </a: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extLst>
                  <a:ext uri="{0D108BD9-81ED-4DB2-BD59-A6C34878D82A}">
                    <a16:rowId xmlns:a16="http://schemas.microsoft.com/office/drawing/2014/main" val="10001"/>
                  </a:ext>
                </a:extLst>
              </a:tr>
              <a:tr h="887900">
                <a:tc>
                  <a:txBody>
                    <a:bodyPr/>
                    <a:lstStyle/>
                    <a:p>
                      <a:pPr marL="0" lvl="0" indent="0" algn="l" rtl="0">
                        <a:spcBef>
                          <a:spcPts val="0"/>
                        </a:spcBef>
                        <a:spcAft>
                          <a:spcPts val="0"/>
                        </a:spcAft>
                        <a:buNone/>
                      </a:pPr>
                      <a:r>
                        <a:rPr lang="en" sz="1600" b="1" dirty="0">
                          <a:latin typeface="Calibri" panose="020F0502020204030204" pitchFamily="34" charset="0"/>
                          <a:ea typeface="Calibri" panose="020F0502020204030204" pitchFamily="34" charset="0"/>
                          <a:cs typeface="Calibri" panose="020F0502020204030204" pitchFamily="34" charset="0"/>
                        </a:rPr>
                        <a:t>JSON Example</a:t>
                      </a:r>
                      <a:endParaRPr sz="1600" b="1"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"EntryTitle": "name",</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"DOI": "identifier"</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a:t>
                      </a:r>
                      <a:endParaRPr sz="16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"sourceField": "EntryTitle",</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"targetField": "schema:name",</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"mappingRelation": "exactMatch"</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a:t>
                      </a:r>
                      <a:endParaRPr sz="16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"sourcePath": "$.EntryTitle",</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"targetProperty": "schema:name",</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"mappingRelation": "exactMatch",</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"required": true,</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"transform": "string"</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a:t>
                      </a:r>
                      <a:endParaRPr sz="16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extLst>
                  <a:ext uri="{0D108BD9-81ED-4DB2-BD59-A6C34878D82A}">
                    <a16:rowId xmlns:a16="http://schemas.microsoft.com/office/drawing/2014/main" val="10002"/>
                  </a:ext>
                </a:extLst>
              </a:tr>
              <a:tr h="1906275">
                <a:tc>
                  <a:txBody>
                    <a:bodyPr/>
                    <a:lstStyle/>
                    <a:p>
                      <a:pPr marL="0" lvl="0" indent="0" algn="l" rtl="0">
                        <a:spcBef>
                          <a:spcPts val="0"/>
                        </a:spcBef>
                        <a:spcAft>
                          <a:spcPts val="0"/>
                        </a:spcAft>
                        <a:buNone/>
                      </a:pPr>
                      <a:r>
                        <a:rPr lang="en" sz="1800" b="1">
                          <a:latin typeface="Calibri" panose="020F0502020204030204" pitchFamily="34" charset="0"/>
                          <a:ea typeface="Calibri" panose="020F0502020204030204" pitchFamily="34" charset="0"/>
                          <a:cs typeface="Calibri" panose="020F0502020204030204" pitchFamily="34" charset="0"/>
                        </a:rPr>
                        <a:t>What software can do</a:t>
                      </a:r>
                      <a:endParaRPr sz="1800" b="1">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0" lvl="0" indent="0" algn="l" rtl="0">
                        <a:spcBef>
                          <a:spcPts val="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Software can read the file and understand that mappings exist. </a:t>
                      </a:r>
                      <a:endParaRPr sz="18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This is simple machine readability.</a:t>
                      </a: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0" lvl="0" indent="0" algn="l" rtl="0">
                        <a:spcBef>
                          <a:spcPts val="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Software can determine:</a:t>
                      </a:r>
                      <a:endParaRPr sz="1800" dirty="0">
                        <a:latin typeface="Calibri" panose="020F0502020204030204" pitchFamily="34" charset="0"/>
                        <a:ea typeface="Calibri" panose="020F0502020204030204" pitchFamily="34" charset="0"/>
                        <a:cs typeface="Calibri" panose="020F0502020204030204" pitchFamily="34" charset="0"/>
                      </a:endParaRPr>
                    </a:p>
                    <a:p>
                      <a:pPr marL="285750" lvl="0" indent="-215900" algn="l" rtl="0">
                        <a:spcBef>
                          <a:spcPts val="0"/>
                        </a:spcBef>
                        <a:spcAft>
                          <a:spcPts val="0"/>
                        </a:spcAft>
                        <a:buSzPts val="1600"/>
                        <a:buChar char="●"/>
                      </a:pPr>
                      <a:r>
                        <a:rPr lang="en" sz="1800" dirty="0">
                          <a:latin typeface="Calibri" panose="020F0502020204030204" pitchFamily="34" charset="0"/>
                          <a:ea typeface="Calibri" panose="020F0502020204030204" pitchFamily="34" charset="0"/>
                          <a:cs typeface="Calibri" panose="020F0502020204030204" pitchFamily="34" charset="0"/>
                        </a:rPr>
                        <a:t>source field,</a:t>
                      </a:r>
                      <a:endParaRPr sz="1800" dirty="0">
                        <a:latin typeface="Calibri" panose="020F0502020204030204" pitchFamily="34" charset="0"/>
                        <a:ea typeface="Calibri" panose="020F0502020204030204" pitchFamily="34" charset="0"/>
                        <a:cs typeface="Calibri" panose="020F0502020204030204" pitchFamily="34" charset="0"/>
                      </a:endParaRPr>
                    </a:p>
                    <a:p>
                      <a:pPr marL="285750" lvl="0" indent="-215900" algn="l" rtl="0">
                        <a:spcBef>
                          <a:spcPts val="0"/>
                        </a:spcBef>
                        <a:spcAft>
                          <a:spcPts val="0"/>
                        </a:spcAft>
                        <a:buSzPts val="1600"/>
                        <a:buChar char="●"/>
                      </a:pPr>
                      <a:r>
                        <a:rPr lang="en" sz="1800" dirty="0">
                          <a:latin typeface="Calibri" panose="020F0502020204030204" pitchFamily="34" charset="0"/>
                          <a:ea typeface="Calibri" panose="020F0502020204030204" pitchFamily="34" charset="0"/>
                          <a:cs typeface="Calibri" panose="020F0502020204030204" pitchFamily="34" charset="0"/>
                        </a:rPr>
                        <a:t>target field,</a:t>
                      </a:r>
                      <a:endParaRPr sz="1800" dirty="0">
                        <a:latin typeface="Calibri" panose="020F0502020204030204" pitchFamily="34" charset="0"/>
                        <a:ea typeface="Calibri" panose="020F0502020204030204" pitchFamily="34" charset="0"/>
                        <a:cs typeface="Calibri" panose="020F0502020204030204" pitchFamily="34" charset="0"/>
                      </a:endParaRPr>
                    </a:p>
                    <a:p>
                      <a:pPr marL="285750" lvl="0" indent="-215900" algn="l" rtl="0">
                        <a:spcBef>
                          <a:spcPts val="0"/>
                        </a:spcBef>
                        <a:spcAft>
                          <a:spcPts val="0"/>
                        </a:spcAft>
                        <a:buSzPts val="1600"/>
                        <a:buChar char="●"/>
                      </a:pPr>
                      <a:r>
                        <a:rPr lang="en" sz="1800" dirty="0">
                          <a:latin typeface="Calibri" panose="020F0502020204030204" pitchFamily="34" charset="0"/>
                          <a:ea typeface="Calibri" panose="020F0502020204030204" pitchFamily="34" charset="0"/>
                          <a:cs typeface="Calibri" panose="020F0502020204030204" pitchFamily="34" charset="0"/>
                        </a:rPr>
                        <a:t>semantic relationship,</a:t>
                      </a:r>
                      <a:endParaRPr sz="18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40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40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This goes beyond simple machine readability.</a:t>
                      </a: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0" lvl="0" indent="0" algn="l" rtl="0">
                        <a:spcBef>
                          <a:spcPts val="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Software can now:</a:t>
                      </a:r>
                      <a:endParaRPr sz="1800" dirty="0">
                        <a:latin typeface="Calibri" panose="020F0502020204030204" pitchFamily="34" charset="0"/>
                        <a:ea typeface="Calibri" panose="020F0502020204030204" pitchFamily="34" charset="0"/>
                        <a:cs typeface="Calibri" panose="020F0502020204030204" pitchFamily="34" charset="0"/>
                      </a:endParaRPr>
                    </a:p>
                    <a:p>
                      <a:pPr marL="228600" lvl="0" indent="-215900" algn="l" rtl="0">
                        <a:spcBef>
                          <a:spcPts val="0"/>
                        </a:spcBef>
                        <a:spcAft>
                          <a:spcPts val="0"/>
                        </a:spcAft>
                        <a:buSzPts val="1600"/>
                        <a:buChar char="●"/>
                      </a:pPr>
                      <a:r>
                        <a:rPr lang="en" sz="1800" dirty="0">
                          <a:latin typeface="Calibri" panose="020F0502020204030204" pitchFamily="34" charset="0"/>
                          <a:ea typeface="Calibri" panose="020F0502020204030204" pitchFamily="34" charset="0"/>
                          <a:cs typeface="Calibri" panose="020F0502020204030204" pitchFamily="34" charset="0"/>
                        </a:rPr>
                        <a:t>locate the source field,</a:t>
                      </a:r>
                      <a:endParaRPr sz="1800" dirty="0">
                        <a:latin typeface="Calibri" panose="020F0502020204030204" pitchFamily="34" charset="0"/>
                        <a:ea typeface="Calibri" panose="020F0502020204030204" pitchFamily="34" charset="0"/>
                        <a:cs typeface="Calibri" panose="020F0502020204030204" pitchFamily="34" charset="0"/>
                      </a:endParaRPr>
                    </a:p>
                    <a:p>
                      <a:pPr marL="228600" lvl="0" indent="-215900" algn="l" rtl="0">
                        <a:spcBef>
                          <a:spcPts val="0"/>
                        </a:spcBef>
                        <a:spcAft>
                          <a:spcPts val="0"/>
                        </a:spcAft>
                        <a:buSzPts val="1600"/>
                        <a:buChar char="●"/>
                      </a:pPr>
                      <a:r>
                        <a:rPr lang="en" sz="1800" dirty="0">
                          <a:latin typeface="Calibri" panose="020F0502020204030204" pitchFamily="34" charset="0"/>
                          <a:ea typeface="Calibri" panose="020F0502020204030204" pitchFamily="34" charset="0"/>
                          <a:cs typeface="Calibri" panose="020F0502020204030204" pitchFamily="34" charset="0"/>
                        </a:rPr>
                        <a:t>transform the metadata,</a:t>
                      </a:r>
                      <a:endParaRPr sz="1800" dirty="0">
                        <a:latin typeface="Calibri" panose="020F0502020204030204" pitchFamily="34" charset="0"/>
                        <a:ea typeface="Calibri" panose="020F0502020204030204" pitchFamily="34" charset="0"/>
                        <a:cs typeface="Calibri" panose="020F0502020204030204" pitchFamily="34" charset="0"/>
                      </a:endParaRPr>
                    </a:p>
                    <a:p>
                      <a:pPr marL="228600" lvl="0" indent="-215900" algn="l" rtl="0">
                        <a:spcBef>
                          <a:spcPts val="0"/>
                        </a:spcBef>
                        <a:spcAft>
                          <a:spcPts val="0"/>
                        </a:spcAft>
                        <a:buSzPts val="1600"/>
                        <a:buChar char="●"/>
                      </a:pPr>
                      <a:r>
                        <a:rPr lang="en" sz="1800" dirty="0">
                          <a:latin typeface="Calibri" panose="020F0502020204030204" pitchFamily="34" charset="0"/>
                          <a:ea typeface="Calibri" panose="020F0502020204030204" pitchFamily="34" charset="0"/>
                          <a:cs typeface="Calibri" panose="020F0502020204030204" pitchFamily="34" charset="0"/>
                        </a:rPr>
                        <a:t>validate the result,</a:t>
                      </a:r>
                      <a:endParaRPr sz="1800" dirty="0">
                        <a:latin typeface="Calibri" panose="020F0502020204030204" pitchFamily="34" charset="0"/>
                        <a:ea typeface="Calibri" panose="020F0502020204030204" pitchFamily="34" charset="0"/>
                        <a:cs typeface="Calibri" panose="020F0502020204030204" pitchFamily="34" charset="0"/>
                      </a:endParaRPr>
                    </a:p>
                    <a:p>
                      <a:pPr marL="228600" lvl="0" indent="-215900" algn="l" rtl="0">
                        <a:spcBef>
                          <a:spcPts val="0"/>
                        </a:spcBef>
                        <a:spcAft>
                          <a:spcPts val="0"/>
                        </a:spcAft>
                        <a:buSzPts val="1600"/>
                        <a:buChar char="●"/>
                      </a:pPr>
                      <a:r>
                        <a:rPr lang="en" sz="1800" dirty="0">
                          <a:latin typeface="Calibri" panose="020F0502020204030204" pitchFamily="34" charset="0"/>
                          <a:ea typeface="Calibri" panose="020F0502020204030204" pitchFamily="34" charset="0"/>
                          <a:cs typeface="Calibri" panose="020F0502020204030204" pitchFamily="34" charset="0"/>
                        </a:rPr>
                        <a:t>populate the target schema, with little or no human intervention. </a:t>
                      </a:r>
                      <a:endParaRPr sz="18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00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This is machine actionability.</a:t>
                      </a: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extLst>
                  <a:ext uri="{0D108BD9-81ED-4DB2-BD59-A6C34878D82A}">
                    <a16:rowId xmlns:a16="http://schemas.microsoft.com/office/drawing/2014/main" val="10003"/>
                  </a:ext>
                </a:extLst>
              </a:tr>
            </a:tbl>
          </a:graphicData>
        </a:graphic>
      </p:graphicFrame>
      <p:sp>
        <p:nvSpPr>
          <p:cNvPr id="7" name="Textfeld 6">
            <a:extLst>
              <a:ext uri="{FF2B5EF4-FFF2-40B4-BE49-F238E27FC236}">
                <a16:creationId xmlns:a16="http://schemas.microsoft.com/office/drawing/2014/main" id="{ABDFF312-6B3A-4724-B667-291C535CEE09}"/>
              </a:ext>
            </a:extLst>
          </p:cNvPr>
          <p:cNvSpPr txBox="1"/>
          <p:nvPr/>
        </p:nvSpPr>
        <p:spPr>
          <a:xfrm>
            <a:off x="632712" y="6434831"/>
            <a:ext cx="3362026" cy="369332"/>
          </a:xfrm>
          <a:prstGeom prst="rect">
            <a:avLst/>
          </a:prstGeom>
          <a:solidFill>
            <a:schemeClr val="bg1"/>
          </a:solidFill>
        </p:spPr>
        <p:txBody>
          <a:bodyPr wrap="square" rtlCol="0">
            <a:spAutoFit/>
          </a:bodyPr>
          <a:lstStyle/>
          <a:p>
            <a:pPr algn="ctr"/>
            <a:r>
              <a:rPr lang="de-DE" sz="1800" i="1" dirty="0" err="1"/>
              <a:t>Courtesy</a:t>
            </a:r>
            <a:r>
              <a:rPr lang="de-DE" sz="1800" i="1" dirty="0"/>
              <a:t>: Lesley </a:t>
            </a:r>
            <a:r>
              <a:rPr lang="de-DE" sz="1800" i="1" dirty="0" err="1"/>
              <a:t>Wyborn</a:t>
            </a:r>
            <a:r>
              <a:rPr lang="de-DE" sz="1800" i="1" dirty="0"/>
              <a:t> (NCI)</a:t>
            </a:r>
          </a:p>
        </p:txBody>
      </p:sp>
    </p:spTree>
    <p:extLst>
      <p:ext uri="{BB962C8B-B14F-4D97-AF65-F5344CB8AC3E}">
        <p14:creationId xmlns:p14="http://schemas.microsoft.com/office/powerpoint/2010/main" val="3861415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36;g3f18c13e384_0_1289">
            <a:extLst>
              <a:ext uri="{FF2B5EF4-FFF2-40B4-BE49-F238E27FC236}">
                <a16:creationId xmlns:a16="http://schemas.microsoft.com/office/drawing/2014/main" id="{B8E1A1D8-C789-423E-A26E-CE285E09F70C}"/>
              </a:ext>
            </a:extLst>
          </p:cNvPr>
          <p:cNvPicPr preferRelativeResize="0"/>
          <p:nvPr/>
        </p:nvPicPr>
        <p:blipFill rotWithShape="1">
          <a:blip r:embed="rId2">
            <a:alphaModFix/>
          </a:blip>
          <a:srcRect/>
          <a:stretch/>
        </p:blipFill>
        <p:spPr>
          <a:xfrm>
            <a:off x="398403" y="1144844"/>
            <a:ext cx="5812379" cy="4262327"/>
          </a:xfrm>
          <a:prstGeom prst="rect">
            <a:avLst/>
          </a:prstGeom>
          <a:noFill/>
          <a:ln>
            <a:noFill/>
          </a:ln>
        </p:spPr>
      </p:pic>
      <p:sp>
        <p:nvSpPr>
          <p:cNvPr id="5" name="Google Shape;239;g3f18c13e384_0_1289">
            <a:extLst>
              <a:ext uri="{FF2B5EF4-FFF2-40B4-BE49-F238E27FC236}">
                <a16:creationId xmlns:a16="http://schemas.microsoft.com/office/drawing/2014/main" id="{CF159FF2-48B9-43C3-8D22-AAE1C8397236}"/>
              </a:ext>
            </a:extLst>
          </p:cNvPr>
          <p:cNvSpPr txBox="1"/>
          <p:nvPr/>
        </p:nvSpPr>
        <p:spPr>
          <a:xfrm>
            <a:off x="398403" y="5525894"/>
            <a:ext cx="6437400" cy="87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Arial"/>
                <a:ea typeface="Arial"/>
                <a:cs typeface="Arial"/>
                <a:sym typeface="Arial"/>
              </a:rPr>
              <a:t>Image source: ARDC ands.org.au/working-with-data/fairdata</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Arial"/>
                <a:ea typeface="Arial"/>
                <a:cs typeface="Arial"/>
                <a:sym typeface="Arial"/>
              </a:rPr>
              <a:t>Credit: Icons made by Freepik are licensed by CC BY 3.0 Entire FAIR resources graphic is licensed under a Creative Commons Attribution 4.0 International License</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467" b="0" i="0" u="none" strike="noStrike" cap="none" dirty="0">
              <a:solidFill>
                <a:srgbClr val="000000"/>
              </a:solidFill>
              <a:latin typeface="Arial"/>
              <a:ea typeface="Arial"/>
              <a:cs typeface="Arial"/>
              <a:sym typeface="Arial"/>
            </a:endParaRPr>
          </a:p>
        </p:txBody>
      </p:sp>
      <p:sp>
        <p:nvSpPr>
          <p:cNvPr id="6" name="Google Shape;351;g3f18c13e384_0_1438">
            <a:extLst>
              <a:ext uri="{FF2B5EF4-FFF2-40B4-BE49-F238E27FC236}">
                <a16:creationId xmlns:a16="http://schemas.microsoft.com/office/drawing/2014/main" id="{F93A501F-C4E9-4A0F-8B8A-04FFA7EBC43D}"/>
              </a:ext>
            </a:extLst>
          </p:cNvPr>
          <p:cNvSpPr txBox="1">
            <a:spLocks/>
          </p:cNvSpPr>
          <p:nvPr/>
        </p:nvSpPr>
        <p:spPr>
          <a:xfrm>
            <a:off x="6536700" y="908109"/>
            <a:ext cx="5655300" cy="532233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Bef>
                <a:spcPts val="500"/>
              </a:spcBef>
              <a:spcAft>
                <a:spcPts val="0"/>
              </a:spcAft>
              <a:buFont typeface="Arial" panose="020B0604020202020204" pitchFamily="34" charset="0"/>
              <a:buNone/>
            </a:pPr>
            <a:r>
              <a:rPr lang="en-US" b="1" dirty="0"/>
              <a:t>Interoperability</a:t>
            </a:r>
          </a:p>
          <a:p>
            <a:pPr marL="457200" indent="-342900" fontAlgn="auto">
              <a:lnSpc>
                <a:spcPct val="100000"/>
              </a:lnSpc>
              <a:spcBef>
                <a:spcPts val="0"/>
              </a:spcBef>
              <a:spcAft>
                <a:spcPts val="600"/>
              </a:spcAft>
              <a:buClr>
                <a:schemeClr val="dk1"/>
              </a:buClr>
              <a:buSzPts val="1800"/>
            </a:pPr>
            <a:r>
              <a:rPr lang="en-US" dirty="0"/>
              <a:t>Interoperability is still the hardest to achieve, especially across disciplines!</a:t>
            </a:r>
          </a:p>
          <a:p>
            <a:pPr marL="457200" indent="-364046" fontAlgn="auto">
              <a:lnSpc>
                <a:spcPct val="100000"/>
              </a:lnSpc>
              <a:spcBef>
                <a:spcPts val="0"/>
              </a:spcBef>
              <a:spcAft>
                <a:spcPts val="600"/>
              </a:spcAft>
              <a:buSzPts val="2133"/>
            </a:pPr>
            <a:r>
              <a:rPr lang="en-US" dirty="0"/>
              <a:t>Principle I2 states “I2. (meta)data use vocabularies that follow FAIR principles” </a:t>
            </a:r>
            <a:br>
              <a:rPr lang="en-US" dirty="0"/>
            </a:br>
            <a:r>
              <a:rPr lang="en-US" dirty="0">
                <a:sym typeface="Wingdings" panose="05000000000000000000" pitchFamily="2" charset="2"/>
              </a:rPr>
              <a:t> FAIR vocabularies!</a:t>
            </a:r>
            <a:endParaRPr lang="en-US" dirty="0"/>
          </a:p>
          <a:p>
            <a:pPr marL="0" indent="0" fontAlgn="auto">
              <a:lnSpc>
                <a:spcPct val="120000"/>
              </a:lnSpc>
              <a:spcAft>
                <a:spcPts val="0"/>
              </a:spcAft>
              <a:buFont typeface="Arial" panose="020B0604020202020204" pitchFamily="34" charset="0"/>
              <a:buNone/>
            </a:pPr>
            <a:r>
              <a:rPr lang="en-US" b="1" dirty="0" err="1"/>
              <a:t>Reuseability</a:t>
            </a:r>
            <a:r>
              <a:rPr lang="en-US" dirty="0"/>
              <a:t> </a:t>
            </a:r>
          </a:p>
          <a:p>
            <a:pPr marL="457200" indent="-364046" fontAlgn="auto">
              <a:lnSpc>
                <a:spcPct val="100000"/>
              </a:lnSpc>
              <a:spcBef>
                <a:spcPts val="0"/>
              </a:spcBef>
              <a:spcAft>
                <a:spcPts val="600"/>
              </a:spcAft>
              <a:buSzPts val="2133"/>
            </a:pPr>
            <a:r>
              <a:rPr lang="en-US" dirty="0"/>
              <a:t>Data documentation</a:t>
            </a:r>
          </a:p>
          <a:p>
            <a:pPr marL="457200" indent="-364046" fontAlgn="auto">
              <a:lnSpc>
                <a:spcPct val="100000"/>
              </a:lnSpc>
              <a:spcBef>
                <a:spcPts val="0"/>
              </a:spcBef>
              <a:spcAft>
                <a:spcPts val="600"/>
              </a:spcAft>
              <a:buSzPts val="2133"/>
            </a:pPr>
            <a:r>
              <a:rPr lang="en-US" dirty="0"/>
              <a:t>The average researcher does not understand the need for </a:t>
            </a:r>
            <a:r>
              <a:rPr lang="en-US" dirty="0" err="1"/>
              <a:t>licences</a:t>
            </a:r>
            <a:r>
              <a:rPr lang="en-US" dirty="0"/>
              <a:t> that are open!!!</a:t>
            </a:r>
          </a:p>
          <a:p>
            <a:pPr marL="457200" indent="-364046" fontAlgn="auto">
              <a:lnSpc>
                <a:spcPct val="100000"/>
              </a:lnSpc>
              <a:spcBef>
                <a:spcPts val="0"/>
              </a:spcBef>
              <a:spcAft>
                <a:spcPts val="600"/>
              </a:spcAft>
              <a:buSzPts val="2133"/>
            </a:pPr>
            <a:r>
              <a:rPr lang="en-US" dirty="0"/>
              <a:t>Becoming essential for AI-</a:t>
            </a:r>
            <a:r>
              <a:rPr lang="en-US" dirty="0" err="1"/>
              <a:t>readine</a:t>
            </a:r>
            <a:endParaRPr lang="en-US" dirty="0">
              <a:solidFill>
                <a:schemeClr val="dk1"/>
              </a:solidFill>
            </a:endParaRPr>
          </a:p>
          <a:p>
            <a:pPr marL="0" indent="0" fontAlgn="auto">
              <a:lnSpc>
                <a:spcPct val="90000"/>
              </a:lnSpc>
              <a:spcBef>
                <a:spcPts val="1067"/>
              </a:spcBef>
              <a:spcAft>
                <a:spcPts val="0"/>
              </a:spcAft>
              <a:buClr>
                <a:schemeClr val="dk1"/>
              </a:buClr>
              <a:buSzPts val="2800"/>
              <a:buFont typeface="Arial" panose="020B0604020202020204" pitchFamily="34" charset="0"/>
              <a:buNone/>
            </a:pPr>
            <a:endParaRPr lang="en-US" dirty="0">
              <a:solidFill>
                <a:schemeClr val="dk1"/>
              </a:solidFill>
            </a:endParaRPr>
          </a:p>
        </p:txBody>
      </p:sp>
      <p:sp>
        <p:nvSpPr>
          <p:cNvPr id="7" name="Google Shape;350;g3f18c13e384_0_1438">
            <a:extLst>
              <a:ext uri="{FF2B5EF4-FFF2-40B4-BE49-F238E27FC236}">
                <a16:creationId xmlns:a16="http://schemas.microsoft.com/office/drawing/2014/main" id="{625AEF61-FE4D-4741-9195-E5E0DA58FF73}"/>
              </a:ext>
            </a:extLst>
          </p:cNvPr>
          <p:cNvSpPr txBox="1">
            <a:spLocks noGrp="1"/>
          </p:cNvSpPr>
          <p:nvPr>
            <p:ph type="title"/>
          </p:nvPr>
        </p:nvSpPr>
        <p:spPr>
          <a:xfrm>
            <a:off x="2510901" y="49953"/>
            <a:ext cx="9216501" cy="87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00"/>
              <a:buNone/>
            </a:pPr>
            <a:r>
              <a:rPr lang="en" sz="3600" dirty="0"/>
              <a:t>What are the largest challenges for FAIR?</a:t>
            </a:r>
            <a:endParaRPr sz="3600" b="1" dirty="0"/>
          </a:p>
        </p:txBody>
      </p:sp>
      <p:sp>
        <p:nvSpPr>
          <p:cNvPr id="8" name="Textfeld 7">
            <a:extLst>
              <a:ext uri="{FF2B5EF4-FFF2-40B4-BE49-F238E27FC236}">
                <a16:creationId xmlns:a16="http://schemas.microsoft.com/office/drawing/2014/main" id="{7D4FB1C8-2558-4502-B294-DD84A4BCC23F}"/>
              </a:ext>
            </a:extLst>
          </p:cNvPr>
          <p:cNvSpPr txBox="1"/>
          <p:nvPr/>
        </p:nvSpPr>
        <p:spPr>
          <a:xfrm>
            <a:off x="4294832" y="6289806"/>
            <a:ext cx="3778499" cy="369332"/>
          </a:xfrm>
          <a:prstGeom prst="rect">
            <a:avLst/>
          </a:prstGeom>
          <a:solidFill>
            <a:schemeClr val="bg1"/>
          </a:solidFill>
        </p:spPr>
        <p:txBody>
          <a:bodyPr wrap="square" rtlCol="0">
            <a:spAutoFit/>
          </a:bodyPr>
          <a:lstStyle/>
          <a:p>
            <a:pPr algn="ctr"/>
            <a:r>
              <a:rPr lang="de-DE" sz="1800" i="1" dirty="0" err="1"/>
              <a:t>Courtesy</a:t>
            </a:r>
            <a:r>
              <a:rPr lang="de-DE" sz="1800" i="1" dirty="0"/>
              <a:t>: Lesley </a:t>
            </a:r>
            <a:r>
              <a:rPr lang="de-DE" sz="1800" i="1" dirty="0" err="1"/>
              <a:t>Wyborn</a:t>
            </a:r>
            <a:r>
              <a:rPr lang="de-DE" sz="1800" i="1" dirty="0"/>
              <a:t> (NCI)</a:t>
            </a:r>
          </a:p>
        </p:txBody>
      </p:sp>
    </p:spTree>
    <p:extLst>
      <p:ext uri="{BB962C8B-B14F-4D97-AF65-F5344CB8AC3E}">
        <p14:creationId xmlns:p14="http://schemas.microsoft.com/office/powerpoint/2010/main" val="330048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20B01-000D-4390-B94F-A397B6F8E873}"/>
              </a:ext>
            </a:extLst>
          </p:cNvPr>
          <p:cNvSpPr>
            <a:spLocks noGrp="1"/>
          </p:cNvSpPr>
          <p:nvPr>
            <p:ph type="title"/>
          </p:nvPr>
        </p:nvSpPr>
        <p:spPr>
          <a:xfrm>
            <a:off x="2401091" y="83668"/>
            <a:ext cx="8964283" cy="948905"/>
          </a:xfrm>
        </p:spPr>
        <p:txBody>
          <a:bodyPr/>
          <a:lstStyle/>
          <a:p>
            <a:pPr algn="l"/>
            <a:r>
              <a:rPr lang="de-DE" sz="3600" dirty="0"/>
              <a:t>AI-</a:t>
            </a:r>
            <a:r>
              <a:rPr lang="de-DE" sz="3600" dirty="0" err="1"/>
              <a:t>ready</a:t>
            </a:r>
            <a:r>
              <a:rPr lang="de-DE" sz="3600" dirty="0"/>
              <a:t> </a:t>
            </a:r>
            <a:r>
              <a:rPr lang="de-DE" sz="3600" dirty="0" err="1"/>
              <a:t>is</a:t>
            </a:r>
            <a:r>
              <a:rPr lang="de-DE" sz="3600" dirty="0"/>
              <a:t> </a:t>
            </a:r>
            <a:r>
              <a:rPr lang="de-DE" sz="3600" dirty="0" err="1"/>
              <a:t>much</a:t>
            </a:r>
            <a:r>
              <a:rPr lang="de-DE" sz="3600" dirty="0"/>
              <a:t> </a:t>
            </a:r>
            <a:r>
              <a:rPr lang="de-DE" sz="3600" dirty="0" err="1"/>
              <a:t>more</a:t>
            </a:r>
            <a:r>
              <a:rPr lang="de-DE" sz="3600" dirty="0"/>
              <a:t> </a:t>
            </a:r>
            <a:r>
              <a:rPr lang="de-DE" sz="3600" dirty="0" err="1"/>
              <a:t>than</a:t>
            </a:r>
            <a:r>
              <a:rPr lang="de-DE" sz="3600" dirty="0"/>
              <a:t> FAIR</a:t>
            </a:r>
          </a:p>
        </p:txBody>
      </p:sp>
      <p:pic>
        <p:nvPicPr>
          <p:cNvPr id="4" name="Google Shape;396;g3ddb069b5a0_0_567">
            <a:extLst>
              <a:ext uri="{FF2B5EF4-FFF2-40B4-BE49-F238E27FC236}">
                <a16:creationId xmlns:a16="http://schemas.microsoft.com/office/drawing/2014/main" id="{55E740FA-53A9-453B-930E-4CDF0359DAB9}"/>
              </a:ext>
            </a:extLst>
          </p:cNvPr>
          <p:cNvPicPr preferRelativeResize="0"/>
          <p:nvPr/>
        </p:nvPicPr>
        <p:blipFill rotWithShape="1">
          <a:blip r:embed="rId2">
            <a:alphaModFix/>
          </a:blip>
          <a:srcRect/>
          <a:stretch/>
        </p:blipFill>
        <p:spPr>
          <a:xfrm>
            <a:off x="403405" y="1186737"/>
            <a:ext cx="8086421" cy="5350973"/>
          </a:xfrm>
          <a:prstGeom prst="rect">
            <a:avLst/>
          </a:prstGeom>
          <a:noFill/>
          <a:ln>
            <a:noFill/>
          </a:ln>
        </p:spPr>
      </p:pic>
      <p:sp>
        <p:nvSpPr>
          <p:cNvPr id="5" name="Google Shape;397;g3ddb069b5a0_0_567">
            <a:extLst>
              <a:ext uri="{FF2B5EF4-FFF2-40B4-BE49-F238E27FC236}">
                <a16:creationId xmlns:a16="http://schemas.microsoft.com/office/drawing/2014/main" id="{B25291AC-D11F-42D6-8A09-3ADA8E3F429D}"/>
              </a:ext>
            </a:extLst>
          </p:cNvPr>
          <p:cNvSpPr txBox="1"/>
          <p:nvPr/>
        </p:nvSpPr>
        <p:spPr>
          <a:xfrm>
            <a:off x="9192044" y="4195121"/>
            <a:ext cx="2596550" cy="192100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0" i="0" u="none" strike="noStrike" cap="none" dirty="0">
                <a:latin typeface="Calibri" panose="020F0502020204030204" pitchFamily="34" charset="0"/>
                <a:ea typeface="Calibri" panose="020F0502020204030204" pitchFamily="34" charset="0"/>
                <a:cs typeface="Calibri" panose="020F0502020204030204" pitchFamily="34" charset="0"/>
                <a:sym typeface="Arial"/>
              </a:rPr>
              <a:t>CLARK, Timothy, et al. AI-readiness for biomedical data: Bridge2AI recommendations. </a:t>
            </a:r>
            <a:r>
              <a:rPr lang="en" sz="1800" b="0" i="1" u="none" strike="noStrike" cap="none" dirty="0">
                <a:latin typeface="Calibri" panose="020F0502020204030204" pitchFamily="34" charset="0"/>
                <a:ea typeface="Calibri" panose="020F0502020204030204" pitchFamily="34" charset="0"/>
                <a:cs typeface="Calibri" panose="020F0502020204030204" pitchFamily="34" charset="0"/>
                <a:sym typeface="Arial"/>
              </a:rPr>
              <a:t>bioRxiv</a:t>
            </a:r>
            <a:r>
              <a:rPr lang="en" sz="1800" b="0" i="0" u="none" strike="noStrike" cap="none" dirty="0">
                <a:latin typeface="Calibri" panose="020F0502020204030204" pitchFamily="34" charset="0"/>
                <a:ea typeface="Calibri" panose="020F0502020204030204" pitchFamily="34" charset="0"/>
                <a:cs typeface="Calibri" panose="020F0502020204030204" pitchFamily="34" charset="0"/>
                <a:sym typeface="Arial"/>
              </a:rPr>
              <a:t>, 2024 .</a:t>
            </a:r>
            <a:r>
              <a:rPr lang="de-DE" sz="1800" b="0" i="0" u="none" strike="noStrike" cap="none" dirty="0">
                <a:latin typeface="Calibri" panose="020F0502020204030204" pitchFamily="34" charset="0"/>
                <a:ea typeface="Calibri" panose="020F0502020204030204" pitchFamily="34" charset="0"/>
                <a:cs typeface="Calibri" panose="020F0502020204030204" pitchFamily="34" charset="0"/>
                <a:sym typeface="Arial"/>
              </a:rPr>
              <a:t> </a:t>
            </a:r>
            <a:r>
              <a:rPr lang="de-DE" sz="1800" b="0" i="0" u="none" strike="noStrike" cap="none" dirty="0">
                <a:latin typeface="Calibri" panose="020F0502020204030204" pitchFamily="34" charset="0"/>
                <a:ea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https://doi.org/10.1101/2024.10.23.619844</a:t>
            </a:r>
            <a:r>
              <a:rPr lang="de-DE" sz="1800" b="0" i="0" u="none" strike="noStrike" cap="none" dirty="0">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7" name="Textfeld 6">
            <a:extLst>
              <a:ext uri="{FF2B5EF4-FFF2-40B4-BE49-F238E27FC236}">
                <a16:creationId xmlns:a16="http://schemas.microsoft.com/office/drawing/2014/main" id="{5138E4C9-2172-411C-8532-6039D7B72E4D}"/>
              </a:ext>
            </a:extLst>
          </p:cNvPr>
          <p:cNvSpPr txBox="1"/>
          <p:nvPr/>
        </p:nvSpPr>
        <p:spPr>
          <a:xfrm>
            <a:off x="9192044" y="1157250"/>
            <a:ext cx="2596551" cy="2062103"/>
          </a:xfrm>
          <a:prstGeom prst="rect">
            <a:avLst/>
          </a:prstGeom>
          <a:noFill/>
        </p:spPr>
        <p:txBody>
          <a:bodyPr wrap="square" rtlCol="0">
            <a:spAutoFit/>
          </a:bodyPr>
          <a:lstStyle/>
          <a:p>
            <a:r>
              <a:rPr lang="de-DE" sz="3200" dirty="0" err="1">
                <a:latin typeface="Calibri" panose="020F0502020204030204" pitchFamily="34" charset="0"/>
                <a:ea typeface="Calibri" panose="020F0502020204030204" pitchFamily="34" charset="0"/>
                <a:cs typeface="Calibri" panose="020F0502020204030204" pitchFamily="34" charset="0"/>
              </a:rPr>
              <a:t>Example</a:t>
            </a:r>
            <a:r>
              <a:rPr lang="de-DE" sz="3200" dirty="0">
                <a:latin typeface="Calibri" panose="020F0502020204030204" pitchFamily="34" charset="0"/>
                <a:ea typeface="Calibri" panose="020F0502020204030204" pitchFamily="34" charset="0"/>
                <a:cs typeface="Calibri" panose="020F0502020204030204" pitchFamily="34" charset="0"/>
              </a:rPr>
              <a:t>: </a:t>
            </a:r>
            <a:br>
              <a:rPr lang="de-DE" sz="3200" dirty="0">
                <a:latin typeface="Calibri" panose="020F0502020204030204" pitchFamily="34" charset="0"/>
                <a:ea typeface="Calibri" panose="020F0502020204030204" pitchFamily="34" charset="0"/>
                <a:cs typeface="Calibri" panose="020F0502020204030204" pitchFamily="34" charset="0"/>
              </a:rPr>
            </a:br>
            <a:r>
              <a:rPr lang="de-DE" sz="3200" dirty="0">
                <a:latin typeface="Calibri" panose="020F0502020204030204" pitchFamily="34" charset="0"/>
                <a:ea typeface="Calibri" panose="020F0502020204030204" pitchFamily="34" charset="0"/>
                <a:cs typeface="Calibri" panose="020F0502020204030204" pitchFamily="34" charset="0"/>
              </a:rPr>
              <a:t>AI-</a:t>
            </a:r>
            <a:r>
              <a:rPr lang="de-DE" sz="3200" dirty="0" err="1">
                <a:latin typeface="Calibri" panose="020F0502020204030204" pitchFamily="34" charset="0"/>
                <a:ea typeface="Calibri" panose="020F0502020204030204" pitchFamily="34" charset="0"/>
                <a:cs typeface="Calibri" panose="020F0502020204030204" pitchFamily="34" charset="0"/>
              </a:rPr>
              <a:t>readiness</a:t>
            </a:r>
            <a:r>
              <a:rPr lang="de-DE" sz="3200" dirty="0">
                <a:latin typeface="Calibri" panose="020F0502020204030204" pitchFamily="34" charset="0"/>
                <a:ea typeface="Calibri" panose="020F0502020204030204" pitchFamily="34" charset="0"/>
                <a:cs typeface="Calibri" panose="020F0502020204030204" pitchFamily="34" charset="0"/>
              </a:rPr>
              <a:t> </a:t>
            </a:r>
            <a:r>
              <a:rPr lang="de-DE" sz="3200" dirty="0" err="1">
                <a:latin typeface="Calibri" panose="020F0502020204030204" pitchFamily="34" charset="0"/>
                <a:ea typeface="Calibri" panose="020F0502020204030204" pitchFamily="34" charset="0"/>
                <a:cs typeface="Calibri" panose="020F0502020204030204" pitchFamily="34" charset="0"/>
              </a:rPr>
              <a:t>for</a:t>
            </a:r>
            <a:r>
              <a:rPr lang="de-DE" sz="3200" dirty="0">
                <a:latin typeface="Calibri" panose="020F0502020204030204" pitchFamily="34" charset="0"/>
                <a:ea typeface="Calibri" panose="020F0502020204030204" pitchFamily="34" charset="0"/>
                <a:cs typeface="Calibri" panose="020F0502020204030204" pitchFamily="34" charset="0"/>
              </a:rPr>
              <a:t> Biomedical </a:t>
            </a:r>
            <a:r>
              <a:rPr lang="de-DE" sz="3200" dirty="0" err="1">
                <a:latin typeface="Calibri" panose="020F0502020204030204" pitchFamily="34" charset="0"/>
                <a:ea typeface="Calibri" panose="020F0502020204030204" pitchFamily="34" charset="0"/>
                <a:cs typeface="Calibri" panose="020F0502020204030204" pitchFamily="34" charset="0"/>
              </a:rPr>
              <a:t>data</a:t>
            </a:r>
            <a:endParaRPr lang="de-DE"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970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7;g3f18c13e384_0_1383">
            <a:extLst>
              <a:ext uri="{FF2B5EF4-FFF2-40B4-BE49-F238E27FC236}">
                <a16:creationId xmlns:a16="http://schemas.microsoft.com/office/drawing/2014/main" id="{42B3289F-7E65-4A99-8E44-398FE5327D2D}"/>
              </a:ext>
            </a:extLst>
          </p:cNvPr>
          <p:cNvSpPr txBox="1">
            <a:spLocks noGrp="1"/>
          </p:cNvSpPr>
          <p:nvPr>
            <p:ph type="title"/>
          </p:nvPr>
        </p:nvSpPr>
        <p:spPr>
          <a:xfrm>
            <a:off x="2473678" y="-10136"/>
            <a:ext cx="115119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 sz="3300" dirty="0"/>
              <a:t>What do we mean by Open Science?</a:t>
            </a:r>
            <a:endParaRPr sz="2800" dirty="0"/>
          </a:p>
        </p:txBody>
      </p:sp>
      <p:sp>
        <p:nvSpPr>
          <p:cNvPr id="5" name="Google Shape;148;g3f18c13e384_0_1383">
            <a:extLst>
              <a:ext uri="{FF2B5EF4-FFF2-40B4-BE49-F238E27FC236}">
                <a16:creationId xmlns:a16="http://schemas.microsoft.com/office/drawing/2014/main" id="{980D00A5-EE36-4ED6-B7F4-16E8DCEBD1AA}"/>
              </a:ext>
            </a:extLst>
          </p:cNvPr>
          <p:cNvSpPr txBox="1">
            <a:spLocks/>
          </p:cNvSpPr>
          <p:nvPr/>
        </p:nvSpPr>
        <p:spPr>
          <a:xfrm>
            <a:off x="233514" y="1169336"/>
            <a:ext cx="7672124" cy="46884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15900" fontAlgn="auto">
              <a:lnSpc>
                <a:spcPct val="115000"/>
              </a:lnSpc>
              <a:spcAft>
                <a:spcPts val="0"/>
              </a:spcAft>
              <a:buClr>
                <a:schemeClr val="dk1"/>
              </a:buClr>
              <a:buSzPts val="2000"/>
            </a:pPr>
            <a:r>
              <a:rPr lang="en-US" b="1" dirty="0"/>
              <a:t>Open science </a:t>
            </a:r>
            <a:r>
              <a:rPr lang="en-US" dirty="0"/>
              <a:t>is about making sure that not only scientific knowledge is accessible but also that </a:t>
            </a:r>
            <a:r>
              <a:rPr lang="en-US" b="1" dirty="0"/>
              <a:t>the production of that knowledge itself is inclusive, equitable and sustainable</a:t>
            </a:r>
            <a:r>
              <a:rPr lang="en-US" dirty="0"/>
              <a:t>. </a:t>
            </a:r>
          </a:p>
          <a:p>
            <a:pPr indent="-215900" fontAlgn="auto">
              <a:lnSpc>
                <a:spcPct val="115000"/>
              </a:lnSpc>
              <a:spcAft>
                <a:spcPts val="0"/>
              </a:spcAft>
              <a:buClr>
                <a:schemeClr val="dk1"/>
              </a:buClr>
              <a:buSzPts val="2000"/>
            </a:pPr>
            <a:r>
              <a:rPr lang="en-US" dirty="0"/>
              <a:t>In other words, </a:t>
            </a:r>
            <a:r>
              <a:rPr lang="en-US" b="1" dirty="0"/>
              <a:t>Open</a:t>
            </a:r>
            <a:r>
              <a:rPr lang="en-US" dirty="0"/>
              <a:t> </a:t>
            </a:r>
            <a:r>
              <a:rPr lang="en-US" b="1" dirty="0"/>
              <a:t>Science</a:t>
            </a:r>
            <a:r>
              <a:rPr lang="en-US" dirty="0"/>
              <a:t> also requires </a:t>
            </a:r>
            <a:r>
              <a:rPr lang="en-US" b="1" dirty="0"/>
              <a:t>identification of any actor and tools used to process and model these along the full Research Workflow,</a:t>
            </a:r>
            <a:r>
              <a:rPr lang="en-US" dirty="0"/>
              <a:t> starting from </a:t>
            </a:r>
            <a:r>
              <a:rPr lang="en-US" dirty="0" err="1"/>
              <a:t>acquisi-tion</a:t>
            </a:r>
            <a:r>
              <a:rPr lang="en-US" dirty="0"/>
              <a:t> of the Primary Observation Datasets (PODs) and samples, through initial data calibration and then sub-sequent generations of subsamples and digital outputs. </a:t>
            </a:r>
          </a:p>
          <a:p>
            <a:pPr marL="0" indent="0" fontAlgn="auto">
              <a:lnSpc>
                <a:spcPct val="115000"/>
              </a:lnSpc>
              <a:spcAft>
                <a:spcPts val="0"/>
              </a:spcAft>
              <a:buSzPts val="1800"/>
              <a:buFont typeface="Arial" panose="020B0604020202020204" pitchFamily="34" charset="0"/>
              <a:buNone/>
            </a:pPr>
            <a:endParaRPr lang="en-US" sz="2000" dirty="0"/>
          </a:p>
        </p:txBody>
      </p:sp>
      <p:pic>
        <p:nvPicPr>
          <p:cNvPr id="6" name="Google Shape;149;g3f18c13e384_0_1383">
            <a:extLst>
              <a:ext uri="{FF2B5EF4-FFF2-40B4-BE49-F238E27FC236}">
                <a16:creationId xmlns:a16="http://schemas.microsoft.com/office/drawing/2014/main" id="{3B94402E-D6D8-46B6-9054-696E8382D30A}"/>
              </a:ext>
            </a:extLst>
          </p:cNvPr>
          <p:cNvPicPr preferRelativeResize="0"/>
          <p:nvPr/>
        </p:nvPicPr>
        <p:blipFill rotWithShape="1">
          <a:blip r:embed="rId2">
            <a:alphaModFix/>
          </a:blip>
          <a:srcRect l="3754" t="4689"/>
          <a:stretch/>
        </p:blipFill>
        <p:spPr>
          <a:xfrm>
            <a:off x="8122425" y="1163700"/>
            <a:ext cx="3904601" cy="4688400"/>
          </a:xfrm>
          <a:prstGeom prst="rect">
            <a:avLst/>
          </a:prstGeom>
          <a:noFill/>
          <a:ln>
            <a:noFill/>
          </a:ln>
        </p:spPr>
      </p:pic>
      <p:sp>
        <p:nvSpPr>
          <p:cNvPr id="7" name="Google Shape;150;g3f18c13e384_0_1383">
            <a:extLst>
              <a:ext uri="{FF2B5EF4-FFF2-40B4-BE49-F238E27FC236}">
                <a16:creationId xmlns:a16="http://schemas.microsoft.com/office/drawing/2014/main" id="{3E9E734F-64EC-4699-89A4-FC276BD53DF7}"/>
              </a:ext>
            </a:extLst>
          </p:cNvPr>
          <p:cNvSpPr txBox="1"/>
          <p:nvPr/>
        </p:nvSpPr>
        <p:spPr>
          <a:xfrm>
            <a:off x="8122425" y="5951898"/>
            <a:ext cx="3904601" cy="670220"/>
          </a:xfrm>
          <a:prstGeom prst="rect">
            <a:avLst/>
          </a:prstGeom>
          <a:solidFill>
            <a:srgbClr val="DDEAF6"/>
          </a:solidFill>
          <a:ln w="9525" cap="flat" cmpd="sng">
            <a:solidFill>
              <a:srgbClr val="272471"/>
            </a:solidFill>
            <a:prstDash val="solid"/>
            <a:round/>
            <a:headEnd type="none" w="sm" len="sm"/>
            <a:tailEnd type="none" w="sm" len="sm"/>
          </a:ln>
        </p:spPr>
        <p:txBody>
          <a:bodyPr spcFirstLastPara="1" wrap="square" lIns="55425" tIns="55425" rIns="55425" bIns="55425" anchor="t" anchorCtr="0">
            <a:noAutofit/>
          </a:bodyPr>
          <a:lstStyle/>
          <a:p>
            <a:pPr marL="0" marR="0" lvl="0" indent="0" algn="l" rtl="0">
              <a:lnSpc>
                <a:spcPct val="115000"/>
              </a:lnSpc>
              <a:spcBef>
                <a:spcPts val="1000"/>
              </a:spcBef>
              <a:spcAft>
                <a:spcPts val="0"/>
              </a:spcAft>
              <a:buClr>
                <a:srgbClr val="000000"/>
              </a:buClr>
              <a:buSzPts val="800"/>
              <a:buFont typeface="Arial"/>
              <a:buNone/>
            </a:pPr>
            <a:r>
              <a:rPr lang="en" sz="800" b="0" i="0" u="none" strike="noStrike" cap="none" dirty="0">
                <a:solidFill>
                  <a:schemeClr val="dk1"/>
                </a:solidFill>
                <a:latin typeface="Arial"/>
                <a:ea typeface="Arial"/>
                <a:cs typeface="Arial"/>
                <a:sym typeface="Arial"/>
              </a:rPr>
              <a:t>UNESCO and Canadian National Commission for UNESCO, 2022. An Introduction to the UNESCO Recommendation on Open Science.</a:t>
            </a:r>
            <a:r>
              <a:rPr lang="en" sz="800" b="0" i="0" u="sng" strike="noStrike" cap="none" dirty="0">
                <a:solidFill>
                  <a:schemeClr val="hlink"/>
                </a:solidFill>
                <a:latin typeface="Arial"/>
                <a:ea typeface="Arial"/>
                <a:cs typeface="Arial"/>
                <a:sym typeface="Arial"/>
                <a:hlinkClick r:id="rId3"/>
              </a:rPr>
              <a:t>https://doi.org/10.54677/XOIR1696</a:t>
            </a:r>
            <a:r>
              <a:rPr lang="en" sz="800" b="0" i="0" u="none" strike="noStrike" cap="none" dirty="0">
                <a:solidFill>
                  <a:srgbClr val="000000"/>
                </a:solidFill>
                <a:latin typeface="Arial"/>
                <a:ea typeface="Arial"/>
                <a:cs typeface="Arial"/>
                <a:sym typeface="Arial"/>
              </a:rPr>
              <a:t> </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2"/>
              </a:solidFill>
              <a:latin typeface="Arial"/>
              <a:ea typeface="Arial"/>
              <a:cs typeface="Arial"/>
              <a:sym typeface="Arial"/>
            </a:endParaRPr>
          </a:p>
        </p:txBody>
      </p:sp>
      <p:sp>
        <p:nvSpPr>
          <p:cNvPr id="8" name="Textfeld 7">
            <a:extLst>
              <a:ext uri="{FF2B5EF4-FFF2-40B4-BE49-F238E27FC236}">
                <a16:creationId xmlns:a16="http://schemas.microsoft.com/office/drawing/2014/main" id="{D8D7CB5B-35A7-4F1E-85AA-A5E8AE9704A6}"/>
              </a:ext>
            </a:extLst>
          </p:cNvPr>
          <p:cNvSpPr txBox="1"/>
          <p:nvPr/>
        </p:nvSpPr>
        <p:spPr>
          <a:xfrm>
            <a:off x="4294832" y="6298684"/>
            <a:ext cx="3778499" cy="369332"/>
          </a:xfrm>
          <a:prstGeom prst="rect">
            <a:avLst/>
          </a:prstGeom>
          <a:solidFill>
            <a:schemeClr val="bg1"/>
          </a:solidFill>
        </p:spPr>
        <p:txBody>
          <a:bodyPr wrap="square" rtlCol="0">
            <a:spAutoFit/>
          </a:bodyPr>
          <a:lstStyle/>
          <a:p>
            <a:pPr algn="ctr"/>
            <a:r>
              <a:rPr lang="de-DE" sz="1800" i="1" dirty="0" err="1"/>
              <a:t>Courtesy</a:t>
            </a:r>
            <a:r>
              <a:rPr lang="de-DE" sz="1800" i="1" dirty="0"/>
              <a:t>: Lesley </a:t>
            </a:r>
            <a:r>
              <a:rPr lang="de-DE" sz="1800" i="1" dirty="0" err="1"/>
              <a:t>Wyborn</a:t>
            </a:r>
            <a:r>
              <a:rPr lang="de-DE" sz="1800" i="1" dirty="0"/>
              <a:t> (NCI)</a:t>
            </a:r>
          </a:p>
        </p:txBody>
      </p:sp>
    </p:spTree>
    <p:extLst>
      <p:ext uri="{BB962C8B-B14F-4D97-AF65-F5344CB8AC3E}">
        <p14:creationId xmlns:p14="http://schemas.microsoft.com/office/powerpoint/2010/main" val="4264040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12" name="Rechteck 11">
            <a:extLst>
              <a:ext uri="{FF2B5EF4-FFF2-40B4-BE49-F238E27FC236}">
                <a16:creationId xmlns:a16="http://schemas.microsoft.com/office/drawing/2014/main" id="{DA2873B6-351E-4948-9624-AADE016A5066}"/>
              </a:ext>
            </a:extLst>
          </p:cNvPr>
          <p:cNvSpPr/>
          <p:nvPr/>
        </p:nvSpPr>
        <p:spPr>
          <a:xfrm>
            <a:off x="-1" y="5996804"/>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1" name="Google Shape;431;g3f18c13e384_0_32"/>
          <p:cNvSpPr txBox="1">
            <a:spLocks noGrp="1"/>
          </p:cNvSpPr>
          <p:nvPr>
            <p:ph type="title"/>
          </p:nvPr>
        </p:nvSpPr>
        <p:spPr>
          <a:xfrm>
            <a:off x="2553628" y="0"/>
            <a:ext cx="9776721" cy="116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600" dirty="0"/>
              <a:t>AI-Readiness – the Importance of Provenance</a:t>
            </a:r>
            <a:endParaRPr sz="3600" dirty="0"/>
          </a:p>
        </p:txBody>
      </p:sp>
      <p:pic>
        <p:nvPicPr>
          <p:cNvPr id="432" name="Google Shape;432;g3f18c13e384_0_32"/>
          <p:cNvPicPr preferRelativeResize="0"/>
          <p:nvPr/>
        </p:nvPicPr>
        <p:blipFill rotWithShape="1">
          <a:blip r:embed="rId3">
            <a:alphaModFix/>
          </a:blip>
          <a:srcRect/>
          <a:stretch/>
        </p:blipFill>
        <p:spPr>
          <a:xfrm>
            <a:off x="249237" y="1968199"/>
            <a:ext cx="11450088" cy="4413503"/>
          </a:xfrm>
          <a:prstGeom prst="rect">
            <a:avLst/>
          </a:prstGeom>
          <a:noFill/>
          <a:ln>
            <a:noFill/>
          </a:ln>
        </p:spPr>
      </p:pic>
      <p:pic>
        <p:nvPicPr>
          <p:cNvPr id="433" name="Google Shape;433;g3f18c13e384_0_32"/>
          <p:cNvPicPr preferRelativeResize="0"/>
          <p:nvPr/>
        </p:nvPicPr>
        <p:blipFill rotWithShape="1">
          <a:blip r:embed="rId4">
            <a:alphaModFix/>
          </a:blip>
          <a:srcRect/>
          <a:stretch/>
        </p:blipFill>
        <p:spPr>
          <a:xfrm>
            <a:off x="249237" y="212726"/>
            <a:ext cx="1093787" cy="466725"/>
          </a:xfrm>
          <a:prstGeom prst="rect">
            <a:avLst/>
          </a:prstGeom>
          <a:noFill/>
          <a:ln>
            <a:noFill/>
          </a:ln>
        </p:spPr>
      </p:pic>
      <p:sp>
        <p:nvSpPr>
          <p:cNvPr id="438" name="Google Shape;438;g3f18c13e384_0_32"/>
          <p:cNvSpPr txBox="1"/>
          <p:nvPr/>
        </p:nvSpPr>
        <p:spPr>
          <a:xfrm>
            <a:off x="3994738" y="6412114"/>
            <a:ext cx="377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alibri"/>
                <a:ea typeface="Calibri"/>
                <a:cs typeface="Calibri"/>
                <a:sym typeface="Calibri"/>
              </a:rPr>
              <a:t>Wyborn </a:t>
            </a:r>
            <a:r>
              <a:rPr lang="en" sz="1800">
                <a:solidFill>
                  <a:schemeClr val="lt1"/>
                </a:solidFill>
                <a:latin typeface="Calibri"/>
                <a:ea typeface="Calibri"/>
                <a:cs typeface="Calibri"/>
                <a:sym typeface="Calibri"/>
              </a:rPr>
              <a:t>Geo-INQUIRE June 2026</a:t>
            </a:r>
            <a:endParaRPr sz="1400" b="0" i="0" u="none" strike="noStrike" cap="none">
              <a:solidFill>
                <a:srgbClr val="000000"/>
              </a:solidFill>
              <a:latin typeface="Arial"/>
              <a:ea typeface="Arial"/>
              <a:cs typeface="Arial"/>
              <a:sym typeface="Arial"/>
            </a:endParaRPr>
          </a:p>
        </p:txBody>
      </p:sp>
      <p:pic>
        <p:nvPicPr>
          <p:cNvPr id="10" name="Google Shape;401;g3ddb069b5a0_0_567">
            <a:extLst>
              <a:ext uri="{FF2B5EF4-FFF2-40B4-BE49-F238E27FC236}">
                <a16:creationId xmlns:a16="http://schemas.microsoft.com/office/drawing/2014/main" id="{5703F75E-C7E8-4815-A729-F2F9C5063A48}"/>
              </a:ext>
            </a:extLst>
          </p:cNvPr>
          <p:cNvPicPr preferRelativeResize="0"/>
          <p:nvPr/>
        </p:nvPicPr>
        <p:blipFill rotWithShape="1">
          <a:blip r:embed="rId5">
            <a:alphaModFix/>
          </a:blip>
          <a:srcRect/>
          <a:stretch/>
        </p:blipFill>
        <p:spPr>
          <a:xfrm>
            <a:off x="623199" y="1077582"/>
            <a:ext cx="1325127" cy="677626"/>
          </a:xfrm>
          <a:prstGeom prst="rect">
            <a:avLst/>
          </a:prstGeom>
          <a:noFill/>
          <a:ln>
            <a:noFill/>
          </a:ln>
        </p:spPr>
      </p:pic>
      <p:sp>
        <p:nvSpPr>
          <p:cNvPr id="11" name="Google Shape;402;g3ddb069b5a0_0_567">
            <a:extLst>
              <a:ext uri="{FF2B5EF4-FFF2-40B4-BE49-F238E27FC236}">
                <a16:creationId xmlns:a16="http://schemas.microsoft.com/office/drawing/2014/main" id="{E2C337DC-2C5E-49B0-BCBE-DFEE156E7A56}"/>
              </a:ext>
            </a:extLst>
          </p:cNvPr>
          <p:cNvSpPr txBox="1"/>
          <p:nvPr/>
        </p:nvSpPr>
        <p:spPr>
          <a:xfrm>
            <a:off x="6896914" y="6439275"/>
            <a:ext cx="4871063" cy="44119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800" b="0" i="0" u="sng" strike="noStrike" cap="none" dirty="0">
                <a:latin typeface="Calibri" panose="020F0502020204030204" pitchFamily="34" charset="0"/>
                <a:ea typeface="Calibri" panose="020F0502020204030204" pitchFamily="34" charset="0"/>
                <a:cs typeface="Calibri" panose="020F0502020204030204" pitchFamily="34" charset="0"/>
                <a:sym typeface="Arial"/>
                <a:hlinkClick r:id="rId6">
                  <a:extLst>
                    <a:ext uri="{A12FA001-AC4F-418D-AE19-62706E023703}">
                      <ahyp:hlinkClr xmlns:ahyp="http://schemas.microsoft.com/office/drawing/2018/hyperlinkcolor" val="tx"/>
                    </a:ext>
                  </a:extLst>
                </a:hlinkClick>
              </a:rPr>
              <a:t>https://www.esipfed.org/checklist-ai-ready-data/</a:t>
            </a:r>
            <a:r>
              <a:rPr lang="en" sz="1800" b="0" i="0" u="none" strike="noStrike" cap="none" dirty="0">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4" name="Textfeld 13">
            <a:extLst>
              <a:ext uri="{FF2B5EF4-FFF2-40B4-BE49-F238E27FC236}">
                <a16:creationId xmlns:a16="http://schemas.microsoft.com/office/drawing/2014/main" id="{AC577FCB-BA4B-473C-84C9-4CB3759CDAA5}"/>
              </a:ext>
            </a:extLst>
          </p:cNvPr>
          <p:cNvSpPr txBox="1"/>
          <p:nvPr/>
        </p:nvSpPr>
        <p:spPr>
          <a:xfrm>
            <a:off x="2594516" y="1057327"/>
            <a:ext cx="9214349" cy="830997"/>
          </a:xfrm>
          <a:prstGeom prst="rect">
            <a:avLst/>
          </a:prstGeom>
          <a:noFill/>
        </p:spPr>
        <p:txBody>
          <a:bodyPr wrap="square">
            <a:spAutoFit/>
          </a:bodyPr>
          <a:lstStyle/>
          <a:p>
            <a:r>
              <a:rPr lang="en" sz="2400" b="1" dirty="0"/>
              <a:t>Checklist for AI-ready data</a:t>
            </a:r>
            <a:r>
              <a:rPr lang="en" sz="2400" dirty="0"/>
              <a:t>: metadata must include provenance information</a:t>
            </a:r>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g3f18c13e384_0_472"/>
          <p:cNvPicPr preferRelativeResize="0"/>
          <p:nvPr/>
        </p:nvPicPr>
        <p:blipFill rotWithShape="1">
          <a:blip r:embed="rId3">
            <a:alphaModFix/>
          </a:blip>
          <a:srcRect/>
          <a:stretch/>
        </p:blipFill>
        <p:spPr>
          <a:xfrm>
            <a:off x="5707577" y="1085187"/>
            <a:ext cx="6484423" cy="3844245"/>
          </a:xfrm>
          <a:prstGeom prst="rect">
            <a:avLst/>
          </a:prstGeom>
          <a:noFill/>
          <a:ln>
            <a:noFill/>
          </a:ln>
        </p:spPr>
      </p:pic>
      <p:sp>
        <p:nvSpPr>
          <p:cNvPr id="616" name="Google Shape;616;g3f18c13e384_0_472"/>
          <p:cNvSpPr txBox="1"/>
          <p:nvPr/>
        </p:nvSpPr>
        <p:spPr>
          <a:xfrm>
            <a:off x="7996687" y="5364813"/>
            <a:ext cx="3567411" cy="40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800" b="0" i="0" u="sng" strike="noStrike" cap="none" dirty="0">
                <a:latin typeface="Calibri"/>
                <a:ea typeface="Calibri"/>
                <a:cs typeface="Calibri"/>
                <a:sym typeface="Calibri"/>
                <a:hlinkClick r:id="rId4">
                  <a:extLst>
                    <a:ext uri="{A12FA001-AC4F-418D-AE19-62706E023703}">
                      <ahyp:hlinkClr xmlns:ahyp="http://schemas.microsoft.com/office/drawing/2018/hyperlinkcolor" val="tx"/>
                    </a:ext>
                  </a:extLst>
                </a:hlinkClick>
              </a:rPr>
              <a:t>https://www.w3.org/TR/prov-o/</a:t>
            </a:r>
            <a:r>
              <a:rPr lang="en" sz="1800" b="0" i="0" u="none" strike="noStrike" cap="none" dirty="0">
                <a:latin typeface="Calibri"/>
                <a:ea typeface="Calibri"/>
                <a:cs typeface="Calibri"/>
                <a:sym typeface="Calibri"/>
              </a:rPr>
              <a:t> </a:t>
            </a:r>
            <a:endParaRPr sz="1800" b="0" i="0" u="none" strike="noStrike" cap="none" dirty="0">
              <a:latin typeface="Calibri"/>
              <a:ea typeface="Calibri"/>
              <a:cs typeface="Calibri"/>
              <a:sym typeface="Calibri"/>
            </a:endParaRPr>
          </a:p>
        </p:txBody>
      </p:sp>
      <p:sp>
        <p:nvSpPr>
          <p:cNvPr id="617" name="Google Shape;617;g3f18c13e384_0_472"/>
          <p:cNvSpPr txBox="1">
            <a:spLocks noGrp="1"/>
          </p:cNvSpPr>
          <p:nvPr>
            <p:ph type="title"/>
          </p:nvPr>
        </p:nvSpPr>
        <p:spPr>
          <a:xfrm>
            <a:off x="2543448" y="177662"/>
            <a:ext cx="8766717"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dirty="0"/>
              <a:t>Moving on from Lineage Statements to Machine Actionable Provenance</a:t>
            </a:r>
            <a:endParaRPr sz="3000" dirty="0"/>
          </a:p>
        </p:txBody>
      </p:sp>
      <p:sp>
        <p:nvSpPr>
          <p:cNvPr id="618" name="Google Shape;618;g3f18c13e384_0_472"/>
          <p:cNvSpPr txBox="1">
            <a:spLocks noGrp="1"/>
          </p:cNvSpPr>
          <p:nvPr>
            <p:ph type="body" idx="1"/>
          </p:nvPr>
        </p:nvSpPr>
        <p:spPr>
          <a:xfrm>
            <a:off x="258735" y="1503362"/>
            <a:ext cx="6359488" cy="4351200"/>
          </a:xfrm>
          <a:prstGeom prst="rect">
            <a:avLst/>
          </a:prstGeom>
        </p:spPr>
        <p:txBody>
          <a:bodyPr spcFirstLastPara="1" wrap="square" lIns="91425" tIns="45700" rIns="91425" bIns="45700" anchor="t" anchorCtr="0">
            <a:noAutofit/>
          </a:bodyPr>
          <a:lstStyle/>
          <a:p>
            <a:pPr marL="457200" lvl="0" indent="-374650" algn="l" rtl="0">
              <a:spcBef>
                <a:spcPts val="1000"/>
              </a:spcBef>
              <a:spcAft>
                <a:spcPts val="0"/>
              </a:spcAft>
              <a:buSzPts val="2300"/>
              <a:buChar char="•"/>
            </a:pPr>
            <a:r>
              <a:rPr lang="en" sz="2300" dirty="0"/>
              <a:t>Most Provenance in Metadata is currently described in Text-rich Lineage Statements.</a:t>
            </a:r>
            <a:endParaRPr sz="2300" dirty="0"/>
          </a:p>
          <a:p>
            <a:pPr marL="457200" lvl="0" indent="-374650" algn="l" rtl="0">
              <a:spcBef>
                <a:spcPts val="1000"/>
              </a:spcBef>
              <a:spcAft>
                <a:spcPts val="0"/>
              </a:spcAft>
              <a:buSzPts val="2300"/>
              <a:buChar char="•"/>
            </a:pPr>
            <a:r>
              <a:rPr lang="en" sz="2300" dirty="0"/>
              <a:t>We need to start moving to Machine-actionable Provenance statements based on the W3C Prov-O Ontology.</a:t>
            </a:r>
            <a:endParaRPr sz="2300" dirty="0"/>
          </a:p>
          <a:p>
            <a:pPr marL="457200" lvl="0" indent="-374650" algn="l" rtl="0">
              <a:spcBef>
                <a:spcPts val="1000"/>
              </a:spcBef>
              <a:spcAft>
                <a:spcPts val="0"/>
              </a:spcAft>
              <a:buSzPts val="2300"/>
              <a:buChar char="•"/>
            </a:pPr>
            <a:r>
              <a:rPr lang="en" sz="2300" dirty="0"/>
              <a:t>Not easy to deploy, but knowledge graphs can be built that will track input data sets and activities (services, software, etc) used to transform the dataset. </a:t>
            </a:r>
            <a:endParaRPr sz="2300" dirty="0"/>
          </a:p>
          <a:p>
            <a:pPr marL="457200" lvl="0" indent="-374650" algn="l" rtl="0">
              <a:spcBef>
                <a:spcPts val="1000"/>
              </a:spcBef>
              <a:spcAft>
                <a:spcPts val="0"/>
              </a:spcAft>
              <a:buSzPts val="2300"/>
              <a:buChar char="•"/>
            </a:pPr>
            <a:r>
              <a:rPr lang="en" sz="2300" dirty="0"/>
              <a:t>IEEE P2890-2025 provides  considerations for changing agents (both Human and Machine) along any Research Data Workflow.   </a:t>
            </a:r>
            <a:endParaRPr sz="2300" dirty="0"/>
          </a:p>
        </p:txBody>
      </p:sp>
      <p:sp>
        <p:nvSpPr>
          <p:cNvPr id="624" name="Google Shape;624;g3f18c13e384_0_472"/>
          <p:cNvSpPr txBox="1"/>
          <p:nvPr/>
        </p:nvSpPr>
        <p:spPr>
          <a:xfrm>
            <a:off x="3994738" y="6412114"/>
            <a:ext cx="377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alibri"/>
                <a:ea typeface="Calibri"/>
                <a:cs typeface="Calibri"/>
                <a:sym typeface="Calibri"/>
              </a:rPr>
              <a:t>Wyborn </a:t>
            </a:r>
            <a:r>
              <a:rPr lang="en" sz="1800">
                <a:solidFill>
                  <a:schemeClr val="lt1"/>
                </a:solidFill>
                <a:latin typeface="Calibri"/>
                <a:ea typeface="Calibri"/>
                <a:cs typeface="Calibri"/>
                <a:sym typeface="Calibri"/>
              </a:rPr>
              <a:t>Geo-INQUIRE June 2026</a:t>
            </a:r>
            <a:endParaRPr sz="1400" b="0" i="0" u="none" strike="noStrike" cap="none">
              <a:solidFill>
                <a:srgbClr val="000000"/>
              </a:solidFill>
              <a:latin typeface="Arial"/>
              <a:ea typeface="Arial"/>
              <a:cs typeface="Arial"/>
              <a:sym typeface="Arial"/>
            </a:endParaRPr>
          </a:p>
        </p:txBody>
      </p:sp>
      <p:sp>
        <p:nvSpPr>
          <p:cNvPr id="12" name="Textfeld 11">
            <a:extLst>
              <a:ext uri="{FF2B5EF4-FFF2-40B4-BE49-F238E27FC236}">
                <a16:creationId xmlns:a16="http://schemas.microsoft.com/office/drawing/2014/main" id="{38DF661D-C993-4985-AC50-1DE8AE8A34D2}"/>
              </a:ext>
            </a:extLst>
          </p:cNvPr>
          <p:cNvSpPr txBox="1"/>
          <p:nvPr/>
        </p:nvSpPr>
        <p:spPr>
          <a:xfrm>
            <a:off x="4294832" y="6289806"/>
            <a:ext cx="3778499" cy="369332"/>
          </a:xfrm>
          <a:prstGeom prst="rect">
            <a:avLst/>
          </a:prstGeom>
          <a:solidFill>
            <a:schemeClr val="bg1"/>
          </a:solidFill>
        </p:spPr>
        <p:txBody>
          <a:bodyPr wrap="square" rtlCol="0">
            <a:spAutoFit/>
          </a:bodyPr>
          <a:lstStyle/>
          <a:p>
            <a:pPr algn="ctr"/>
            <a:r>
              <a:rPr lang="de-DE" sz="1800" i="1" dirty="0" err="1"/>
              <a:t>Courtesy</a:t>
            </a:r>
            <a:r>
              <a:rPr lang="de-DE" sz="1800" i="1" dirty="0"/>
              <a:t>: Lesley </a:t>
            </a:r>
            <a:r>
              <a:rPr lang="de-DE" sz="1800" i="1" dirty="0" err="1"/>
              <a:t>Wyborn</a:t>
            </a:r>
            <a:r>
              <a:rPr lang="de-DE" sz="1800" i="1" dirty="0"/>
              <a:t> (NCI)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434A366-0041-4B72-BDDE-47AA9FBACC27}"/>
              </a:ext>
            </a:extLst>
          </p:cNvPr>
          <p:cNvSpPr/>
          <p:nvPr/>
        </p:nvSpPr>
        <p:spPr>
          <a:xfrm>
            <a:off x="0" y="6064370"/>
            <a:ext cx="12192000" cy="79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28EAD65-B361-417B-8E57-9364D2CD4C9F}"/>
              </a:ext>
            </a:extLst>
          </p:cNvPr>
          <p:cNvSpPr>
            <a:spLocks noGrp="1"/>
          </p:cNvSpPr>
          <p:nvPr>
            <p:ph type="body" idx="1"/>
          </p:nvPr>
        </p:nvSpPr>
        <p:spPr/>
        <p:txBody>
          <a:bodyPr/>
          <a:lstStyle/>
          <a:p>
            <a:endParaRPr lang="de-DE"/>
          </a:p>
        </p:txBody>
      </p:sp>
      <p:pic>
        <p:nvPicPr>
          <p:cNvPr id="4" name="Google Shape;585;g39a9ad62123_0_4">
            <a:extLst>
              <a:ext uri="{FF2B5EF4-FFF2-40B4-BE49-F238E27FC236}">
                <a16:creationId xmlns:a16="http://schemas.microsoft.com/office/drawing/2014/main" id="{206ACBBE-24D7-437D-9887-749D816EE240}"/>
              </a:ext>
            </a:extLst>
          </p:cNvPr>
          <p:cNvPicPr preferRelativeResize="0"/>
          <p:nvPr/>
        </p:nvPicPr>
        <p:blipFill rotWithShape="1">
          <a:blip r:embed="rId2">
            <a:alphaModFix/>
          </a:blip>
          <a:srcRect/>
          <a:stretch/>
        </p:blipFill>
        <p:spPr>
          <a:xfrm>
            <a:off x="669487" y="861707"/>
            <a:ext cx="10684313" cy="5677116"/>
          </a:xfrm>
          <a:prstGeom prst="rect">
            <a:avLst/>
          </a:prstGeom>
          <a:noFill/>
          <a:ln>
            <a:noFill/>
          </a:ln>
        </p:spPr>
      </p:pic>
      <p:sp>
        <p:nvSpPr>
          <p:cNvPr id="6" name="Google Shape;431;g3f18c13e384_0_32">
            <a:extLst>
              <a:ext uri="{FF2B5EF4-FFF2-40B4-BE49-F238E27FC236}">
                <a16:creationId xmlns:a16="http://schemas.microsoft.com/office/drawing/2014/main" id="{F4AD66EC-81E7-4DB4-8585-80DA0E2A2F8F}"/>
              </a:ext>
            </a:extLst>
          </p:cNvPr>
          <p:cNvSpPr txBox="1">
            <a:spLocks noGrp="1"/>
          </p:cNvSpPr>
          <p:nvPr>
            <p:ph type="title"/>
          </p:nvPr>
        </p:nvSpPr>
        <p:spPr>
          <a:xfrm>
            <a:off x="2553628" y="0"/>
            <a:ext cx="9776721" cy="116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600" dirty="0"/>
              <a:t>Ethics: the CARE principles</a:t>
            </a:r>
            <a:endParaRPr sz="3600" dirty="0"/>
          </a:p>
        </p:txBody>
      </p:sp>
      <p:sp>
        <p:nvSpPr>
          <p:cNvPr id="7" name="Textfeld 6">
            <a:extLst>
              <a:ext uri="{FF2B5EF4-FFF2-40B4-BE49-F238E27FC236}">
                <a16:creationId xmlns:a16="http://schemas.microsoft.com/office/drawing/2014/main" id="{91EA1496-E166-4D92-8EC5-A985323CA8C0}"/>
              </a:ext>
            </a:extLst>
          </p:cNvPr>
          <p:cNvSpPr txBox="1"/>
          <p:nvPr/>
        </p:nvSpPr>
        <p:spPr>
          <a:xfrm>
            <a:off x="4294832" y="6289806"/>
            <a:ext cx="3778499" cy="369332"/>
          </a:xfrm>
          <a:prstGeom prst="rect">
            <a:avLst/>
          </a:prstGeom>
          <a:solidFill>
            <a:schemeClr val="bg1"/>
          </a:solidFill>
        </p:spPr>
        <p:txBody>
          <a:bodyPr wrap="square" rtlCol="0">
            <a:spAutoFit/>
          </a:bodyPr>
          <a:lstStyle/>
          <a:p>
            <a:pPr algn="ctr"/>
            <a:r>
              <a:rPr lang="de-DE" sz="1800" i="1" dirty="0" err="1"/>
              <a:t>Courtesy</a:t>
            </a:r>
            <a:r>
              <a:rPr lang="de-DE" sz="1800" i="1" dirty="0"/>
              <a:t>: Lesley </a:t>
            </a:r>
            <a:r>
              <a:rPr lang="de-DE" sz="1800" i="1" dirty="0" err="1"/>
              <a:t>Wyborn</a:t>
            </a:r>
            <a:r>
              <a:rPr lang="de-DE" sz="1800" i="1" dirty="0"/>
              <a:t> (NCI)</a:t>
            </a:r>
          </a:p>
        </p:txBody>
      </p:sp>
    </p:spTree>
    <p:extLst>
      <p:ext uri="{BB962C8B-B14F-4D97-AF65-F5344CB8AC3E}">
        <p14:creationId xmlns:p14="http://schemas.microsoft.com/office/powerpoint/2010/main" val="43831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3f18c13e384_0_1521"/>
          <p:cNvSpPr txBox="1">
            <a:spLocks noGrp="1"/>
          </p:cNvSpPr>
          <p:nvPr>
            <p:ph type="title"/>
          </p:nvPr>
        </p:nvSpPr>
        <p:spPr>
          <a:xfrm>
            <a:off x="2308028" y="198862"/>
            <a:ext cx="9645505" cy="8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100"/>
              <a:buFont typeface="Montserrat"/>
              <a:buNone/>
            </a:pPr>
            <a:r>
              <a:rPr lang="en" sz="3600" dirty="0"/>
              <a:t> Summary: FAIR is not the end, but the beginning</a:t>
            </a:r>
            <a:endParaRPr sz="3600" dirty="0"/>
          </a:p>
        </p:txBody>
      </p:sp>
      <p:sp>
        <p:nvSpPr>
          <p:cNvPr id="630" name="Google Shape;630;g3f18c13e384_0_1521"/>
          <p:cNvSpPr txBox="1"/>
          <p:nvPr/>
        </p:nvSpPr>
        <p:spPr>
          <a:xfrm>
            <a:off x="4294833" y="1367366"/>
            <a:ext cx="7658700" cy="14415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 sz="2200" b="1" i="0" u="none" strike="noStrike" cap="none" dirty="0">
                <a:latin typeface="Calibri"/>
                <a:ea typeface="Calibri"/>
                <a:cs typeface="Calibri"/>
                <a:sym typeface="Calibri"/>
              </a:rPr>
              <a:t>Highest level of trust</a:t>
            </a:r>
            <a:r>
              <a:rPr lang="en" sz="2200" b="0" i="0" u="none" strike="noStrike" cap="none" dirty="0">
                <a:latin typeface="Calibri"/>
                <a:ea typeface="Calibri"/>
                <a:cs typeface="Calibri"/>
                <a:sym typeface="Calibri"/>
              </a:rPr>
              <a:t>: data can be used in a court of law. </a:t>
            </a:r>
            <a:r>
              <a:rPr lang="en" sz="2200" b="1" i="0" u="none" strike="noStrike" cap="none" dirty="0">
                <a:latin typeface="Calibri"/>
                <a:ea typeface="Calibri"/>
                <a:cs typeface="Calibri"/>
                <a:sym typeface="Calibri"/>
              </a:rPr>
              <a:t>Rich metadata supports a full provenance chain that enables tracking through the collection, analysis, storage research data lifecycle</a:t>
            </a:r>
            <a:r>
              <a:rPr lang="en" sz="2200" b="0" i="0" u="none" strike="noStrike" cap="none" dirty="0">
                <a:latin typeface="Calibri"/>
                <a:ea typeface="Calibri"/>
                <a:cs typeface="Calibri"/>
                <a:sym typeface="Calibri"/>
              </a:rPr>
              <a:t>. Through PIDs, provides verifiable documentation of any activity and any actor involved in any transformation.</a:t>
            </a:r>
            <a:endParaRPr sz="2200" b="0" i="0" u="none" strike="noStrike" cap="none" dirty="0">
              <a:latin typeface="Calibri"/>
              <a:ea typeface="Calibri"/>
              <a:cs typeface="Calibri"/>
              <a:sym typeface="Calibri"/>
            </a:endParaRPr>
          </a:p>
        </p:txBody>
      </p:sp>
      <p:sp>
        <p:nvSpPr>
          <p:cNvPr id="631" name="Google Shape;631;g3f18c13e384_0_1521"/>
          <p:cNvSpPr/>
          <p:nvPr/>
        </p:nvSpPr>
        <p:spPr>
          <a:xfrm>
            <a:off x="1884686" y="5129856"/>
            <a:ext cx="2058300" cy="840000"/>
          </a:xfrm>
          <a:prstGeom prst="roundRect">
            <a:avLst>
              <a:gd name="adj" fmla="val 16667"/>
            </a:avLst>
          </a:prstGeom>
          <a:solidFill>
            <a:srgbClr val="0B1928"/>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a:solidFill>
                  <a:schemeClr val="lt1"/>
                </a:solidFill>
              </a:rPr>
              <a:t>FAIR</a:t>
            </a:r>
            <a:r>
              <a:rPr lang="en" sz="2400" b="0" i="0" u="none" strike="noStrike" cap="none">
                <a:solidFill>
                  <a:schemeClr val="lt1"/>
                </a:solidFill>
                <a:latin typeface="Arial"/>
                <a:ea typeface="Arial"/>
                <a:cs typeface="Arial"/>
                <a:sym typeface="Arial"/>
              </a:rPr>
              <a:t> </a:t>
            </a:r>
            <a:endParaRPr sz="2400" b="0" i="0" u="none" strike="noStrike" cap="none">
              <a:solidFill>
                <a:schemeClr val="lt1"/>
              </a:solidFill>
              <a:latin typeface="Arial"/>
              <a:ea typeface="Arial"/>
              <a:cs typeface="Arial"/>
              <a:sym typeface="Arial"/>
            </a:endParaRPr>
          </a:p>
        </p:txBody>
      </p:sp>
      <p:sp>
        <p:nvSpPr>
          <p:cNvPr id="632" name="Google Shape;632;g3f18c13e384_0_1521"/>
          <p:cNvSpPr/>
          <p:nvPr/>
        </p:nvSpPr>
        <p:spPr>
          <a:xfrm>
            <a:off x="1884686" y="3248612"/>
            <a:ext cx="2058300" cy="840000"/>
          </a:xfrm>
          <a:prstGeom prst="roundRect">
            <a:avLst>
              <a:gd name="adj" fmla="val 16667"/>
            </a:avLst>
          </a:prstGeom>
          <a:solidFill>
            <a:srgbClr val="3E82CA"/>
          </a:solidFill>
          <a:ln w="9525" cap="flat" cmpd="sng">
            <a:solidFill>
              <a:srgbClr val="2A103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Arial"/>
                <a:ea typeface="Arial"/>
                <a:cs typeface="Arial"/>
                <a:sym typeface="Arial"/>
              </a:rPr>
              <a:t>AI-Ready + CARE</a:t>
            </a:r>
            <a:endParaRPr sz="2400" b="0" i="0" u="none" strike="noStrike" cap="none">
              <a:solidFill>
                <a:schemeClr val="lt1"/>
              </a:solidFill>
              <a:latin typeface="Arial"/>
              <a:ea typeface="Arial"/>
              <a:cs typeface="Arial"/>
              <a:sym typeface="Arial"/>
            </a:endParaRPr>
          </a:p>
        </p:txBody>
      </p:sp>
      <p:sp>
        <p:nvSpPr>
          <p:cNvPr id="633" name="Google Shape;633;g3f18c13e384_0_1521"/>
          <p:cNvSpPr/>
          <p:nvPr/>
        </p:nvSpPr>
        <p:spPr>
          <a:xfrm>
            <a:off x="1884686" y="1367366"/>
            <a:ext cx="2058300" cy="840000"/>
          </a:xfrm>
          <a:prstGeom prst="roundRect">
            <a:avLst>
              <a:gd name="adj" fmla="val 16667"/>
            </a:avLst>
          </a:prstGeom>
          <a:solidFill>
            <a:srgbClr val="7FABDB"/>
          </a:solidFill>
          <a:ln w="9525" cap="flat" cmpd="sng">
            <a:solidFill>
              <a:srgbClr val="2A103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dirty="0">
                <a:solidFill>
                  <a:schemeClr val="lt1"/>
                </a:solidFill>
                <a:latin typeface="Arial"/>
                <a:ea typeface="Arial"/>
                <a:cs typeface="Arial"/>
                <a:sym typeface="Arial"/>
              </a:rPr>
              <a:t>Decision Ready</a:t>
            </a:r>
            <a:endParaRPr sz="2400" b="0" i="0" u="none" strike="noStrike" cap="none" dirty="0">
              <a:solidFill>
                <a:schemeClr val="lt1"/>
              </a:solidFill>
              <a:latin typeface="Arial"/>
              <a:ea typeface="Arial"/>
              <a:cs typeface="Arial"/>
              <a:sym typeface="Arial"/>
            </a:endParaRPr>
          </a:p>
        </p:txBody>
      </p:sp>
      <p:sp>
        <p:nvSpPr>
          <p:cNvPr id="634" name="Google Shape;634;g3f18c13e384_0_1521"/>
          <p:cNvSpPr txBox="1"/>
          <p:nvPr/>
        </p:nvSpPr>
        <p:spPr>
          <a:xfrm>
            <a:off x="4294833" y="4842206"/>
            <a:ext cx="7658700" cy="14362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Montserrat"/>
              <a:buNone/>
            </a:pPr>
            <a:r>
              <a:rPr lang="en" sz="2200" b="1" i="0" u="none" strike="noStrike" cap="none" dirty="0">
                <a:latin typeface="Calibri"/>
                <a:ea typeface="Calibri"/>
                <a:cs typeface="Calibri"/>
                <a:sym typeface="Calibri"/>
              </a:rPr>
              <a:t>Fully FAIR compliant and machine-actionable data</a:t>
            </a:r>
            <a:r>
              <a:rPr lang="en" sz="2200" b="0" i="0" u="none" strike="noStrike" cap="none" dirty="0">
                <a:latin typeface="Calibri"/>
                <a:ea typeface="Calibri"/>
                <a:cs typeface="Calibri"/>
                <a:sym typeface="Calibri"/>
              </a:rPr>
              <a:t>: follows community </a:t>
            </a:r>
            <a:r>
              <a:rPr lang="en" sz="2200" b="1" i="0" u="none" strike="noStrike" cap="none" dirty="0">
                <a:latin typeface="Calibri"/>
                <a:ea typeface="Calibri"/>
                <a:cs typeface="Calibri"/>
                <a:sym typeface="Calibri"/>
              </a:rPr>
              <a:t>agreed international technical and domain standards </a:t>
            </a:r>
            <a:r>
              <a:rPr lang="en" sz="2200" b="0" i="0" u="none" strike="noStrike" cap="none" dirty="0">
                <a:latin typeface="Calibri"/>
                <a:ea typeface="Calibri"/>
                <a:cs typeface="Calibri"/>
                <a:sym typeface="Calibri"/>
              </a:rPr>
              <a:t>(particularly for vocabs) </a:t>
            </a:r>
            <a:r>
              <a:rPr lang="en" sz="2200" b="1" i="0" u="none" strike="noStrike" cap="none" dirty="0">
                <a:latin typeface="Calibri"/>
                <a:ea typeface="Calibri"/>
                <a:cs typeface="Calibri"/>
                <a:sym typeface="Calibri"/>
              </a:rPr>
              <a:t>that enable machine actionable metadata and data </a:t>
            </a:r>
            <a:endParaRPr sz="2200" b="1" i="0" u="none" strike="noStrike" cap="none" dirty="0">
              <a:latin typeface="Calibri"/>
              <a:ea typeface="Calibri"/>
              <a:cs typeface="Calibri"/>
              <a:sym typeface="Calibri"/>
            </a:endParaRPr>
          </a:p>
        </p:txBody>
      </p:sp>
      <p:sp>
        <p:nvSpPr>
          <p:cNvPr id="635" name="Google Shape;635;g3f18c13e384_0_1521"/>
          <p:cNvSpPr txBox="1"/>
          <p:nvPr/>
        </p:nvSpPr>
        <p:spPr>
          <a:xfrm>
            <a:off x="4294833" y="2994551"/>
            <a:ext cx="7658700" cy="187283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Montserrat"/>
              <a:buNone/>
            </a:pPr>
            <a:r>
              <a:rPr lang="en" sz="2200" b="1" i="0" u="none" strike="noStrike" cap="none" dirty="0">
                <a:latin typeface="Calibri"/>
                <a:ea typeface="Calibri"/>
                <a:cs typeface="Calibri"/>
                <a:sym typeface="Calibri"/>
              </a:rPr>
              <a:t>Fully FAIR with additional standards-compliant metadata on quality, documentation, access and provenance.</a:t>
            </a:r>
            <a:r>
              <a:rPr lang="en" sz="2200" b="0" i="0" u="none" strike="noStrike" cap="none" dirty="0">
                <a:latin typeface="Calibri"/>
                <a:ea typeface="Calibri"/>
                <a:cs typeface="Calibri"/>
                <a:sym typeface="Calibri"/>
              </a:rPr>
              <a:t> Facilitates compliance with </a:t>
            </a:r>
            <a:r>
              <a:rPr lang="en" sz="2200" b="1" i="0" u="none" strike="noStrike" cap="none" dirty="0">
                <a:latin typeface="Calibri"/>
                <a:ea typeface="Calibri"/>
                <a:cs typeface="Calibri"/>
                <a:sym typeface="Calibri"/>
              </a:rPr>
              <a:t>CARE Principles </a:t>
            </a:r>
            <a:r>
              <a:rPr lang="en" sz="2200" b="0" i="0" u="none" strike="noStrike" cap="none" dirty="0">
                <a:latin typeface="Calibri"/>
                <a:ea typeface="Calibri"/>
                <a:cs typeface="Calibri"/>
                <a:sym typeface="Calibri"/>
              </a:rPr>
              <a:t>(particularly with IEEE P2890 - </a:t>
            </a:r>
            <a:r>
              <a:rPr lang="en" sz="2200" b="0" i="1" u="none" strike="noStrike" cap="none" dirty="0">
                <a:latin typeface="Calibri"/>
                <a:ea typeface="Calibri"/>
                <a:cs typeface="Calibri"/>
                <a:sym typeface="Calibri"/>
              </a:rPr>
              <a:t>Recommended Practice for Provenance of Indigenous Peoples' Data</a:t>
            </a:r>
            <a:r>
              <a:rPr lang="en" sz="2200" b="0" i="0" u="none" strike="noStrike" cap="none" dirty="0">
                <a:latin typeface="Calibri"/>
                <a:ea typeface="Calibri"/>
                <a:cs typeface="Calibri"/>
                <a:sym typeface="Calibri"/>
              </a:rPr>
              <a:t>).</a:t>
            </a:r>
            <a:endParaRPr sz="2200" b="0" i="0" u="none" strike="noStrike" cap="none" dirty="0">
              <a:latin typeface="Calibri"/>
              <a:ea typeface="Calibri"/>
              <a:cs typeface="Calibri"/>
              <a:sym typeface="Calibri"/>
            </a:endParaRPr>
          </a:p>
        </p:txBody>
      </p:sp>
      <p:sp>
        <p:nvSpPr>
          <p:cNvPr id="636" name="Google Shape;636;g3f18c13e384_0_1521"/>
          <p:cNvSpPr/>
          <p:nvPr/>
        </p:nvSpPr>
        <p:spPr>
          <a:xfrm>
            <a:off x="2644166" y="2469839"/>
            <a:ext cx="452100" cy="516300"/>
          </a:xfrm>
          <a:prstGeom prst="upArrow">
            <a:avLst>
              <a:gd name="adj1" fmla="val 50000"/>
              <a:gd name="adj2" fmla="val 50000"/>
            </a:avLst>
          </a:prstGeom>
          <a:solidFill>
            <a:srgbClr val="7FABDB"/>
          </a:solidFill>
          <a:ln w="19075" cap="flat" cmpd="sng">
            <a:solidFill>
              <a:srgbClr val="00281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637" name="Google Shape;637;g3f18c13e384_0_1521"/>
          <p:cNvSpPr/>
          <p:nvPr/>
        </p:nvSpPr>
        <p:spPr>
          <a:xfrm>
            <a:off x="2659527" y="4351085"/>
            <a:ext cx="452100" cy="516300"/>
          </a:xfrm>
          <a:prstGeom prst="upArrow">
            <a:avLst>
              <a:gd name="adj1" fmla="val 50000"/>
              <a:gd name="adj2" fmla="val 50000"/>
            </a:avLst>
          </a:prstGeom>
          <a:solidFill>
            <a:srgbClr val="11253C"/>
          </a:solidFill>
          <a:ln w="19075" cap="flat" cmpd="sng">
            <a:solidFill>
              <a:srgbClr val="3F185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638" name="Google Shape;638;g3f18c13e384_0_1521"/>
          <p:cNvSpPr/>
          <p:nvPr/>
        </p:nvSpPr>
        <p:spPr>
          <a:xfrm flipH="1">
            <a:off x="944461" y="1226370"/>
            <a:ext cx="453600" cy="4743485"/>
          </a:xfrm>
          <a:prstGeom prst="upArrow">
            <a:avLst>
              <a:gd name="adj1" fmla="val 50000"/>
              <a:gd name="adj2" fmla="val 50000"/>
            </a:avLst>
          </a:prstGeom>
          <a:gradFill>
            <a:gsLst>
              <a:gs pos="0">
                <a:srgbClr val="101D2C"/>
              </a:gs>
              <a:gs pos="2000">
                <a:srgbClr val="101D2C"/>
              </a:gs>
              <a:gs pos="52000">
                <a:srgbClr val="3E82CA"/>
              </a:gs>
              <a:gs pos="100000">
                <a:srgbClr val="BDD6EE"/>
              </a:gs>
            </a:gsLst>
            <a:lin ang="16200038" scaled="0"/>
          </a:gradFill>
          <a:ln w="19075" cap="flat" cmpd="sng">
            <a:solidFill>
              <a:srgbClr val="00281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639" name="Google Shape;639;g3f18c13e384_0_1521"/>
          <p:cNvSpPr txBox="1"/>
          <p:nvPr/>
        </p:nvSpPr>
        <p:spPr>
          <a:xfrm rot="-5400000">
            <a:off x="-1866636" y="3405662"/>
            <a:ext cx="4918500" cy="3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dirty="0">
                <a:solidFill>
                  <a:srgbClr val="272471"/>
                </a:solidFill>
                <a:latin typeface="Arial"/>
                <a:ea typeface="Arial"/>
                <a:cs typeface="Arial"/>
                <a:sym typeface="Arial"/>
              </a:rPr>
              <a:t>Increasing Richness of Metadata Required</a:t>
            </a:r>
            <a:endParaRPr sz="1500" b="0" i="0" u="none" strike="noStrike" cap="none" dirty="0">
              <a:solidFill>
                <a:srgbClr val="272471"/>
              </a:solidFill>
              <a:latin typeface="Arial"/>
              <a:ea typeface="Arial"/>
              <a:cs typeface="Arial"/>
              <a:sym typeface="Arial"/>
            </a:endParaRPr>
          </a:p>
        </p:txBody>
      </p:sp>
      <p:grpSp>
        <p:nvGrpSpPr>
          <p:cNvPr id="640" name="Google Shape;640;g3f18c13e384_0_1521"/>
          <p:cNvGrpSpPr/>
          <p:nvPr/>
        </p:nvGrpSpPr>
        <p:grpSpPr>
          <a:xfrm>
            <a:off x="143729" y="6412114"/>
            <a:ext cx="11420369" cy="396851"/>
            <a:chOff x="143729" y="6412114"/>
            <a:chExt cx="11420369" cy="396851"/>
          </a:xfrm>
        </p:grpSpPr>
        <p:sp>
          <p:nvSpPr>
            <p:cNvPr id="641" name="Google Shape;641;g3f18c13e384_0_1521"/>
            <p:cNvSpPr txBox="1"/>
            <p:nvPr/>
          </p:nvSpPr>
          <p:spPr>
            <a:xfrm>
              <a:off x="143729" y="6452114"/>
              <a:ext cx="4752900" cy="31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67"/>
                <a:buFont typeface="Arial"/>
                <a:buNone/>
              </a:pPr>
              <a:r>
                <a:rPr lang="en" sz="1467" b="0" i="0" u="none" strike="noStrike" cap="none">
                  <a:solidFill>
                    <a:schemeClr val="lt1"/>
                  </a:solidFill>
                  <a:latin typeface="Titillium Web"/>
                  <a:ea typeface="Titillium Web"/>
                  <a:cs typeface="Titillium Web"/>
                  <a:sym typeface="Titillium Web"/>
                </a:rPr>
                <a:t>nci.org.au </a:t>
              </a:r>
              <a:endParaRPr sz="1467" b="0" i="0" u="none" strike="noStrike" cap="none">
                <a:solidFill>
                  <a:schemeClr val="lt1"/>
                </a:solidFill>
                <a:latin typeface="Calibri"/>
                <a:ea typeface="Calibri"/>
                <a:cs typeface="Calibri"/>
                <a:sym typeface="Calibri"/>
              </a:endParaRPr>
            </a:p>
          </p:txBody>
        </p:sp>
        <p:sp>
          <p:nvSpPr>
            <p:cNvPr id="642" name="Google Shape;642;g3f18c13e384_0_1521"/>
            <p:cNvSpPr txBox="1"/>
            <p:nvPr/>
          </p:nvSpPr>
          <p:spPr>
            <a:xfrm>
              <a:off x="3994738" y="6412114"/>
              <a:ext cx="377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alibri"/>
                  <a:ea typeface="Calibri"/>
                  <a:cs typeface="Calibri"/>
                  <a:sym typeface="Calibri"/>
                </a:rPr>
                <a:t>Wborn et al.  EGU26-18847</a:t>
              </a:r>
              <a:endParaRPr sz="1400" b="0" i="0" u="none" strike="noStrike" cap="none">
                <a:solidFill>
                  <a:srgbClr val="000000"/>
                </a:solidFill>
                <a:latin typeface="Arial"/>
                <a:ea typeface="Arial"/>
                <a:cs typeface="Arial"/>
                <a:sym typeface="Arial"/>
              </a:endParaRPr>
            </a:p>
          </p:txBody>
        </p:sp>
        <p:pic>
          <p:nvPicPr>
            <p:cNvPr id="643" name="Google Shape;643;g3f18c13e384_0_1521"/>
            <p:cNvPicPr preferRelativeResize="0"/>
            <p:nvPr/>
          </p:nvPicPr>
          <p:blipFill rotWithShape="1">
            <a:blip r:embed="rId3">
              <a:alphaModFix/>
            </a:blip>
            <a:srcRect/>
            <a:stretch/>
          </p:blipFill>
          <p:spPr>
            <a:xfrm>
              <a:off x="9228234" y="6413267"/>
              <a:ext cx="2335864" cy="395698"/>
            </a:xfrm>
            <a:prstGeom prst="rect">
              <a:avLst/>
            </a:prstGeom>
            <a:noFill/>
            <a:ln>
              <a:noFill/>
            </a:ln>
          </p:spPr>
        </p:pic>
      </p:grpSp>
      <p:sp>
        <p:nvSpPr>
          <p:cNvPr id="649" name="Google Shape;649;g3f18c13e384_0_1521"/>
          <p:cNvSpPr txBox="1"/>
          <p:nvPr/>
        </p:nvSpPr>
        <p:spPr>
          <a:xfrm>
            <a:off x="3994738" y="6412114"/>
            <a:ext cx="377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alibri"/>
                <a:ea typeface="Calibri"/>
                <a:cs typeface="Calibri"/>
                <a:sym typeface="Calibri"/>
              </a:rPr>
              <a:t>Wyborn </a:t>
            </a:r>
            <a:r>
              <a:rPr lang="en" sz="1800">
                <a:solidFill>
                  <a:schemeClr val="lt1"/>
                </a:solidFill>
                <a:latin typeface="Calibri"/>
                <a:ea typeface="Calibri"/>
                <a:cs typeface="Calibri"/>
                <a:sym typeface="Calibri"/>
              </a:rPr>
              <a:t>Geo-INQUIRE June 2026</a:t>
            </a:r>
            <a:endParaRPr sz="1400" b="0" i="0" u="none" strike="noStrike" cap="none">
              <a:solidFill>
                <a:srgbClr val="000000"/>
              </a:solidFill>
              <a:latin typeface="Arial"/>
              <a:ea typeface="Arial"/>
              <a:cs typeface="Arial"/>
              <a:sym typeface="Arial"/>
            </a:endParaRPr>
          </a:p>
        </p:txBody>
      </p:sp>
      <p:sp>
        <p:nvSpPr>
          <p:cNvPr id="2" name="Textfeld 1">
            <a:extLst>
              <a:ext uri="{FF2B5EF4-FFF2-40B4-BE49-F238E27FC236}">
                <a16:creationId xmlns:a16="http://schemas.microsoft.com/office/drawing/2014/main" id="{CCA384F0-BE8B-4150-9CA7-0F3C63779E74}"/>
              </a:ext>
            </a:extLst>
          </p:cNvPr>
          <p:cNvSpPr txBox="1"/>
          <p:nvPr/>
        </p:nvSpPr>
        <p:spPr>
          <a:xfrm>
            <a:off x="4294832" y="6289806"/>
            <a:ext cx="3778499" cy="369332"/>
          </a:xfrm>
          <a:prstGeom prst="rect">
            <a:avLst/>
          </a:prstGeom>
          <a:solidFill>
            <a:schemeClr val="bg1"/>
          </a:solidFill>
        </p:spPr>
        <p:txBody>
          <a:bodyPr wrap="square" rtlCol="0">
            <a:spAutoFit/>
          </a:bodyPr>
          <a:lstStyle/>
          <a:p>
            <a:pPr algn="ctr"/>
            <a:r>
              <a:rPr lang="de-DE" sz="1800" i="1" dirty="0" err="1"/>
              <a:t>Courtesy</a:t>
            </a:r>
            <a:r>
              <a:rPr lang="de-DE" sz="1800" i="1" dirty="0"/>
              <a:t>: Lesley </a:t>
            </a:r>
            <a:r>
              <a:rPr lang="de-DE" sz="1800" i="1" dirty="0" err="1"/>
              <a:t>Wyborn</a:t>
            </a:r>
            <a:r>
              <a:rPr lang="de-DE" sz="1800" i="1" dirty="0"/>
              <a:t> (NCI)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p:bldP spid="631" grpId="0" animBg="1"/>
      <p:bldP spid="632" grpId="0" animBg="1"/>
      <p:bldP spid="633" grpId="0" animBg="1"/>
      <p:bldP spid="634" grpId="0"/>
      <p:bldP spid="635" grpId="0"/>
      <p:bldP spid="636" grpId="0" animBg="1"/>
      <p:bldP spid="6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62;g3f18c13e384_0_1479">
            <a:extLst>
              <a:ext uri="{FF2B5EF4-FFF2-40B4-BE49-F238E27FC236}">
                <a16:creationId xmlns:a16="http://schemas.microsoft.com/office/drawing/2014/main" id="{8F0123FA-0762-4851-BCEC-26221A8B1663}"/>
              </a:ext>
            </a:extLst>
          </p:cNvPr>
          <p:cNvSpPr txBox="1">
            <a:spLocks noGrp="1"/>
          </p:cNvSpPr>
          <p:nvPr>
            <p:ph type="title"/>
          </p:nvPr>
        </p:nvSpPr>
        <p:spPr>
          <a:xfrm>
            <a:off x="2149334" y="155342"/>
            <a:ext cx="9982155" cy="1174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alibri"/>
              <a:buNone/>
            </a:pPr>
            <a:r>
              <a:rPr lang="en" sz="2800" dirty="0">
                <a:latin typeface="Calibri"/>
                <a:ea typeface="Calibri"/>
                <a:cs typeface="Calibri"/>
                <a:sym typeface="Calibri"/>
              </a:rPr>
              <a:t>THE DRIVER: THE CODATA BEIJING DECLARATION ON RESEARCH DATA RELEASED NOVEMBER 2019: PRINCIPLE 5</a:t>
            </a:r>
            <a:endParaRPr dirty="0"/>
          </a:p>
        </p:txBody>
      </p:sp>
      <p:sp>
        <p:nvSpPr>
          <p:cNvPr id="10" name="Google Shape;163;g3f18c13e384_0_1479">
            <a:extLst>
              <a:ext uri="{FF2B5EF4-FFF2-40B4-BE49-F238E27FC236}">
                <a16:creationId xmlns:a16="http://schemas.microsoft.com/office/drawing/2014/main" id="{48909E87-91A5-4054-8C9F-9DD1133501E9}"/>
              </a:ext>
            </a:extLst>
          </p:cNvPr>
          <p:cNvSpPr txBox="1">
            <a:spLocks/>
          </p:cNvSpPr>
          <p:nvPr/>
        </p:nvSpPr>
        <p:spPr>
          <a:xfrm>
            <a:off x="5148198" y="2292196"/>
            <a:ext cx="6822300" cy="3759900"/>
          </a:xfrm>
          <a:prstGeom prst="rect">
            <a:avLst/>
          </a:prstGeom>
          <a:solidFill>
            <a:schemeClr val="lt1"/>
          </a:solidFill>
          <a:ln w="38100" cap="flat" cmpd="sng">
            <a:solidFill>
              <a:srgbClr val="FF0000"/>
            </a:solidFill>
            <a:prstDash val="solid"/>
            <a:round/>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Bef>
                <a:spcPts val="0"/>
              </a:spcBef>
              <a:spcAft>
                <a:spcPts val="0"/>
              </a:spcAft>
              <a:buSzPts val="2500"/>
              <a:buFont typeface="Arial" panose="020B0604020202020204" pitchFamily="34" charset="0"/>
              <a:buNone/>
            </a:pPr>
            <a:r>
              <a:rPr lang="en-US" sz="2100" b="1" dirty="0"/>
              <a:t>Publicly funded research data </a:t>
            </a:r>
            <a:r>
              <a:rPr lang="en-US" sz="2100" dirty="0"/>
              <a:t>should be </a:t>
            </a:r>
            <a:r>
              <a:rPr lang="en-US" sz="2100" b="1" dirty="0"/>
              <a:t>interoperable</a:t>
            </a:r>
            <a:r>
              <a:rPr lang="en-US" sz="2100" dirty="0"/>
              <a:t>, and preferably </a:t>
            </a:r>
            <a:r>
              <a:rPr lang="en-US" sz="2100" b="1" dirty="0"/>
              <a:t>without further manipulation or conversion</a:t>
            </a:r>
            <a:r>
              <a:rPr lang="en-US" sz="2100" dirty="0"/>
              <a:t>, to facilitate their broad reuse in scientific research. </a:t>
            </a:r>
          </a:p>
          <a:p>
            <a:pPr marL="0" indent="0" fontAlgn="auto">
              <a:lnSpc>
                <a:spcPct val="120000"/>
              </a:lnSpc>
              <a:spcAft>
                <a:spcPts val="0"/>
              </a:spcAft>
              <a:buSzPts val="2500"/>
              <a:buFont typeface="Arial" panose="020B0604020202020204" pitchFamily="34" charset="0"/>
              <a:buNone/>
            </a:pPr>
            <a:r>
              <a:rPr lang="en-US" sz="2100" b="1" dirty="0"/>
              <a:t>Software, instruments, and data formats </a:t>
            </a:r>
            <a:r>
              <a:rPr lang="en-US" sz="2100" dirty="0"/>
              <a:t>should be </a:t>
            </a:r>
            <a:r>
              <a:rPr lang="en-US" sz="2100" b="1" dirty="0"/>
              <a:t>well-documented </a:t>
            </a:r>
            <a:r>
              <a:rPr lang="en-US" sz="2100" dirty="0"/>
              <a:t>and should </a:t>
            </a:r>
            <a:r>
              <a:rPr lang="en-US" sz="2100" b="1" dirty="0"/>
              <a:t>not</a:t>
            </a:r>
            <a:r>
              <a:rPr lang="en-US" sz="2100" dirty="0"/>
              <a:t> impose any proprietary lock-in that </a:t>
            </a:r>
            <a:r>
              <a:rPr lang="en-US" sz="2100" b="1" dirty="0"/>
              <a:t>restricts reuse</a:t>
            </a:r>
            <a:r>
              <a:rPr lang="en-US" sz="2100" dirty="0"/>
              <a:t>. </a:t>
            </a:r>
          </a:p>
          <a:p>
            <a:pPr marL="0" indent="0" fontAlgn="auto">
              <a:lnSpc>
                <a:spcPct val="120000"/>
              </a:lnSpc>
              <a:spcAft>
                <a:spcPts val="0"/>
              </a:spcAft>
              <a:buSzPts val="2500"/>
              <a:buFont typeface="Arial" panose="020B0604020202020204" pitchFamily="34" charset="0"/>
              <a:buNone/>
            </a:pPr>
            <a:r>
              <a:rPr lang="en-US" sz="2100" b="1" dirty="0"/>
              <a:t>Data</a:t>
            </a:r>
            <a:r>
              <a:rPr lang="en-US" sz="2100" dirty="0"/>
              <a:t> should be described with </a:t>
            </a:r>
            <a:r>
              <a:rPr lang="en-US" sz="2100" b="1" dirty="0"/>
              <a:t>rich metadata </a:t>
            </a:r>
            <a:r>
              <a:rPr lang="en-US" sz="2100" dirty="0"/>
              <a:t>and should use </a:t>
            </a:r>
            <a:r>
              <a:rPr lang="en-US" sz="2100" b="1" dirty="0"/>
              <a:t>community-recognized terminologies  </a:t>
            </a:r>
            <a:r>
              <a:rPr lang="en-US" sz="2100" dirty="0"/>
              <a:t>to maximize interoperability and reuse. </a:t>
            </a:r>
          </a:p>
        </p:txBody>
      </p:sp>
      <p:grpSp>
        <p:nvGrpSpPr>
          <p:cNvPr id="22" name="Gruppieren 21">
            <a:extLst>
              <a:ext uri="{FF2B5EF4-FFF2-40B4-BE49-F238E27FC236}">
                <a16:creationId xmlns:a16="http://schemas.microsoft.com/office/drawing/2014/main" id="{D06A4232-F8BC-42A6-9869-60FA7B912ACA}"/>
              </a:ext>
            </a:extLst>
          </p:cNvPr>
          <p:cNvGrpSpPr/>
          <p:nvPr/>
        </p:nvGrpSpPr>
        <p:grpSpPr>
          <a:xfrm>
            <a:off x="333689" y="1172133"/>
            <a:ext cx="3631290" cy="5181231"/>
            <a:chOff x="333689" y="631973"/>
            <a:chExt cx="4009864" cy="5721391"/>
          </a:xfrm>
        </p:grpSpPr>
        <p:pic>
          <p:nvPicPr>
            <p:cNvPr id="11" name="Google Shape;164;g3f18c13e384_0_1479">
              <a:extLst>
                <a:ext uri="{FF2B5EF4-FFF2-40B4-BE49-F238E27FC236}">
                  <a16:creationId xmlns:a16="http://schemas.microsoft.com/office/drawing/2014/main" id="{A0EF460E-9AD9-4B1A-8C35-31FB67711F55}"/>
                </a:ext>
              </a:extLst>
            </p:cNvPr>
            <p:cNvPicPr preferRelativeResize="0"/>
            <p:nvPr/>
          </p:nvPicPr>
          <p:blipFill rotWithShape="1">
            <a:blip r:embed="rId2">
              <a:alphaModFix/>
            </a:blip>
            <a:srcRect/>
            <a:stretch/>
          </p:blipFill>
          <p:spPr>
            <a:xfrm>
              <a:off x="333689" y="631973"/>
              <a:ext cx="4009864" cy="5721391"/>
            </a:xfrm>
            <a:prstGeom prst="rect">
              <a:avLst/>
            </a:prstGeom>
            <a:noFill/>
            <a:ln w="28575" cap="flat" cmpd="sng">
              <a:solidFill>
                <a:srgbClr val="000000"/>
              </a:solidFill>
              <a:prstDash val="solid"/>
              <a:round/>
              <a:headEnd type="none" w="sm" len="sm"/>
              <a:tailEnd type="none" w="sm" len="sm"/>
            </a:ln>
          </p:spPr>
        </p:pic>
        <p:sp>
          <p:nvSpPr>
            <p:cNvPr id="12" name="Google Shape;165;g3f18c13e384_0_1479">
              <a:extLst>
                <a:ext uri="{FF2B5EF4-FFF2-40B4-BE49-F238E27FC236}">
                  <a16:creationId xmlns:a16="http://schemas.microsoft.com/office/drawing/2014/main" id="{7FB4E59C-167E-4BFA-8F75-136E373073E0}"/>
                </a:ext>
              </a:extLst>
            </p:cNvPr>
            <p:cNvSpPr/>
            <p:nvPr/>
          </p:nvSpPr>
          <p:spPr>
            <a:xfrm>
              <a:off x="601249" y="3951092"/>
              <a:ext cx="3544800" cy="4761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grpSp>
      <p:sp>
        <p:nvSpPr>
          <p:cNvPr id="13" name="Google Shape;166;g3f18c13e384_0_1479">
            <a:extLst>
              <a:ext uri="{FF2B5EF4-FFF2-40B4-BE49-F238E27FC236}">
                <a16:creationId xmlns:a16="http://schemas.microsoft.com/office/drawing/2014/main" id="{A9C5CFB7-A1F5-41E0-84CB-060ABF8A677F}"/>
              </a:ext>
            </a:extLst>
          </p:cNvPr>
          <p:cNvSpPr txBox="1"/>
          <p:nvPr/>
        </p:nvSpPr>
        <p:spPr>
          <a:xfrm>
            <a:off x="1778847" y="1218187"/>
            <a:ext cx="22767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9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http://www.codata.org/uploads/Beijing%20Declaration-19-11-07-FINAL.pdf</a:t>
            </a:r>
            <a:endParaRPr sz="900" dirty="0">
              <a:solidFill>
                <a:schemeClr val="dk1"/>
              </a:solidFill>
              <a:latin typeface="Twentieth Century"/>
              <a:ea typeface="Twentieth Century"/>
              <a:cs typeface="Twentieth Century"/>
              <a:sym typeface="Twentieth Century"/>
            </a:endParaRPr>
          </a:p>
        </p:txBody>
      </p:sp>
      <p:cxnSp>
        <p:nvCxnSpPr>
          <p:cNvPr id="14" name="Google Shape;167;g3f18c13e384_0_1479">
            <a:extLst>
              <a:ext uri="{FF2B5EF4-FFF2-40B4-BE49-F238E27FC236}">
                <a16:creationId xmlns:a16="http://schemas.microsoft.com/office/drawing/2014/main" id="{7C21C595-B251-4721-B035-2F935E3883D8}"/>
              </a:ext>
            </a:extLst>
          </p:cNvPr>
          <p:cNvCxnSpPr>
            <a:cxnSpLocks/>
          </p:cNvCxnSpPr>
          <p:nvPr/>
        </p:nvCxnSpPr>
        <p:spPr>
          <a:xfrm flipV="1">
            <a:off x="3786121" y="2279392"/>
            <a:ext cx="1361994" cy="1898500"/>
          </a:xfrm>
          <a:prstGeom prst="straightConnector1">
            <a:avLst/>
          </a:prstGeom>
          <a:noFill/>
          <a:ln w="38100" cap="flat" cmpd="sng">
            <a:solidFill>
              <a:srgbClr val="FF0000"/>
            </a:solidFill>
            <a:prstDash val="solid"/>
            <a:round/>
            <a:headEnd type="none" w="sm" len="sm"/>
            <a:tailEnd type="none" w="sm" len="sm"/>
          </a:ln>
        </p:spPr>
      </p:cxnSp>
      <p:cxnSp>
        <p:nvCxnSpPr>
          <p:cNvPr id="15" name="Google Shape;168;g3f18c13e384_0_1479">
            <a:extLst>
              <a:ext uri="{FF2B5EF4-FFF2-40B4-BE49-F238E27FC236}">
                <a16:creationId xmlns:a16="http://schemas.microsoft.com/office/drawing/2014/main" id="{D5AFB963-E7E6-4E28-A3CB-A912BB8FCE90}"/>
              </a:ext>
            </a:extLst>
          </p:cNvPr>
          <p:cNvCxnSpPr>
            <a:cxnSpLocks/>
          </p:cNvCxnSpPr>
          <p:nvPr/>
        </p:nvCxnSpPr>
        <p:spPr>
          <a:xfrm>
            <a:off x="3786121" y="4609043"/>
            <a:ext cx="1361994" cy="1421563"/>
          </a:xfrm>
          <a:prstGeom prst="straightConnector1">
            <a:avLst/>
          </a:prstGeom>
          <a:noFill/>
          <a:ln w="38100" cap="flat" cmpd="sng">
            <a:solidFill>
              <a:srgbClr val="FF0000"/>
            </a:solidFill>
            <a:prstDash val="solid"/>
            <a:round/>
            <a:headEnd type="none" w="sm" len="sm"/>
            <a:tailEnd type="none" w="sm" len="sm"/>
          </a:ln>
        </p:spPr>
      </p:cxnSp>
      <p:sp>
        <p:nvSpPr>
          <p:cNvPr id="21" name="Google Shape;174;g3f18c13e384_0_1479">
            <a:extLst>
              <a:ext uri="{FF2B5EF4-FFF2-40B4-BE49-F238E27FC236}">
                <a16:creationId xmlns:a16="http://schemas.microsoft.com/office/drawing/2014/main" id="{ECE960D1-F94C-402E-9132-FFA8DEF5DC27}"/>
              </a:ext>
            </a:extLst>
          </p:cNvPr>
          <p:cNvSpPr txBox="1"/>
          <p:nvPr/>
        </p:nvSpPr>
        <p:spPr>
          <a:xfrm>
            <a:off x="3994738" y="6412114"/>
            <a:ext cx="377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alibri"/>
                <a:ea typeface="Calibri"/>
                <a:cs typeface="Calibri"/>
                <a:sym typeface="Calibri"/>
              </a:rPr>
              <a:t>Wyborn </a:t>
            </a:r>
            <a:r>
              <a:rPr lang="en" sz="1800">
                <a:solidFill>
                  <a:schemeClr val="lt1"/>
                </a:solidFill>
                <a:latin typeface="Calibri"/>
                <a:ea typeface="Calibri"/>
                <a:cs typeface="Calibri"/>
                <a:sym typeface="Calibri"/>
              </a:rPr>
              <a:t>Geo-INQUIRE June 2026</a:t>
            </a:r>
            <a:endParaRPr sz="1400" b="0" i="0" u="none" strike="noStrike" cap="none">
              <a:solidFill>
                <a:srgbClr val="000000"/>
              </a:solidFill>
              <a:latin typeface="Arial"/>
              <a:ea typeface="Arial"/>
              <a:cs typeface="Arial"/>
              <a:sym typeface="Arial"/>
            </a:endParaRPr>
          </a:p>
        </p:txBody>
      </p:sp>
      <p:sp>
        <p:nvSpPr>
          <p:cNvPr id="16" name="Textfeld 15">
            <a:extLst>
              <a:ext uri="{FF2B5EF4-FFF2-40B4-BE49-F238E27FC236}">
                <a16:creationId xmlns:a16="http://schemas.microsoft.com/office/drawing/2014/main" id="{1CF4CD3A-DD1C-4F08-A22D-6ED78553F29C}"/>
              </a:ext>
            </a:extLst>
          </p:cNvPr>
          <p:cNvSpPr txBox="1"/>
          <p:nvPr/>
        </p:nvSpPr>
        <p:spPr>
          <a:xfrm>
            <a:off x="4294832" y="6298432"/>
            <a:ext cx="3778499" cy="369332"/>
          </a:xfrm>
          <a:prstGeom prst="rect">
            <a:avLst/>
          </a:prstGeom>
          <a:solidFill>
            <a:schemeClr val="bg1"/>
          </a:solidFill>
        </p:spPr>
        <p:txBody>
          <a:bodyPr wrap="square" rtlCol="0">
            <a:spAutoFit/>
          </a:bodyPr>
          <a:lstStyle/>
          <a:p>
            <a:pPr algn="ctr"/>
            <a:r>
              <a:rPr lang="de-DE" sz="1800" i="1" dirty="0" err="1"/>
              <a:t>Courtesy</a:t>
            </a:r>
            <a:r>
              <a:rPr lang="de-DE" sz="1800" i="1" dirty="0"/>
              <a:t>: Lesley </a:t>
            </a:r>
            <a:r>
              <a:rPr lang="de-DE" sz="1800" i="1" dirty="0" err="1"/>
              <a:t>Wyborn</a:t>
            </a:r>
            <a:r>
              <a:rPr lang="de-DE" sz="1800" i="1" dirty="0"/>
              <a:t> (NCI)</a:t>
            </a:r>
          </a:p>
        </p:txBody>
      </p:sp>
      <p:sp>
        <p:nvSpPr>
          <p:cNvPr id="17" name="Textfeld 16">
            <a:extLst>
              <a:ext uri="{FF2B5EF4-FFF2-40B4-BE49-F238E27FC236}">
                <a16:creationId xmlns:a16="http://schemas.microsoft.com/office/drawing/2014/main" id="{63180A4B-6ABF-46DE-A684-158767E25DCA}"/>
              </a:ext>
            </a:extLst>
          </p:cNvPr>
          <p:cNvSpPr txBox="1"/>
          <p:nvPr/>
        </p:nvSpPr>
        <p:spPr>
          <a:xfrm>
            <a:off x="5089174" y="1443824"/>
            <a:ext cx="6094562" cy="400110"/>
          </a:xfrm>
          <a:prstGeom prst="rect">
            <a:avLst/>
          </a:prstGeom>
          <a:noFill/>
        </p:spPr>
        <p:txBody>
          <a:bodyPr wrap="square">
            <a:spAutoFit/>
          </a:bodyPr>
          <a:lstStyle/>
          <a:p>
            <a:r>
              <a:rPr lang="de-DE" sz="2000" b="1"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https://doi.org/10.5281/zenodo.3552330</a:t>
            </a:r>
            <a:endParaRPr lang="de-DE"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958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5700B-A4B1-4210-B1F9-36EC46111A28}"/>
              </a:ext>
            </a:extLst>
          </p:cNvPr>
          <p:cNvSpPr>
            <a:spLocks noGrp="1"/>
          </p:cNvSpPr>
          <p:nvPr>
            <p:ph type="title"/>
          </p:nvPr>
        </p:nvSpPr>
        <p:spPr>
          <a:xfrm>
            <a:off x="2462106" y="70146"/>
            <a:ext cx="9928302" cy="779719"/>
          </a:xfrm>
        </p:spPr>
        <p:txBody>
          <a:bodyPr/>
          <a:lstStyle/>
          <a:p>
            <a:pPr algn="l"/>
            <a:r>
              <a:rPr lang="de-DE" dirty="0"/>
              <a:t>The </a:t>
            </a:r>
            <a:r>
              <a:rPr lang="de-DE" dirty="0" err="1"/>
              <a:t>task</a:t>
            </a:r>
            <a:r>
              <a:rPr lang="de-DE" dirty="0"/>
              <a:t>: FAIR Data</a:t>
            </a:r>
          </a:p>
        </p:txBody>
      </p:sp>
      <p:pic>
        <p:nvPicPr>
          <p:cNvPr id="4" name="Google Shape;236;g3f18c13e384_0_1289">
            <a:extLst>
              <a:ext uri="{FF2B5EF4-FFF2-40B4-BE49-F238E27FC236}">
                <a16:creationId xmlns:a16="http://schemas.microsoft.com/office/drawing/2014/main" id="{99299D59-77A2-4CFA-B7ED-ACEAC284F4E4}"/>
              </a:ext>
            </a:extLst>
          </p:cNvPr>
          <p:cNvPicPr preferRelativeResize="0"/>
          <p:nvPr/>
        </p:nvPicPr>
        <p:blipFill rotWithShape="1">
          <a:blip r:embed="rId2">
            <a:alphaModFix/>
          </a:blip>
          <a:srcRect/>
          <a:stretch/>
        </p:blipFill>
        <p:spPr>
          <a:xfrm>
            <a:off x="398403" y="1144844"/>
            <a:ext cx="5812379" cy="4262327"/>
          </a:xfrm>
          <a:prstGeom prst="rect">
            <a:avLst/>
          </a:prstGeom>
          <a:noFill/>
          <a:ln>
            <a:noFill/>
          </a:ln>
        </p:spPr>
      </p:pic>
      <p:sp>
        <p:nvSpPr>
          <p:cNvPr id="5" name="Google Shape;239;g3f18c13e384_0_1289">
            <a:extLst>
              <a:ext uri="{FF2B5EF4-FFF2-40B4-BE49-F238E27FC236}">
                <a16:creationId xmlns:a16="http://schemas.microsoft.com/office/drawing/2014/main" id="{A1C30B4C-41F3-4FEE-B02B-D61666681437}"/>
              </a:ext>
            </a:extLst>
          </p:cNvPr>
          <p:cNvSpPr txBox="1"/>
          <p:nvPr/>
        </p:nvSpPr>
        <p:spPr>
          <a:xfrm>
            <a:off x="398403" y="5525894"/>
            <a:ext cx="6437400" cy="87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Image source: ARDC ands.org.au/working-with-data/fairdata</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Credit: Icons made by Freepik are licensed by CC BY 3.0 Entire FAIR resources graphic is licensed under a Creative Commons Attribution 4.0 International License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6" name="Textfeld 5">
            <a:extLst>
              <a:ext uri="{FF2B5EF4-FFF2-40B4-BE49-F238E27FC236}">
                <a16:creationId xmlns:a16="http://schemas.microsoft.com/office/drawing/2014/main" id="{5E388BD3-6E73-4E2D-9457-4D7DB2297429}"/>
              </a:ext>
            </a:extLst>
          </p:cNvPr>
          <p:cNvSpPr txBox="1"/>
          <p:nvPr/>
        </p:nvSpPr>
        <p:spPr>
          <a:xfrm>
            <a:off x="6322423" y="1179345"/>
            <a:ext cx="5603966" cy="467820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b="1" dirty="0">
                <a:latin typeface="Calibri" panose="020F0502020204030204" pitchFamily="34" charset="0"/>
                <a:ea typeface="Calibri" panose="020F0502020204030204" pitchFamily="34" charset="0"/>
                <a:cs typeface="Calibri" panose="020F0502020204030204" pitchFamily="34" charset="0"/>
              </a:rPr>
              <a:t>The FAIR </a:t>
            </a:r>
            <a:r>
              <a:rPr lang="de-DE" b="1" dirty="0" err="1">
                <a:latin typeface="Calibri" panose="020F0502020204030204" pitchFamily="34" charset="0"/>
                <a:ea typeface="Calibri" panose="020F0502020204030204" pitchFamily="34" charset="0"/>
                <a:cs typeface="Calibri" panose="020F0502020204030204" pitchFamily="34" charset="0"/>
              </a:rPr>
              <a:t>Principles</a:t>
            </a:r>
            <a:r>
              <a:rPr lang="de-DE" b="1" dirty="0">
                <a:latin typeface="Calibri" panose="020F0502020204030204" pitchFamily="34" charset="0"/>
                <a:ea typeface="Calibri" panose="020F0502020204030204" pitchFamily="34" charset="0"/>
                <a:cs typeface="Calibri" panose="020F0502020204030204" pitchFamily="34" charset="0"/>
              </a:rPr>
              <a:t> </a:t>
            </a:r>
            <a:r>
              <a:rPr lang="de-DE" dirty="0">
                <a:latin typeface="Calibri" panose="020F0502020204030204" pitchFamily="34" charset="0"/>
                <a:ea typeface="Calibri" panose="020F0502020204030204" pitchFamily="34" charset="0"/>
                <a:cs typeface="Calibri" panose="020F0502020204030204" pitchFamily="34" charset="0"/>
              </a:rPr>
              <a:t>(Wilkinson et al., 2016</a:t>
            </a:r>
            <a:r>
              <a:rPr lang="en" sz="24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ensure</a:t>
            </a:r>
            <a:r>
              <a:rPr lang="de-DE" dirty="0">
                <a:latin typeface="Calibri" panose="020F0502020204030204" pitchFamily="34" charset="0"/>
                <a:ea typeface="Calibri" panose="020F0502020204030204" pitchFamily="34" charset="0"/>
                <a:cs typeface="Calibri" panose="020F0502020204030204" pitchFamily="34" charset="0"/>
              </a:rPr>
              <a:t> that d</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rPr>
              <a:t>ata</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rPr>
              <a:t> are Findable, Accessible, Interoperable and Reusable by </a:t>
            </a:r>
            <a:r>
              <a:rPr lang="en-US" sz="2400" b="1" dirty="0">
                <a:solidFill>
                  <a:schemeClr val="dk1"/>
                </a:solidFill>
                <a:latin typeface="Calibri" panose="020F0502020204030204" pitchFamily="34" charset="0"/>
                <a:ea typeface="Calibri" panose="020F0502020204030204" pitchFamily="34" charset="0"/>
                <a:cs typeface="Calibri" panose="020F0502020204030204" pitchFamily="34" charset="0"/>
              </a:rPr>
              <a:t>humans and machines</a:t>
            </a:r>
          </a:p>
          <a:p>
            <a:pPr marL="342900" indent="-342900">
              <a:spcAft>
                <a:spcPts val="600"/>
              </a:spcAft>
              <a:buFont typeface="Arial" panose="020B0604020202020204" pitchFamily="34" charset="0"/>
              <a:buChar char="•"/>
            </a:pPr>
            <a:r>
              <a:rPr lang="en-US" b="1" dirty="0">
                <a:solidFill>
                  <a:schemeClr val="dk1"/>
                </a:solidFill>
                <a:latin typeface="Calibri" panose="020F0502020204030204" pitchFamily="34" charset="0"/>
                <a:ea typeface="Calibri" panose="020F0502020204030204" pitchFamily="34" charset="0"/>
                <a:cs typeface="Calibri" panose="020F0502020204030204" pitchFamily="34" charset="0"/>
              </a:rPr>
              <a:t>The FAIR Principles </a:t>
            </a:r>
            <a:r>
              <a:rPr lang="en-US" dirty="0">
                <a:solidFill>
                  <a:schemeClr val="dk1"/>
                </a:solidFill>
                <a:latin typeface="Calibri" panose="020F0502020204030204" pitchFamily="34" charset="0"/>
                <a:ea typeface="Calibri" panose="020F0502020204030204" pitchFamily="34" charset="0"/>
                <a:cs typeface="Calibri" panose="020F0502020204030204" pitchFamily="34" charset="0"/>
              </a:rPr>
              <a:t>address data and metadata and form the basis for data-driven, interdisciplinary research </a:t>
            </a:r>
          </a:p>
          <a:p>
            <a:pPr marL="342900" indent="-342900">
              <a:spcAft>
                <a:spcPts val="600"/>
              </a:spcAft>
              <a:buFont typeface="Arial" panose="020B0604020202020204" pitchFamily="34" charset="0"/>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rPr>
              <a:t>Key elements of FAIR data are </a:t>
            </a:r>
            <a:r>
              <a:rPr lang="en-US" sz="2400" b="1" dirty="0">
                <a:solidFill>
                  <a:schemeClr val="dk1"/>
                </a:solidFill>
                <a:latin typeface="Calibri" panose="020F0502020204030204" pitchFamily="34" charset="0"/>
                <a:ea typeface="Calibri" panose="020F0502020204030204" pitchFamily="34" charset="0"/>
                <a:cs typeface="Calibri" panose="020F0502020204030204" pitchFamily="34" charset="0"/>
              </a:rPr>
              <a:t>persistent identifiers (PIDs), machine-readable vocabularies, and researchers' awareness </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rPr>
              <a:t>of the opportunities they provide.</a:t>
            </a:r>
          </a:p>
        </p:txBody>
      </p:sp>
    </p:spTree>
    <p:extLst>
      <p:ext uri="{BB962C8B-B14F-4D97-AF65-F5344CB8AC3E}">
        <p14:creationId xmlns:p14="http://schemas.microsoft.com/office/powerpoint/2010/main" val="293631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9B698-26E5-40B0-80C3-9EEE7CE79222}"/>
              </a:ext>
            </a:extLst>
          </p:cNvPr>
          <p:cNvSpPr>
            <a:spLocks noGrp="1"/>
          </p:cNvSpPr>
          <p:nvPr>
            <p:ph type="title"/>
          </p:nvPr>
        </p:nvSpPr>
        <p:spPr>
          <a:xfrm>
            <a:off x="2524384" y="55200"/>
            <a:ext cx="8889380" cy="910064"/>
          </a:xfrm>
        </p:spPr>
        <p:txBody>
          <a:bodyPr/>
          <a:lstStyle/>
          <a:p>
            <a:pPr algn="l"/>
            <a:r>
              <a:rPr lang="de-DE" sz="3600" dirty="0"/>
              <a:t>The </a:t>
            </a:r>
            <a:r>
              <a:rPr lang="de-DE" sz="3600" dirty="0" err="1"/>
              <a:t>role</a:t>
            </a:r>
            <a:r>
              <a:rPr lang="de-DE" sz="3600" dirty="0"/>
              <a:t> </a:t>
            </a:r>
            <a:r>
              <a:rPr lang="de-DE" sz="3600" dirty="0" err="1"/>
              <a:t>of</a:t>
            </a:r>
            <a:r>
              <a:rPr lang="de-DE" sz="3600" dirty="0"/>
              <a:t> </a:t>
            </a:r>
            <a:r>
              <a:rPr lang="de-DE" sz="3600" dirty="0" err="1"/>
              <a:t>metadata</a:t>
            </a:r>
            <a:r>
              <a:rPr lang="de-DE" sz="3600" dirty="0"/>
              <a:t> </a:t>
            </a:r>
            <a:r>
              <a:rPr lang="de-DE" sz="3600" dirty="0" err="1"/>
              <a:t>schemas</a:t>
            </a:r>
            <a:endParaRPr lang="de-DE" sz="3600" dirty="0"/>
          </a:p>
        </p:txBody>
      </p:sp>
      <p:sp>
        <p:nvSpPr>
          <p:cNvPr id="4" name="Inhaltsplatzhalter 2">
            <a:extLst>
              <a:ext uri="{FF2B5EF4-FFF2-40B4-BE49-F238E27FC236}">
                <a16:creationId xmlns:a16="http://schemas.microsoft.com/office/drawing/2014/main" id="{CFF555F6-00DA-4330-BE1B-D911F574BA79}"/>
              </a:ext>
            </a:extLst>
          </p:cNvPr>
          <p:cNvSpPr>
            <a:spLocks noGrp="1"/>
          </p:cNvSpPr>
          <p:nvPr>
            <p:ph idx="1"/>
          </p:nvPr>
        </p:nvSpPr>
        <p:spPr>
          <a:xfrm>
            <a:off x="381000" y="1194643"/>
            <a:ext cx="5941741" cy="4547046"/>
          </a:xfrm>
        </p:spPr>
        <p:txBody>
          <a:bodyPr/>
          <a:lstStyle/>
          <a:p>
            <a:pPr>
              <a:spcBef>
                <a:spcPts val="0"/>
              </a:spcBef>
              <a:spcAft>
                <a:spcPts val="600"/>
              </a:spcAft>
            </a:pPr>
            <a:r>
              <a:rPr lang="de-DE" dirty="0" err="1"/>
              <a:t>Metadata</a:t>
            </a:r>
            <a:r>
              <a:rPr lang="de-DE" dirty="0"/>
              <a:t> </a:t>
            </a:r>
            <a:r>
              <a:rPr lang="de-DE" dirty="0" err="1"/>
              <a:t>schemes</a:t>
            </a:r>
            <a:r>
              <a:rPr lang="de-DE" dirty="0"/>
              <a:t> </a:t>
            </a:r>
            <a:r>
              <a:rPr lang="de-DE" dirty="0" err="1"/>
              <a:t>define</a:t>
            </a:r>
            <a:r>
              <a:rPr lang="de-DE" dirty="0"/>
              <a:t> </a:t>
            </a:r>
            <a:r>
              <a:rPr lang="de-DE" dirty="0" err="1"/>
              <a:t>standards</a:t>
            </a:r>
            <a:r>
              <a:rPr lang="de-DE" dirty="0"/>
              <a:t> to and </a:t>
            </a:r>
            <a:r>
              <a:rPr lang="de-DE" dirty="0" err="1"/>
              <a:t>provide</a:t>
            </a:r>
            <a:r>
              <a:rPr lang="de-DE" dirty="0"/>
              <a:t> and </a:t>
            </a:r>
            <a:r>
              <a:rPr lang="de-DE" dirty="0" err="1"/>
              <a:t>exchange</a:t>
            </a:r>
            <a:r>
              <a:rPr lang="de-DE" dirty="0"/>
              <a:t> </a:t>
            </a:r>
            <a:r>
              <a:rPr lang="de-DE" dirty="0" err="1"/>
              <a:t>information</a:t>
            </a:r>
            <a:r>
              <a:rPr lang="de-DE" dirty="0"/>
              <a:t> </a:t>
            </a:r>
            <a:r>
              <a:rPr lang="de-DE" dirty="0" err="1"/>
              <a:t>about</a:t>
            </a:r>
            <a:r>
              <a:rPr lang="de-DE" dirty="0"/>
              <a:t> </a:t>
            </a:r>
            <a:r>
              <a:rPr lang="de-DE" dirty="0" err="1"/>
              <a:t>data</a:t>
            </a:r>
            <a:r>
              <a:rPr lang="de-DE" dirty="0"/>
              <a:t> (</a:t>
            </a:r>
            <a:r>
              <a:rPr lang="de-DE" dirty="0" err="1"/>
              <a:t>metadata</a:t>
            </a:r>
            <a:r>
              <a:rPr lang="de-DE" dirty="0"/>
              <a:t>)</a:t>
            </a:r>
          </a:p>
          <a:p>
            <a:pPr>
              <a:spcBef>
                <a:spcPts val="0"/>
              </a:spcBef>
              <a:spcAft>
                <a:spcPts val="600"/>
              </a:spcAft>
            </a:pPr>
            <a:r>
              <a:rPr lang="de-DE" dirty="0"/>
              <a:t>Information </a:t>
            </a:r>
            <a:r>
              <a:rPr lang="de-DE" dirty="0" err="1"/>
              <a:t>is</a:t>
            </a:r>
            <a:r>
              <a:rPr lang="de-DE" dirty="0"/>
              <a:t> </a:t>
            </a:r>
            <a:r>
              <a:rPr lang="de-DE" dirty="0" err="1"/>
              <a:t>provided</a:t>
            </a:r>
            <a:r>
              <a:rPr lang="de-DE" dirty="0"/>
              <a:t> in </a:t>
            </a:r>
            <a:r>
              <a:rPr lang="de-DE" dirty="0" err="1"/>
              <a:t>machine-readable</a:t>
            </a:r>
            <a:r>
              <a:rPr lang="de-DE" dirty="0"/>
              <a:t> </a:t>
            </a:r>
            <a:r>
              <a:rPr lang="de-DE" dirty="0" err="1"/>
              <a:t>formats</a:t>
            </a:r>
            <a:r>
              <a:rPr lang="de-DE" dirty="0"/>
              <a:t> (e.g., XML, JSON) </a:t>
            </a:r>
          </a:p>
          <a:p>
            <a:pPr>
              <a:spcBef>
                <a:spcPts val="0"/>
              </a:spcBef>
              <a:spcAft>
                <a:spcPts val="600"/>
              </a:spcAft>
            </a:pPr>
            <a:r>
              <a:rPr lang="de-DE" dirty="0"/>
              <a:t>The </a:t>
            </a:r>
            <a:r>
              <a:rPr lang="de-DE" dirty="0" err="1"/>
              <a:t>definition</a:t>
            </a:r>
            <a:r>
              <a:rPr lang="de-DE" dirty="0"/>
              <a:t> and </a:t>
            </a:r>
            <a:r>
              <a:rPr lang="de-DE" dirty="0" err="1"/>
              <a:t>construction</a:t>
            </a:r>
            <a:r>
              <a:rPr lang="de-DE" dirty="0"/>
              <a:t> plan </a:t>
            </a:r>
            <a:r>
              <a:rPr lang="de-DE" dirty="0" err="1"/>
              <a:t>of</a:t>
            </a:r>
            <a:r>
              <a:rPr lang="de-DE" dirty="0"/>
              <a:t> XML </a:t>
            </a:r>
            <a:r>
              <a:rPr lang="de-DE" dirty="0" err="1"/>
              <a:t>metadata</a:t>
            </a:r>
            <a:r>
              <a:rPr lang="de-DE" dirty="0"/>
              <a:t> </a:t>
            </a:r>
            <a:r>
              <a:rPr lang="de-DE" dirty="0" err="1"/>
              <a:t>schemes</a:t>
            </a:r>
            <a:r>
              <a:rPr lang="de-DE" dirty="0"/>
              <a:t> </a:t>
            </a:r>
            <a:r>
              <a:rPr lang="de-DE" dirty="0" err="1"/>
              <a:t>are</a:t>
            </a:r>
            <a:r>
              <a:rPr lang="de-DE" dirty="0"/>
              <a:t> </a:t>
            </a:r>
            <a:r>
              <a:rPr lang="de-DE" dirty="0" err="1"/>
              <a:t>provided</a:t>
            </a:r>
            <a:r>
              <a:rPr lang="de-DE" dirty="0"/>
              <a:t> </a:t>
            </a:r>
            <a:r>
              <a:rPr lang="de-DE" dirty="0" err="1"/>
              <a:t>as</a:t>
            </a:r>
            <a:r>
              <a:rPr lang="de-DE" dirty="0"/>
              <a:t> XSD (</a:t>
            </a:r>
            <a:r>
              <a:rPr lang="de-DE" b="1" dirty="0"/>
              <a:t>X</a:t>
            </a:r>
            <a:r>
              <a:rPr lang="de-DE" dirty="0"/>
              <a:t>ML </a:t>
            </a:r>
            <a:r>
              <a:rPr lang="de-DE" b="1" dirty="0"/>
              <a:t>S</a:t>
            </a:r>
            <a:r>
              <a:rPr lang="de-DE" dirty="0"/>
              <a:t>chema </a:t>
            </a:r>
            <a:r>
              <a:rPr lang="de-DE" b="1" dirty="0"/>
              <a:t>D</a:t>
            </a:r>
            <a:r>
              <a:rPr lang="de-DE" dirty="0"/>
              <a:t>efinition)</a:t>
            </a:r>
          </a:p>
          <a:p>
            <a:pPr>
              <a:spcBef>
                <a:spcPts val="0"/>
              </a:spcBef>
              <a:spcAft>
                <a:spcPts val="600"/>
              </a:spcAft>
            </a:pPr>
            <a:r>
              <a:rPr lang="de-DE" dirty="0" err="1"/>
              <a:t>Automated</a:t>
            </a:r>
            <a:r>
              <a:rPr lang="de-DE" dirty="0"/>
              <a:t> </a:t>
            </a:r>
            <a:r>
              <a:rPr lang="de-DE" dirty="0" err="1"/>
              <a:t>metadata</a:t>
            </a:r>
            <a:r>
              <a:rPr lang="de-DE" dirty="0"/>
              <a:t> </a:t>
            </a:r>
            <a:r>
              <a:rPr lang="de-DE" dirty="0" err="1"/>
              <a:t>exchange</a:t>
            </a:r>
            <a:r>
              <a:rPr lang="de-DE" dirty="0"/>
              <a:t> via </a:t>
            </a:r>
            <a:r>
              <a:rPr lang="de-DE" dirty="0" err="1"/>
              <a:t>standard</a:t>
            </a:r>
            <a:r>
              <a:rPr lang="de-DE" dirty="0"/>
              <a:t> </a:t>
            </a:r>
            <a:r>
              <a:rPr lang="de-DE" dirty="0" err="1"/>
              <a:t>application</a:t>
            </a:r>
            <a:r>
              <a:rPr lang="de-DE" dirty="0"/>
              <a:t> </a:t>
            </a:r>
            <a:r>
              <a:rPr lang="de-DE" dirty="0" err="1"/>
              <a:t>programming</a:t>
            </a:r>
            <a:r>
              <a:rPr lang="de-DE" dirty="0"/>
              <a:t> </a:t>
            </a:r>
            <a:r>
              <a:rPr lang="de-DE" dirty="0" err="1"/>
              <a:t>interfaces</a:t>
            </a:r>
            <a:r>
              <a:rPr lang="de-DE" dirty="0"/>
              <a:t> (API)</a:t>
            </a:r>
          </a:p>
        </p:txBody>
      </p:sp>
      <p:sp>
        <p:nvSpPr>
          <p:cNvPr id="6" name="Rechteck 5">
            <a:extLst>
              <a:ext uri="{FF2B5EF4-FFF2-40B4-BE49-F238E27FC236}">
                <a16:creationId xmlns:a16="http://schemas.microsoft.com/office/drawing/2014/main" id="{13A7801F-169B-4281-987B-14F8ACF0965C}"/>
              </a:ext>
            </a:extLst>
          </p:cNvPr>
          <p:cNvSpPr/>
          <p:nvPr/>
        </p:nvSpPr>
        <p:spPr>
          <a:xfrm>
            <a:off x="6484302" y="5606606"/>
            <a:ext cx="51826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sz="3200" dirty="0">
                <a:solidFill>
                  <a:srgbClr val="C00000"/>
                </a:solidFill>
                <a:latin typeface="Calibri" panose="020F0502020204030204" pitchFamily="34" charset="0"/>
                <a:ea typeface="Arial Unicode MS" pitchFamily="34" charset="-128"/>
                <a:cs typeface="Calibri" panose="020F0502020204030204" pitchFamily="34" charset="0"/>
              </a:rPr>
              <a:t>XML = </a:t>
            </a:r>
            <a:r>
              <a:rPr lang="de-DE" sz="3200" dirty="0" err="1">
                <a:solidFill>
                  <a:srgbClr val="C00000"/>
                </a:solidFill>
                <a:latin typeface="Calibri" panose="020F0502020204030204" pitchFamily="34" charset="0"/>
                <a:ea typeface="Arial Unicode MS" pitchFamily="34" charset="-128"/>
                <a:cs typeface="Calibri" panose="020F0502020204030204" pitchFamily="34" charset="0"/>
              </a:rPr>
              <a:t>machine-readable</a:t>
            </a:r>
            <a:r>
              <a:rPr lang="de-DE" sz="3200" dirty="0">
                <a:solidFill>
                  <a:srgbClr val="C00000"/>
                </a:solidFill>
                <a:latin typeface="Calibri" panose="020F0502020204030204" pitchFamily="34" charset="0"/>
                <a:ea typeface="Arial Unicode MS" pitchFamily="34" charset="-128"/>
                <a:cs typeface="Calibri" panose="020F0502020204030204" pitchFamily="34" charset="0"/>
              </a:rPr>
              <a:t>!! </a:t>
            </a:r>
          </a:p>
        </p:txBody>
      </p:sp>
      <p:grpSp>
        <p:nvGrpSpPr>
          <p:cNvPr id="7" name="Gruppieren 6">
            <a:extLst>
              <a:ext uri="{FF2B5EF4-FFF2-40B4-BE49-F238E27FC236}">
                <a16:creationId xmlns:a16="http://schemas.microsoft.com/office/drawing/2014/main" id="{E6DD4022-2026-4E10-9C83-BC5A9B3479B9}"/>
              </a:ext>
            </a:extLst>
          </p:cNvPr>
          <p:cNvGrpSpPr/>
          <p:nvPr/>
        </p:nvGrpSpPr>
        <p:grpSpPr>
          <a:xfrm>
            <a:off x="6484302" y="1194643"/>
            <a:ext cx="5488158" cy="4297559"/>
            <a:chOff x="4140412" y="992985"/>
            <a:chExt cx="5488158" cy="4297559"/>
          </a:xfrm>
        </p:grpSpPr>
        <p:pic>
          <p:nvPicPr>
            <p:cNvPr id="8" name="Picture 8">
              <a:extLst>
                <a:ext uri="{FF2B5EF4-FFF2-40B4-BE49-F238E27FC236}">
                  <a16:creationId xmlns:a16="http://schemas.microsoft.com/office/drawing/2014/main" id="{2502F33B-573E-41B2-908B-529848DA1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21"/>
            <a:stretch/>
          </p:blipFill>
          <p:spPr bwMode="auto">
            <a:xfrm>
              <a:off x="4140412" y="3983421"/>
              <a:ext cx="5479742" cy="1307123"/>
            </a:xfrm>
            <a:prstGeom prst="rect">
              <a:avLst/>
            </a:prstGeom>
            <a:effectLst>
              <a:outerShdw blurRad="228600" dist="127001" dir="2700000" algn="tl" rotWithShape="0">
                <a:srgbClr val="808080">
                  <a:alpha val="7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a:extLst>
                <a:ext uri="{FF2B5EF4-FFF2-40B4-BE49-F238E27FC236}">
                  <a16:creationId xmlns:a16="http://schemas.microsoft.com/office/drawing/2014/main" id="{483A3FED-7031-47AF-BE8E-29D32165D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69"/>
            <a:stretch/>
          </p:blipFill>
          <p:spPr bwMode="auto">
            <a:xfrm>
              <a:off x="4140412" y="1991375"/>
              <a:ext cx="5479742" cy="1707467"/>
            </a:xfrm>
            <a:prstGeom prst="rect">
              <a:avLst/>
            </a:prstGeom>
            <a:effectLst>
              <a:outerShdw blurRad="228600" dist="127001" dir="2700000" algn="tl" rotWithShape="0">
                <a:srgbClr val="808080">
                  <a:alpha val="7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a:extLst>
                <a:ext uri="{FF2B5EF4-FFF2-40B4-BE49-F238E27FC236}">
                  <a16:creationId xmlns:a16="http://schemas.microsoft.com/office/drawing/2014/main" id="{6358524B-8427-426A-B5F9-5FF6ABF86620}"/>
                </a:ext>
              </a:extLst>
            </p:cNvPr>
            <p:cNvSpPr/>
            <p:nvPr/>
          </p:nvSpPr>
          <p:spPr>
            <a:xfrm>
              <a:off x="4140412" y="992985"/>
              <a:ext cx="5488158" cy="830997"/>
            </a:xfrm>
            <a:prstGeom prst="rect">
              <a:avLst/>
            </a:prstGeom>
          </p:spPr>
          <p:txBody>
            <a:bodyPr wrap="square">
              <a:spAutoFit/>
            </a:bodyPr>
            <a:lstStyle/>
            <a:p>
              <a:pPr>
                <a:spcAft>
                  <a:spcPts val="600"/>
                </a:spcAft>
              </a:pPr>
              <a:r>
                <a:rPr lang="de-DE" b="1" dirty="0" err="1">
                  <a:solidFill>
                    <a:srgbClr val="139EDA"/>
                  </a:solidFill>
                  <a:latin typeface="Calibri" panose="020F0502020204030204" pitchFamily="34" charset="0"/>
                </a:rPr>
                <a:t>Data</a:t>
              </a:r>
              <a:r>
                <a:rPr lang="de-DE" b="1" dirty="0" err="1">
                  <a:latin typeface="Calibri" panose="020F0502020204030204" pitchFamily="34" charset="0"/>
                </a:rPr>
                <a:t>Cite</a:t>
              </a:r>
              <a:r>
                <a:rPr lang="de-DE" b="1" dirty="0">
                  <a:latin typeface="Calibri" panose="020F0502020204030204" pitchFamily="34" charset="0"/>
                </a:rPr>
                <a:t> Schema</a:t>
              </a:r>
              <a:r>
                <a:rPr lang="de-DE" dirty="0">
                  <a:latin typeface="Calibri" panose="020F0502020204030204" pitchFamily="34" charset="0"/>
                </a:rPr>
                <a:t>: </a:t>
              </a:r>
              <a:r>
                <a:rPr lang="de-DE" dirty="0" err="1">
                  <a:latin typeface="Calibri" panose="020F0502020204030204" pitchFamily="34" charset="0"/>
                </a:rPr>
                <a:t>metadata</a:t>
              </a:r>
              <a:r>
                <a:rPr lang="de-DE" dirty="0">
                  <a:latin typeface="Calibri" panose="020F0502020204030204" pitchFamily="34" charset="0"/>
                </a:rPr>
                <a:t> </a:t>
              </a:r>
              <a:r>
                <a:rPr lang="de-DE" dirty="0" err="1">
                  <a:latin typeface="Calibri" panose="020F0502020204030204" pitchFamily="34" charset="0"/>
                </a:rPr>
                <a:t>for</a:t>
              </a:r>
              <a:r>
                <a:rPr lang="de-DE" dirty="0">
                  <a:latin typeface="Calibri" panose="020F0502020204030204" pitchFamily="34" charset="0"/>
                </a:rPr>
                <a:t> </a:t>
              </a:r>
              <a:br>
                <a:rPr lang="de-DE" dirty="0">
                  <a:latin typeface="Calibri" panose="020F0502020204030204" pitchFamily="34" charset="0"/>
                </a:rPr>
              </a:br>
              <a:r>
                <a:rPr lang="de-DE" dirty="0" err="1">
                  <a:latin typeface="Calibri" panose="020F0502020204030204" pitchFamily="34" charset="0"/>
                </a:rPr>
                <a:t>citation</a:t>
              </a:r>
              <a:r>
                <a:rPr lang="de-DE" dirty="0">
                  <a:latin typeface="Calibri" panose="020F0502020204030204" pitchFamily="34" charset="0"/>
                </a:rPr>
                <a:t> (DOI) and </a:t>
              </a:r>
              <a:r>
                <a:rPr lang="de-DE" dirty="0" err="1">
                  <a:latin typeface="Calibri" panose="020F0502020204030204" pitchFamily="34" charset="0"/>
                </a:rPr>
                <a:t>basic</a:t>
              </a:r>
              <a:r>
                <a:rPr lang="de-DE" dirty="0">
                  <a:latin typeface="Calibri" panose="020F0502020204030204" pitchFamily="34" charset="0"/>
                </a:rPr>
                <a:t> </a:t>
              </a:r>
              <a:r>
                <a:rPr lang="de-DE" dirty="0" err="1">
                  <a:latin typeface="Calibri" panose="020F0502020204030204" pitchFamily="34" charset="0"/>
                </a:rPr>
                <a:t>data</a:t>
              </a:r>
              <a:r>
                <a:rPr lang="de-DE" dirty="0">
                  <a:latin typeface="Calibri" panose="020F0502020204030204" pitchFamily="34" charset="0"/>
                </a:rPr>
                <a:t> </a:t>
              </a:r>
              <a:r>
                <a:rPr lang="de-DE" dirty="0" err="1">
                  <a:latin typeface="Calibri" panose="020F0502020204030204" pitchFamily="34" charset="0"/>
                </a:rPr>
                <a:t>discovery</a:t>
              </a:r>
              <a:endParaRPr lang="de-DE" sz="2000" dirty="0">
                <a:latin typeface="Calibri" panose="020F0502020204030204" pitchFamily="34" charset="0"/>
              </a:endParaRPr>
            </a:p>
          </p:txBody>
        </p:sp>
      </p:grpSp>
      <p:pic>
        <p:nvPicPr>
          <p:cNvPr id="11" name="Grafik 10">
            <a:extLst>
              <a:ext uri="{FF2B5EF4-FFF2-40B4-BE49-F238E27FC236}">
                <a16:creationId xmlns:a16="http://schemas.microsoft.com/office/drawing/2014/main" id="{0A3AF617-B4D6-4685-982C-339612246A6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43556" y="510232"/>
            <a:ext cx="1220488" cy="1220488"/>
          </a:xfrm>
          <a:prstGeom prst="rect">
            <a:avLst/>
          </a:prstGeom>
        </p:spPr>
      </p:pic>
    </p:spTree>
    <p:extLst>
      <p:ext uri="{BB962C8B-B14F-4D97-AF65-F5344CB8AC3E}">
        <p14:creationId xmlns:p14="http://schemas.microsoft.com/office/powerpoint/2010/main" val="10522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A3D9A-E243-45E6-A9AE-D8A0A7CAE259}"/>
              </a:ext>
            </a:extLst>
          </p:cNvPr>
          <p:cNvSpPr>
            <a:spLocks noGrp="1"/>
          </p:cNvSpPr>
          <p:nvPr>
            <p:ph type="title"/>
          </p:nvPr>
        </p:nvSpPr>
        <p:spPr>
          <a:xfrm>
            <a:off x="2478505" y="0"/>
            <a:ext cx="9713494" cy="1190445"/>
          </a:xfrm>
        </p:spPr>
        <p:txBody>
          <a:bodyPr/>
          <a:lstStyle/>
          <a:p>
            <a:pPr algn="l"/>
            <a:r>
              <a:rPr lang="de-DE" dirty="0"/>
              <a:t>Community-</a:t>
            </a:r>
            <a:r>
              <a:rPr lang="de-DE" dirty="0" err="1"/>
              <a:t>derived</a:t>
            </a:r>
            <a:r>
              <a:rPr lang="de-DE" dirty="0"/>
              <a:t>, </a:t>
            </a:r>
            <a:r>
              <a:rPr lang="de-DE" dirty="0" err="1"/>
              <a:t>disciplinary</a:t>
            </a:r>
            <a:r>
              <a:rPr lang="de-DE" dirty="0"/>
              <a:t> </a:t>
            </a:r>
            <a:r>
              <a:rPr lang="de-DE" dirty="0" err="1"/>
              <a:t>metadata</a:t>
            </a:r>
            <a:r>
              <a:rPr lang="de-DE" dirty="0"/>
              <a:t> </a:t>
            </a:r>
            <a:r>
              <a:rPr lang="de-DE" dirty="0" err="1"/>
              <a:t>standards</a:t>
            </a:r>
            <a:endParaRPr lang="de-DE" dirty="0"/>
          </a:p>
        </p:txBody>
      </p:sp>
      <p:sp>
        <p:nvSpPr>
          <p:cNvPr id="3" name="Textfeld 2">
            <a:extLst>
              <a:ext uri="{FF2B5EF4-FFF2-40B4-BE49-F238E27FC236}">
                <a16:creationId xmlns:a16="http://schemas.microsoft.com/office/drawing/2014/main" id="{E9810B67-D783-4089-9BFE-52F242754E2D}"/>
              </a:ext>
            </a:extLst>
          </p:cNvPr>
          <p:cNvSpPr txBox="1"/>
          <p:nvPr/>
        </p:nvSpPr>
        <p:spPr>
          <a:xfrm>
            <a:off x="548291" y="1747829"/>
            <a:ext cx="11080117" cy="4050340"/>
          </a:xfrm>
          <a:prstGeom prst="rect">
            <a:avLst/>
          </a:prstGeom>
          <a:noFill/>
        </p:spPr>
        <p:txBody>
          <a:bodyPr wrap="square" rtlCol="0">
            <a:spAutoFit/>
          </a:bodyPr>
          <a:lstStyle/>
          <a:p>
            <a:pPr marL="342900" indent="-342900">
              <a:lnSpc>
                <a:spcPct val="108000"/>
              </a:lnSpc>
              <a:spcAft>
                <a:spcPts val="1000"/>
              </a:spcAft>
              <a:buFont typeface="Arial" panose="020B0604020202020204" pitchFamily="34" charset="0"/>
              <a:buChar char="•"/>
            </a:pPr>
            <a:r>
              <a:rPr lang="de-DE" sz="2800" b="1" dirty="0" err="1">
                <a:latin typeface="Calibri" panose="020F0502020204030204" pitchFamily="34" charset="0"/>
                <a:cs typeface="Calibri" panose="020F0502020204030204" pitchFamily="34" charset="0"/>
              </a:rPr>
              <a:t>SensorML</a:t>
            </a:r>
            <a:r>
              <a:rPr lang="de-DE" sz="2800" dirty="0">
                <a:latin typeface="Calibri" panose="020F0502020204030204" pitchFamily="34" charset="0"/>
                <a:cs typeface="Calibri" panose="020F0502020204030204" pitchFamily="34" charset="0"/>
              </a:rPr>
              <a:t> = OGC Sensor Model Language Standard: </a:t>
            </a:r>
            <a:r>
              <a:rPr lang="de-DE" sz="2800" dirty="0" err="1">
                <a:latin typeface="Calibri" panose="020F0502020204030204" pitchFamily="34" charset="0"/>
                <a:cs typeface="Calibri" panose="020F0502020204030204" pitchFamily="34" charset="0"/>
              </a:rPr>
              <a:t>structured</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description</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of</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sensors</a:t>
            </a:r>
            <a:r>
              <a:rPr lang="de-DE" sz="2800" dirty="0">
                <a:latin typeface="Calibri" panose="020F0502020204030204" pitchFamily="34" charset="0"/>
                <a:cs typeface="Calibri" panose="020F0502020204030204" pitchFamily="34" charset="0"/>
              </a:rPr>
              <a:t> and </a:t>
            </a:r>
            <a:r>
              <a:rPr lang="de-DE" sz="2800" dirty="0" err="1">
                <a:latin typeface="Calibri" panose="020F0502020204030204" pitchFamily="34" charset="0"/>
                <a:cs typeface="Calibri" panose="020F0502020204030204" pitchFamily="34" charset="0"/>
              </a:rPr>
              <a:t>their</a:t>
            </a:r>
            <a:r>
              <a:rPr lang="de-DE" sz="2800" dirty="0">
                <a:latin typeface="Calibri" panose="020F0502020204030204" pitchFamily="34" charset="0"/>
                <a:cs typeface="Calibri" panose="020F0502020204030204" pitchFamily="34" charset="0"/>
              </a:rPr>
              <a:t> variables </a:t>
            </a:r>
            <a:r>
              <a:rPr lang="de-DE" sz="20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https://www.ogc.org/standards/sensorml/</a:t>
            </a:r>
            <a:r>
              <a:rPr lang="de-DE" sz="2000" dirty="0">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(e.g. </a:t>
            </a:r>
            <a:r>
              <a:rPr lang="de-DE" sz="2800" dirty="0" err="1">
                <a:latin typeface="Calibri" panose="020F0502020204030204" pitchFamily="34" charset="0"/>
                <a:cs typeface="Calibri" panose="020F0502020204030204" pitchFamily="34" charset="0"/>
              </a:rPr>
              <a:t>hydrology</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climate</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stations</a:t>
            </a:r>
            <a:r>
              <a:rPr lang="de-DE" sz="2800" dirty="0">
                <a:latin typeface="Calibri" panose="020F0502020204030204" pitchFamily="34" charset="0"/>
                <a:cs typeface="Calibri" panose="020F0502020204030204" pitchFamily="34" charset="0"/>
              </a:rPr>
              <a:t>…)</a:t>
            </a:r>
          </a:p>
          <a:p>
            <a:pPr marL="342900" indent="-342900">
              <a:lnSpc>
                <a:spcPct val="108000"/>
              </a:lnSpc>
              <a:spcAft>
                <a:spcPts val="1000"/>
              </a:spcAft>
              <a:buFont typeface="Arial" panose="020B0604020202020204" pitchFamily="34" charset="0"/>
              <a:buChar char="•"/>
            </a:pPr>
            <a:r>
              <a:rPr lang="de-DE" sz="2800" b="1" dirty="0">
                <a:latin typeface="Calibri" panose="020F0502020204030204" pitchFamily="34" charset="0"/>
                <a:cs typeface="Calibri" panose="020F0502020204030204" pitchFamily="34" charset="0"/>
              </a:rPr>
              <a:t>FDSN </a:t>
            </a:r>
            <a:r>
              <a:rPr lang="de-DE" sz="2800" b="1" dirty="0" err="1">
                <a:latin typeface="Calibri" panose="020F0502020204030204" pitchFamily="34" charset="0"/>
                <a:cs typeface="Calibri" panose="020F0502020204030204" pitchFamily="34" charset="0"/>
              </a:rPr>
              <a:t>StationXML</a:t>
            </a:r>
            <a:r>
              <a:rPr lang="de-DE" sz="2800" b="1" dirty="0">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structured</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description</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of</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seismic</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stations</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according</a:t>
            </a:r>
            <a:r>
              <a:rPr lang="de-DE" sz="2800" dirty="0">
                <a:latin typeface="Calibri" panose="020F0502020204030204" pitchFamily="34" charset="0"/>
                <a:cs typeface="Calibri" panose="020F0502020204030204" pitchFamily="34" charset="0"/>
              </a:rPr>
              <a:t> to international </a:t>
            </a:r>
            <a:r>
              <a:rPr lang="de-DE" sz="2800" dirty="0" err="1">
                <a:latin typeface="Calibri" panose="020F0502020204030204" pitchFamily="34" charset="0"/>
                <a:cs typeface="Calibri" panose="020F0502020204030204" pitchFamily="34" charset="0"/>
              </a:rPr>
              <a:t>conventions</a:t>
            </a:r>
            <a:r>
              <a:rPr lang="de-DE" sz="2800" dirty="0">
                <a:latin typeface="Calibri" panose="020F0502020204030204" pitchFamily="34" charset="0"/>
                <a:cs typeface="Calibri" panose="020F0502020204030204" pitchFamily="34" charset="0"/>
              </a:rPr>
              <a:t> (FDSN = </a:t>
            </a:r>
            <a:r>
              <a:rPr lang="de-DE" sz="2800" dirty="0" err="1">
                <a:latin typeface="Calibri" panose="020F0502020204030204" pitchFamily="34" charset="0"/>
                <a:cs typeface="Calibri" panose="020F0502020204030204" pitchFamily="34" charset="0"/>
              </a:rPr>
              <a:t>Federation</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of</a:t>
            </a:r>
            <a:r>
              <a:rPr lang="de-DE" sz="2800" dirty="0">
                <a:latin typeface="Calibri" panose="020F0502020204030204" pitchFamily="34" charset="0"/>
                <a:cs typeface="Calibri" panose="020F0502020204030204" pitchFamily="34" charset="0"/>
              </a:rPr>
              <a:t> Digital </a:t>
            </a:r>
            <a:r>
              <a:rPr lang="de-DE" sz="2800" dirty="0" err="1">
                <a:latin typeface="Calibri" panose="020F0502020204030204" pitchFamily="34" charset="0"/>
                <a:cs typeface="Calibri" panose="020F0502020204030204" pitchFamily="34" charset="0"/>
              </a:rPr>
              <a:t>Seismic</a:t>
            </a:r>
            <a:r>
              <a:rPr lang="de-DE" sz="2800" dirty="0">
                <a:latin typeface="Calibri" panose="020F0502020204030204" pitchFamily="34" charset="0"/>
                <a:cs typeface="Calibri" panose="020F0502020204030204" pitchFamily="34" charset="0"/>
              </a:rPr>
              <a:t> Networks) </a:t>
            </a:r>
            <a:r>
              <a:rPr lang="de-DE" sz="20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https://www.fdsn.org/xml/station/</a:t>
            </a:r>
            <a:r>
              <a:rPr lang="de-DE" sz="2000" dirty="0">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a:t>
            </a:r>
            <a:r>
              <a:rPr lang="de-DE" sz="2800" dirty="0" err="1">
                <a:latin typeface="Calibri" panose="020F0502020204030204" pitchFamily="34" charset="0"/>
                <a:cs typeface="Calibri" panose="020F0502020204030204" pitchFamily="34" charset="0"/>
              </a:rPr>
              <a:t>seismology</a:t>
            </a:r>
            <a:r>
              <a:rPr lang="de-DE" sz="2800" dirty="0">
                <a:latin typeface="Calibri" panose="020F0502020204030204" pitchFamily="34" charset="0"/>
                <a:cs typeface="Calibri" panose="020F0502020204030204" pitchFamily="34" charset="0"/>
              </a:rPr>
              <a:t>)</a:t>
            </a:r>
          </a:p>
          <a:p>
            <a:pPr marL="342900" indent="-342900">
              <a:lnSpc>
                <a:spcPct val="108000"/>
              </a:lnSpc>
              <a:spcAft>
                <a:spcPts val="1000"/>
              </a:spcAft>
              <a:buFont typeface="Arial" panose="020B0604020202020204" pitchFamily="34" charset="0"/>
              <a:buChar char="•"/>
            </a:pPr>
            <a:r>
              <a:rPr lang="de-DE" sz="2800" b="1" dirty="0" err="1">
                <a:latin typeface="Calibri" panose="020F0502020204030204" pitchFamily="34" charset="0"/>
                <a:cs typeface="Calibri" panose="020F0502020204030204" pitchFamily="34" charset="0"/>
              </a:rPr>
              <a:t>GeodesyML</a:t>
            </a:r>
            <a:r>
              <a:rPr lang="de-DE" sz="2800" b="1" dirty="0">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structured</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description</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of</a:t>
            </a:r>
            <a:r>
              <a:rPr lang="de-DE" sz="2800" dirty="0">
                <a:latin typeface="Calibri" panose="020F0502020204030204" pitchFamily="34" charset="0"/>
                <a:cs typeface="Calibri" panose="020F0502020204030204" pitchFamily="34" charset="0"/>
              </a:rPr>
              <a:t> GNSS </a:t>
            </a:r>
            <a:r>
              <a:rPr lang="de-DE" sz="2800" dirty="0" err="1">
                <a:latin typeface="Calibri" panose="020F0502020204030204" pitchFamily="34" charset="0"/>
                <a:cs typeface="Calibri" panose="020F0502020204030204" pitchFamily="34" charset="0"/>
              </a:rPr>
              <a:t>Stations</a:t>
            </a:r>
            <a:r>
              <a:rPr lang="de-DE" sz="2800" dirty="0">
                <a:latin typeface="Calibri" panose="020F0502020204030204" pitchFamily="34" charset="0"/>
                <a:cs typeface="Calibri" panose="020F0502020204030204" pitchFamily="34" charset="0"/>
              </a:rPr>
              <a:t> (will </a:t>
            </a:r>
            <a:r>
              <a:rPr lang="de-DE" sz="2800" dirty="0" err="1">
                <a:latin typeface="Calibri" panose="020F0502020204030204" pitchFamily="34" charset="0"/>
                <a:cs typeface="Calibri" panose="020F0502020204030204" pitchFamily="34" charset="0"/>
              </a:rPr>
              <a:t>replace</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existing</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sitelogs</a:t>
            </a:r>
            <a:r>
              <a:rPr lang="de-DE" sz="2800" dirty="0">
                <a:latin typeface="Calibri" panose="020F0502020204030204" pitchFamily="34" charset="0"/>
                <a:cs typeface="Calibri" panose="020F0502020204030204" pitchFamily="34" charset="0"/>
              </a:rPr>
              <a:t>) </a:t>
            </a:r>
            <a:r>
              <a:rPr lang="de-DE" sz="2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https://github.com/International-GNSS-Service/GeodesyML</a:t>
            </a:r>
            <a:r>
              <a:rPr lang="de-DE" sz="2000" dirty="0">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(GNSS)</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222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5A900-BADB-462E-8315-35334CBD9617}"/>
              </a:ext>
            </a:extLst>
          </p:cNvPr>
          <p:cNvSpPr>
            <a:spLocks noGrp="1"/>
          </p:cNvSpPr>
          <p:nvPr>
            <p:ph type="title"/>
          </p:nvPr>
        </p:nvSpPr>
        <p:spPr>
          <a:xfrm>
            <a:off x="2470255" y="-83292"/>
            <a:ext cx="10515600" cy="1325563"/>
          </a:xfrm>
        </p:spPr>
        <p:txBody>
          <a:bodyPr>
            <a:normAutofit/>
          </a:bodyPr>
          <a:lstStyle/>
          <a:p>
            <a:pPr algn="l"/>
            <a:r>
              <a:rPr lang="en-US" sz="3600" dirty="0"/>
              <a:t>FAIR: Connecting data and literature via metadata</a:t>
            </a:r>
            <a:endParaRPr lang="de-DE" sz="3600" dirty="0"/>
          </a:p>
        </p:txBody>
      </p:sp>
      <p:sp>
        <p:nvSpPr>
          <p:cNvPr id="3" name="Inhaltsplatzhalter 2">
            <a:extLst>
              <a:ext uri="{FF2B5EF4-FFF2-40B4-BE49-F238E27FC236}">
                <a16:creationId xmlns:a16="http://schemas.microsoft.com/office/drawing/2014/main" id="{2AD881D3-8CEB-4672-B844-16A3F7AE2827}"/>
              </a:ext>
            </a:extLst>
          </p:cNvPr>
          <p:cNvSpPr txBox="1">
            <a:spLocks/>
          </p:cNvSpPr>
          <p:nvPr/>
        </p:nvSpPr>
        <p:spPr>
          <a:xfrm>
            <a:off x="581024" y="1010076"/>
            <a:ext cx="11029951" cy="1787539"/>
          </a:xfrm>
          <a:prstGeom prst="rect">
            <a:avLst/>
          </a:prstGeom>
        </p:spPr>
        <p:txBody>
          <a:bodyPr/>
          <a:lst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a:t>To make digital connections between data publications and literature, repositories, data </a:t>
            </a:r>
            <a:r>
              <a:rPr lang="en-US" dirty="0" err="1"/>
              <a:t>centres</a:t>
            </a:r>
            <a:r>
              <a:rPr lang="en-US" dirty="0"/>
              <a:t>, and journals provide information about the links between literature and data (= citations) in the machine-readable metadata (XML, JSON). </a:t>
            </a:r>
            <a:r>
              <a:rPr lang="en-US" b="1" dirty="0"/>
              <a:t>Researchers should make sure to always cite all sources in both, journal articles and data publications</a:t>
            </a:r>
          </a:p>
        </p:txBody>
      </p:sp>
      <p:grpSp>
        <p:nvGrpSpPr>
          <p:cNvPr id="4" name="Gruppieren 3">
            <a:extLst>
              <a:ext uri="{FF2B5EF4-FFF2-40B4-BE49-F238E27FC236}">
                <a16:creationId xmlns:a16="http://schemas.microsoft.com/office/drawing/2014/main" id="{8BED444E-2D52-4599-AF67-5FCB20D4B490}"/>
              </a:ext>
            </a:extLst>
          </p:cNvPr>
          <p:cNvGrpSpPr/>
          <p:nvPr/>
        </p:nvGrpSpPr>
        <p:grpSpPr>
          <a:xfrm>
            <a:off x="581024" y="2738930"/>
            <a:ext cx="11179177" cy="3539580"/>
            <a:chOff x="581024" y="2519610"/>
            <a:chExt cx="11179177" cy="3539580"/>
          </a:xfrm>
        </p:grpSpPr>
        <p:pic>
          <p:nvPicPr>
            <p:cNvPr id="5" name="Grafik 4">
              <a:extLst>
                <a:ext uri="{FF2B5EF4-FFF2-40B4-BE49-F238E27FC236}">
                  <a16:creationId xmlns:a16="http://schemas.microsoft.com/office/drawing/2014/main" id="{6963ED5B-1E7C-40D3-885F-DB1F98CAD318}"/>
                </a:ext>
              </a:extLst>
            </p:cNvPr>
            <p:cNvPicPr>
              <a:picLocks noChangeAspect="1"/>
            </p:cNvPicPr>
            <p:nvPr/>
          </p:nvPicPr>
          <p:blipFill rotWithShape="1">
            <a:blip r:embed="rId3"/>
            <a:srcRect l="1274" r="2372"/>
            <a:stretch/>
          </p:blipFill>
          <p:spPr>
            <a:xfrm>
              <a:off x="6473827" y="3211215"/>
              <a:ext cx="5286374" cy="2847975"/>
            </a:xfrm>
            <a:prstGeom prst="rect">
              <a:avLst/>
            </a:prstGeom>
          </p:spPr>
        </p:pic>
        <p:grpSp>
          <p:nvGrpSpPr>
            <p:cNvPr id="6" name="Gruppieren 5">
              <a:extLst>
                <a:ext uri="{FF2B5EF4-FFF2-40B4-BE49-F238E27FC236}">
                  <a16:creationId xmlns:a16="http://schemas.microsoft.com/office/drawing/2014/main" id="{E87FD9AE-5DE9-4443-A3AF-5B26CBD86631}"/>
                </a:ext>
              </a:extLst>
            </p:cNvPr>
            <p:cNvGrpSpPr/>
            <p:nvPr/>
          </p:nvGrpSpPr>
          <p:grpSpPr>
            <a:xfrm>
              <a:off x="581024" y="2929132"/>
              <a:ext cx="5286374" cy="2844843"/>
              <a:chOff x="581024" y="2929132"/>
              <a:chExt cx="5286374" cy="2844843"/>
            </a:xfrm>
          </p:grpSpPr>
          <p:sp>
            <p:nvSpPr>
              <p:cNvPr id="10" name="Rechteck 9">
                <a:extLst>
                  <a:ext uri="{FF2B5EF4-FFF2-40B4-BE49-F238E27FC236}">
                    <a16:creationId xmlns:a16="http://schemas.microsoft.com/office/drawing/2014/main" id="{C495A59C-5513-441C-8795-FE77949F5887}"/>
                  </a:ext>
                </a:extLst>
              </p:cNvPr>
              <p:cNvSpPr/>
              <p:nvPr/>
            </p:nvSpPr>
            <p:spPr>
              <a:xfrm>
                <a:off x="581024" y="3496428"/>
                <a:ext cx="5286374" cy="2277547"/>
              </a:xfrm>
              <a:prstGeom prst="rect">
                <a:avLst/>
              </a:prstGeom>
              <a:ln w="12700">
                <a:solidFill>
                  <a:schemeClr val="tx1"/>
                </a:solidFill>
              </a:ln>
            </p:spPr>
            <p:txBody>
              <a:bodyPr wrap="square">
                <a:spAutoFit/>
              </a:bodyPr>
              <a:lstStyle/>
              <a:p>
                <a:pPr>
                  <a:spcAft>
                    <a:spcPts val="1200"/>
                  </a:spcAft>
                </a:pPr>
                <a:r>
                  <a:rPr lang="de-DE" sz="1400" spc="100" dirty="0">
                    <a:latin typeface="Calibri" panose="020F0502020204030204" pitchFamily="34" charset="0"/>
                    <a:cs typeface="Calibri" panose="020F0502020204030204" pitchFamily="34" charset="0"/>
                  </a:rPr>
                  <a:t>&lt;</a:t>
                </a:r>
                <a:r>
                  <a:rPr lang="de-DE" sz="1400" spc="100" dirty="0" err="1">
                    <a:solidFill>
                      <a:srgbClr val="4988CC"/>
                    </a:solidFill>
                    <a:latin typeface="Calibri" panose="020F0502020204030204" pitchFamily="34" charset="0"/>
                    <a:cs typeface="Calibri" panose="020F0502020204030204" pitchFamily="34" charset="0"/>
                  </a:rPr>
                  <a:t>relatedIdentifiers</a:t>
                </a:r>
                <a:r>
                  <a:rPr lang="de-DE" sz="1400" spc="100" dirty="0">
                    <a:latin typeface="Calibri" panose="020F0502020204030204" pitchFamily="34" charset="0"/>
                    <a:cs typeface="Calibri" panose="020F0502020204030204" pitchFamily="34" charset="0"/>
                  </a:rPr>
                  <a:t>&gt;</a:t>
                </a:r>
              </a:p>
              <a:p>
                <a:pPr marL="358775">
                  <a:spcAft>
                    <a:spcPts val="1200"/>
                  </a:spcAft>
                  <a:tabLst>
                    <a:tab pos="361950" algn="l"/>
                  </a:tabLst>
                </a:pPr>
                <a:r>
                  <a:rPr lang="de-DE" sz="1400" spc="100" dirty="0">
                    <a:latin typeface="Calibri" panose="020F0502020204030204" pitchFamily="34" charset="0"/>
                    <a:cs typeface="Calibri" panose="020F0502020204030204" pitchFamily="34" charset="0"/>
                  </a:rPr>
                  <a:t>	&lt;</a:t>
                </a:r>
                <a:r>
                  <a:rPr lang="de-DE" sz="1400" spc="100" dirty="0" err="1">
                    <a:solidFill>
                      <a:srgbClr val="4988CC"/>
                    </a:solidFill>
                    <a:latin typeface="Calibri" panose="020F0502020204030204" pitchFamily="34" charset="0"/>
                    <a:cs typeface="Calibri" panose="020F0502020204030204" pitchFamily="34" charset="0"/>
                  </a:rPr>
                  <a:t>relatedIdentifier</a:t>
                </a:r>
                <a:r>
                  <a:rPr lang="de-DE" sz="1400" spc="100" dirty="0">
                    <a:latin typeface="Calibri" panose="020F0502020204030204" pitchFamily="34" charset="0"/>
                    <a:cs typeface="Calibri" panose="020F0502020204030204" pitchFamily="34" charset="0"/>
                  </a:rPr>
                  <a:t> </a:t>
                </a:r>
                <a:r>
                  <a:rPr lang="de-DE" sz="1400" spc="100" dirty="0" err="1">
                    <a:solidFill>
                      <a:srgbClr val="856626"/>
                    </a:solidFill>
                    <a:latin typeface="Calibri" panose="020F0502020204030204" pitchFamily="34" charset="0"/>
                    <a:cs typeface="Calibri" panose="020F0502020204030204" pitchFamily="34" charset="0"/>
                  </a:rPr>
                  <a:t>relatedIdentifierType</a:t>
                </a:r>
                <a:r>
                  <a:rPr lang="de-DE" sz="1400" spc="100" dirty="0">
                    <a:solidFill>
                      <a:srgbClr val="856626"/>
                    </a:solidFill>
                    <a:latin typeface="Calibri" panose="020F0502020204030204" pitchFamily="34" charset="0"/>
                    <a:cs typeface="Calibri" panose="020F0502020204030204" pitchFamily="34" charset="0"/>
                  </a:rPr>
                  <a:t>="</a:t>
                </a:r>
                <a:r>
                  <a:rPr lang="de-DE" sz="1400" spc="100" dirty="0">
                    <a:solidFill>
                      <a:srgbClr val="C52452"/>
                    </a:solidFill>
                    <a:latin typeface="Calibri" panose="020F0502020204030204" pitchFamily="34" charset="0"/>
                    <a:cs typeface="Calibri" panose="020F0502020204030204" pitchFamily="34" charset="0"/>
                  </a:rPr>
                  <a:t>DOI</a:t>
                </a:r>
                <a:r>
                  <a:rPr lang="de-DE" sz="1400" spc="100" dirty="0">
                    <a:latin typeface="Calibri" panose="020F0502020204030204" pitchFamily="34" charset="0"/>
                    <a:cs typeface="Calibri" panose="020F0502020204030204" pitchFamily="34" charset="0"/>
                  </a:rPr>
                  <a:t>" 	</a:t>
                </a:r>
                <a:r>
                  <a:rPr lang="de-DE" sz="1400" spc="100" dirty="0" err="1">
                    <a:solidFill>
                      <a:srgbClr val="856626"/>
                    </a:solidFill>
                    <a:latin typeface="Calibri" panose="020F0502020204030204" pitchFamily="34" charset="0"/>
                    <a:cs typeface="Calibri" panose="020F0502020204030204" pitchFamily="34" charset="0"/>
                  </a:rPr>
                  <a:t>relationType</a:t>
                </a:r>
                <a:r>
                  <a:rPr lang="de-DE" sz="1400" spc="100" dirty="0">
                    <a:solidFill>
                      <a:srgbClr val="856626"/>
                    </a:solidFill>
                    <a:latin typeface="Calibri" panose="020F0502020204030204" pitchFamily="34" charset="0"/>
                    <a:cs typeface="Calibri" panose="020F0502020204030204" pitchFamily="34" charset="0"/>
                  </a:rPr>
                  <a:t>="</a:t>
                </a:r>
                <a:r>
                  <a:rPr lang="de-DE" sz="1400" spc="100" dirty="0" err="1">
                    <a:solidFill>
                      <a:srgbClr val="C52452"/>
                    </a:solidFill>
                    <a:latin typeface="Calibri" panose="020F0502020204030204" pitchFamily="34" charset="0"/>
                    <a:cs typeface="Calibri" panose="020F0502020204030204" pitchFamily="34" charset="0"/>
                  </a:rPr>
                  <a:t>Cites</a:t>
                </a:r>
                <a:r>
                  <a:rPr lang="de-DE" sz="1400" spc="100" dirty="0">
                    <a:latin typeface="Calibri" panose="020F0502020204030204" pitchFamily="34" charset="0"/>
                    <a:cs typeface="Calibri" panose="020F0502020204030204" pitchFamily="34" charset="0"/>
                  </a:rPr>
                  <a:t>"&gt;10.1016/j.quaint.2015.03.007</a:t>
                </a:r>
                <a:br>
                  <a:rPr lang="de-DE" sz="1400" spc="100" dirty="0">
                    <a:latin typeface="Calibri" panose="020F0502020204030204" pitchFamily="34" charset="0"/>
                    <a:cs typeface="Calibri" panose="020F0502020204030204" pitchFamily="34" charset="0"/>
                  </a:rPr>
                </a:br>
                <a:r>
                  <a:rPr lang="de-DE" sz="1400" spc="100" dirty="0">
                    <a:latin typeface="Calibri" panose="020F0502020204030204" pitchFamily="34" charset="0"/>
                    <a:cs typeface="Calibri" panose="020F0502020204030204" pitchFamily="34" charset="0"/>
                  </a:rPr>
                  <a:t>&lt;/</a:t>
                </a:r>
                <a:r>
                  <a:rPr lang="de-DE" sz="1400" spc="100" dirty="0" err="1">
                    <a:solidFill>
                      <a:srgbClr val="4988CC"/>
                    </a:solidFill>
                    <a:latin typeface="Calibri" panose="020F0502020204030204" pitchFamily="34" charset="0"/>
                    <a:cs typeface="Calibri" panose="020F0502020204030204" pitchFamily="34" charset="0"/>
                  </a:rPr>
                  <a:t>relatedIdentifier</a:t>
                </a:r>
                <a:r>
                  <a:rPr lang="de-DE" sz="1400" spc="100" dirty="0">
                    <a:latin typeface="Calibri" panose="020F0502020204030204" pitchFamily="34" charset="0"/>
                    <a:cs typeface="Calibri" panose="020F0502020204030204" pitchFamily="34" charset="0"/>
                  </a:rPr>
                  <a:t>&gt;</a:t>
                </a:r>
              </a:p>
              <a:p>
                <a:pPr marL="358775">
                  <a:spcAft>
                    <a:spcPts val="1200"/>
                  </a:spcAft>
                  <a:tabLst>
                    <a:tab pos="361950" algn="l"/>
                  </a:tabLst>
                </a:pPr>
                <a:r>
                  <a:rPr lang="de-DE" sz="1400" spc="100" dirty="0">
                    <a:latin typeface="Calibri" panose="020F0502020204030204" pitchFamily="34" charset="0"/>
                    <a:cs typeface="Calibri" panose="020F0502020204030204" pitchFamily="34" charset="0"/>
                  </a:rPr>
                  <a:t>	&lt;</a:t>
                </a:r>
                <a:r>
                  <a:rPr lang="de-DE" sz="1400" spc="100" dirty="0" err="1">
                    <a:solidFill>
                      <a:srgbClr val="4988CC"/>
                    </a:solidFill>
                    <a:latin typeface="Calibri" panose="020F0502020204030204" pitchFamily="34" charset="0"/>
                    <a:cs typeface="Calibri" panose="020F0502020204030204" pitchFamily="34" charset="0"/>
                  </a:rPr>
                  <a:t>relatedIdentifier</a:t>
                </a:r>
                <a:r>
                  <a:rPr lang="de-DE" sz="1400" spc="100" dirty="0">
                    <a:latin typeface="Calibri" panose="020F0502020204030204" pitchFamily="34" charset="0"/>
                    <a:cs typeface="Calibri" panose="020F0502020204030204" pitchFamily="34" charset="0"/>
                  </a:rPr>
                  <a:t> </a:t>
                </a:r>
                <a:r>
                  <a:rPr lang="de-DE" sz="1400" spc="100" dirty="0" err="1">
                    <a:solidFill>
                      <a:srgbClr val="856626"/>
                    </a:solidFill>
                    <a:latin typeface="Calibri" panose="020F0502020204030204" pitchFamily="34" charset="0"/>
                    <a:cs typeface="Calibri" panose="020F0502020204030204" pitchFamily="34" charset="0"/>
                  </a:rPr>
                  <a:t>relatedIdentifierType</a:t>
                </a:r>
                <a:r>
                  <a:rPr lang="de-DE" sz="1400" spc="100" dirty="0">
                    <a:solidFill>
                      <a:srgbClr val="856626"/>
                    </a:solidFill>
                    <a:latin typeface="Calibri" panose="020F0502020204030204" pitchFamily="34" charset="0"/>
                    <a:cs typeface="Calibri" panose="020F0502020204030204" pitchFamily="34" charset="0"/>
                  </a:rPr>
                  <a:t>="</a:t>
                </a:r>
                <a:r>
                  <a:rPr lang="de-DE" sz="1400" spc="100" dirty="0">
                    <a:solidFill>
                      <a:srgbClr val="C52452"/>
                    </a:solidFill>
                    <a:latin typeface="Calibri" panose="020F0502020204030204" pitchFamily="34" charset="0"/>
                    <a:cs typeface="Calibri" panose="020F0502020204030204" pitchFamily="34" charset="0"/>
                  </a:rPr>
                  <a:t>DOI</a:t>
                </a:r>
                <a:r>
                  <a:rPr lang="de-DE" sz="1400" spc="100" dirty="0">
                    <a:latin typeface="Calibri" panose="020F0502020204030204" pitchFamily="34" charset="0"/>
                    <a:cs typeface="Calibri" panose="020F0502020204030204" pitchFamily="34" charset="0"/>
                  </a:rPr>
                  <a:t>" 	</a:t>
                </a:r>
                <a:r>
                  <a:rPr lang="de-DE" sz="1400" spc="100" dirty="0" err="1">
                    <a:solidFill>
                      <a:srgbClr val="856626"/>
                    </a:solidFill>
                    <a:latin typeface="Calibri" panose="020F0502020204030204" pitchFamily="34" charset="0"/>
                    <a:cs typeface="Calibri" panose="020F0502020204030204" pitchFamily="34" charset="0"/>
                  </a:rPr>
                  <a:t>relationType</a:t>
                </a:r>
                <a:r>
                  <a:rPr lang="de-DE" sz="1400" spc="100" dirty="0">
                    <a:solidFill>
                      <a:srgbClr val="856626"/>
                    </a:solidFill>
                    <a:latin typeface="Calibri" panose="020F0502020204030204" pitchFamily="34" charset="0"/>
                    <a:cs typeface="Calibri" panose="020F0502020204030204" pitchFamily="34" charset="0"/>
                  </a:rPr>
                  <a:t>=„</a:t>
                </a:r>
                <a:r>
                  <a:rPr lang="de-DE" sz="1400" spc="100" dirty="0" err="1">
                    <a:solidFill>
                      <a:srgbClr val="C52452"/>
                    </a:solidFill>
                    <a:latin typeface="Calibri" panose="020F0502020204030204" pitchFamily="34" charset="0"/>
                    <a:cs typeface="Calibri" panose="020F0502020204030204" pitchFamily="34" charset="0"/>
                  </a:rPr>
                  <a:t>IsSupplementTo</a:t>
                </a:r>
                <a:r>
                  <a:rPr lang="de-DE" sz="1400" spc="100" dirty="0">
                    <a:latin typeface="Calibri" panose="020F0502020204030204" pitchFamily="34" charset="0"/>
                    <a:cs typeface="Calibri" panose="020F0502020204030204" pitchFamily="34" charset="0"/>
                  </a:rPr>
                  <a:t>"&gt;10.2113/gsjfr.47.2.175</a:t>
                </a:r>
                <a:br>
                  <a:rPr lang="de-DE" sz="1400" spc="100" dirty="0">
                    <a:latin typeface="Calibri" panose="020F0502020204030204" pitchFamily="34" charset="0"/>
                    <a:cs typeface="Calibri" panose="020F0502020204030204" pitchFamily="34" charset="0"/>
                  </a:rPr>
                </a:br>
                <a:r>
                  <a:rPr lang="de-DE" sz="1400" spc="100" dirty="0">
                    <a:latin typeface="Calibri" panose="020F0502020204030204" pitchFamily="34" charset="0"/>
                    <a:cs typeface="Calibri" panose="020F0502020204030204" pitchFamily="34" charset="0"/>
                  </a:rPr>
                  <a:t>&lt;/</a:t>
                </a:r>
                <a:r>
                  <a:rPr lang="de-DE" sz="1400" spc="100" dirty="0" err="1">
                    <a:solidFill>
                      <a:srgbClr val="4988CC"/>
                    </a:solidFill>
                    <a:latin typeface="Calibri" panose="020F0502020204030204" pitchFamily="34" charset="0"/>
                    <a:cs typeface="Calibri" panose="020F0502020204030204" pitchFamily="34" charset="0"/>
                  </a:rPr>
                  <a:t>relatedIdentifier</a:t>
                </a:r>
                <a:r>
                  <a:rPr lang="de-DE" sz="1400" spc="100" dirty="0">
                    <a:latin typeface="Calibri" panose="020F0502020204030204" pitchFamily="34" charset="0"/>
                    <a:cs typeface="Calibri" panose="020F0502020204030204" pitchFamily="34" charset="0"/>
                  </a:rPr>
                  <a:t>&gt;</a:t>
                </a:r>
              </a:p>
              <a:p>
                <a:pPr>
                  <a:spcAft>
                    <a:spcPts val="1200"/>
                  </a:spcAft>
                </a:pPr>
                <a:r>
                  <a:rPr lang="de-DE" sz="1400" spc="100" dirty="0">
                    <a:latin typeface="Calibri" panose="020F0502020204030204" pitchFamily="34" charset="0"/>
                    <a:cs typeface="Calibri" panose="020F0502020204030204" pitchFamily="34" charset="0"/>
                  </a:rPr>
                  <a:t>&lt;/</a:t>
                </a:r>
                <a:r>
                  <a:rPr lang="de-DE" sz="1400" spc="100" dirty="0" err="1">
                    <a:solidFill>
                      <a:srgbClr val="4988CC"/>
                    </a:solidFill>
                    <a:latin typeface="Calibri" panose="020F0502020204030204" pitchFamily="34" charset="0"/>
                    <a:cs typeface="Calibri" panose="020F0502020204030204" pitchFamily="34" charset="0"/>
                  </a:rPr>
                  <a:t>relatedIdentifiers</a:t>
                </a:r>
                <a:r>
                  <a:rPr lang="de-DE" sz="1400" spc="100" dirty="0">
                    <a:latin typeface="Calibri" panose="020F0502020204030204" pitchFamily="34" charset="0"/>
                    <a:cs typeface="Calibri" panose="020F0502020204030204" pitchFamily="34" charset="0"/>
                  </a:rPr>
                  <a:t>&gt;</a:t>
                </a:r>
              </a:p>
            </p:txBody>
          </p:sp>
          <p:grpSp>
            <p:nvGrpSpPr>
              <p:cNvPr id="11" name="Gruppieren 10">
                <a:extLst>
                  <a:ext uri="{FF2B5EF4-FFF2-40B4-BE49-F238E27FC236}">
                    <a16:creationId xmlns:a16="http://schemas.microsoft.com/office/drawing/2014/main" id="{E9D41C4F-30FA-4B5C-96AF-80D073FE6E24}"/>
                  </a:ext>
                </a:extLst>
              </p:cNvPr>
              <p:cNvGrpSpPr/>
              <p:nvPr/>
            </p:nvGrpSpPr>
            <p:grpSpPr>
              <a:xfrm>
                <a:off x="1096825" y="2929132"/>
                <a:ext cx="4208022" cy="484805"/>
                <a:chOff x="1147808" y="2917562"/>
                <a:chExt cx="4208022" cy="484805"/>
              </a:xfrm>
            </p:grpSpPr>
            <p:sp>
              <p:nvSpPr>
                <p:cNvPr id="12" name="Textfeld 11">
                  <a:extLst>
                    <a:ext uri="{FF2B5EF4-FFF2-40B4-BE49-F238E27FC236}">
                      <a16:creationId xmlns:a16="http://schemas.microsoft.com/office/drawing/2014/main" id="{5CD4B747-27A2-4A22-8D50-CACAC96CC62A}"/>
                    </a:ext>
                  </a:extLst>
                </p:cNvPr>
                <p:cNvSpPr txBox="1"/>
                <p:nvPr/>
              </p:nvSpPr>
              <p:spPr>
                <a:xfrm>
                  <a:off x="2868852" y="2933693"/>
                  <a:ext cx="2486978" cy="461665"/>
                </a:xfrm>
                <a:prstGeom prst="rect">
                  <a:avLst/>
                </a:prstGeom>
                <a:noFill/>
              </p:spPr>
              <p:txBody>
                <a:bodyPr wrap="square" rtlCol="0">
                  <a:spAutoFit/>
                </a:bodyPr>
                <a:lstStyle/>
                <a:p>
                  <a:pPr algn="r"/>
                  <a:r>
                    <a:rPr lang="de-DE" dirty="0" err="1">
                      <a:latin typeface="Calibri" panose="020F0502020204030204" pitchFamily="34" charset="0"/>
                      <a:ea typeface="Arial Unicode MS" pitchFamily="34" charset="-128"/>
                      <a:cs typeface="Calibri" panose="020F0502020204030204" pitchFamily="34" charset="0"/>
                    </a:rPr>
                    <a:t>metadata</a:t>
                  </a:r>
                  <a:r>
                    <a:rPr lang="de-DE" dirty="0">
                      <a:latin typeface="Calibri" panose="020F0502020204030204" pitchFamily="34" charset="0"/>
                      <a:ea typeface="Arial Unicode MS" pitchFamily="34" charset="-128"/>
                      <a:cs typeface="Calibri" panose="020F0502020204030204" pitchFamily="34" charset="0"/>
                    </a:rPr>
                    <a:t> </a:t>
                  </a:r>
                  <a:r>
                    <a:rPr lang="de-DE" dirty="0" err="1">
                      <a:latin typeface="Calibri" panose="020F0502020204030204" pitchFamily="34" charset="0"/>
                      <a:ea typeface="Arial Unicode MS" pitchFamily="34" charset="-128"/>
                      <a:cs typeface="Calibri" panose="020F0502020204030204" pitchFamily="34" charset="0"/>
                    </a:rPr>
                    <a:t>schema</a:t>
                  </a:r>
                  <a:endParaRPr lang="de-DE" dirty="0">
                    <a:latin typeface="Calibri" panose="020F0502020204030204" pitchFamily="34" charset="0"/>
                    <a:ea typeface="Arial Unicode MS" pitchFamily="34" charset="-128"/>
                    <a:cs typeface="Calibri" panose="020F0502020204030204" pitchFamily="34" charset="0"/>
                  </a:endParaRPr>
                </a:p>
              </p:txBody>
            </p:sp>
            <p:pic>
              <p:nvPicPr>
                <p:cNvPr id="13" name="Grafik 12">
                  <a:extLst>
                    <a:ext uri="{FF2B5EF4-FFF2-40B4-BE49-F238E27FC236}">
                      <a16:creationId xmlns:a16="http://schemas.microsoft.com/office/drawing/2014/main" id="{039451AE-BB4E-495C-B0CB-AEC169E52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808" y="2917562"/>
                  <a:ext cx="1870663" cy="484805"/>
                </a:xfrm>
                <a:prstGeom prst="rect">
                  <a:avLst/>
                </a:prstGeom>
              </p:spPr>
            </p:pic>
          </p:grpSp>
        </p:grpSp>
        <p:grpSp>
          <p:nvGrpSpPr>
            <p:cNvPr id="7" name="Gruppieren 6">
              <a:extLst>
                <a:ext uri="{FF2B5EF4-FFF2-40B4-BE49-F238E27FC236}">
                  <a16:creationId xmlns:a16="http://schemas.microsoft.com/office/drawing/2014/main" id="{7497A99F-74B5-44DB-B5D1-C2299824BC36}"/>
                </a:ext>
              </a:extLst>
            </p:cNvPr>
            <p:cNvGrpSpPr/>
            <p:nvPr/>
          </p:nvGrpSpPr>
          <p:grpSpPr>
            <a:xfrm>
              <a:off x="7279482" y="2519610"/>
              <a:ext cx="3675063" cy="882897"/>
              <a:chOff x="7786689" y="2593243"/>
              <a:chExt cx="3675063" cy="882897"/>
            </a:xfrm>
          </p:grpSpPr>
          <p:sp>
            <p:nvSpPr>
              <p:cNvPr id="8" name="Textfeld 7">
                <a:extLst>
                  <a:ext uri="{FF2B5EF4-FFF2-40B4-BE49-F238E27FC236}">
                    <a16:creationId xmlns:a16="http://schemas.microsoft.com/office/drawing/2014/main" id="{69AA516D-7608-44CD-8149-F33493742298}"/>
                  </a:ext>
                </a:extLst>
              </p:cNvPr>
              <p:cNvSpPr txBox="1"/>
              <p:nvPr/>
            </p:nvSpPr>
            <p:spPr>
              <a:xfrm>
                <a:off x="8967791" y="3014475"/>
                <a:ext cx="2493961" cy="461665"/>
              </a:xfrm>
              <a:prstGeom prst="rect">
                <a:avLst/>
              </a:prstGeom>
              <a:noFill/>
            </p:spPr>
            <p:txBody>
              <a:bodyPr wrap="square" rtlCol="0">
                <a:spAutoFit/>
              </a:bodyPr>
              <a:lstStyle/>
              <a:p>
                <a:pPr algn="r"/>
                <a:r>
                  <a:rPr lang="de-DE" dirty="0" err="1">
                    <a:latin typeface="Calibri" panose="020F0502020204030204" pitchFamily="34" charset="0"/>
                    <a:ea typeface="Arial Unicode MS" pitchFamily="34" charset="-128"/>
                    <a:cs typeface="Calibri" panose="020F0502020204030204" pitchFamily="34" charset="0"/>
                  </a:rPr>
                  <a:t>metadata</a:t>
                </a:r>
                <a:r>
                  <a:rPr lang="de-DE" dirty="0">
                    <a:latin typeface="Calibri" panose="020F0502020204030204" pitchFamily="34" charset="0"/>
                    <a:ea typeface="Arial Unicode MS" pitchFamily="34" charset="-128"/>
                    <a:cs typeface="Calibri" panose="020F0502020204030204" pitchFamily="34" charset="0"/>
                  </a:rPr>
                  <a:t> </a:t>
                </a:r>
                <a:r>
                  <a:rPr lang="de-DE" dirty="0" err="1">
                    <a:latin typeface="Calibri" panose="020F0502020204030204" pitchFamily="34" charset="0"/>
                    <a:ea typeface="Arial Unicode MS" pitchFamily="34" charset="-128"/>
                    <a:cs typeface="Calibri" panose="020F0502020204030204" pitchFamily="34" charset="0"/>
                  </a:rPr>
                  <a:t>schema</a:t>
                </a:r>
                <a:endParaRPr lang="de-DE" dirty="0">
                  <a:latin typeface="Calibri" panose="020F0502020204030204" pitchFamily="34" charset="0"/>
                  <a:ea typeface="Arial Unicode MS" pitchFamily="34" charset="-128"/>
                  <a:cs typeface="Calibri" panose="020F0502020204030204" pitchFamily="34" charset="0"/>
                </a:endParaRPr>
              </a:p>
            </p:txBody>
          </p:sp>
          <p:pic>
            <p:nvPicPr>
              <p:cNvPr id="9" name="Grafik 8">
                <a:extLst>
                  <a:ext uri="{FF2B5EF4-FFF2-40B4-BE49-F238E27FC236}">
                    <a16:creationId xmlns:a16="http://schemas.microsoft.com/office/drawing/2014/main" id="{87B8F07E-501D-407A-A43A-D531934BC2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6689" y="2593243"/>
                <a:ext cx="1181102" cy="767716"/>
              </a:xfrm>
              <a:prstGeom prst="rect">
                <a:avLst/>
              </a:prstGeom>
            </p:spPr>
          </p:pic>
        </p:grpSp>
      </p:grpSp>
      <p:sp>
        <p:nvSpPr>
          <p:cNvPr id="14" name="Textfeld 13">
            <a:extLst>
              <a:ext uri="{FF2B5EF4-FFF2-40B4-BE49-F238E27FC236}">
                <a16:creationId xmlns:a16="http://schemas.microsoft.com/office/drawing/2014/main" id="{AA80E7F0-5816-45B8-8569-7E14B59BD80F}"/>
              </a:ext>
            </a:extLst>
          </p:cNvPr>
          <p:cNvSpPr txBox="1"/>
          <p:nvPr/>
        </p:nvSpPr>
        <p:spPr>
          <a:xfrm>
            <a:off x="581024" y="6117299"/>
            <a:ext cx="5286374" cy="461665"/>
          </a:xfrm>
          <a:prstGeom prst="rect">
            <a:avLst/>
          </a:prstGeom>
          <a:noFill/>
        </p:spPr>
        <p:txBody>
          <a:bodyPr wrap="square" rtlCol="0">
            <a:spAutoFit/>
          </a:bodyPr>
          <a:lstStyle/>
          <a:p>
            <a:pPr algn="ctr"/>
            <a:r>
              <a:rPr lang="de-DE" b="1" dirty="0">
                <a:latin typeface="Calibri" panose="020F0502020204030204" pitchFamily="34" charset="0"/>
                <a:cs typeface="Calibri" panose="020F0502020204030204" pitchFamily="34" charset="0"/>
              </a:rPr>
              <a:t>Paper </a:t>
            </a:r>
            <a:r>
              <a:rPr lang="de-DE" b="1" dirty="0" err="1">
                <a:latin typeface="Calibri" panose="020F0502020204030204" pitchFamily="34" charset="0"/>
                <a:cs typeface="Calibri" panose="020F0502020204030204" pitchFamily="34" charset="0"/>
              </a:rPr>
              <a:t>citation</a:t>
            </a:r>
            <a:r>
              <a:rPr lang="de-DE" b="1" dirty="0">
                <a:latin typeface="Calibri" panose="020F0502020204030204" pitchFamily="34" charset="0"/>
                <a:cs typeface="Calibri" panose="020F0502020204030204" pitchFamily="34" charset="0"/>
              </a:rPr>
              <a:t> in a </a:t>
            </a:r>
            <a:r>
              <a:rPr lang="de-DE" b="1" dirty="0" err="1">
                <a:latin typeface="Calibri" panose="020F0502020204030204" pitchFamily="34" charset="0"/>
                <a:cs typeface="Calibri" panose="020F0502020204030204" pitchFamily="34" charset="0"/>
              </a:rPr>
              <a:t>data</a:t>
            </a:r>
            <a:r>
              <a:rPr lang="de-DE" b="1" dirty="0">
                <a:latin typeface="Calibri" panose="020F0502020204030204" pitchFamily="34" charset="0"/>
                <a:cs typeface="Calibri" panose="020F0502020204030204" pitchFamily="34" charset="0"/>
              </a:rPr>
              <a:t> publication</a:t>
            </a:r>
          </a:p>
        </p:txBody>
      </p:sp>
      <p:sp>
        <p:nvSpPr>
          <p:cNvPr id="15" name="Textfeld 14">
            <a:extLst>
              <a:ext uri="{FF2B5EF4-FFF2-40B4-BE49-F238E27FC236}">
                <a16:creationId xmlns:a16="http://schemas.microsoft.com/office/drawing/2014/main" id="{E31D1649-07DD-4710-9B5B-DE96DCD9AD57}"/>
              </a:ext>
            </a:extLst>
          </p:cNvPr>
          <p:cNvSpPr txBox="1"/>
          <p:nvPr/>
        </p:nvSpPr>
        <p:spPr>
          <a:xfrm>
            <a:off x="6473827" y="6193499"/>
            <a:ext cx="5286374" cy="461665"/>
          </a:xfrm>
          <a:prstGeom prst="rect">
            <a:avLst/>
          </a:prstGeom>
          <a:noFill/>
        </p:spPr>
        <p:txBody>
          <a:bodyPr wrap="square" rtlCol="0">
            <a:spAutoFit/>
          </a:bodyPr>
          <a:lstStyle/>
          <a:p>
            <a:pPr algn="ctr"/>
            <a:r>
              <a:rPr lang="de-DE" b="1" dirty="0" err="1">
                <a:latin typeface="Calibri" panose="020F0502020204030204" pitchFamily="34" charset="0"/>
                <a:cs typeface="Calibri" panose="020F0502020204030204" pitchFamily="34" charset="0"/>
              </a:rPr>
              <a:t>data</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citation</a:t>
            </a:r>
            <a:r>
              <a:rPr lang="de-DE" b="1" dirty="0">
                <a:latin typeface="Calibri" panose="020F0502020204030204" pitchFamily="34" charset="0"/>
                <a:cs typeface="Calibri" panose="020F0502020204030204" pitchFamily="34" charset="0"/>
              </a:rPr>
              <a:t> in a </a:t>
            </a:r>
            <a:r>
              <a:rPr lang="de-DE" b="1" dirty="0" err="1">
                <a:latin typeface="Calibri" panose="020F0502020204030204" pitchFamily="34" charset="0"/>
                <a:cs typeface="Calibri" panose="020F0502020204030204" pitchFamily="34" charset="0"/>
              </a:rPr>
              <a:t>paper</a:t>
            </a:r>
            <a:endParaRPr lang="de-DE"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690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DCB65-C0C1-4E37-8238-EB8BB82052AE}"/>
              </a:ext>
            </a:extLst>
          </p:cNvPr>
          <p:cNvSpPr>
            <a:spLocks noGrp="1"/>
          </p:cNvSpPr>
          <p:nvPr>
            <p:ph type="title"/>
          </p:nvPr>
        </p:nvSpPr>
        <p:spPr>
          <a:xfrm>
            <a:off x="2518913" y="60385"/>
            <a:ext cx="8834886" cy="936246"/>
          </a:xfrm>
        </p:spPr>
        <p:txBody>
          <a:bodyPr/>
          <a:lstStyle/>
          <a:p>
            <a:pPr algn="l"/>
            <a:r>
              <a:rPr lang="de-DE" dirty="0"/>
              <a:t>FAIR: Persistent Identifier</a:t>
            </a:r>
          </a:p>
        </p:txBody>
      </p:sp>
      <p:grpSp>
        <p:nvGrpSpPr>
          <p:cNvPr id="10" name="Gruppieren 9">
            <a:extLst>
              <a:ext uri="{FF2B5EF4-FFF2-40B4-BE49-F238E27FC236}">
                <a16:creationId xmlns:a16="http://schemas.microsoft.com/office/drawing/2014/main" id="{706B5E31-5FFD-4830-A3EB-8FCCE0215BBC}"/>
              </a:ext>
            </a:extLst>
          </p:cNvPr>
          <p:cNvGrpSpPr/>
          <p:nvPr/>
        </p:nvGrpSpPr>
        <p:grpSpPr>
          <a:xfrm>
            <a:off x="657409" y="3510599"/>
            <a:ext cx="10877182" cy="1045362"/>
            <a:chOff x="766548" y="1758237"/>
            <a:chExt cx="10877182" cy="1045362"/>
          </a:xfrm>
        </p:grpSpPr>
        <p:pic>
          <p:nvPicPr>
            <p:cNvPr id="3" name="Inhaltsplatzhalter 4">
              <a:extLst>
                <a:ext uri="{FF2B5EF4-FFF2-40B4-BE49-F238E27FC236}">
                  <a16:creationId xmlns:a16="http://schemas.microsoft.com/office/drawing/2014/main" id="{CCB67865-B48C-43AB-97FF-612ABB708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48" y="1758237"/>
              <a:ext cx="1002385" cy="1045362"/>
            </a:xfrm>
            <a:prstGeom prst="rect">
              <a:avLst/>
            </a:prstGeom>
          </p:spPr>
        </p:pic>
        <p:pic>
          <p:nvPicPr>
            <p:cNvPr id="4" name="Grafik 3">
              <a:extLst>
                <a:ext uri="{FF2B5EF4-FFF2-40B4-BE49-F238E27FC236}">
                  <a16:creationId xmlns:a16="http://schemas.microsoft.com/office/drawing/2014/main" id="{20973498-ABC4-4116-B3FD-C085EC7E9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399" y="1758237"/>
              <a:ext cx="1045362" cy="1045362"/>
            </a:xfrm>
            <a:prstGeom prst="rect">
              <a:avLst/>
            </a:prstGeom>
          </p:spPr>
        </p:pic>
        <p:pic>
          <p:nvPicPr>
            <p:cNvPr id="5" name="Grafik 4">
              <a:extLst>
                <a:ext uri="{FF2B5EF4-FFF2-40B4-BE49-F238E27FC236}">
                  <a16:creationId xmlns:a16="http://schemas.microsoft.com/office/drawing/2014/main" id="{C5C72D8B-5569-44A4-9C64-6FBF904B78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7590" y="1863936"/>
              <a:ext cx="829816" cy="833964"/>
            </a:xfrm>
            <a:prstGeom prst="rect">
              <a:avLst/>
            </a:prstGeom>
          </p:spPr>
        </p:pic>
        <p:pic>
          <p:nvPicPr>
            <p:cNvPr id="6" name="Grafik 5">
              <a:extLst>
                <a:ext uri="{FF2B5EF4-FFF2-40B4-BE49-F238E27FC236}">
                  <a16:creationId xmlns:a16="http://schemas.microsoft.com/office/drawing/2014/main" id="{82BB33F2-C301-4D3D-A858-89DD7A76A5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3227" y="2027295"/>
              <a:ext cx="1611467" cy="507246"/>
            </a:xfrm>
            <a:prstGeom prst="rect">
              <a:avLst/>
            </a:prstGeom>
          </p:spPr>
        </p:pic>
        <p:pic>
          <p:nvPicPr>
            <p:cNvPr id="7" name="Grafik 6">
              <a:extLst>
                <a:ext uri="{FF2B5EF4-FFF2-40B4-BE49-F238E27FC236}">
                  <a16:creationId xmlns:a16="http://schemas.microsoft.com/office/drawing/2014/main" id="{DDE036CC-A9B3-4C07-9883-66C5A1AD62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79160" y="1863936"/>
              <a:ext cx="833964" cy="833964"/>
            </a:xfrm>
            <a:prstGeom prst="rect">
              <a:avLst/>
            </a:prstGeom>
          </p:spPr>
        </p:pic>
        <p:pic>
          <p:nvPicPr>
            <p:cNvPr id="9" name="Grafik 8">
              <a:extLst>
                <a:ext uri="{FF2B5EF4-FFF2-40B4-BE49-F238E27FC236}">
                  <a16:creationId xmlns:a16="http://schemas.microsoft.com/office/drawing/2014/main" id="{48D74A41-FBAF-44EB-874F-55FB9AAE91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11871" y="1847758"/>
              <a:ext cx="2631859" cy="866320"/>
            </a:xfrm>
            <a:prstGeom prst="rect">
              <a:avLst/>
            </a:prstGeom>
          </p:spPr>
        </p:pic>
      </p:grpSp>
      <p:sp>
        <p:nvSpPr>
          <p:cNvPr id="12" name="Textfeld 11">
            <a:extLst>
              <a:ext uri="{FF2B5EF4-FFF2-40B4-BE49-F238E27FC236}">
                <a16:creationId xmlns:a16="http://schemas.microsoft.com/office/drawing/2014/main" id="{6FBFBB57-7379-4ADF-B326-0189D3258032}"/>
              </a:ext>
            </a:extLst>
          </p:cNvPr>
          <p:cNvSpPr txBox="1"/>
          <p:nvPr/>
        </p:nvSpPr>
        <p:spPr>
          <a:xfrm>
            <a:off x="631430" y="1398523"/>
            <a:ext cx="11077350" cy="1815882"/>
          </a:xfrm>
          <a:prstGeom prst="rect">
            <a:avLst/>
          </a:prstGeom>
          <a:noFill/>
        </p:spPr>
        <p:txBody>
          <a:bodyPr wrap="square">
            <a:spAutoFit/>
          </a:bodyPr>
          <a:lstStyle/>
          <a:p>
            <a:r>
              <a:rPr lang="en" sz="2800" b="0" i="0" u="none" strike="noStrike" cap="none" dirty="0">
                <a:latin typeface="Calibri"/>
                <a:ea typeface="Calibri"/>
                <a:cs typeface="Calibri"/>
                <a:sym typeface="Calibri"/>
              </a:rPr>
              <a:t>Rich metadata supports a full provenance chain that enables tracking through the collection, analysis, storage research data lifecycle. </a:t>
            </a:r>
            <a:r>
              <a:rPr lang="en" sz="2800" i="0" u="none" strike="noStrike" cap="none" dirty="0">
                <a:latin typeface="Calibri"/>
                <a:ea typeface="Calibri"/>
                <a:cs typeface="Calibri"/>
                <a:sym typeface="Calibri"/>
              </a:rPr>
              <a:t>Through PIDs</a:t>
            </a:r>
            <a:r>
              <a:rPr lang="en" sz="2800" dirty="0">
                <a:latin typeface="Calibri"/>
                <a:ea typeface="Calibri"/>
                <a:cs typeface="Calibri"/>
                <a:sym typeface="Calibri"/>
              </a:rPr>
              <a:t> </a:t>
            </a:r>
            <a:r>
              <a:rPr lang="en" sz="2800" i="0" u="none" strike="noStrike" cap="none" dirty="0">
                <a:latin typeface="Calibri"/>
                <a:ea typeface="Calibri"/>
                <a:cs typeface="Calibri"/>
                <a:sym typeface="Calibri"/>
              </a:rPr>
              <a:t>verifiable documentation of any activity and any actor involved in any transformation is provided</a:t>
            </a:r>
            <a:endParaRPr lang="de-DE" sz="2800" dirty="0"/>
          </a:p>
        </p:txBody>
      </p:sp>
      <p:sp>
        <p:nvSpPr>
          <p:cNvPr id="14" name="Textfeld 13">
            <a:extLst>
              <a:ext uri="{FF2B5EF4-FFF2-40B4-BE49-F238E27FC236}">
                <a16:creationId xmlns:a16="http://schemas.microsoft.com/office/drawing/2014/main" id="{070FB63B-4FEB-4FF7-9646-4DED2A22570D}"/>
              </a:ext>
            </a:extLst>
          </p:cNvPr>
          <p:cNvSpPr txBox="1"/>
          <p:nvPr/>
        </p:nvSpPr>
        <p:spPr>
          <a:xfrm>
            <a:off x="657409" y="4852155"/>
            <a:ext cx="11077350" cy="1384995"/>
          </a:xfrm>
          <a:prstGeom prst="rect">
            <a:avLst/>
          </a:prstGeom>
          <a:noFill/>
        </p:spPr>
        <p:txBody>
          <a:bodyPr wrap="square">
            <a:spAutoFit/>
          </a:bodyPr>
          <a:lstStyle/>
          <a:p>
            <a:r>
              <a:rPr lang="en" sz="2800" b="0" i="0" u="none" strike="noStrike" cap="none" dirty="0">
                <a:latin typeface="Calibri"/>
                <a:ea typeface="Calibri"/>
                <a:cs typeface="Calibri"/>
                <a:sym typeface="Calibri"/>
              </a:rPr>
              <a:t>O</a:t>
            </a:r>
            <a:r>
              <a:rPr lang="de-DE" sz="2800" b="0" i="0" u="none" strike="noStrike" cap="none" dirty="0">
                <a:latin typeface="Calibri"/>
                <a:ea typeface="Calibri"/>
                <a:cs typeface="Calibri"/>
                <a:sym typeface="Calibri"/>
              </a:rPr>
              <a:t>n</a:t>
            </a:r>
            <a:r>
              <a:rPr lang="en" sz="2800" b="0" i="0" u="none" strike="noStrike" cap="none" dirty="0">
                <a:latin typeface="Calibri"/>
                <a:ea typeface="Calibri"/>
                <a:cs typeface="Calibri"/>
                <a:sym typeface="Calibri"/>
              </a:rPr>
              <a:t>ly when PIDs are applied to all data (from the beginning on), machines can make the full connection between all samples, data, software, data, models, projects, researchers, institutions </a:t>
            </a:r>
            <a:endParaRPr lang="de-DE" sz="2800" dirty="0"/>
          </a:p>
        </p:txBody>
      </p:sp>
    </p:spTree>
    <p:extLst>
      <p:ext uri="{BB962C8B-B14F-4D97-AF65-F5344CB8AC3E}">
        <p14:creationId xmlns:p14="http://schemas.microsoft.com/office/powerpoint/2010/main" val="158617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2BC9A-CADF-417B-82A8-38F3C0F8676C}"/>
              </a:ext>
            </a:extLst>
          </p:cNvPr>
          <p:cNvSpPr>
            <a:spLocks noGrp="1"/>
          </p:cNvSpPr>
          <p:nvPr>
            <p:ph type="title"/>
          </p:nvPr>
        </p:nvSpPr>
        <p:spPr>
          <a:xfrm>
            <a:off x="2422604" y="0"/>
            <a:ext cx="9769396" cy="923026"/>
          </a:xfrm>
        </p:spPr>
        <p:txBody>
          <a:bodyPr/>
          <a:lstStyle/>
          <a:p>
            <a:pPr algn="l"/>
            <a:r>
              <a:rPr lang="de-DE" dirty="0" err="1"/>
              <a:t>Metadata</a:t>
            </a:r>
            <a:r>
              <a:rPr lang="de-DE" dirty="0"/>
              <a:t> Elements: </a:t>
            </a:r>
            <a:r>
              <a:rPr lang="de-DE" dirty="0" err="1"/>
              <a:t>Controlled</a:t>
            </a:r>
            <a:r>
              <a:rPr lang="de-DE" dirty="0"/>
              <a:t> </a:t>
            </a:r>
            <a:r>
              <a:rPr lang="de-DE" dirty="0" err="1"/>
              <a:t>Vocabularies</a:t>
            </a:r>
            <a:r>
              <a:rPr lang="de-DE" dirty="0"/>
              <a:t> (SKOS/RDF)</a:t>
            </a:r>
          </a:p>
        </p:txBody>
      </p:sp>
      <p:pic>
        <p:nvPicPr>
          <p:cNvPr id="3" name="Grafik 2">
            <a:extLst>
              <a:ext uri="{FF2B5EF4-FFF2-40B4-BE49-F238E27FC236}">
                <a16:creationId xmlns:a16="http://schemas.microsoft.com/office/drawing/2014/main" id="{209840F9-14AD-4D95-994F-584E55781D34}"/>
              </a:ext>
            </a:extLst>
          </p:cNvPr>
          <p:cNvPicPr>
            <a:picLocks noChangeAspect="1"/>
          </p:cNvPicPr>
          <p:nvPr/>
        </p:nvPicPr>
        <p:blipFill>
          <a:blip r:embed="rId2"/>
          <a:stretch>
            <a:fillRect/>
          </a:stretch>
        </p:blipFill>
        <p:spPr>
          <a:xfrm>
            <a:off x="1858324" y="1351442"/>
            <a:ext cx="9430269" cy="3151546"/>
          </a:xfrm>
          <a:prstGeom prst="rect">
            <a:avLst/>
          </a:prstGeom>
        </p:spPr>
      </p:pic>
      <p:sp>
        <p:nvSpPr>
          <p:cNvPr id="4" name="Textfeld 3">
            <a:extLst>
              <a:ext uri="{FF2B5EF4-FFF2-40B4-BE49-F238E27FC236}">
                <a16:creationId xmlns:a16="http://schemas.microsoft.com/office/drawing/2014/main" id="{AC0A4911-1083-4FE4-B4D1-750242271557}"/>
              </a:ext>
            </a:extLst>
          </p:cNvPr>
          <p:cNvSpPr txBox="1"/>
          <p:nvPr/>
        </p:nvSpPr>
        <p:spPr>
          <a:xfrm>
            <a:off x="448744" y="4670662"/>
            <a:ext cx="11294512" cy="1723549"/>
          </a:xfrm>
          <a:prstGeom prst="rect">
            <a:avLst/>
          </a:prstGeom>
          <a:noFill/>
        </p:spPr>
        <p:txBody>
          <a:bodyPr wrap="square" rtlCol="0">
            <a:spAutoFit/>
          </a:bodyPr>
          <a:lstStyle/>
          <a:p>
            <a:pPr>
              <a:spcAft>
                <a:spcPts val="600"/>
              </a:spcAft>
            </a:pPr>
            <a:r>
              <a:rPr lang="de-DE" b="1" dirty="0">
                <a:latin typeface="Calibri" panose="020F0502020204030204" pitchFamily="34" charset="0"/>
                <a:cs typeface="Calibri" panose="020F0502020204030204" pitchFamily="34" charset="0"/>
              </a:rPr>
              <a:t>In </a:t>
            </a:r>
            <a:r>
              <a:rPr lang="de-DE" b="1" dirty="0" err="1">
                <a:latin typeface="Calibri" panose="020F0502020204030204" pitchFamily="34" charset="0"/>
                <a:cs typeface="Calibri" panose="020F0502020204030204" pitchFamily="34" charset="0"/>
              </a:rPr>
              <a:t>brief</a:t>
            </a:r>
            <a:r>
              <a:rPr lang="de-DE" b="1" dirty="0">
                <a:latin typeface="Calibri" panose="020F0502020204030204" pitchFamily="34" charset="0"/>
                <a:cs typeface="Calibri" panose="020F0502020204030204" pitchFamily="34" charset="0"/>
              </a:rPr>
              <a:t>: </a:t>
            </a:r>
          </a:p>
          <a:p>
            <a:pPr marL="342900" indent="-342900">
              <a:spcAft>
                <a:spcPts val="600"/>
              </a:spcAft>
              <a:buFont typeface="Arial" panose="020B0604020202020204" pitchFamily="34" charset="0"/>
              <a:buChar char="•"/>
            </a:pPr>
            <a:r>
              <a:rPr lang="de-DE" dirty="0">
                <a:latin typeface="Calibri" panose="020F0502020204030204" pitchFamily="34" charset="0"/>
                <a:cs typeface="Calibri" panose="020F0502020204030204" pitchFamily="34" charset="0"/>
              </a:rPr>
              <a:t>RDF </a:t>
            </a:r>
            <a:r>
              <a:rPr lang="de-DE" dirty="0" err="1">
                <a:latin typeface="Calibri" panose="020F0502020204030204" pitchFamily="34" charset="0"/>
                <a:cs typeface="Calibri" panose="020F0502020204030204" pitchFamily="34" charset="0"/>
              </a:rPr>
              <a:t>vocabularies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are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machine-actionable</a:t>
            </a:r>
            <a:r>
              <a:rPr lang="de-DE" dirty="0">
                <a:latin typeface="Calibri" panose="020F0502020204030204" pitchFamily="34" charset="0"/>
                <a:cs typeface="Calibri" panose="020F0502020204030204" pitchFamily="34" charset="0"/>
              </a:rPr>
              <a:t> and </a:t>
            </a:r>
            <a:r>
              <a:rPr lang="de-DE" dirty="0" err="1">
                <a:latin typeface="Calibri" panose="020F0502020204030204" pitchFamily="34" charset="0"/>
                <a:cs typeface="Calibri" panose="020F0502020204030204" pitchFamily="34" charset="0"/>
              </a:rPr>
              <a:t>provide</a:t>
            </a:r>
            <a:r>
              <a:rPr lang="de-DE" dirty="0">
                <a:latin typeface="Calibri" panose="020F0502020204030204" pitchFamily="34" charset="0"/>
                <a:cs typeface="Calibri" panose="020F0502020204030204" pitchFamily="34" charset="0"/>
              </a:rPr>
              <a:t> links to </a:t>
            </a:r>
            <a:r>
              <a:rPr lang="de-DE" dirty="0" err="1">
                <a:latin typeface="Calibri" panose="020F0502020204030204" pitchFamily="34" charset="0"/>
                <a:cs typeface="Calibri" panose="020F0502020204030204" pitchFamily="34" charset="0"/>
              </a:rPr>
              <a:t>the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definitions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of</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each</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term</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sometimes</a:t>
            </a:r>
            <a:r>
              <a:rPr lang="de-DE" dirty="0">
                <a:latin typeface="Calibri" panose="020F0502020204030204" pitchFamily="34" charset="0"/>
                <a:cs typeface="Calibri" panose="020F0502020204030204" pitchFamily="34" charset="0"/>
              </a:rPr>
              <a:t> in different </a:t>
            </a:r>
            <a:r>
              <a:rPr lang="de-DE" dirty="0" err="1">
                <a:latin typeface="Calibri" panose="020F0502020204030204" pitchFamily="34" charset="0"/>
                <a:cs typeface="Calibri" panose="020F0502020204030204" pitchFamily="34" charset="0"/>
              </a:rPr>
              <a:t>languages</a:t>
            </a:r>
            <a:r>
              <a:rPr lang="de-DE"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cs typeface="Calibri" panose="020F0502020204030204" pitchFamily="34" charset="0"/>
                <a:sym typeface="Wingdings" panose="05000000000000000000" pitchFamily="2" charset="2"/>
              </a:rPr>
              <a:t>stop</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cs typeface="Calibri" panose="020F0502020204030204" pitchFamily="34" charset="0"/>
                <a:sym typeface="Wingdings" panose="05000000000000000000" pitchFamily="2" charset="2"/>
              </a:rPr>
              <a:t>endless</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cs typeface="Calibri" panose="020F0502020204030204" pitchFamily="34" charset="0"/>
                <a:sym typeface="Wingdings" panose="05000000000000000000" pitchFamily="2" charset="2"/>
              </a:rPr>
              <a:t>discussions</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cs typeface="Calibri" panose="020F0502020204030204" pitchFamily="34" charset="0"/>
                <a:sym typeface="Wingdings" panose="05000000000000000000" pitchFamily="2" charset="2"/>
              </a:rPr>
              <a:t>about</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cs typeface="Calibri" panose="020F0502020204030204" pitchFamily="34" charset="0"/>
                <a:sym typeface="Wingdings" panose="05000000000000000000" pitchFamily="2" charset="2"/>
              </a:rPr>
              <a:t>who</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cs typeface="Calibri" panose="020F0502020204030204" pitchFamily="34" charset="0"/>
                <a:sym typeface="Wingdings" panose="05000000000000000000" pitchFamily="2" charset="2"/>
              </a:rPr>
              <a:t>is</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cs typeface="Calibri" panose="020F0502020204030204" pitchFamily="34" charset="0"/>
                <a:sym typeface="Wingdings" panose="05000000000000000000" pitchFamily="2" charset="2"/>
              </a:rPr>
              <a:t>right</a:t>
            </a:r>
            <a:endParaRPr lang="de-DE" dirty="0">
              <a:latin typeface="Calibri" panose="020F0502020204030204" pitchFamily="34" charset="0"/>
              <a:cs typeface="Calibri" panose="020F0502020204030204" pitchFamily="34" charset="0"/>
              <a:sym typeface="Wingdings" panose="05000000000000000000" pitchFamily="2" charset="2"/>
            </a:endParaRPr>
          </a:p>
          <a:p>
            <a:pPr marL="342900" indent="-342900">
              <a:spcAft>
                <a:spcPts val="600"/>
              </a:spcAft>
              <a:buFont typeface="Arial" panose="020B0604020202020204" pitchFamily="34" charset="0"/>
              <a:buChar char="•"/>
            </a:pPr>
            <a:r>
              <a:rPr lang="de-DE" dirty="0">
                <a:latin typeface="Calibri" panose="020F0502020204030204" pitchFamily="34" charset="0"/>
                <a:cs typeface="Calibri" panose="020F0502020204030204" pitchFamily="34" charset="0"/>
                <a:sym typeface="Wingdings" panose="05000000000000000000" pitchFamily="2" charset="2"/>
              </a:rPr>
              <a:t>RDF </a:t>
            </a:r>
            <a:r>
              <a:rPr lang="de-DE" dirty="0" err="1">
                <a:latin typeface="Calibri" panose="020F0502020204030204" pitchFamily="34" charset="0"/>
                <a:cs typeface="Calibri" panose="020F0502020204030204" pitchFamily="34" charset="0"/>
                <a:sym typeface="Wingdings" panose="05000000000000000000" pitchFamily="2" charset="2"/>
              </a:rPr>
              <a:t>vocabs</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cs typeface="Calibri" panose="020F0502020204030204" pitchFamily="34" charset="0"/>
                <a:sym typeface="Wingdings" panose="05000000000000000000" pitchFamily="2" charset="2"/>
              </a:rPr>
              <a:t>can</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cs typeface="Calibri" panose="020F0502020204030204" pitchFamily="34" charset="0"/>
                <a:sym typeface="Wingdings" panose="05000000000000000000" pitchFamily="2" charset="2"/>
              </a:rPr>
              <a:t>be</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cs typeface="Calibri" panose="020F0502020204030204" pitchFamily="34" charset="0"/>
                <a:sym typeface="Wingdings" panose="05000000000000000000" pitchFamily="2" charset="2"/>
              </a:rPr>
              <a:t>added</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cs typeface="Calibri" panose="020F0502020204030204" pitchFamily="34" charset="0"/>
                <a:sym typeface="Wingdings" panose="05000000000000000000" pitchFamily="2" charset="2"/>
              </a:rPr>
              <a:t>to</a:t>
            </a:r>
            <a:r>
              <a:rPr lang="de-DE" dirty="0">
                <a:latin typeface="Calibri" panose="020F0502020204030204" pitchFamily="34" charset="0"/>
                <a:cs typeface="Calibri" panose="020F0502020204030204" pitchFamily="34" charset="0"/>
                <a:sym typeface="Wingdings" panose="05000000000000000000" pitchFamily="2" charset="2"/>
              </a:rPr>
              <a:t> XML and JSON </a:t>
            </a:r>
            <a:r>
              <a:rPr lang="de-DE" dirty="0" err="1">
                <a:latin typeface="Calibri" panose="020F0502020204030204" pitchFamily="34" charset="0"/>
                <a:cs typeface="Calibri" panose="020F0502020204030204" pitchFamily="34" charset="0"/>
                <a:sym typeface="Wingdings" panose="05000000000000000000" pitchFamily="2" charset="2"/>
              </a:rPr>
              <a:t>metadata</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9415308"/>
      </p:ext>
    </p:extLst>
  </p:cSld>
  <p:clrMapOvr>
    <a:masterClrMapping/>
  </p:clrMapOvr>
</p:sld>
</file>

<file path=ppt/theme/theme1.xml><?xml version="1.0" encoding="utf-8"?>
<a:theme xmlns:a="http://schemas.openxmlformats.org/drawingml/2006/main" name="GFZ_Praesentation_DE">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Verdana"/>
        <a:ea typeface="ＭＳ Ｐゴシック"/>
        <a:cs typeface=""/>
      </a:majorFont>
      <a:minorFont>
        <a:latin typeface="Verdana"/>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2258</Words>
  <Application>Microsoft Office PowerPoint</Application>
  <PresentationFormat>Breitbild</PresentationFormat>
  <Paragraphs>190</Paragraphs>
  <Slides>23</Slides>
  <Notes>10</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23</vt:i4>
      </vt:variant>
    </vt:vector>
  </HeadingPairs>
  <TitlesOfParts>
    <vt:vector size="33" baseType="lpstr">
      <vt:lpstr>Aptos</vt:lpstr>
      <vt:lpstr>Arial</vt:lpstr>
      <vt:lpstr>Calibri</vt:lpstr>
      <vt:lpstr>Calibri Light</vt:lpstr>
      <vt:lpstr>Montserrat</vt:lpstr>
      <vt:lpstr>Titillium Web</vt:lpstr>
      <vt:lpstr>Twentieth Century</vt:lpstr>
      <vt:lpstr>Verdana</vt:lpstr>
      <vt:lpstr>GFZ_Praesentation_DE</vt:lpstr>
      <vt:lpstr>Office Theme</vt:lpstr>
      <vt:lpstr>Metadata and data standards – why are they important?</vt:lpstr>
      <vt:lpstr>What do we mean by Open Science?</vt:lpstr>
      <vt:lpstr>THE DRIVER: THE CODATA BEIJING DECLARATION ON RESEARCH DATA RELEASED NOVEMBER 2019: PRINCIPLE 5</vt:lpstr>
      <vt:lpstr>The task: FAIR Data</vt:lpstr>
      <vt:lpstr>The role of metadata schemas</vt:lpstr>
      <vt:lpstr>Community-derived, disciplinary metadata standards</vt:lpstr>
      <vt:lpstr>FAIR: Connecting data and literature via metadata</vt:lpstr>
      <vt:lpstr>FAIR: Persistent Identifier</vt:lpstr>
      <vt:lpstr>Metadata Elements: Controlled Vocabularies (SKOS/RDF)</vt:lpstr>
      <vt:lpstr>Controlled vocabularies in a metadata editor</vt:lpstr>
      <vt:lpstr>Controlled vocabularies support data discovery…</vt:lpstr>
      <vt:lpstr>Data standards: NetCDF – self describing format</vt:lpstr>
      <vt:lpstr>Standards for NetCDF NetCDF Climate and Forecast (CF) Metadata Conventions </vt:lpstr>
      <vt:lpstr>Data Standards: Level definition (GRACE-FO)</vt:lpstr>
      <vt:lpstr>Data standards: Processing Levels for Drone Data</vt:lpstr>
      <vt:lpstr>The question: Is FAIR enough? What else do we need?</vt:lpstr>
      <vt:lpstr>The Continuum:  Machine-readable → -interpretable→ -actionable  Source: Peng et al. in prep. ESIP Data Stewardship Committee</vt:lpstr>
      <vt:lpstr>What are the largest challenges for FAIR?</vt:lpstr>
      <vt:lpstr>AI-ready is much more than FAIR</vt:lpstr>
      <vt:lpstr>AI-Readiness – the Importance of Provenance</vt:lpstr>
      <vt:lpstr>Moving on from Lineage Statements to Machine Actionable Provenance</vt:lpstr>
      <vt:lpstr>Ethics: the CARE principles</vt:lpstr>
      <vt:lpstr> Summary: FAIR is not the end, but the beginning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rhanna</dc:creator>
  <cp:lastModifiedBy>Kirsten Elger</cp:lastModifiedBy>
  <cp:revision>148</cp:revision>
  <dcterms:created xsi:type="dcterms:W3CDTF">2011-11-07T09:52:11Z</dcterms:created>
  <dcterms:modified xsi:type="dcterms:W3CDTF">2026-06-29T05:52:08Z</dcterms:modified>
</cp:coreProperties>
</file>