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31" r:id="rId2"/>
  </p:sldMasterIdLst>
  <p:notesMasterIdLst>
    <p:notesMasterId r:id="rId30"/>
  </p:notesMasterIdLst>
  <p:handoutMasterIdLst>
    <p:handoutMasterId r:id="rId31"/>
  </p:handoutMasterIdLst>
  <p:sldIdLst>
    <p:sldId id="256" r:id="rId3"/>
    <p:sldId id="727" r:id="rId4"/>
    <p:sldId id="728" r:id="rId5"/>
    <p:sldId id="756" r:id="rId6"/>
    <p:sldId id="729" r:id="rId7"/>
    <p:sldId id="732" r:id="rId8"/>
    <p:sldId id="259" r:id="rId9"/>
    <p:sldId id="744" r:id="rId10"/>
    <p:sldId id="733" r:id="rId11"/>
    <p:sldId id="745" r:id="rId12"/>
    <p:sldId id="734" r:id="rId13"/>
    <p:sldId id="735" r:id="rId14"/>
    <p:sldId id="746" r:id="rId15"/>
    <p:sldId id="749" r:id="rId16"/>
    <p:sldId id="758" r:id="rId17"/>
    <p:sldId id="759" r:id="rId18"/>
    <p:sldId id="760" r:id="rId19"/>
    <p:sldId id="761" r:id="rId20"/>
    <p:sldId id="765" r:id="rId21"/>
    <p:sldId id="664" r:id="rId22"/>
    <p:sldId id="704" r:id="rId23"/>
    <p:sldId id="705" r:id="rId24"/>
    <p:sldId id="706" r:id="rId25"/>
    <p:sldId id="693" r:id="rId26"/>
    <p:sldId id="763" r:id="rId27"/>
    <p:sldId id="764" r:id="rId28"/>
    <p:sldId id="750" r:id="rId29"/>
  </p:sldIdLst>
  <p:sldSz cx="12192000" cy="6858000"/>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E3A"/>
    <a:srgbClr val="A7AAAC"/>
    <a:srgbClr val="A9ACAE"/>
    <a:srgbClr val="53BAA1"/>
    <a:srgbClr val="0C2A63"/>
    <a:srgbClr val="1D4927"/>
    <a:srgbClr val="E5A113"/>
    <a:srgbClr val="CC3399"/>
    <a:srgbClr val="00589C"/>
    <a:srgbClr val="206F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881" autoAdjust="0"/>
  </p:normalViewPr>
  <p:slideViewPr>
    <p:cSldViewPr snapToGrid="0">
      <p:cViewPr varScale="1">
        <p:scale>
          <a:sx n="88" d="100"/>
          <a:sy n="88" d="100"/>
        </p:scale>
        <p:origin x="394"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Elger" userId="bc31c051181e15a3" providerId="LiveId" clId="{B94F8475-475B-4911-B705-427CA06924BE}"/>
    <pc:docChg chg="undo custSel addSld delSld modSld sldOrd">
      <pc:chgData name="Kirsten Elger" userId="bc31c051181e15a3" providerId="LiveId" clId="{B94F8475-475B-4911-B705-427CA06924BE}" dt="2026-06-29T05:37:04.594" v="3678" actId="6549"/>
      <pc:docMkLst>
        <pc:docMk/>
      </pc:docMkLst>
      <pc:sldChg chg="addSp delSp modSp mod">
        <pc:chgData name="Kirsten Elger" userId="bc31c051181e15a3" providerId="LiveId" clId="{B94F8475-475B-4911-B705-427CA06924BE}" dt="2026-06-27T13:09:30.272" v="25" actId="1076"/>
        <pc:sldMkLst>
          <pc:docMk/>
          <pc:sldMk cId="1336428247" sldId="256"/>
        </pc:sldMkLst>
        <pc:picChg chg="del">
          <ac:chgData name="Kirsten Elger" userId="bc31c051181e15a3" providerId="LiveId" clId="{B94F8475-475B-4911-B705-427CA06924BE}" dt="2026-06-27T13:09:15.141" v="20" actId="478"/>
          <ac:picMkLst>
            <pc:docMk/>
            <pc:sldMk cId="1336428247" sldId="256"/>
            <ac:picMk id="9" creationId="{AACBB9AB-0B3D-93CE-0997-20B81DFFB127}"/>
          </ac:picMkLst>
        </pc:picChg>
        <pc:picChg chg="add mod">
          <ac:chgData name="Kirsten Elger" userId="bc31c051181e15a3" providerId="LiveId" clId="{B94F8475-475B-4911-B705-427CA06924BE}" dt="2026-06-27T13:09:30.272" v="25" actId="1076"/>
          <ac:picMkLst>
            <pc:docMk/>
            <pc:sldMk cId="1336428247" sldId="256"/>
            <ac:picMk id="2050" creationId="{37554A3D-5F0D-4C92-8F50-98B1776BA4E3}"/>
          </ac:picMkLst>
        </pc:picChg>
      </pc:sldChg>
      <pc:sldChg chg="modSp mod">
        <pc:chgData name="Kirsten Elger" userId="bc31c051181e15a3" providerId="LiveId" clId="{B94F8475-475B-4911-B705-427CA06924BE}" dt="2026-06-27T14:42:38.445" v="1577" actId="207"/>
        <pc:sldMkLst>
          <pc:docMk/>
          <pc:sldMk cId="492227859" sldId="259"/>
        </pc:sldMkLst>
        <pc:spChg chg="mod">
          <ac:chgData name="Kirsten Elger" userId="bc31c051181e15a3" providerId="LiveId" clId="{B94F8475-475B-4911-B705-427CA06924BE}" dt="2026-06-27T13:18:18.979" v="121" actId="552"/>
          <ac:spMkLst>
            <pc:docMk/>
            <pc:sldMk cId="492227859" sldId="259"/>
            <ac:spMk id="4" creationId="{38B12B4E-7D4C-45D8-9991-4F2707834066}"/>
          </ac:spMkLst>
        </pc:spChg>
        <pc:spChg chg="mod">
          <ac:chgData name="Kirsten Elger" userId="bc31c051181e15a3" providerId="LiveId" clId="{B94F8475-475B-4911-B705-427CA06924BE}" dt="2026-06-27T14:42:38.445" v="1577" actId="207"/>
          <ac:spMkLst>
            <pc:docMk/>
            <pc:sldMk cId="492227859" sldId="259"/>
            <ac:spMk id="5" creationId="{A574DE69-F9F6-947B-8B1D-997EE8F67CDC}"/>
          </ac:spMkLst>
        </pc:spChg>
        <pc:spChg chg="mod">
          <ac:chgData name="Kirsten Elger" userId="bc31c051181e15a3" providerId="LiveId" clId="{B94F8475-475B-4911-B705-427CA06924BE}" dt="2026-06-27T13:18:13.625" v="120" actId="552"/>
          <ac:spMkLst>
            <pc:docMk/>
            <pc:sldMk cId="492227859" sldId="259"/>
            <ac:spMk id="25" creationId="{7874EA00-EB29-4929-BB62-F4C8DF6CB13B}"/>
          </ac:spMkLst>
        </pc:spChg>
        <pc:grpChg chg="mod">
          <ac:chgData name="Kirsten Elger" userId="bc31c051181e15a3" providerId="LiveId" clId="{B94F8475-475B-4911-B705-427CA06924BE}" dt="2026-06-27T13:18:18.979" v="121" actId="552"/>
          <ac:grpSpMkLst>
            <pc:docMk/>
            <pc:sldMk cId="492227859" sldId="259"/>
            <ac:grpSpMk id="2" creationId="{614C3A5F-E372-48BF-ADBA-3AFCCB66B721}"/>
          </ac:grpSpMkLst>
        </pc:grpChg>
        <pc:picChg chg="mod">
          <ac:chgData name="Kirsten Elger" userId="bc31c051181e15a3" providerId="LiveId" clId="{B94F8475-475B-4911-B705-427CA06924BE}" dt="2026-06-27T13:18:13.625" v="120" actId="552"/>
          <ac:picMkLst>
            <pc:docMk/>
            <pc:sldMk cId="492227859" sldId="259"/>
            <ac:picMk id="6" creationId="{1EFBE062-71A4-45DA-8AF4-8DBDF17AFAD4}"/>
          </ac:picMkLst>
        </pc:picChg>
      </pc:sldChg>
      <pc:sldChg chg="addSp delSp modSp add del mod modAnim">
        <pc:chgData name="Kirsten Elger" userId="bc31c051181e15a3" providerId="LiveId" clId="{B94F8475-475B-4911-B705-427CA06924BE}" dt="2026-06-29T05:21:01.511" v="3115"/>
        <pc:sldMkLst>
          <pc:docMk/>
          <pc:sldMk cId="1821373098" sldId="664"/>
        </pc:sldMkLst>
        <pc:spChg chg="add mod ord">
          <ac:chgData name="Kirsten Elger" userId="bc31c051181e15a3" providerId="LiveId" clId="{B94F8475-475B-4911-B705-427CA06924BE}" dt="2026-06-27T14:43:33.395" v="1583" actId="167"/>
          <ac:spMkLst>
            <pc:docMk/>
            <pc:sldMk cId="1821373098" sldId="664"/>
            <ac:spMk id="8" creationId="{38617C66-587A-4D6D-8C8E-B7EBA1D0CF7E}"/>
          </ac:spMkLst>
        </pc:spChg>
        <pc:spChg chg="add mod ord">
          <ac:chgData name="Kirsten Elger" userId="bc31c051181e15a3" providerId="LiveId" clId="{B94F8475-475B-4911-B705-427CA06924BE}" dt="2026-06-27T14:46:51.057" v="1627" actId="555"/>
          <ac:spMkLst>
            <pc:docMk/>
            <pc:sldMk cId="1821373098" sldId="664"/>
            <ac:spMk id="8" creationId="{E55AD595-65D4-4AFE-AB6E-E14D76AC3F35}"/>
          </ac:spMkLst>
        </pc:spChg>
        <pc:spChg chg="add mod">
          <ac:chgData name="Kirsten Elger" userId="bc31c051181e15a3" providerId="LiveId" clId="{B94F8475-475B-4911-B705-427CA06924BE}" dt="2026-06-29T05:20:42.444" v="3111" actId="1076"/>
          <ac:spMkLst>
            <pc:docMk/>
            <pc:sldMk cId="1821373098" sldId="664"/>
            <ac:spMk id="19" creationId="{6E859D59-28E8-41DF-AB93-42DB6BA2367C}"/>
          </ac:spMkLst>
        </pc:spChg>
        <pc:spChg chg="add del mod">
          <ac:chgData name="Kirsten Elger" userId="bc31c051181e15a3" providerId="LiveId" clId="{B94F8475-475B-4911-B705-427CA06924BE}" dt="2026-06-27T14:46:54.075" v="1629"/>
          <ac:spMkLst>
            <pc:docMk/>
            <pc:sldMk cId="1821373098" sldId="664"/>
            <ac:spMk id="22" creationId="{A6BB651A-7367-454B-9907-ACEC48253A51}"/>
          </ac:spMkLst>
        </pc:spChg>
      </pc:sldChg>
      <pc:sldChg chg="addSp delSp modSp add del mod modAnim">
        <pc:chgData name="Kirsten Elger" userId="bc31c051181e15a3" providerId="LiveId" clId="{B94F8475-475B-4911-B705-427CA06924BE}" dt="2026-06-29T05:30:08.521" v="3441" actId="20577"/>
        <pc:sldMkLst>
          <pc:docMk/>
          <pc:sldMk cId="3668138539" sldId="693"/>
        </pc:sldMkLst>
        <pc:spChg chg="del">
          <ac:chgData name="Kirsten Elger" userId="bc31c051181e15a3" providerId="LiveId" clId="{B94F8475-475B-4911-B705-427CA06924BE}" dt="2026-06-27T14:51:38.446" v="1763" actId="478"/>
          <ac:spMkLst>
            <pc:docMk/>
            <pc:sldMk cId="3668138539" sldId="693"/>
            <ac:spMk id="2" creationId="{464970DC-427D-4D75-A33F-A70323F43E2E}"/>
          </ac:spMkLst>
        </pc:spChg>
        <pc:spChg chg="mod">
          <ac:chgData name="Kirsten Elger" userId="bc31c051181e15a3" providerId="LiveId" clId="{B94F8475-475B-4911-B705-427CA06924BE}" dt="2026-06-29T05:30:08.521" v="3441" actId="20577"/>
          <ac:spMkLst>
            <pc:docMk/>
            <pc:sldMk cId="3668138539" sldId="693"/>
            <ac:spMk id="3" creationId="{E4A73533-CDA5-4384-A672-93500EE93CBA}"/>
          </ac:spMkLst>
        </pc:spChg>
        <pc:spChg chg="mod ord">
          <ac:chgData name="Kirsten Elger" userId="bc31c051181e15a3" providerId="LiveId" clId="{B94F8475-475B-4911-B705-427CA06924BE}" dt="2026-06-27T15:02:59.631" v="1937" actId="164"/>
          <ac:spMkLst>
            <pc:docMk/>
            <pc:sldMk cId="3668138539" sldId="693"/>
            <ac:spMk id="5" creationId="{F28CDADF-E539-4068-A41C-7DE0E5568158}"/>
          </ac:spMkLst>
        </pc:spChg>
        <pc:spChg chg="add mod">
          <ac:chgData name="Kirsten Elger" userId="bc31c051181e15a3" providerId="LiveId" clId="{B94F8475-475B-4911-B705-427CA06924BE}" dt="2026-06-27T15:03:06.110" v="1939" actId="1076"/>
          <ac:spMkLst>
            <pc:docMk/>
            <pc:sldMk cId="3668138539" sldId="693"/>
            <ac:spMk id="6" creationId="{891E9FA1-32E2-4741-9964-DED4025DABC1}"/>
          </ac:spMkLst>
        </pc:spChg>
        <pc:spChg chg="add del mod">
          <ac:chgData name="Kirsten Elger" userId="bc31c051181e15a3" providerId="LiveId" clId="{B94F8475-475B-4911-B705-427CA06924BE}" dt="2026-06-27T14:51:40.255" v="1764" actId="478"/>
          <ac:spMkLst>
            <pc:docMk/>
            <pc:sldMk cId="3668138539" sldId="693"/>
            <ac:spMk id="8" creationId="{BBC55B37-89D2-45B3-B7D2-AA45C27C56F9}"/>
          </ac:spMkLst>
        </pc:spChg>
        <pc:spChg chg="add mod">
          <ac:chgData name="Kirsten Elger" userId="bc31c051181e15a3" providerId="LiveId" clId="{B94F8475-475B-4911-B705-427CA06924BE}" dt="2026-06-29T05:27:14.032" v="3318" actId="14100"/>
          <ac:spMkLst>
            <pc:docMk/>
            <pc:sldMk cId="3668138539" sldId="693"/>
            <ac:spMk id="9" creationId="{FCFF9512-33AD-48F9-9D5D-64877BB432EC}"/>
          </ac:spMkLst>
        </pc:spChg>
        <pc:grpChg chg="add mod">
          <ac:chgData name="Kirsten Elger" userId="bc31c051181e15a3" providerId="LiveId" clId="{B94F8475-475B-4911-B705-427CA06924BE}" dt="2026-06-27T15:03:02.613" v="1938" actId="1076"/>
          <ac:grpSpMkLst>
            <pc:docMk/>
            <pc:sldMk cId="3668138539" sldId="693"/>
            <ac:grpSpMk id="12" creationId="{7F30B338-6C4E-4CCD-BCD0-BA8BE7616BA9}"/>
          </ac:grpSpMkLst>
        </pc:grpChg>
        <pc:picChg chg="add mod">
          <ac:chgData name="Kirsten Elger" userId="bc31c051181e15a3" providerId="LiveId" clId="{B94F8475-475B-4911-B705-427CA06924BE}" dt="2026-06-27T15:02:59.631" v="1937" actId="164"/>
          <ac:picMkLst>
            <pc:docMk/>
            <pc:sldMk cId="3668138539" sldId="693"/>
            <ac:picMk id="10" creationId="{3618C056-98FF-45A8-B2D8-128F732CFD7D}"/>
          </ac:picMkLst>
        </pc:picChg>
        <pc:picChg chg="add mod">
          <ac:chgData name="Kirsten Elger" userId="bc31c051181e15a3" providerId="LiveId" clId="{B94F8475-475B-4911-B705-427CA06924BE}" dt="2026-06-27T15:02:59.631" v="1937" actId="164"/>
          <ac:picMkLst>
            <pc:docMk/>
            <pc:sldMk cId="3668138539" sldId="693"/>
            <ac:picMk id="11" creationId="{429BE91E-5D0E-4783-B829-06E8BB03BB16}"/>
          </ac:picMkLst>
        </pc:picChg>
      </pc:sldChg>
      <pc:sldChg chg="addSp delSp modSp add del mod modAnim">
        <pc:chgData name="Kirsten Elger" userId="bc31c051181e15a3" providerId="LiveId" clId="{B94F8475-475B-4911-B705-427CA06924BE}" dt="2026-06-29T05:22:47.328" v="3122"/>
        <pc:sldMkLst>
          <pc:docMk/>
          <pc:sldMk cId="2952962839" sldId="704"/>
        </pc:sldMkLst>
        <pc:spChg chg="mod">
          <ac:chgData name="Kirsten Elger" userId="bc31c051181e15a3" providerId="LiveId" clId="{B94F8475-475B-4911-B705-427CA06924BE}" dt="2026-06-27T14:47:33.730" v="1641" actId="1076"/>
          <ac:spMkLst>
            <pc:docMk/>
            <pc:sldMk cId="2952962839" sldId="704"/>
            <ac:spMk id="2" creationId="{464970DC-427D-4D75-A33F-A70323F43E2E}"/>
          </ac:spMkLst>
        </pc:spChg>
        <pc:spChg chg="del mod">
          <ac:chgData name="Kirsten Elger" userId="bc31c051181e15a3" providerId="LiveId" clId="{B94F8475-475B-4911-B705-427CA06924BE}" dt="2026-06-27T14:49:16.257" v="1731" actId="478"/>
          <ac:spMkLst>
            <pc:docMk/>
            <pc:sldMk cId="2952962839" sldId="704"/>
            <ac:spMk id="11" creationId="{293FD0AB-362A-4B4F-88C9-EBF19F37549F}"/>
          </ac:spMkLst>
        </pc:spChg>
        <pc:spChg chg="mod">
          <ac:chgData name="Kirsten Elger" userId="bc31c051181e15a3" providerId="LiveId" clId="{B94F8475-475B-4911-B705-427CA06924BE}" dt="2026-06-27T14:49:58.051" v="1756" actId="14100"/>
          <ac:spMkLst>
            <pc:docMk/>
            <pc:sldMk cId="2952962839" sldId="704"/>
            <ac:spMk id="12" creationId="{0337F529-1DEB-4384-A570-F47FD1917E9A}"/>
          </ac:spMkLst>
        </pc:spChg>
        <pc:spChg chg="mod">
          <ac:chgData name="Kirsten Elger" userId="bc31c051181e15a3" providerId="LiveId" clId="{B94F8475-475B-4911-B705-427CA06924BE}" dt="2026-06-27T14:48:33.201" v="1728" actId="1036"/>
          <ac:spMkLst>
            <pc:docMk/>
            <pc:sldMk cId="2952962839" sldId="704"/>
            <ac:spMk id="13" creationId="{F841B022-1667-428F-8BDC-B4D7799FDD5F}"/>
          </ac:spMkLst>
        </pc:spChg>
        <pc:spChg chg="add del mod">
          <ac:chgData name="Kirsten Elger" userId="bc31c051181e15a3" providerId="LiveId" clId="{B94F8475-475B-4911-B705-427CA06924BE}" dt="2026-06-27T14:46:37.345" v="1624"/>
          <ac:spMkLst>
            <pc:docMk/>
            <pc:sldMk cId="2952962839" sldId="704"/>
            <ac:spMk id="14" creationId="{CD86EEF0-C264-44C2-B3C8-95AEDF645C98}"/>
          </ac:spMkLst>
        </pc:spChg>
        <pc:spChg chg="add mod ord">
          <ac:chgData name="Kirsten Elger" userId="bc31c051181e15a3" providerId="LiveId" clId="{B94F8475-475B-4911-B705-427CA06924BE}" dt="2026-06-27T14:48:40.274" v="1729" actId="1076"/>
          <ac:spMkLst>
            <pc:docMk/>
            <pc:sldMk cId="2952962839" sldId="704"/>
            <ac:spMk id="16" creationId="{1EC6DE35-83C9-47E6-A964-E6FB4B4EEC9A}"/>
          </ac:spMkLst>
        </pc:spChg>
        <pc:grpChg chg="mod">
          <ac:chgData name="Kirsten Elger" userId="bc31c051181e15a3" providerId="LiveId" clId="{B94F8475-475B-4911-B705-427CA06924BE}" dt="2026-06-27T14:48:33.201" v="1728" actId="1036"/>
          <ac:grpSpMkLst>
            <pc:docMk/>
            <pc:sldMk cId="2952962839" sldId="704"/>
            <ac:grpSpMk id="10" creationId="{7DF1C143-E40F-4933-87A1-FF89DB8FF6E0}"/>
          </ac:grpSpMkLst>
        </pc:grpChg>
        <pc:picChg chg="mod modCrop">
          <ac:chgData name="Kirsten Elger" userId="bc31c051181e15a3" providerId="LiveId" clId="{B94F8475-475B-4911-B705-427CA06924BE}" dt="2026-06-27T14:49:12.617" v="1730" actId="732"/>
          <ac:picMkLst>
            <pc:docMk/>
            <pc:sldMk cId="2952962839" sldId="704"/>
            <ac:picMk id="8" creationId="{3C35245F-1AB0-40B7-AF37-9C8D0C99C882}"/>
          </ac:picMkLst>
        </pc:picChg>
        <pc:cxnChg chg="add mod">
          <ac:chgData name="Kirsten Elger" userId="bc31c051181e15a3" providerId="LiveId" clId="{B94F8475-475B-4911-B705-427CA06924BE}" dt="2026-06-29T05:22:37.754" v="3120"/>
          <ac:cxnSpMkLst>
            <pc:docMk/>
            <pc:sldMk cId="2952962839" sldId="704"/>
            <ac:cxnSpMk id="5" creationId="{2AD69CB9-CDAC-489E-A5B6-10392B539100}"/>
          </ac:cxnSpMkLst>
        </pc:cxnChg>
        <pc:cxnChg chg="mod">
          <ac:chgData name="Kirsten Elger" userId="bc31c051181e15a3" providerId="LiveId" clId="{B94F8475-475B-4911-B705-427CA06924BE}" dt="2026-06-27T14:48:33.201" v="1728" actId="1036"/>
          <ac:cxnSpMkLst>
            <pc:docMk/>
            <pc:sldMk cId="2952962839" sldId="704"/>
            <ac:cxnSpMk id="15" creationId="{C4477DAD-A0BA-4725-ABD9-10BFAB89C8FF}"/>
          </ac:cxnSpMkLst>
        </pc:cxnChg>
      </pc:sldChg>
      <pc:sldChg chg="addSp delSp modSp add del mod">
        <pc:chgData name="Kirsten Elger" userId="bc31c051181e15a3" providerId="LiveId" clId="{B94F8475-475B-4911-B705-427CA06924BE}" dt="2026-06-29T05:26:06.413" v="3316" actId="478"/>
        <pc:sldMkLst>
          <pc:docMk/>
          <pc:sldMk cId="2930616251" sldId="705"/>
        </pc:sldMkLst>
        <pc:spChg chg="add del mod">
          <ac:chgData name="Kirsten Elger" userId="bc31c051181e15a3" providerId="LiveId" clId="{B94F8475-475B-4911-B705-427CA06924BE}" dt="2026-06-27T14:46:36.458" v="1623"/>
          <ac:spMkLst>
            <pc:docMk/>
            <pc:sldMk cId="2930616251" sldId="705"/>
            <ac:spMk id="8" creationId="{38903EF9-3441-4401-A033-46DB0CCC2AC8}"/>
          </ac:spMkLst>
        </pc:spChg>
        <pc:spChg chg="mod">
          <ac:chgData name="Kirsten Elger" userId="bc31c051181e15a3" providerId="LiveId" clId="{B94F8475-475B-4911-B705-427CA06924BE}" dt="2026-06-27T14:50:31.289" v="1758" actId="20577"/>
          <ac:spMkLst>
            <pc:docMk/>
            <pc:sldMk cId="2930616251" sldId="705"/>
            <ac:spMk id="9" creationId="{195930BC-1C98-4918-A3AF-D51A4205F637}"/>
          </ac:spMkLst>
        </pc:spChg>
        <pc:spChg chg="add del mod">
          <ac:chgData name="Kirsten Elger" userId="bc31c051181e15a3" providerId="LiveId" clId="{B94F8475-475B-4911-B705-427CA06924BE}" dt="2026-06-29T05:26:06.413" v="3316" actId="478"/>
          <ac:spMkLst>
            <pc:docMk/>
            <pc:sldMk cId="2930616251" sldId="705"/>
            <ac:spMk id="13" creationId="{CA5E14B8-98B7-4A08-B91B-36366DD5108F}"/>
          </ac:spMkLst>
        </pc:spChg>
        <pc:spChg chg="add mod">
          <ac:chgData name="Kirsten Elger" userId="bc31c051181e15a3" providerId="LiveId" clId="{B94F8475-475B-4911-B705-427CA06924BE}" dt="2026-06-29T05:25:52.180" v="3314" actId="20577"/>
          <ac:spMkLst>
            <pc:docMk/>
            <pc:sldMk cId="2930616251" sldId="705"/>
            <ac:spMk id="14" creationId="{F02956A2-765B-4F0B-AD32-735C7E4A3224}"/>
          </ac:spMkLst>
        </pc:spChg>
      </pc:sldChg>
      <pc:sldChg chg="addSp delSp modSp add del mod">
        <pc:chgData name="Kirsten Elger" userId="bc31c051181e15a3" providerId="LiveId" clId="{B94F8475-475B-4911-B705-427CA06924BE}" dt="2026-06-27T14:51:22.848" v="1762" actId="1076"/>
        <pc:sldMkLst>
          <pc:docMk/>
          <pc:sldMk cId="1430049692" sldId="706"/>
        </pc:sldMkLst>
        <pc:spChg chg="mod">
          <ac:chgData name="Kirsten Elger" userId="bc31c051181e15a3" providerId="LiveId" clId="{B94F8475-475B-4911-B705-427CA06924BE}" dt="2026-06-27T14:51:22.848" v="1762" actId="1076"/>
          <ac:spMkLst>
            <pc:docMk/>
            <pc:sldMk cId="1430049692" sldId="706"/>
            <ac:spMk id="2" creationId="{464970DC-427D-4D75-A33F-A70323F43E2E}"/>
          </ac:spMkLst>
        </pc:spChg>
        <pc:spChg chg="add del mod">
          <ac:chgData name="Kirsten Elger" userId="bc31c051181e15a3" providerId="LiveId" clId="{B94F8475-475B-4911-B705-427CA06924BE}" dt="2026-06-27T14:46:36.117" v="1622"/>
          <ac:spMkLst>
            <pc:docMk/>
            <pc:sldMk cId="1430049692" sldId="706"/>
            <ac:spMk id="12" creationId="{54E3057C-99B4-4239-9449-C21CEB282DA6}"/>
          </ac:spMkLst>
        </pc:spChg>
        <pc:spChg chg="mod">
          <ac:chgData name="Kirsten Elger" userId="bc31c051181e15a3" providerId="LiveId" clId="{B94F8475-475B-4911-B705-427CA06924BE}" dt="2026-06-27T14:50:51.689" v="1760" actId="1076"/>
          <ac:spMkLst>
            <pc:docMk/>
            <pc:sldMk cId="1430049692" sldId="706"/>
            <ac:spMk id="13" creationId="{F841B022-1667-428F-8BDC-B4D7799FDD5F}"/>
          </ac:spMkLst>
        </pc:spChg>
        <pc:spChg chg="add mod">
          <ac:chgData name="Kirsten Elger" userId="bc31c051181e15a3" providerId="LiveId" clId="{B94F8475-475B-4911-B705-427CA06924BE}" dt="2026-06-27T14:46:59.460" v="1632"/>
          <ac:spMkLst>
            <pc:docMk/>
            <pc:sldMk cId="1430049692" sldId="706"/>
            <ac:spMk id="14" creationId="{B919A22A-4D1C-455B-90B3-7DA352AA53DA}"/>
          </ac:spMkLst>
        </pc:spChg>
        <pc:picChg chg="mod">
          <ac:chgData name="Kirsten Elger" userId="bc31c051181e15a3" providerId="LiveId" clId="{B94F8475-475B-4911-B705-427CA06924BE}" dt="2026-06-27T14:51:11.177" v="1761" actId="108"/>
          <ac:picMkLst>
            <pc:docMk/>
            <pc:sldMk cId="1430049692" sldId="706"/>
            <ac:picMk id="3" creationId="{119BE407-67F2-4A09-A360-66526672E1C4}"/>
          </ac:picMkLst>
        </pc:picChg>
      </pc:sldChg>
      <pc:sldChg chg="addSp delSp modSp mod">
        <pc:chgData name="Kirsten Elger" userId="bc31c051181e15a3" providerId="LiveId" clId="{B94F8475-475B-4911-B705-427CA06924BE}" dt="2026-06-27T15:01:08.366" v="1838" actId="21"/>
        <pc:sldMkLst>
          <pc:docMk/>
          <pc:sldMk cId="798409575" sldId="727"/>
        </pc:sldMkLst>
        <pc:spChg chg="mod">
          <ac:chgData name="Kirsten Elger" userId="bc31c051181e15a3" providerId="LiveId" clId="{B94F8475-475B-4911-B705-427CA06924BE}" dt="2026-06-27T13:09:04.431" v="19" actId="1076"/>
          <ac:spMkLst>
            <pc:docMk/>
            <pc:sldMk cId="798409575" sldId="727"/>
            <ac:spMk id="4" creationId="{DDC28B6B-D9AF-4FC5-884E-7E3CEA022BBB}"/>
          </ac:spMkLst>
        </pc:spChg>
        <pc:spChg chg="mod">
          <ac:chgData name="Kirsten Elger" userId="bc31c051181e15a3" providerId="LiveId" clId="{B94F8475-475B-4911-B705-427CA06924BE}" dt="2026-06-27T13:02:01.929" v="15" actId="20577"/>
          <ac:spMkLst>
            <pc:docMk/>
            <pc:sldMk cId="798409575" sldId="727"/>
            <ac:spMk id="11" creationId="{4B9E2C3D-D0A1-4760-854F-85B67A3CA7EA}"/>
          </ac:spMkLst>
        </pc:spChg>
        <pc:picChg chg="add del mod">
          <ac:chgData name="Kirsten Elger" userId="bc31c051181e15a3" providerId="LiveId" clId="{B94F8475-475B-4911-B705-427CA06924BE}" dt="2026-06-27T15:01:08.366" v="1838" actId="21"/>
          <ac:picMkLst>
            <pc:docMk/>
            <pc:sldMk cId="798409575" sldId="727"/>
            <ac:picMk id="9" creationId="{1E5EB83F-65D1-4EFF-B5FC-F93E9809710A}"/>
          </ac:picMkLst>
        </pc:picChg>
        <pc:picChg chg="add mod">
          <ac:chgData name="Kirsten Elger" userId="bc31c051181e15a3" providerId="LiveId" clId="{B94F8475-475B-4911-B705-427CA06924BE}" dt="2026-06-27T13:09:02.743" v="18" actId="1076"/>
          <ac:picMkLst>
            <pc:docMk/>
            <pc:sldMk cId="798409575" sldId="727"/>
            <ac:picMk id="1026" creationId="{CA9BD2DE-5A57-49E6-AE96-27A2BF57C762}"/>
          </ac:picMkLst>
        </pc:picChg>
      </pc:sldChg>
      <pc:sldChg chg="modSp mod">
        <pc:chgData name="Kirsten Elger" userId="bc31c051181e15a3" providerId="LiveId" clId="{B94F8475-475B-4911-B705-427CA06924BE}" dt="2026-06-27T15:42:54.610" v="2388" actId="6549"/>
        <pc:sldMkLst>
          <pc:docMk/>
          <pc:sldMk cId="4132450351" sldId="728"/>
        </pc:sldMkLst>
        <pc:spChg chg="mod">
          <ac:chgData name="Kirsten Elger" userId="bc31c051181e15a3" providerId="LiveId" clId="{B94F8475-475B-4911-B705-427CA06924BE}" dt="2026-06-27T15:42:54.610" v="2388" actId="6549"/>
          <ac:spMkLst>
            <pc:docMk/>
            <pc:sldMk cId="4132450351" sldId="728"/>
            <ac:spMk id="4" creationId="{89BBAA22-8A37-4943-B139-2DEA29933F21}"/>
          </ac:spMkLst>
        </pc:spChg>
      </pc:sldChg>
      <pc:sldChg chg="modSp mod">
        <pc:chgData name="Kirsten Elger" userId="bc31c051181e15a3" providerId="LiveId" clId="{B94F8475-475B-4911-B705-427CA06924BE}" dt="2026-06-27T14:19:25.679" v="825" actId="207"/>
        <pc:sldMkLst>
          <pc:docMk/>
          <pc:sldMk cId="2714907647" sldId="729"/>
        </pc:sldMkLst>
        <pc:spChg chg="mod">
          <ac:chgData name="Kirsten Elger" userId="bc31c051181e15a3" providerId="LiveId" clId="{B94F8475-475B-4911-B705-427CA06924BE}" dt="2026-06-27T14:19:25.679" v="825" actId="207"/>
          <ac:spMkLst>
            <pc:docMk/>
            <pc:sldMk cId="2714907647" sldId="729"/>
            <ac:spMk id="2" creationId="{AAA675B6-20BA-47FD-8FE5-BB59F9C3A6FA}"/>
          </ac:spMkLst>
        </pc:spChg>
        <pc:spChg chg="mod">
          <ac:chgData name="Kirsten Elger" userId="bc31c051181e15a3" providerId="LiveId" clId="{B94F8475-475B-4911-B705-427CA06924BE}" dt="2026-06-27T13:17:27.470" v="119" actId="1076"/>
          <ac:spMkLst>
            <pc:docMk/>
            <pc:sldMk cId="2714907647" sldId="729"/>
            <ac:spMk id="5" creationId="{EAF3CC5A-790F-4404-8079-9B03EB1B4B4D}"/>
          </ac:spMkLst>
        </pc:spChg>
        <pc:spChg chg="mod">
          <ac:chgData name="Kirsten Elger" userId="bc31c051181e15a3" providerId="LiveId" clId="{B94F8475-475B-4911-B705-427CA06924BE}" dt="2026-06-27T13:17:24.290" v="118" actId="403"/>
          <ac:spMkLst>
            <pc:docMk/>
            <pc:sldMk cId="2714907647" sldId="729"/>
            <ac:spMk id="6" creationId="{4C62E9D5-125A-40AE-8EB0-769BF3E5E306}"/>
          </ac:spMkLst>
        </pc:spChg>
      </pc:sldChg>
      <pc:sldChg chg="del ord">
        <pc:chgData name="Kirsten Elger" userId="bc31c051181e15a3" providerId="LiveId" clId="{B94F8475-475B-4911-B705-427CA06924BE}" dt="2026-06-27T15:17:55.134" v="2373" actId="47"/>
        <pc:sldMkLst>
          <pc:docMk/>
          <pc:sldMk cId="3595816606" sldId="731"/>
        </pc:sldMkLst>
      </pc:sldChg>
      <pc:sldChg chg="modSp mod">
        <pc:chgData name="Kirsten Elger" userId="bc31c051181e15a3" providerId="LiveId" clId="{B94F8475-475B-4911-B705-427CA06924BE}" dt="2026-06-27T13:18:47.024" v="122" actId="1582"/>
        <pc:sldMkLst>
          <pc:docMk/>
          <pc:sldMk cId="4253731474" sldId="732"/>
        </pc:sldMkLst>
        <pc:spChg chg="mod">
          <ac:chgData name="Kirsten Elger" userId="bc31c051181e15a3" providerId="LiveId" clId="{B94F8475-475B-4911-B705-427CA06924BE}" dt="2026-06-27T13:18:47.024" v="122" actId="1582"/>
          <ac:spMkLst>
            <pc:docMk/>
            <pc:sldMk cId="4253731474" sldId="732"/>
            <ac:spMk id="6" creationId="{7CBC661F-6B16-49BB-9445-E91DCE010349}"/>
          </ac:spMkLst>
        </pc:spChg>
      </pc:sldChg>
      <pc:sldChg chg="modSp mod">
        <pc:chgData name="Kirsten Elger" userId="bc31c051181e15a3" providerId="LiveId" clId="{B94F8475-475B-4911-B705-427CA06924BE}" dt="2026-06-27T14:42:33.199" v="1576" actId="207"/>
        <pc:sldMkLst>
          <pc:docMk/>
          <pc:sldMk cId="3895850260" sldId="733"/>
        </pc:sldMkLst>
        <pc:spChg chg="mod">
          <ac:chgData name="Kirsten Elger" userId="bc31c051181e15a3" providerId="LiveId" clId="{B94F8475-475B-4911-B705-427CA06924BE}" dt="2026-06-27T14:42:33.199" v="1576" actId="207"/>
          <ac:spMkLst>
            <pc:docMk/>
            <pc:sldMk cId="3895850260" sldId="733"/>
            <ac:spMk id="2" creationId="{80C24E5E-3A01-4D8D-9FBB-43304F340FD2}"/>
          </ac:spMkLst>
        </pc:spChg>
      </pc:sldChg>
      <pc:sldChg chg="modSp mod">
        <pc:chgData name="Kirsten Elger" userId="bc31c051181e15a3" providerId="LiveId" clId="{B94F8475-475B-4911-B705-427CA06924BE}" dt="2026-06-29T04:50:38.910" v="2498" actId="14100"/>
        <pc:sldMkLst>
          <pc:docMk/>
          <pc:sldMk cId="1119587115" sldId="734"/>
        </pc:sldMkLst>
        <pc:spChg chg="mod">
          <ac:chgData name="Kirsten Elger" userId="bc31c051181e15a3" providerId="LiveId" clId="{B94F8475-475B-4911-B705-427CA06924BE}" dt="2026-06-29T04:50:38.910" v="2498" actId="14100"/>
          <ac:spMkLst>
            <pc:docMk/>
            <pc:sldMk cId="1119587115" sldId="734"/>
            <ac:spMk id="15" creationId="{63AC5E21-70DC-466D-A17F-6327867311B6}"/>
          </ac:spMkLst>
        </pc:spChg>
      </pc:sldChg>
      <pc:sldChg chg="modSp mod">
        <pc:chgData name="Kirsten Elger" userId="bc31c051181e15a3" providerId="LiveId" clId="{B94F8475-475B-4911-B705-427CA06924BE}" dt="2026-06-29T04:50:56.230" v="2502" actId="14100"/>
        <pc:sldMkLst>
          <pc:docMk/>
          <pc:sldMk cId="3739331645" sldId="735"/>
        </pc:sldMkLst>
        <pc:spChg chg="mod">
          <ac:chgData name="Kirsten Elger" userId="bc31c051181e15a3" providerId="LiveId" clId="{B94F8475-475B-4911-B705-427CA06924BE}" dt="2026-06-29T04:50:56.230" v="2502" actId="14100"/>
          <ac:spMkLst>
            <pc:docMk/>
            <pc:sldMk cId="3739331645" sldId="735"/>
            <ac:spMk id="2" creationId="{424F46BA-C046-4125-8BEA-4BA2B8EC6DE9}"/>
          </ac:spMkLst>
        </pc:spChg>
      </pc:sldChg>
      <pc:sldChg chg="del ord">
        <pc:chgData name="Kirsten Elger" userId="bc31c051181e15a3" providerId="LiveId" clId="{B94F8475-475B-4911-B705-427CA06924BE}" dt="2026-06-27T15:17:55.134" v="2373" actId="47"/>
        <pc:sldMkLst>
          <pc:docMk/>
          <pc:sldMk cId="2583347945" sldId="736"/>
        </pc:sldMkLst>
      </pc:sldChg>
      <pc:sldChg chg="del ord">
        <pc:chgData name="Kirsten Elger" userId="bc31c051181e15a3" providerId="LiveId" clId="{B94F8475-475B-4911-B705-427CA06924BE}" dt="2026-06-27T15:17:55.134" v="2373" actId="47"/>
        <pc:sldMkLst>
          <pc:docMk/>
          <pc:sldMk cId="105221994" sldId="737"/>
        </pc:sldMkLst>
      </pc:sldChg>
      <pc:sldChg chg="del ord">
        <pc:chgData name="Kirsten Elger" userId="bc31c051181e15a3" providerId="LiveId" clId="{B94F8475-475B-4911-B705-427CA06924BE}" dt="2026-06-27T15:17:55.134" v="2373" actId="47"/>
        <pc:sldMkLst>
          <pc:docMk/>
          <pc:sldMk cId="3526909834" sldId="738"/>
        </pc:sldMkLst>
      </pc:sldChg>
      <pc:sldChg chg="del ord">
        <pc:chgData name="Kirsten Elger" userId="bc31c051181e15a3" providerId="LiveId" clId="{B94F8475-475B-4911-B705-427CA06924BE}" dt="2026-06-27T15:17:55.134" v="2373" actId="47"/>
        <pc:sldMkLst>
          <pc:docMk/>
          <pc:sldMk cId="3613101083" sldId="739"/>
        </pc:sldMkLst>
      </pc:sldChg>
      <pc:sldChg chg="del ord">
        <pc:chgData name="Kirsten Elger" userId="bc31c051181e15a3" providerId="LiveId" clId="{B94F8475-475B-4911-B705-427CA06924BE}" dt="2026-06-27T15:17:55.134" v="2373" actId="47"/>
        <pc:sldMkLst>
          <pc:docMk/>
          <pc:sldMk cId="3612223811" sldId="741"/>
        </pc:sldMkLst>
      </pc:sldChg>
      <pc:sldChg chg="del ord">
        <pc:chgData name="Kirsten Elger" userId="bc31c051181e15a3" providerId="LiveId" clId="{B94F8475-475B-4911-B705-427CA06924BE}" dt="2026-06-27T15:17:55.134" v="2373" actId="47"/>
        <pc:sldMkLst>
          <pc:docMk/>
          <pc:sldMk cId="1912716764" sldId="742"/>
        </pc:sldMkLst>
      </pc:sldChg>
      <pc:sldChg chg="modSp mod">
        <pc:chgData name="Kirsten Elger" userId="bc31c051181e15a3" providerId="LiveId" clId="{B94F8475-475B-4911-B705-427CA06924BE}" dt="2026-06-29T04:49:22.767" v="2489" actId="1035"/>
        <pc:sldMkLst>
          <pc:docMk/>
          <pc:sldMk cId="2929064471" sldId="745"/>
        </pc:sldMkLst>
        <pc:spChg chg="mod">
          <ac:chgData name="Kirsten Elger" userId="bc31c051181e15a3" providerId="LiveId" clId="{B94F8475-475B-4911-B705-427CA06924BE}" dt="2026-06-29T04:49:13.646" v="2461" actId="14100"/>
          <ac:spMkLst>
            <pc:docMk/>
            <pc:sldMk cId="2929064471" sldId="745"/>
            <ac:spMk id="2" creationId="{8C90DCC9-AB33-4AE5-8C06-F52D9046BBE3}"/>
          </ac:spMkLst>
        </pc:spChg>
        <pc:spChg chg="mod">
          <ac:chgData name="Kirsten Elger" userId="bc31c051181e15a3" providerId="LiveId" clId="{B94F8475-475B-4911-B705-427CA06924BE}" dt="2026-06-29T04:49:22.767" v="2489" actId="1035"/>
          <ac:spMkLst>
            <pc:docMk/>
            <pc:sldMk cId="2929064471" sldId="745"/>
            <ac:spMk id="3" creationId="{C95ADE7E-675F-4E51-A1C7-4BFE017F8ECA}"/>
          </ac:spMkLst>
        </pc:spChg>
        <pc:spChg chg="mod">
          <ac:chgData name="Kirsten Elger" userId="bc31c051181e15a3" providerId="LiveId" clId="{B94F8475-475B-4911-B705-427CA06924BE}" dt="2026-06-29T04:49:22.767" v="2489" actId="1035"/>
          <ac:spMkLst>
            <pc:docMk/>
            <pc:sldMk cId="2929064471" sldId="745"/>
            <ac:spMk id="6" creationId="{7CBC661F-6B16-49BB-9445-E91DCE010349}"/>
          </ac:spMkLst>
        </pc:spChg>
        <pc:picChg chg="mod">
          <ac:chgData name="Kirsten Elger" userId="bc31c051181e15a3" providerId="LiveId" clId="{B94F8475-475B-4911-B705-427CA06924BE}" dt="2026-06-29T04:49:22.767" v="2489" actId="1035"/>
          <ac:picMkLst>
            <pc:docMk/>
            <pc:sldMk cId="2929064471" sldId="745"/>
            <ac:picMk id="4" creationId="{F9BAAE43-81E6-4623-99EB-E0B7E5250BE2}"/>
          </ac:picMkLst>
        </pc:picChg>
      </pc:sldChg>
      <pc:sldChg chg="addSp delSp modSp mod modAnim">
        <pc:chgData name="Kirsten Elger" userId="bc31c051181e15a3" providerId="LiveId" clId="{B94F8475-475B-4911-B705-427CA06924BE}" dt="2026-06-29T04:51:38.749" v="2506"/>
        <pc:sldMkLst>
          <pc:docMk/>
          <pc:sldMk cId="2641655725" sldId="746"/>
        </pc:sldMkLst>
        <pc:spChg chg="mod">
          <ac:chgData name="Kirsten Elger" userId="bc31c051181e15a3" providerId="LiveId" clId="{B94F8475-475B-4911-B705-427CA06924BE}" dt="2026-06-29T04:50:18.406" v="2494" actId="14100"/>
          <ac:spMkLst>
            <pc:docMk/>
            <pc:sldMk cId="2641655725" sldId="746"/>
            <ac:spMk id="2" creationId="{F588BCDA-44A0-465D-8DE2-10097480EF32}"/>
          </ac:spMkLst>
        </pc:spChg>
        <pc:spChg chg="mod">
          <ac:chgData name="Kirsten Elger" userId="bc31c051181e15a3" providerId="LiveId" clId="{B94F8475-475B-4911-B705-427CA06924BE}" dt="2026-06-27T14:26:52.682" v="907" actId="20577"/>
          <ac:spMkLst>
            <pc:docMk/>
            <pc:sldMk cId="2641655725" sldId="746"/>
            <ac:spMk id="3" creationId="{6DD3230F-C1DC-4AB2-9203-E3D4B2BAB637}"/>
          </ac:spMkLst>
        </pc:spChg>
        <pc:spChg chg="mod">
          <ac:chgData name="Kirsten Elger" userId="bc31c051181e15a3" providerId="LiveId" clId="{B94F8475-475B-4911-B705-427CA06924BE}" dt="2026-06-27T14:26:27.951" v="896" actId="165"/>
          <ac:spMkLst>
            <pc:docMk/>
            <pc:sldMk cId="2641655725" sldId="746"/>
            <ac:spMk id="7" creationId="{61D4696E-854F-45ED-8E79-670ECFB8498C}"/>
          </ac:spMkLst>
        </pc:spChg>
        <pc:spChg chg="mod">
          <ac:chgData name="Kirsten Elger" userId="bc31c051181e15a3" providerId="LiveId" clId="{B94F8475-475B-4911-B705-427CA06924BE}" dt="2026-06-27T14:26:27.951" v="896" actId="165"/>
          <ac:spMkLst>
            <pc:docMk/>
            <pc:sldMk cId="2641655725" sldId="746"/>
            <ac:spMk id="9" creationId="{ABCA45F0-E77E-4134-8EBB-52E4555D8C1A}"/>
          </ac:spMkLst>
        </pc:spChg>
        <pc:spChg chg="mod">
          <ac:chgData name="Kirsten Elger" userId="bc31c051181e15a3" providerId="LiveId" clId="{B94F8475-475B-4911-B705-427CA06924BE}" dt="2026-06-27T14:26:27.951" v="896" actId="165"/>
          <ac:spMkLst>
            <pc:docMk/>
            <pc:sldMk cId="2641655725" sldId="746"/>
            <ac:spMk id="11" creationId="{8B9B0AB7-0282-49F8-AA64-80813066CEEB}"/>
          </ac:spMkLst>
        </pc:spChg>
        <pc:spChg chg="mod">
          <ac:chgData name="Kirsten Elger" userId="bc31c051181e15a3" providerId="LiveId" clId="{B94F8475-475B-4911-B705-427CA06924BE}" dt="2026-06-27T14:27:48.377" v="952" actId="14100"/>
          <ac:spMkLst>
            <pc:docMk/>
            <pc:sldMk cId="2641655725" sldId="746"/>
            <ac:spMk id="12" creationId="{FBC4FF8E-F21B-4B35-B430-E18343033AD7}"/>
          </ac:spMkLst>
        </pc:spChg>
        <pc:spChg chg="mod">
          <ac:chgData name="Kirsten Elger" userId="bc31c051181e15a3" providerId="LiveId" clId="{B94F8475-475B-4911-B705-427CA06924BE}" dt="2026-06-27T13:22:40.379" v="176" actId="1035"/>
          <ac:spMkLst>
            <pc:docMk/>
            <pc:sldMk cId="2641655725" sldId="746"/>
            <ac:spMk id="14" creationId="{CCC68E32-E039-4EA0-87E2-FE2E2FE6335A}"/>
          </ac:spMkLst>
        </pc:spChg>
        <pc:spChg chg="mod">
          <ac:chgData name="Kirsten Elger" userId="bc31c051181e15a3" providerId="LiveId" clId="{B94F8475-475B-4911-B705-427CA06924BE}" dt="2026-06-27T13:22:40.379" v="176" actId="1035"/>
          <ac:spMkLst>
            <pc:docMk/>
            <pc:sldMk cId="2641655725" sldId="746"/>
            <ac:spMk id="15" creationId="{B2622DC2-3AC7-4A41-95EE-A4D79B84B9F5}"/>
          </ac:spMkLst>
        </pc:spChg>
        <pc:spChg chg="mod">
          <ac:chgData name="Kirsten Elger" userId="bc31c051181e15a3" providerId="LiveId" clId="{B94F8475-475B-4911-B705-427CA06924BE}" dt="2026-06-27T13:22:40.379" v="176" actId="1035"/>
          <ac:spMkLst>
            <pc:docMk/>
            <pc:sldMk cId="2641655725" sldId="746"/>
            <ac:spMk id="18" creationId="{A9C30FD8-ACCC-4064-9F70-7F957BE1A44A}"/>
          </ac:spMkLst>
        </pc:spChg>
        <pc:spChg chg="add mod">
          <ac:chgData name="Kirsten Elger" userId="bc31c051181e15a3" providerId="LiveId" clId="{B94F8475-475B-4911-B705-427CA06924BE}" dt="2026-06-27T14:23:57.141" v="835" actId="207"/>
          <ac:spMkLst>
            <pc:docMk/>
            <pc:sldMk cId="2641655725" sldId="746"/>
            <ac:spMk id="22" creationId="{19FFF2F7-9E76-42CE-B917-CEEF7DE334AA}"/>
          </ac:spMkLst>
        </pc:spChg>
        <pc:spChg chg="mod">
          <ac:chgData name="Kirsten Elger" userId="bc31c051181e15a3" providerId="LiveId" clId="{B94F8475-475B-4911-B705-427CA06924BE}" dt="2026-06-27T13:22:40.379" v="176" actId="1035"/>
          <ac:spMkLst>
            <pc:docMk/>
            <pc:sldMk cId="2641655725" sldId="746"/>
            <ac:spMk id="27" creationId="{CD384E1F-EEC3-4D12-B876-4C04228DD822}"/>
          </ac:spMkLst>
        </pc:spChg>
        <pc:spChg chg="mod">
          <ac:chgData name="Kirsten Elger" userId="bc31c051181e15a3" providerId="LiveId" clId="{B94F8475-475B-4911-B705-427CA06924BE}" dt="2026-06-27T14:25:49.694" v="886" actId="1076"/>
          <ac:spMkLst>
            <pc:docMk/>
            <pc:sldMk cId="2641655725" sldId="746"/>
            <ac:spMk id="29" creationId="{848EBCF5-C5AE-45B0-87AA-5CA8ADB031BF}"/>
          </ac:spMkLst>
        </pc:spChg>
        <pc:grpChg chg="mod">
          <ac:chgData name="Kirsten Elger" userId="bc31c051181e15a3" providerId="LiveId" clId="{B94F8475-475B-4911-B705-427CA06924BE}" dt="2026-06-27T14:26:27.951" v="896" actId="165"/>
          <ac:grpSpMkLst>
            <pc:docMk/>
            <pc:sldMk cId="2641655725" sldId="746"/>
            <ac:grpSpMk id="4" creationId="{1C5D9E73-ECF0-4EBC-A2E0-59A4E3236101}"/>
          </ac:grpSpMkLst>
        </pc:grpChg>
        <pc:grpChg chg="mod">
          <ac:chgData name="Kirsten Elger" userId="bc31c051181e15a3" providerId="LiveId" clId="{B94F8475-475B-4911-B705-427CA06924BE}" dt="2026-06-27T14:26:27.951" v="896" actId="165"/>
          <ac:grpSpMkLst>
            <pc:docMk/>
            <pc:sldMk cId="2641655725" sldId="746"/>
            <ac:grpSpMk id="5" creationId="{393E7C94-9191-42B9-A949-E73F7A6BDFAA}"/>
          </ac:grpSpMkLst>
        </pc:grpChg>
        <pc:grpChg chg="add mod">
          <ac:chgData name="Kirsten Elger" userId="bc31c051181e15a3" providerId="LiveId" clId="{B94F8475-475B-4911-B705-427CA06924BE}" dt="2026-06-27T14:27:01.317" v="908" actId="164"/>
          <ac:grpSpMkLst>
            <pc:docMk/>
            <pc:sldMk cId="2641655725" sldId="746"/>
            <ac:grpSpMk id="8" creationId="{CEBF058C-FE71-48FE-9819-3A259B2F67EB}"/>
          </ac:grpSpMkLst>
        </pc:grpChg>
        <pc:grpChg chg="mod topLvl">
          <ac:chgData name="Kirsten Elger" userId="bc31c051181e15a3" providerId="LiveId" clId="{B94F8475-475B-4911-B705-427CA06924BE}" dt="2026-06-27T14:27:01.317" v="908" actId="164"/>
          <ac:grpSpMkLst>
            <pc:docMk/>
            <pc:sldMk cId="2641655725" sldId="746"/>
            <ac:grpSpMk id="16" creationId="{2BF23A1D-CB03-4E71-8494-4A1533EDC776}"/>
          </ac:grpSpMkLst>
        </pc:grpChg>
        <pc:grpChg chg="mod">
          <ac:chgData name="Kirsten Elger" userId="bc31c051181e15a3" providerId="LiveId" clId="{B94F8475-475B-4911-B705-427CA06924BE}" dt="2026-06-27T14:24:59.129" v="847" actId="1036"/>
          <ac:grpSpMkLst>
            <pc:docMk/>
            <pc:sldMk cId="2641655725" sldId="746"/>
            <ac:grpSpMk id="17" creationId="{47ECE22B-5A5A-4744-9C63-E25612CE7AC5}"/>
          </ac:grpSpMkLst>
        </pc:grpChg>
        <pc:grpChg chg="del mod">
          <ac:chgData name="Kirsten Elger" userId="bc31c051181e15a3" providerId="LiveId" clId="{B94F8475-475B-4911-B705-427CA06924BE}" dt="2026-06-27T14:26:27.951" v="896" actId="165"/>
          <ac:grpSpMkLst>
            <pc:docMk/>
            <pc:sldMk cId="2641655725" sldId="746"/>
            <ac:grpSpMk id="19" creationId="{901D842B-237A-40F4-890F-90CF2DC788C3}"/>
          </ac:grpSpMkLst>
        </pc:grpChg>
        <pc:picChg chg="mod">
          <ac:chgData name="Kirsten Elger" userId="bc31c051181e15a3" providerId="LiveId" clId="{B94F8475-475B-4911-B705-427CA06924BE}" dt="2026-06-27T14:26:27.951" v="896" actId="165"/>
          <ac:picMkLst>
            <pc:docMk/>
            <pc:sldMk cId="2641655725" sldId="746"/>
            <ac:picMk id="10" creationId="{D98765A5-943B-4224-89C6-0584A4FDDBE9}"/>
          </ac:picMkLst>
        </pc:picChg>
        <pc:picChg chg="del mod">
          <ac:chgData name="Kirsten Elger" userId="bc31c051181e15a3" providerId="LiveId" clId="{B94F8475-475B-4911-B705-427CA06924BE}" dt="2026-06-27T14:25:52.215" v="887" actId="21"/>
          <ac:picMkLst>
            <pc:docMk/>
            <pc:sldMk cId="2641655725" sldId="746"/>
            <ac:picMk id="13" creationId="{47C68C39-A1DA-478A-AE83-E4000B03F965}"/>
          </ac:picMkLst>
        </pc:picChg>
        <pc:picChg chg="add mod">
          <ac:chgData name="Kirsten Elger" userId="bc31c051181e15a3" providerId="LiveId" clId="{B94F8475-475B-4911-B705-427CA06924BE}" dt="2026-06-27T14:27:53.320" v="953" actId="1076"/>
          <ac:picMkLst>
            <pc:docMk/>
            <pc:sldMk cId="2641655725" sldId="746"/>
            <ac:picMk id="23" creationId="{2A80AE02-2EBC-4CBD-A276-94006C427ADF}"/>
          </ac:picMkLst>
        </pc:picChg>
        <pc:picChg chg="mod topLvl">
          <ac:chgData name="Kirsten Elger" userId="bc31c051181e15a3" providerId="LiveId" clId="{B94F8475-475B-4911-B705-427CA06924BE}" dt="2026-06-27T14:27:01.317" v="908" actId="164"/>
          <ac:picMkLst>
            <pc:docMk/>
            <pc:sldMk cId="2641655725" sldId="746"/>
            <ac:picMk id="1026" creationId="{877FCDDF-61C6-4C12-8C31-790FD47B1242}"/>
          </ac:picMkLst>
        </pc:picChg>
      </pc:sldChg>
      <pc:sldChg chg="del ord">
        <pc:chgData name="Kirsten Elger" userId="bc31c051181e15a3" providerId="LiveId" clId="{B94F8475-475B-4911-B705-427CA06924BE}" dt="2026-06-27T15:17:55.134" v="2373" actId="47"/>
        <pc:sldMkLst>
          <pc:docMk/>
          <pc:sldMk cId="341654256" sldId="747"/>
        </pc:sldMkLst>
      </pc:sldChg>
      <pc:sldChg chg="modSp mod">
        <pc:chgData name="Kirsten Elger" userId="bc31c051181e15a3" providerId="LiveId" clId="{B94F8475-475B-4911-B705-427CA06924BE}" dt="2026-06-27T14:42:53.080" v="1578" actId="113"/>
        <pc:sldMkLst>
          <pc:docMk/>
          <pc:sldMk cId="2308096724" sldId="749"/>
        </pc:sldMkLst>
        <pc:spChg chg="mod">
          <ac:chgData name="Kirsten Elger" userId="bc31c051181e15a3" providerId="LiveId" clId="{B94F8475-475B-4911-B705-427CA06924BE}" dt="2026-06-27T14:28:28.902" v="957" actId="207"/>
          <ac:spMkLst>
            <pc:docMk/>
            <pc:sldMk cId="2308096724" sldId="749"/>
            <ac:spMk id="2" creationId="{06D295E4-D3BD-4A92-A8A7-230F5CCDFAFD}"/>
          </ac:spMkLst>
        </pc:spChg>
        <pc:spChg chg="mod">
          <ac:chgData name="Kirsten Elger" userId="bc31c051181e15a3" providerId="LiveId" clId="{B94F8475-475B-4911-B705-427CA06924BE}" dt="2026-06-27T14:42:53.080" v="1578" actId="113"/>
          <ac:spMkLst>
            <pc:docMk/>
            <pc:sldMk cId="2308096724" sldId="749"/>
            <ac:spMk id="19" creationId="{839381DD-06DC-4508-B422-ABF405BF7CF1}"/>
          </ac:spMkLst>
        </pc:spChg>
      </pc:sldChg>
      <pc:sldChg chg="addSp delSp modSp mod modAnim">
        <pc:chgData name="Kirsten Elger" userId="bc31c051181e15a3" providerId="LiveId" clId="{B94F8475-475B-4911-B705-427CA06924BE}" dt="2026-06-29T05:37:04.594" v="3678" actId="6549"/>
        <pc:sldMkLst>
          <pc:docMk/>
          <pc:sldMk cId="2206672558" sldId="750"/>
        </pc:sldMkLst>
        <pc:spChg chg="mod">
          <ac:chgData name="Kirsten Elger" userId="bc31c051181e15a3" providerId="LiveId" clId="{B94F8475-475B-4911-B705-427CA06924BE}" dt="2026-06-29T05:37:04.594" v="3678" actId="6549"/>
          <ac:spMkLst>
            <pc:docMk/>
            <pc:sldMk cId="2206672558" sldId="750"/>
            <ac:spMk id="2" creationId="{89821BC6-BD85-46EB-A46B-2F313E9470DD}"/>
          </ac:spMkLst>
        </pc:spChg>
        <pc:spChg chg="del mod">
          <ac:chgData name="Kirsten Elger" userId="bc31c051181e15a3" providerId="LiveId" clId="{B94F8475-475B-4911-B705-427CA06924BE}" dt="2026-06-27T13:30:06.902" v="386" actId="478"/>
          <ac:spMkLst>
            <pc:docMk/>
            <pc:sldMk cId="2206672558" sldId="750"/>
            <ac:spMk id="3" creationId="{BDB4B468-FF68-47FD-8414-090C419AE3CF}"/>
          </ac:spMkLst>
        </pc:spChg>
        <pc:spChg chg="del mod">
          <ac:chgData name="Kirsten Elger" userId="bc31c051181e15a3" providerId="LiveId" clId="{B94F8475-475B-4911-B705-427CA06924BE}" dt="2026-06-27T13:29:54.963" v="384" actId="478"/>
          <ac:spMkLst>
            <pc:docMk/>
            <pc:sldMk cId="2206672558" sldId="750"/>
            <ac:spMk id="11" creationId="{AD84E196-07FC-44EB-8D04-A61E2EB1628C}"/>
          </ac:spMkLst>
        </pc:spChg>
        <pc:spChg chg="mod">
          <ac:chgData name="Kirsten Elger" userId="bc31c051181e15a3" providerId="LiveId" clId="{B94F8475-475B-4911-B705-427CA06924BE}" dt="2026-06-27T13:29:33.637" v="378" actId="207"/>
          <ac:spMkLst>
            <pc:docMk/>
            <pc:sldMk cId="2206672558" sldId="750"/>
            <ac:spMk id="21" creationId="{90283059-6243-40A4-A447-428171347D22}"/>
          </ac:spMkLst>
        </pc:spChg>
        <pc:spChg chg="mod">
          <ac:chgData name="Kirsten Elger" userId="bc31c051181e15a3" providerId="LiveId" clId="{B94F8475-475B-4911-B705-427CA06924BE}" dt="2026-06-27T13:29:30.322" v="377" actId="207"/>
          <ac:spMkLst>
            <pc:docMk/>
            <pc:sldMk cId="2206672558" sldId="750"/>
            <ac:spMk id="28" creationId="{726B38B5-382F-4879-AD80-3B3CEEE99C86}"/>
          </ac:spMkLst>
        </pc:spChg>
        <pc:spChg chg="mod topLvl">
          <ac:chgData name="Kirsten Elger" userId="bc31c051181e15a3" providerId="LiveId" clId="{B94F8475-475B-4911-B705-427CA06924BE}" dt="2026-06-27T13:26:01.575" v="335" actId="165"/>
          <ac:spMkLst>
            <pc:docMk/>
            <pc:sldMk cId="2206672558" sldId="750"/>
            <ac:spMk id="35" creationId="{D8D346AE-AAE5-4433-8F6C-CDAB371C89F0}"/>
          </ac:spMkLst>
        </pc:spChg>
        <pc:spChg chg="mod">
          <ac:chgData name="Kirsten Elger" userId="bc31c051181e15a3" providerId="LiveId" clId="{B94F8475-475B-4911-B705-427CA06924BE}" dt="2026-06-27T13:26:06.019" v="336" actId="165"/>
          <ac:spMkLst>
            <pc:docMk/>
            <pc:sldMk cId="2206672558" sldId="750"/>
            <ac:spMk id="44" creationId="{2489BD1B-C0CB-416F-90B1-41527729C45D}"/>
          </ac:spMkLst>
        </pc:spChg>
        <pc:spChg chg="mod">
          <ac:chgData name="Kirsten Elger" userId="bc31c051181e15a3" providerId="LiveId" clId="{B94F8475-475B-4911-B705-427CA06924BE}" dt="2026-06-27T13:26:06.019" v="336" actId="165"/>
          <ac:spMkLst>
            <pc:docMk/>
            <pc:sldMk cId="2206672558" sldId="750"/>
            <ac:spMk id="45" creationId="{D42FD2C4-4225-40E4-8F67-E78C119E1F28}"/>
          </ac:spMkLst>
        </pc:spChg>
        <pc:spChg chg="mod">
          <ac:chgData name="Kirsten Elger" userId="bc31c051181e15a3" providerId="LiveId" clId="{B94F8475-475B-4911-B705-427CA06924BE}" dt="2026-06-27T13:26:06.019" v="336" actId="165"/>
          <ac:spMkLst>
            <pc:docMk/>
            <pc:sldMk cId="2206672558" sldId="750"/>
            <ac:spMk id="48" creationId="{8A02ADBB-4EFA-4A56-B839-FC8C0489B6BA}"/>
          </ac:spMkLst>
        </pc:spChg>
        <pc:spChg chg="add del mod">
          <ac:chgData name="Kirsten Elger" userId="bc31c051181e15a3" providerId="LiveId" clId="{B94F8475-475B-4911-B705-427CA06924BE}" dt="2026-06-27T13:30:25.674" v="389" actId="478"/>
          <ac:spMkLst>
            <pc:docMk/>
            <pc:sldMk cId="2206672558" sldId="750"/>
            <ac:spMk id="73" creationId="{5FDC8ED9-5F3E-449D-AF23-21B89136D3DE}"/>
          </ac:spMkLst>
        </pc:spChg>
        <pc:spChg chg="add mod">
          <ac:chgData name="Kirsten Elger" userId="bc31c051181e15a3" providerId="LiveId" clId="{B94F8475-475B-4911-B705-427CA06924BE}" dt="2026-06-27T13:31:49.266" v="440" actId="207"/>
          <ac:spMkLst>
            <pc:docMk/>
            <pc:sldMk cId="2206672558" sldId="750"/>
            <ac:spMk id="74" creationId="{34AB639C-2040-44D7-9FB3-35DBE44FB411}"/>
          </ac:spMkLst>
        </pc:spChg>
        <pc:grpChg chg="del">
          <ac:chgData name="Kirsten Elger" userId="bc31c051181e15a3" providerId="LiveId" clId="{B94F8475-475B-4911-B705-427CA06924BE}" dt="2026-06-27T13:26:01.575" v="335" actId="165"/>
          <ac:grpSpMkLst>
            <pc:docMk/>
            <pc:sldMk cId="2206672558" sldId="750"/>
            <ac:grpSpMk id="34" creationId="{10434C35-D2BD-444F-B700-91254B851528}"/>
          </ac:grpSpMkLst>
        </pc:grpChg>
        <pc:grpChg chg="del mod topLvl">
          <ac:chgData name="Kirsten Elger" userId="bc31c051181e15a3" providerId="LiveId" clId="{B94F8475-475B-4911-B705-427CA06924BE}" dt="2026-06-27T13:26:06.019" v="336" actId="165"/>
          <ac:grpSpMkLst>
            <pc:docMk/>
            <pc:sldMk cId="2206672558" sldId="750"/>
            <ac:grpSpMk id="36" creationId="{32DA5FF4-260E-42C5-8A36-741D42A5AD29}"/>
          </ac:grpSpMkLst>
        </pc:grpChg>
        <pc:grpChg chg="del mod topLvl">
          <ac:chgData name="Kirsten Elger" userId="bc31c051181e15a3" providerId="LiveId" clId="{B94F8475-475B-4911-B705-427CA06924BE}" dt="2026-06-27T13:26:14.490" v="337" actId="165"/>
          <ac:grpSpMkLst>
            <pc:docMk/>
            <pc:sldMk cId="2206672558" sldId="750"/>
            <ac:grpSpMk id="37" creationId="{B3D63B03-EC9E-434E-BC45-59463E020099}"/>
          </ac:grpSpMkLst>
        </pc:grpChg>
        <pc:grpChg chg="mod topLvl">
          <ac:chgData name="Kirsten Elger" userId="bc31c051181e15a3" providerId="LiveId" clId="{B94F8475-475B-4911-B705-427CA06924BE}" dt="2026-06-27T13:26:06.019" v="336" actId="165"/>
          <ac:grpSpMkLst>
            <pc:docMk/>
            <pc:sldMk cId="2206672558" sldId="750"/>
            <ac:grpSpMk id="38" creationId="{9E3FFFCE-05BF-4FDC-BEA6-5E5FED3FF16F}"/>
          </ac:grpSpMkLst>
        </pc:grpChg>
        <pc:grpChg chg="mod">
          <ac:chgData name="Kirsten Elger" userId="bc31c051181e15a3" providerId="LiveId" clId="{B94F8475-475B-4911-B705-427CA06924BE}" dt="2026-06-27T13:26:06.019" v="336" actId="165"/>
          <ac:grpSpMkLst>
            <pc:docMk/>
            <pc:sldMk cId="2206672558" sldId="750"/>
            <ac:grpSpMk id="39" creationId="{8E9182A7-28A9-4656-8E99-53F3D6344CE3}"/>
          </ac:grpSpMkLst>
        </pc:grpChg>
        <pc:grpChg chg="mod">
          <ac:chgData name="Kirsten Elger" userId="bc31c051181e15a3" providerId="LiveId" clId="{B94F8475-475B-4911-B705-427CA06924BE}" dt="2026-06-27T13:26:06.019" v="336" actId="165"/>
          <ac:grpSpMkLst>
            <pc:docMk/>
            <pc:sldMk cId="2206672558" sldId="750"/>
            <ac:grpSpMk id="41" creationId="{21E6630E-0885-4EBA-9AEB-70B9396E38E1}"/>
          </ac:grpSpMkLst>
        </pc:grpChg>
        <pc:grpChg chg="add del mod">
          <ac:chgData name="Kirsten Elger" userId="bc31c051181e15a3" providerId="LiveId" clId="{B94F8475-475B-4911-B705-427CA06924BE}" dt="2026-06-27T13:28:57.939" v="374" actId="165"/>
          <ac:grpSpMkLst>
            <pc:docMk/>
            <pc:sldMk cId="2206672558" sldId="750"/>
            <ac:grpSpMk id="67" creationId="{A4FFB8CF-EAE3-4BD7-B01F-690D7BA3A104}"/>
          </ac:grpSpMkLst>
        </pc:grpChg>
        <pc:grpChg chg="add mod">
          <ac:chgData name="Kirsten Elger" userId="bc31c051181e15a3" providerId="LiveId" clId="{B94F8475-475B-4911-B705-427CA06924BE}" dt="2026-06-27T13:29:07.732" v="375" actId="164"/>
          <ac:grpSpMkLst>
            <pc:docMk/>
            <pc:sldMk cId="2206672558" sldId="750"/>
            <ac:grpSpMk id="72" creationId="{E9FD8DF5-CD96-4AF0-BD5B-767DB2C1C52A}"/>
          </ac:grpSpMkLst>
        </pc:grpChg>
        <pc:picChg chg="mod topLvl">
          <ac:chgData name="Kirsten Elger" userId="bc31c051181e15a3" providerId="LiveId" clId="{B94F8475-475B-4911-B705-427CA06924BE}" dt="2026-06-27T13:29:07.732" v="375" actId="164"/>
          <ac:picMkLst>
            <pc:docMk/>
            <pc:sldMk cId="2206672558" sldId="750"/>
            <ac:picMk id="51" creationId="{B823D11E-EA19-4A58-994B-9BFE855CF737}"/>
          </ac:picMkLst>
        </pc:picChg>
        <pc:picChg chg="mod topLvl">
          <ac:chgData name="Kirsten Elger" userId="bc31c051181e15a3" providerId="LiveId" clId="{B94F8475-475B-4911-B705-427CA06924BE}" dt="2026-06-27T13:29:07.732" v="375" actId="164"/>
          <ac:picMkLst>
            <pc:docMk/>
            <pc:sldMk cId="2206672558" sldId="750"/>
            <ac:picMk id="52" creationId="{94E6EE46-0BD6-4BC7-B3DC-050D6882D79C}"/>
          </ac:picMkLst>
        </pc:picChg>
        <pc:picChg chg="mod topLvl">
          <ac:chgData name="Kirsten Elger" userId="bc31c051181e15a3" providerId="LiveId" clId="{B94F8475-475B-4911-B705-427CA06924BE}" dt="2026-06-27T13:29:07.732" v="375" actId="164"/>
          <ac:picMkLst>
            <pc:docMk/>
            <pc:sldMk cId="2206672558" sldId="750"/>
            <ac:picMk id="53" creationId="{89E26E8A-33DD-444B-B770-8CF644CB86EF}"/>
          </ac:picMkLst>
        </pc:picChg>
        <pc:picChg chg="mod topLvl">
          <ac:chgData name="Kirsten Elger" userId="bc31c051181e15a3" providerId="LiveId" clId="{B94F8475-475B-4911-B705-427CA06924BE}" dt="2026-06-27T13:29:07.732" v="375" actId="164"/>
          <ac:picMkLst>
            <pc:docMk/>
            <pc:sldMk cId="2206672558" sldId="750"/>
            <ac:picMk id="54" creationId="{7F7E78DD-B4D7-4AA5-9382-7CE65C8C9F00}"/>
          </ac:picMkLst>
        </pc:picChg>
        <pc:picChg chg="mod topLvl">
          <ac:chgData name="Kirsten Elger" userId="bc31c051181e15a3" providerId="LiveId" clId="{B94F8475-475B-4911-B705-427CA06924BE}" dt="2026-06-27T13:29:07.732" v="375" actId="164"/>
          <ac:picMkLst>
            <pc:docMk/>
            <pc:sldMk cId="2206672558" sldId="750"/>
            <ac:picMk id="55" creationId="{18EA4C70-570C-4053-9CCA-2E7C872C0321}"/>
          </ac:picMkLst>
        </pc:picChg>
        <pc:picChg chg="mod topLvl">
          <ac:chgData name="Kirsten Elger" userId="bc31c051181e15a3" providerId="LiveId" clId="{B94F8475-475B-4911-B705-427CA06924BE}" dt="2026-06-27T13:29:07.732" v="375" actId="164"/>
          <ac:picMkLst>
            <pc:docMk/>
            <pc:sldMk cId="2206672558" sldId="750"/>
            <ac:picMk id="56" creationId="{5D790AEF-BC23-4FF9-A84D-A8D6080734CE}"/>
          </ac:picMkLst>
        </pc:picChg>
        <pc:picChg chg="mod topLvl">
          <ac:chgData name="Kirsten Elger" userId="bc31c051181e15a3" providerId="LiveId" clId="{B94F8475-475B-4911-B705-427CA06924BE}" dt="2026-06-27T13:29:07.732" v="375" actId="164"/>
          <ac:picMkLst>
            <pc:docMk/>
            <pc:sldMk cId="2206672558" sldId="750"/>
            <ac:picMk id="57" creationId="{2ABF74B0-7E94-4975-BD02-802730D861FB}"/>
          </ac:picMkLst>
        </pc:picChg>
        <pc:picChg chg="mod topLvl">
          <ac:chgData name="Kirsten Elger" userId="bc31c051181e15a3" providerId="LiveId" clId="{B94F8475-475B-4911-B705-427CA06924BE}" dt="2026-06-27T13:29:07.732" v="375" actId="164"/>
          <ac:picMkLst>
            <pc:docMk/>
            <pc:sldMk cId="2206672558" sldId="750"/>
            <ac:picMk id="58" creationId="{FB3C5C05-5399-448C-B6A7-E63908FEAD2A}"/>
          </ac:picMkLst>
        </pc:picChg>
        <pc:picChg chg="mod topLvl">
          <ac:chgData name="Kirsten Elger" userId="bc31c051181e15a3" providerId="LiveId" clId="{B94F8475-475B-4911-B705-427CA06924BE}" dt="2026-06-27T13:29:07.732" v="375" actId="164"/>
          <ac:picMkLst>
            <pc:docMk/>
            <pc:sldMk cId="2206672558" sldId="750"/>
            <ac:picMk id="59" creationId="{AF6C5F3B-C088-4F97-B87F-250C04DC5671}"/>
          </ac:picMkLst>
        </pc:picChg>
        <pc:picChg chg="del mod topLvl">
          <ac:chgData name="Kirsten Elger" userId="bc31c051181e15a3" providerId="LiveId" clId="{B94F8475-475B-4911-B705-427CA06924BE}" dt="2026-06-27T13:28:06.178" v="363" actId="478"/>
          <ac:picMkLst>
            <pc:docMk/>
            <pc:sldMk cId="2206672558" sldId="750"/>
            <ac:picMk id="60" creationId="{E711C0A9-BD51-4CF0-B98F-FF80B65BBE8F}"/>
          </ac:picMkLst>
        </pc:picChg>
        <pc:picChg chg="add mod">
          <ac:chgData name="Kirsten Elger" userId="bc31c051181e15a3" providerId="LiveId" clId="{B94F8475-475B-4911-B705-427CA06924BE}" dt="2026-06-27T13:29:07.732" v="375" actId="164"/>
          <ac:picMkLst>
            <pc:docMk/>
            <pc:sldMk cId="2206672558" sldId="750"/>
            <ac:picMk id="68" creationId="{42B690B0-D4D9-4AD2-BCF3-AA7E7159F1BD}"/>
          </ac:picMkLst>
        </pc:picChg>
        <pc:picChg chg="add mod">
          <ac:chgData name="Kirsten Elger" userId="bc31c051181e15a3" providerId="LiveId" clId="{B94F8475-475B-4911-B705-427CA06924BE}" dt="2026-06-27T13:29:07.732" v="375" actId="164"/>
          <ac:picMkLst>
            <pc:docMk/>
            <pc:sldMk cId="2206672558" sldId="750"/>
            <ac:picMk id="69" creationId="{B4A4745B-E24E-47EB-873A-FAC3A1C3AC97}"/>
          </ac:picMkLst>
        </pc:picChg>
        <pc:picChg chg="add mod">
          <ac:chgData name="Kirsten Elger" userId="bc31c051181e15a3" providerId="LiveId" clId="{B94F8475-475B-4911-B705-427CA06924BE}" dt="2026-06-27T13:29:07.732" v="375" actId="164"/>
          <ac:picMkLst>
            <pc:docMk/>
            <pc:sldMk cId="2206672558" sldId="750"/>
            <ac:picMk id="70" creationId="{7ABEB3EF-0D26-41F1-922E-5D339D4C240A}"/>
          </ac:picMkLst>
        </pc:picChg>
        <pc:picChg chg="add mod">
          <ac:chgData name="Kirsten Elger" userId="bc31c051181e15a3" providerId="LiveId" clId="{B94F8475-475B-4911-B705-427CA06924BE}" dt="2026-06-27T13:29:07.732" v="375" actId="164"/>
          <ac:picMkLst>
            <pc:docMk/>
            <pc:sldMk cId="2206672558" sldId="750"/>
            <ac:picMk id="71" creationId="{8957EC3B-3BCB-46F5-A396-96FE5EE33EE8}"/>
          </ac:picMkLst>
        </pc:picChg>
        <pc:cxnChg chg="mod">
          <ac:chgData name="Kirsten Elger" userId="bc31c051181e15a3" providerId="LiveId" clId="{B94F8475-475B-4911-B705-427CA06924BE}" dt="2026-06-27T13:29:47.082" v="380" actId="208"/>
          <ac:cxnSpMkLst>
            <pc:docMk/>
            <pc:sldMk cId="2206672558" sldId="750"/>
            <ac:cxnSpMk id="24" creationId="{E92947CE-561F-48DC-BDD1-4BB4712C620D}"/>
          </ac:cxnSpMkLst>
        </pc:cxnChg>
        <pc:cxnChg chg="mod">
          <ac:chgData name="Kirsten Elger" userId="bc31c051181e15a3" providerId="LiveId" clId="{B94F8475-475B-4911-B705-427CA06924BE}" dt="2026-06-27T13:29:42.740" v="379" actId="208"/>
          <ac:cxnSpMkLst>
            <pc:docMk/>
            <pc:sldMk cId="2206672558" sldId="750"/>
            <ac:cxnSpMk id="33" creationId="{C775D536-726B-4D5D-9970-546D2DEF4D0D}"/>
          </ac:cxnSpMkLst>
        </pc:cxnChg>
        <pc:cxnChg chg="mod">
          <ac:chgData name="Kirsten Elger" userId="bc31c051181e15a3" providerId="LiveId" clId="{B94F8475-475B-4911-B705-427CA06924BE}" dt="2026-06-27T13:26:06.019" v="336" actId="165"/>
          <ac:cxnSpMkLst>
            <pc:docMk/>
            <pc:sldMk cId="2206672558" sldId="750"/>
            <ac:cxnSpMk id="40" creationId="{EBBF55E7-26B9-44CE-A624-6A198544AA19}"/>
          </ac:cxnSpMkLst>
        </pc:cxnChg>
        <pc:cxnChg chg="mod">
          <ac:chgData name="Kirsten Elger" userId="bc31c051181e15a3" providerId="LiveId" clId="{B94F8475-475B-4911-B705-427CA06924BE}" dt="2026-06-27T13:26:06.019" v="336" actId="165"/>
          <ac:cxnSpMkLst>
            <pc:docMk/>
            <pc:sldMk cId="2206672558" sldId="750"/>
            <ac:cxnSpMk id="42" creationId="{2CAED212-912B-413E-885C-C8775DE51009}"/>
          </ac:cxnSpMkLst>
        </pc:cxnChg>
        <pc:cxnChg chg="mod">
          <ac:chgData name="Kirsten Elger" userId="bc31c051181e15a3" providerId="LiveId" clId="{B94F8475-475B-4911-B705-427CA06924BE}" dt="2026-06-27T13:26:06.019" v="336" actId="165"/>
          <ac:cxnSpMkLst>
            <pc:docMk/>
            <pc:sldMk cId="2206672558" sldId="750"/>
            <ac:cxnSpMk id="43" creationId="{541C0C64-856B-4567-94F6-EF71426D1E2C}"/>
          </ac:cxnSpMkLst>
        </pc:cxnChg>
        <pc:cxnChg chg="mod">
          <ac:chgData name="Kirsten Elger" userId="bc31c051181e15a3" providerId="LiveId" clId="{B94F8475-475B-4911-B705-427CA06924BE}" dt="2026-06-27T13:26:06.019" v="336" actId="165"/>
          <ac:cxnSpMkLst>
            <pc:docMk/>
            <pc:sldMk cId="2206672558" sldId="750"/>
            <ac:cxnSpMk id="46" creationId="{CCC41F3F-09FB-4029-B9CC-D4E583F1825B}"/>
          </ac:cxnSpMkLst>
        </pc:cxnChg>
        <pc:cxnChg chg="mod">
          <ac:chgData name="Kirsten Elger" userId="bc31c051181e15a3" providerId="LiveId" clId="{B94F8475-475B-4911-B705-427CA06924BE}" dt="2026-06-27T13:26:06.019" v="336" actId="165"/>
          <ac:cxnSpMkLst>
            <pc:docMk/>
            <pc:sldMk cId="2206672558" sldId="750"/>
            <ac:cxnSpMk id="47" creationId="{C2110D30-15F2-47EB-87BD-469EC12227E5}"/>
          </ac:cxnSpMkLst>
        </pc:cxnChg>
        <pc:cxnChg chg="mod">
          <ac:chgData name="Kirsten Elger" userId="bc31c051181e15a3" providerId="LiveId" clId="{B94F8475-475B-4911-B705-427CA06924BE}" dt="2026-06-27T13:26:06.019" v="336" actId="165"/>
          <ac:cxnSpMkLst>
            <pc:docMk/>
            <pc:sldMk cId="2206672558" sldId="750"/>
            <ac:cxnSpMk id="49" creationId="{E3109878-D2AB-4AF6-94F7-C3A76082D920}"/>
          </ac:cxnSpMkLst>
        </pc:cxnChg>
        <pc:cxnChg chg="mod">
          <ac:chgData name="Kirsten Elger" userId="bc31c051181e15a3" providerId="LiveId" clId="{B94F8475-475B-4911-B705-427CA06924BE}" dt="2026-06-27T13:26:06.019" v="336" actId="165"/>
          <ac:cxnSpMkLst>
            <pc:docMk/>
            <pc:sldMk cId="2206672558" sldId="750"/>
            <ac:cxnSpMk id="50" creationId="{19E6D2F9-247E-4D85-B6F3-683837C6887B}"/>
          </ac:cxnSpMkLst>
        </pc:cxnChg>
      </pc:sldChg>
      <pc:sldChg chg="del">
        <pc:chgData name="Kirsten Elger" userId="bc31c051181e15a3" providerId="LiveId" clId="{B94F8475-475B-4911-B705-427CA06924BE}" dt="2026-06-27T15:17:55.134" v="2373" actId="47"/>
        <pc:sldMkLst>
          <pc:docMk/>
          <pc:sldMk cId="3739415308" sldId="751"/>
        </pc:sldMkLst>
      </pc:sldChg>
      <pc:sldChg chg="del">
        <pc:chgData name="Kirsten Elger" userId="bc31c051181e15a3" providerId="LiveId" clId="{B94F8475-475B-4911-B705-427CA06924BE}" dt="2026-06-27T15:17:55.134" v="2373" actId="47"/>
        <pc:sldMkLst>
          <pc:docMk/>
          <pc:sldMk cId="3220828498" sldId="752"/>
        </pc:sldMkLst>
      </pc:sldChg>
      <pc:sldChg chg="del">
        <pc:chgData name="Kirsten Elger" userId="bc31c051181e15a3" providerId="LiveId" clId="{B94F8475-475B-4911-B705-427CA06924BE}" dt="2026-06-27T15:17:55.134" v="2373" actId="47"/>
        <pc:sldMkLst>
          <pc:docMk/>
          <pc:sldMk cId="1498209680" sldId="753"/>
        </pc:sldMkLst>
      </pc:sldChg>
      <pc:sldChg chg="del">
        <pc:chgData name="Kirsten Elger" userId="bc31c051181e15a3" providerId="LiveId" clId="{B94F8475-475B-4911-B705-427CA06924BE}" dt="2026-06-27T15:17:55.134" v="2373" actId="47"/>
        <pc:sldMkLst>
          <pc:docMk/>
          <pc:sldMk cId="1399585687" sldId="754"/>
        </pc:sldMkLst>
      </pc:sldChg>
      <pc:sldChg chg="modSp del mod">
        <pc:chgData name="Kirsten Elger" userId="bc31c051181e15a3" providerId="LiveId" clId="{B94F8475-475B-4911-B705-427CA06924BE}" dt="2026-06-27T15:17:55.134" v="2373" actId="47"/>
        <pc:sldMkLst>
          <pc:docMk/>
          <pc:sldMk cId="3609366926" sldId="755"/>
        </pc:sldMkLst>
        <pc:picChg chg="mod">
          <ac:chgData name="Kirsten Elger" userId="bc31c051181e15a3" providerId="LiveId" clId="{B94F8475-475B-4911-B705-427CA06924BE}" dt="2026-06-27T14:36:36.056" v="1111" actId="108"/>
          <ac:picMkLst>
            <pc:docMk/>
            <pc:sldMk cId="3609366926" sldId="755"/>
            <ac:picMk id="6" creationId="{A5B79F36-ADDC-4489-9C0E-4BB28415E74F}"/>
          </ac:picMkLst>
        </pc:picChg>
      </pc:sldChg>
      <pc:sldChg chg="modSp new mod">
        <pc:chgData name="Kirsten Elger" userId="bc31c051181e15a3" providerId="LiveId" clId="{B94F8475-475B-4911-B705-427CA06924BE}" dt="2026-06-29T04:47:28.732" v="2435" actId="20577"/>
        <pc:sldMkLst>
          <pc:docMk/>
          <pc:sldMk cId="2733270755" sldId="756"/>
        </pc:sldMkLst>
        <pc:spChg chg="mod">
          <ac:chgData name="Kirsten Elger" userId="bc31c051181e15a3" providerId="LiveId" clId="{B94F8475-475B-4911-B705-427CA06924BE}" dt="2026-06-27T13:12:31.722" v="28" actId="20577"/>
          <ac:spMkLst>
            <pc:docMk/>
            <pc:sldMk cId="2733270755" sldId="756"/>
            <ac:spMk id="2" creationId="{268A6B8A-0372-4777-B232-7B3DB5829584}"/>
          </ac:spMkLst>
        </pc:spChg>
        <pc:spChg chg="mod">
          <ac:chgData name="Kirsten Elger" userId="bc31c051181e15a3" providerId="LiveId" clId="{B94F8475-475B-4911-B705-427CA06924BE}" dt="2026-06-29T04:47:28.732" v="2435" actId="20577"/>
          <ac:spMkLst>
            <pc:docMk/>
            <pc:sldMk cId="2733270755" sldId="756"/>
            <ac:spMk id="3" creationId="{B960C6E2-863B-4BC2-881B-C6EAD85A2011}"/>
          </ac:spMkLst>
        </pc:spChg>
      </pc:sldChg>
      <pc:sldChg chg="modSp add del mod">
        <pc:chgData name="Kirsten Elger" userId="bc31c051181e15a3" providerId="LiveId" clId="{B94F8475-475B-4911-B705-427CA06924BE}" dt="2026-06-27T14:19:13.713" v="824" actId="47"/>
        <pc:sldMkLst>
          <pc:docMk/>
          <pc:sldMk cId="3777324213" sldId="757"/>
        </pc:sldMkLst>
        <pc:spChg chg="mod">
          <ac:chgData name="Kirsten Elger" userId="bc31c051181e15a3" providerId="LiveId" clId="{B94F8475-475B-4911-B705-427CA06924BE}" dt="2026-06-27T14:19:08.540" v="823" actId="207"/>
          <ac:spMkLst>
            <pc:docMk/>
            <pc:sldMk cId="3777324213" sldId="757"/>
            <ac:spMk id="4" creationId="{89BBAA22-8A37-4943-B139-2DEA29933F21}"/>
          </ac:spMkLst>
        </pc:spChg>
      </pc:sldChg>
      <pc:sldChg chg="addSp modSp new mod">
        <pc:chgData name="Kirsten Elger" userId="bc31c051181e15a3" providerId="LiveId" clId="{B94F8475-475B-4911-B705-427CA06924BE}" dt="2026-06-27T13:52:33.118" v="567" actId="27636"/>
        <pc:sldMkLst>
          <pc:docMk/>
          <pc:sldMk cId="472036242" sldId="758"/>
        </pc:sldMkLst>
        <pc:spChg chg="mod">
          <ac:chgData name="Kirsten Elger" userId="bc31c051181e15a3" providerId="LiveId" clId="{B94F8475-475B-4911-B705-427CA06924BE}" dt="2026-06-27T13:52:33.118" v="567" actId="27636"/>
          <ac:spMkLst>
            <pc:docMk/>
            <pc:sldMk cId="472036242" sldId="758"/>
            <ac:spMk id="2" creationId="{C4E7965F-8AC8-4A73-A8D0-E228F853DCDD}"/>
          </ac:spMkLst>
        </pc:spChg>
        <pc:picChg chg="add mod">
          <ac:chgData name="Kirsten Elger" userId="bc31c051181e15a3" providerId="LiveId" clId="{B94F8475-475B-4911-B705-427CA06924BE}" dt="2026-06-27T13:52:21.249" v="560" actId="12789"/>
          <ac:picMkLst>
            <pc:docMk/>
            <pc:sldMk cId="472036242" sldId="758"/>
            <ac:picMk id="3" creationId="{8A531079-B0F4-4DB0-8F0B-1B9BD3AC16AA}"/>
          </ac:picMkLst>
        </pc:picChg>
        <pc:picChg chg="add mod">
          <ac:chgData name="Kirsten Elger" userId="bc31c051181e15a3" providerId="LiveId" clId="{B94F8475-475B-4911-B705-427CA06924BE}" dt="2026-06-27T13:52:21.249" v="560" actId="12789"/>
          <ac:picMkLst>
            <pc:docMk/>
            <pc:sldMk cId="472036242" sldId="758"/>
            <ac:picMk id="4" creationId="{93C5A541-A5CC-4E4C-BAC8-41AB802AE6FB}"/>
          </ac:picMkLst>
        </pc:picChg>
        <pc:picChg chg="add mod">
          <ac:chgData name="Kirsten Elger" userId="bc31c051181e15a3" providerId="LiveId" clId="{B94F8475-475B-4911-B705-427CA06924BE}" dt="2026-06-27T13:52:21.249" v="560" actId="12789"/>
          <ac:picMkLst>
            <pc:docMk/>
            <pc:sldMk cId="472036242" sldId="758"/>
            <ac:picMk id="5" creationId="{6D2C7DC5-5997-447D-8C04-12EBF7D44251}"/>
          </ac:picMkLst>
        </pc:picChg>
        <pc:picChg chg="add mod">
          <ac:chgData name="Kirsten Elger" userId="bc31c051181e15a3" providerId="LiveId" clId="{B94F8475-475B-4911-B705-427CA06924BE}" dt="2026-06-27T13:52:21.249" v="560" actId="12789"/>
          <ac:picMkLst>
            <pc:docMk/>
            <pc:sldMk cId="472036242" sldId="758"/>
            <ac:picMk id="6" creationId="{82355528-3B87-4ACF-9FDA-EA8782DF36B5}"/>
          </ac:picMkLst>
        </pc:picChg>
        <pc:picChg chg="add mod">
          <ac:chgData name="Kirsten Elger" userId="bc31c051181e15a3" providerId="LiveId" clId="{B94F8475-475B-4911-B705-427CA06924BE}" dt="2026-06-27T13:52:21.249" v="560" actId="12789"/>
          <ac:picMkLst>
            <pc:docMk/>
            <pc:sldMk cId="472036242" sldId="758"/>
            <ac:picMk id="7" creationId="{16F510E5-A7D6-4313-8DD6-602F1480D0FD}"/>
          </ac:picMkLst>
        </pc:picChg>
      </pc:sldChg>
      <pc:sldChg chg="new del">
        <pc:chgData name="Kirsten Elger" userId="bc31c051181e15a3" providerId="LiveId" clId="{B94F8475-475B-4911-B705-427CA06924BE}" dt="2026-06-27T13:19:41.663" v="153" actId="47"/>
        <pc:sldMkLst>
          <pc:docMk/>
          <pc:sldMk cId="3885625708" sldId="758"/>
        </pc:sldMkLst>
      </pc:sldChg>
      <pc:sldChg chg="modSp new del mod ord">
        <pc:chgData name="Kirsten Elger" userId="bc31c051181e15a3" providerId="LiveId" clId="{B94F8475-475B-4911-B705-427CA06924BE}" dt="2026-06-27T13:19:43.170" v="154" actId="47"/>
        <pc:sldMkLst>
          <pc:docMk/>
          <pc:sldMk cId="525041482" sldId="759"/>
        </pc:sldMkLst>
        <pc:spChg chg="mod">
          <ac:chgData name="Kirsten Elger" userId="bc31c051181e15a3" providerId="LiveId" clId="{B94F8475-475B-4911-B705-427CA06924BE}" dt="2026-06-27T13:19:36.012" v="152" actId="20577"/>
          <ac:spMkLst>
            <pc:docMk/>
            <pc:sldMk cId="525041482" sldId="759"/>
            <ac:spMk id="2" creationId="{3C0A6A9B-487F-4039-8AD1-3E171C3758C4}"/>
          </ac:spMkLst>
        </pc:spChg>
      </pc:sldChg>
      <pc:sldChg chg="addSp delSp modSp new mod modAnim">
        <pc:chgData name="Kirsten Elger" userId="bc31c051181e15a3" providerId="LiveId" clId="{B94F8475-475B-4911-B705-427CA06924BE}" dt="2026-06-29T05:00:58.080" v="2737" actId="1036"/>
        <pc:sldMkLst>
          <pc:docMk/>
          <pc:sldMk cId="1937168100" sldId="759"/>
        </pc:sldMkLst>
        <pc:spChg chg="del">
          <ac:chgData name="Kirsten Elger" userId="bc31c051181e15a3" providerId="LiveId" clId="{B94F8475-475B-4911-B705-427CA06924BE}" dt="2026-06-27T13:52:50.322" v="569" actId="478"/>
          <ac:spMkLst>
            <pc:docMk/>
            <pc:sldMk cId="1937168100" sldId="759"/>
            <ac:spMk id="2" creationId="{E3103F1C-E989-4042-96B6-3C76FEC08B5A}"/>
          </ac:spMkLst>
        </pc:spChg>
        <pc:spChg chg="add mod">
          <ac:chgData name="Kirsten Elger" userId="bc31c051181e15a3" providerId="LiveId" clId="{B94F8475-475B-4911-B705-427CA06924BE}" dt="2026-06-29T04:58:13.172" v="2680" actId="1036"/>
          <ac:spMkLst>
            <pc:docMk/>
            <pc:sldMk cId="1937168100" sldId="759"/>
            <ac:spMk id="3" creationId="{DEC1F915-4FA4-4ADC-9A15-86A1795536FD}"/>
          </ac:spMkLst>
        </pc:spChg>
        <pc:spChg chg="add mod">
          <ac:chgData name="Kirsten Elger" userId="bc31c051181e15a3" providerId="LiveId" clId="{B94F8475-475B-4911-B705-427CA06924BE}" dt="2026-06-29T04:57:27.800" v="2633" actId="1035"/>
          <ac:spMkLst>
            <pc:docMk/>
            <pc:sldMk cId="1937168100" sldId="759"/>
            <ac:spMk id="4" creationId="{176FA008-0B50-4DC2-A937-56A038DA6A81}"/>
          </ac:spMkLst>
        </pc:spChg>
        <pc:spChg chg="add mod">
          <ac:chgData name="Kirsten Elger" userId="bc31c051181e15a3" providerId="LiveId" clId="{B94F8475-475B-4911-B705-427CA06924BE}" dt="2026-06-29T05:00:58.080" v="2737" actId="1036"/>
          <ac:spMkLst>
            <pc:docMk/>
            <pc:sldMk cId="1937168100" sldId="759"/>
            <ac:spMk id="6" creationId="{346DDDFF-C403-46A2-88C5-8A8C0367C374}"/>
          </ac:spMkLst>
        </pc:spChg>
        <pc:spChg chg="add mod">
          <ac:chgData name="Kirsten Elger" userId="bc31c051181e15a3" providerId="LiveId" clId="{B94F8475-475B-4911-B705-427CA06924BE}" dt="2026-06-29T04:59:43.120" v="2711" actId="1036"/>
          <ac:spMkLst>
            <pc:docMk/>
            <pc:sldMk cId="1937168100" sldId="759"/>
            <ac:spMk id="8" creationId="{07CE6F1E-D650-4F6E-8111-A8365DF50E90}"/>
          </ac:spMkLst>
        </pc:spChg>
        <pc:spChg chg="add mod ord">
          <ac:chgData name="Kirsten Elger" userId="bc31c051181e15a3" providerId="LiveId" clId="{B94F8475-475B-4911-B705-427CA06924BE}" dt="2026-06-27T13:56:24.279" v="638" actId="167"/>
          <ac:spMkLst>
            <pc:docMk/>
            <pc:sldMk cId="1937168100" sldId="759"/>
            <ac:spMk id="9" creationId="{B097BE6D-9EE2-4C92-9398-65F27E6E0462}"/>
          </ac:spMkLst>
        </pc:spChg>
        <pc:spChg chg="add mod">
          <ac:chgData name="Kirsten Elger" userId="bc31c051181e15a3" providerId="LiveId" clId="{B94F8475-475B-4911-B705-427CA06924BE}" dt="2026-06-29T04:58:44.042" v="2693" actId="403"/>
          <ac:spMkLst>
            <pc:docMk/>
            <pc:sldMk cId="1937168100" sldId="759"/>
            <ac:spMk id="10" creationId="{790A62E4-71CD-49A1-B3E1-8B83D2875A38}"/>
          </ac:spMkLst>
        </pc:spChg>
        <pc:picChg chg="add mod">
          <ac:chgData name="Kirsten Elger" userId="bc31c051181e15a3" providerId="LiveId" clId="{B94F8475-475B-4911-B705-427CA06924BE}" dt="2026-06-29T04:58:19.220" v="2690" actId="1036"/>
          <ac:picMkLst>
            <pc:docMk/>
            <pc:sldMk cId="1937168100" sldId="759"/>
            <ac:picMk id="5" creationId="{1E941656-FF54-40C0-B85A-2802DFCF3B74}"/>
          </ac:picMkLst>
        </pc:picChg>
        <pc:picChg chg="add mod">
          <ac:chgData name="Kirsten Elger" userId="bc31c051181e15a3" providerId="LiveId" clId="{B94F8475-475B-4911-B705-427CA06924BE}" dt="2026-06-29T04:57:27.800" v="2633" actId="1035"/>
          <ac:picMkLst>
            <pc:docMk/>
            <pc:sldMk cId="1937168100" sldId="759"/>
            <ac:picMk id="7" creationId="{152A64D3-2703-493B-A553-21CD70CA0F32}"/>
          </ac:picMkLst>
        </pc:picChg>
      </pc:sldChg>
      <pc:sldChg chg="addSp delSp modSp new mod ord modAnim">
        <pc:chgData name="Kirsten Elger" userId="bc31c051181e15a3" providerId="LiveId" clId="{B94F8475-475B-4911-B705-427CA06924BE}" dt="2026-06-29T05:05:13.693" v="2818" actId="6549"/>
        <pc:sldMkLst>
          <pc:docMk/>
          <pc:sldMk cId="3301466649" sldId="760"/>
        </pc:sldMkLst>
        <pc:spChg chg="del">
          <ac:chgData name="Kirsten Elger" userId="bc31c051181e15a3" providerId="LiveId" clId="{B94F8475-475B-4911-B705-427CA06924BE}" dt="2026-06-27T13:58:24.073" v="659" actId="478"/>
          <ac:spMkLst>
            <pc:docMk/>
            <pc:sldMk cId="3301466649" sldId="760"/>
            <ac:spMk id="2" creationId="{6DC4CF87-282E-4DFA-A2F0-72048EABE9C3}"/>
          </ac:spMkLst>
        </pc:spChg>
        <pc:spChg chg="add mod">
          <ac:chgData name="Kirsten Elger" userId="bc31c051181e15a3" providerId="LiveId" clId="{B94F8475-475B-4911-B705-427CA06924BE}" dt="2026-06-27T14:13:09.460" v="679" actId="14100"/>
          <ac:spMkLst>
            <pc:docMk/>
            <pc:sldMk cId="3301466649" sldId="760"/>
            <ac:spMk id="4" creationId="{5850412A-912F-4E84-84D7-B50CE15ADFEF}"/>
          </ac:spMkLst>
        </pc:spChg>
        <pc:spChg chg="add mod">
          <ac:chgData name="Kirsten Elger" userId="bc31c051181e15a3" providerId="LiveId" clId="{B94F8475-475B-4911-B705-427CA06924BE}" dt="2026-06-27T14:17:19.286" v="754" actId="12788"/>
          <ac:spMkLst>
            <pc:docMk/>
            <pc:sldMk cId="3301466649" sldId="760"/>
            <ac:spMk id="5" creationId="{3E947D37-E518-4A6E-A0E9-7B23D1C82DB4}"/>
          </ac:spMkLst>
        </pc:spChg>
        <pc:spChg chg="mod topLvl">
          <ac:chgData name="Kirsten Elger" userId="bc31c051181e15a3" providerId="LiveId" clId="{B94F8475-475B-4911-B705-427CA06924BE}" dt="2026-06-29T05:04:55.514" v="2816" actId="14100"/>
          <ac:spMkLst>
            <pc:docMk/>
            <pc:sldMk cId="3301466649" sldId="760"/>
            <ac:spMk id="7" creationId="{F4819375-6B46-4F2C-8EC5-04AF8E69B987}"/>
          </ac:spMkLst>
        </pc:spChg>
        <pc:spChg chg="mod topLvl">
          <ac:chgData name="Kirsten Elger" userId="bc31c051181e15a3" providerId="LiveId" clId="{B94F8475-475B-4911-B705-427CA06924BE}" dt="2026-06-27T14:15:47.803" v="737" actId="164"/>
          <ac:spMkLst>
            <pc:docMk/>
            <pc:sldMk cId="3301466649" sldId="760"/>
            <ac:spMk id="9" creationId="{1677D286-8C7D-4EC0-9EC6-A9D97AD9D38E}"/>
          </ac:spMkLst>
        </pc:spChg>
        <pc:spChg chg="mod topLvl">
          <ac:chgData name="Kirsten Elger" userId="bc31c051181e15a3" providerId="LiveId" clId="{B94F8475-475B-4911-B705-427CA06924BE}" dt="2026-06-29T05:05:13.693" v="2818" actId="6549"/>
          <ac:spMkLst>
            <pc:docMk/>
            <pc:sldMk cId="3301466649" sldId="760"/>
            <ac:spMk id="11" creationId="{FC184DD7-4B44-4DB8-80FC-9A5546FDA913}"/>
          </ac:spMkLst>
        </pc:spChg>
        <pc:spChg chg="mod topLvl">
          <ac:chgData name="Kirsten Elger" userId="bc31c051181e15a3" providerId="LiveId" clId="{B94F8475-475B-4911-B705-427CA06924BE}" dt="2026-06-29T05:05:03.860" v="2817" actId="14100"/>
          <ac:spMkLst>
            <pc:docMk/>
            <pc:sldMk cId="3301466649" sldId="760"/>
            <ac:spMk id="13" creationId="{F5694DFE-6D39-4E5D-85CD-69DBAC42AA24}"/>
          </ac:spMkLst>
        </pc:spChg>
        <pc:spChg chg="mod topLvl">
          <ac:chgData name="Kirsten Elger" userId="bc31c051181e15a3" providerId="LiveId" clId="{B94F8475-475B-4911-B705-427CA06924BE}" dt="2026-06-29T05:04:50.251" v="2815" actId="14100"/>
          <ac:spMkLst>
            <pc:docMk/>
            <pc:sldMk cId="3301466649" sldId="760"/>
            <ac:spMk id="15" creationId="{AFD0A0C7-EBB8-4697-871F-F4EC09F76C1F}"/>
          </ac:spMkLst>
        </pc:spChg>
        <pc:spChg chg="add mod ord">
          <ac:chgData name="Kirsten Elger" userId="bc31c051181e15a3" providerId="LiveId" clId="{B94F8475-475B-4911-B705-427CA06924BE}" dt="2026-06-27T13:58:39.645" v="662" actId="167"/>
          <ac:spMkLst>
            <pc:docMk/>
            <pc:sldMk cId="3301466649" sldId="760"/>
            <ac:spMk id="17" creationId="{913661A7-538C-4138-B892-598F1D44FACC}"/>
          </ac:spMkLst>
        </pc:spChg>
        <pc:grpChg chg="add del mod">
          <ac:chgData name="Kirsten Elger" userId="bc31c051181e15a3" providerId="LiveId" clId="{B94F8475-475B-4911-B705-427CA06924BE}" dt="2026-06-27T14:14:54.026" v="724" actId="165"/>
          <ac:grpSpMkLst>
            <pc:docMk/>
            <pc:sldMk cId="3301466649" sldId="760"/>
            <ac:grpSpMk id="6" creationId="{F8F87DCE-60B2-4609-8FA6-D9992B3B6D8C}"/>
          </ac:grpSpMkLst>
        </pc:grpChg>
        <pc:grpChg chg="add mod">
          <ac:chgData name="Kirsten Elger" userId="bc31c051181e15a3" providerId="LiveId" clId="{B94F8475-475B-4911-B705-427CA06924BE}" dt="2026-06-27T14:15:47.803" v="737" actId="164"/>
          <ac:grpSpMkLst>
            <pc:docMk/>
            <pc:sldMk cId="3301466649" sldId="760"/>
            <ac:grpSpMk id="30" creationId="{3F2079EA-5875-4170-831F-795062FF6C88}"/>
          </ac:grpSpMkLst>
        </pc:grpChg>
        <pc:grpChg chg="add mod">
          <ac:chgData name="Kirsten Elger" userId="bc31c051181e15a3" providerId="LiveId" clId="{B94F8475-475B-4911-B705-427CA06924BE}" dt="2026-06-29T05:03:17.106" v="2779" actId="1076"/>
          <ac:grpSpMkLst>
            <pc:docMk/>
            <pc:sldMk cId="3301466649" sldId="760"/>
            <ac:grpSpMk id="31" creationId="{429EBD90-3BEE-49C5-86E4-F93166AF5286}"/>
          </ac:grpSpMkLst>
        </pc:grpChg>
        <pc:grpChg chg="add mod">
          <ac:chgData name="Kirsten Elger" userId="bc31c051181e15a3" providerId="LiveId" clId="{B94F8475-475B-4911-B705-427CA06924BE}" dt="2026-06-29T05:03:36.634" v="2780" actId="465"/>
          <ac:grpSpMkLst>
            <pc:docMk/>
            <pc:sldMk cId="3301466649" sldId="760"/>
            <ac:grpSpMk id="32" creationId="{25C8CE76-DD63-4D50-B616-44E7D1E7A805}"/>
          </ac:grpSpMkLst>
        </pc:grpChg>
        <pc:grpChg chg="add mod">
          <ac:chgData name="Kirsten Elger" userId="bc31c051181e15a3" providerId="LiveId" clId="{B94F8475-475B-4911-B705-427CA06924BE}" dt="2026-06-29T05:03:36.634" v="2780" actId="465"/>
          <ac:grpSpMkLst>
            <pc:docMk/>
            <pc:sldMk cId="3301466649" sldId="760"/>
            <ac:grpSpMk id="33" creationId="{93DF89D9-9713-453A-A33C-6C8ED91F442F}"/>
          </ac:grpSpMkLst>
        </pc:grpChg>
        <pc:grpChg chg="add mod">
          <ac:chgData name="Kirsten Elger" userId="bc31c051181e15a3" providerId="LiveId" clId="{B94F8475-475B-4911-B705-427CA06924BE}" dt="2026-06-27T14:17:28.689" v="755" actId="164"/>
          <ac:grpSpMkLst>
            <pc:docMk/>
            <pc:sldMk cId="3301466649" sldId="760"/>
            <ac:grpSpMk id="36" creationId="{57FA4254-DAEE-4472-AC96-653895C35A8C}"/>
          </ac:grpSpMkLst>
        </pc:grpChg>
        <pc:picChg chg="add del mod">
          <ac:chgData name="Kirsten Elger" userId="bc31c051181e15a3" providerId="LiveId" clId="{B94F8475-475B-4911-B705-427CA06924BE}" dt="2026-06-27T14:11:31.438" v="663" actId="478"/>
          <ac:picMkLst>
            <pc:docMk/>
            <pc:sldMk cId="3301466649" sldId="760"/>
            <ac:picMk id="3" creationId="{919A31AC-ECF5-45E8-873B-1F1D3EB83548}"/>
          </ac:picMkLst>
        </pc:picChg>
        <pc:picChg chg="add mod ord">
          <ac:chgData name="Kirsten Elger" userId="bc31c051181e15a3" providerId="LiveId" clId="{B94F8475-475B-4911-B705-427CA06924BE}" dt="2026-06-27T14:11:47.797" v="667" actId="1076"/>
          <ac:picMkLst>
            <pc:docMk/>
            <pc:sldMk cId="3301466649" sldId="760"/>
            <ac:picMk id="19" creationId="{60CF1398-AC4C-4912-AE1B-CB854AB0FCFC}"/>
          </ac:picMkLst>
        </pc:picChg>
        <pc:picChg chg="add mod">
          <ac:chgData name="Kirsten Elger" userId="bc31c051181e15a3" providerId="LiveId" clId="{B94F8475-475B-4911-B705-427CA06924BE}" dt="2026-06-27T14:12:59.517" v="677" actId="1076"/>
          <ac:picMkLst>
            <pc:docMk/>
            <pc:sldMk cId="3301466649" sldId="760"/>
            <ac:picMk id="26" creationId="{914ACF63-89FF-4B0D-94CA-886ECF059AF5}"/>
          </ac:picMkLst>
        </pc:picChg>
        <pc:picChg chg="add mod modCrop">
          <ac:chgData name="Kirsten Elger" userId="bc31c051181e15a3" providerId="LiveId" clId="{B94F8475-475B-4911-B705-427CA06924BE}" dt="2026-06-27T14:16:01.308" v="739" actId="164"/>
          <ac:picMkLst>
            <pc:docMk/>
            <pc:sldMk cId="3301466649" sldId="760"/>
            <ac:picMk id="29" creationId="{DE658B73-6A43-4C90-9798-97B4CECB8E0E}"/>
          </ac:picMkLst>
        </pc:picChg>
        <pc:cxnChg chg="mod ord topLvl">
          <ac:chgData name="Kirsten Elger" userId="bc31c051181e15a3" providerId="LiveId" clId="{B94F8475-475B-4911-B705-427CA06924BE}" dt="2026-06-29T05:04:55.514" v="2816" actId="14100"/>
          <ac:cxnSpMkLst>
            <pc:docMk/>
            <pc:sldMk cId="3301466649" sldId="760"/>
            <ac:cxnSpMk id="8" creationId="{E63B3F9A-E20A-4630-8D55-E152A79DAE66}"/>
          </ac:cxnSpMkLst>
        </pc:cxnChg>
        <pc:cxnChg chg="mod topLvl">
          <ac:chgData name="Kirsten Elger" userId="bc31c051181e15a3" providerId="LiveId" clId="{B94F8475-475B-4911-B705-427CA06924BE}" dt="2026-06-27T14:15:47.803" v="737" actId="164"/>
          <ac:cxnSpMkLst>
            <pc:docMk/>
            <pc:sldMk cId="3301466649" sldId="760"/>
            <ac:cxnSpMk id="10" creationId="{95B95EC4-5711-404E-9764-D72394D766EB}"/>
          </ac:cxnSpMkLst>
        </pc:cxnChg>
        <pc:cxnChg chg="mod topLvl">
          <ac:chgData name="Kirsten Elger" userId="bc31c051181e15a3" providerId="LiveId" clId="{B94F8475-475B-4911-B705-427CA06924BE}" dt="2026-06-27T14:15:53.548" v="738" actId="164"/>
          <ac:cxnSpMkLst>
            <pc:docMk/>
            <pc:sldMk cId="3301466649" sldId="760"/>
            <ac:cxnSpMk id="12" creationId="{65E302AD-91B3-4209-9EFF-C437A092E79B}"/>
          </ac:cxnSpMkLst>
        </pc:cxnChg>
        <pc:cxnChg chg="mod topLvl">
          <ac:chgData name="Kirsten Elger" userId="bc31c051181e15a3" providerId="LiveId" clId="{B94F8475-475B-4911-B705-427CA06924BE}" dt="2026-06-29T05:05:03.860" v="2817" actId="14100"/>
          <ac:cxnSpMkLst>
            <pc:docMk/>
            <pc:sldMk cId="3301466649" sldId="760"/>
            <ac:cxnSpMk id="14" creationId="{F00AC1C1-4F64-4F18-8946-EEEB0684C05C}"/>
          </ac:cxnSpMkLst>
        </pc:cxnChg>
        <pc:cxnChg chg="mod topLvl">
          <ac:chgData name="Kirsten Elger" userId="bc31c051181e15a3" providerId="LiveId" clId="{B94F8475-475B-4911-B705-427CA06924BE}" dt="2026-06-27T14:16:01.308" v="739" actId="164"/>
          <ac:cxnSpMkLst>
            <pc:docMk/>
            <pc:sldMk cId="3301466649" sldId="760"/>
            <ac:cxnSpMk id="16" creationId="{A05DBDD6-E7B3-4DE8-B30F-6A64F90C1720}"/>
          </ac:cxnSpMkLst>
        </pc:cxnChg>
      </pc:sldChg>
      <pc:sldChg chg="addSp delSp modSp new mod modAnim">
        <pc:chgData name="Kirsten Elger" userId="bc31c051181e15a3" providerId="LiveId" clId="{B94F8475-475B-4911-B705-427CA06924BE}" dt="2026-06-29T04:56:40.249" v="2622" actId="120"/>
        <pc:sldMkLst>
          <pc:docMk/>
          <pc:sldMk cId="422901463" sldId="761"/>
        </pc:sldMkLst>
        <pc:spChg chg="mod">
          <ac:chgData name="Kirsten Elger" userId="bc31c051181e15a3" providerId="LiveId" clId="{B94F8475-475B-4911-B705-427CA06924BE}" dt="2026-06-29T04:56:40.249" v="2622" actId="120"/>
          <ac:spMkLst>
            <pc:docMk/>
            <pc:sldMk cId="422901463" sldId="761"/>
            <ac:spMk id="2" creationId="{C5521E75-5BB7-49C9-A158-8DEB820230B6}"/>
          </ac:spMkLst>
        </pc:spChg>
        <pc:spChg chg="add mod">
          <ac:chgData name="Kirsten Elger" userId="bc31c051181e15a3" providerId="LiveId" clId="{B94F8475-475B-4911-B705-427CA06924BE}" dt="2026-06-27T14:40:40.210" v="1571" actId="1036"/>
          <ac:spMkLst>
            <pc:docMk/>
            <pc:sldMk cId="422901463" sldId="761"/>
            <ac:spMk id="10" creationId="{08019A17-8919-4610-BEF8-516E21716999}"/>
          </ac:spMkLst>
        </pc:spChg>
        <pc:spChg chg="add mod">
          <ac:chgData name="Kirsten Elger" userId="bc31c051181e15a3" providerId="LiveId" clId="{B94F8475-475B-4911-B705-427CA06924BE}" dt="2026-06-29T04:55:22.115" v="2608" actId="20577"/>
          <ac:spMkLst>
            <pc:docMk/>
            <pc:sldMk cId="422901463" sldId="761"/>
            <ac:spMk id="11" creationId="{D07C518C-0B85-4702-9931-1D6976651190}"/>
          </ac:spMkLst>
        </pc:spChg>
        <pc:spChg chg="add mod">
          <ac:chgData name="Kirsten Elger" userId="bc31c051181e15a3" providerId="LiveId" clId="{B94F8475-475B-4911-B705-427CA06924BE}" dt="2026-06-27T14:40:31.841" v="1557" actId="255"/>
          <ac:spMkLst>
            <pc:docMk/>
            <pc:sldMk cId="422901463" sldId="761"/>
            <ac:spMk id="12" creationId="{6FEA8E7E-FEC2-4A84-A867-971583E025AE}"/>
          </ac:spMkLst>
        </pc:spChg>
        <pc:spChg chg="add del mod">
          <ac:chgData name="Kirsten Elger" userId="bc31c051181e15a3" providerId="LiveId" clId="{B94F8475-475B-4911-B705-427CA06924BE}" dt="2026-06-29T04:55:58.670" v="2611" actId="478"/>
          <ac:spMkLst>
            <pc:docMk/>
            <pc:sldMk cId="422901463" sldId="761"/>
            <ac:spMk id="13" creationId="{FFA30722-A0C5-419C-B22A-A5A828D12289}"/>
          </ac:spMkLst>
        </pc:spChg>
        <pc:grpChg chg="add mod">
          <ac:chgData name="Kirsten Elger" userId="bc31c051181e15a3" providerId="LiveId" clId="{B94F8475-475B-4911-B705-427CA06924BE}" dt="2026-06-27T14:40:40.210" v="1571" actId="1036"/>
          <ac:grpSpMkLst>
            <pc:docMk/>
            <pc:sldMk cId="422901463" sldId="761"/>
            <ac:grpSpMk id="9" creationId="{41080FF2-937A-4163-8823-6D1B3A5FF930}"/>
          </ac:grpSpMkLst>
        </pc:grpChg>
        <pc:picChg chg="add del mod modCrop">
          <ac:chgData name="Kirsten Elger" userId="bc31c051181e15a3" providerId="LiveId" clId="{B94F8475-475B-4911-B705-427CA06924BE}" dt="2026-06-27T14:34:11.109" v="1009" actId="478"/>
          <ac:picMkLst>
            <pc:docMk/>
            <pc:sldMk cId="422901463" sldId="761"/>
            <ac:picMk id="4" creationId="{A9BB9805-6154-409D-B7B7-09306AC50F2E}"/>
          </ac:picMkLst>
        </pc:picChg>
        <pc:picChg chg="add del mod modCrop">
          <ac:chgData name="Kirsten Elger" userId="bc31c051181e15a3" providerId="LiveId" clId="{B94F8475-475B-4911-B705-427CA06924BE}" dt="2026-06-27T14:34:11.780" v="1010" actId="478"/>
          <ac:picMkLst>
            <pc:docMk/>
            <pc:sldMk cId="422901463" sldId="761"/>
            <ac:picMk id="5" creationId="{7D3CFBAC-A539-4B18-9C18-B680FC1EA74F}"/>
          </ac:picMkLst>
        </pc:picChg>
        <pc:picChg chg="add mod modCrop">
          <ac:chgData name="Kirsten Elger" userId="bc31c051181e15a3" providerId="LiveId" clId="{B94F8475-475B-4911-B705-427CA06924BE}" dt="2026-06-27T14:36:46.656" v="1112" actId="108"/>
          <ac:picMkLst>
            <pc:docMk/>
            <pc:sldMk cId="422901463" sldId="761"/>
            <ac:picMk id="7" creationId="{1EC7CDB9-2B6E-48E9-84E2-D9F4671B5F78}"/>
          </ac:picMkLst>
        </pc:picChg>
        <pc:picChg chg="add mod modCrop">
          <ac:chgData name="Kirsten Elger" userId="bc31c051181e15a3" providerId="LiveId" clId="{B94F8475-475B-4911-B705-427CA06924BE}" dt="2026-06-27T14:36:46.656" v="1112" actId="108"/>
          <ac:picMkLst>
            <pc:docMk/>
            <pc:sldMk cId="422901463" sldId="761"/>
            <ac:picMk id="8" creationId="{03A4F677-DF2B-4E0F-9295-D70F6EF3EE07}"/>
          </ac:picMkLst>
        </pc:picChg>
        <pc:picChg chg="add mod">
          <ac:chgData name="Kirsten Elger" userId="bc31c051181e15a3" providerId="LiveId" clId="{B94F8475-475B-4911-B705-427CA06924BE}" dt="2026-06-29T04:56:30.068" v="2620" actId="1076"/>
          <ac:picMkLst>
            <pc:docMk/>
            <pc:sldMk cId="422901463" sldId="761"/>
            <ac:picMk id="14" creationId="{0E87AC6C-5454-498C-A294-FF376F5A606A}"/>
          </ac:picMkLst>
        </pc:picChg>
      </pc:sldChg>
      <pc:sldChg chg="new del">
        <pc:chgData name="Kirsten Elger" userId="bc31c051181e15a3" providerId="LiveId" clId="{B94F8475-475B-4911-B705-427CA06924BE}" dt="2026-06-27T14:44:08.541" v="1586" actId="47"/>
        <pc:sldMkLst>
          <pc:docMk/>
          <pc:sldMk cId="1015432079" sldId="762"/>
        </pc:sldMkLst>
      </pc:sldChg>
      <pc:sldChg chg="new del">
        <pc:chgData name="Kirsten Elger" userId="bc31c051181e15a3" providerId="LiveId" clId="{B94F8475-475B-4911-B705-427CA06924BE}" dt="2026-06-27T14:45:44.089" v="1608" actId="47"/>
        <pc:sldMkLst>
          <pc:docMk/>
          <pc:sldMk cId="2157505312" sldId="762"/>
        </pc:sldMkLst>
      </pc:sldChg>
      <pc:sldChg chg="addSp delSp modSp new mod modAnim modNotesTx">
        <pc:chgData name="Kirsten Elger" userId="bc31c051181e15a3" providerId="LiveId" clId="{B94F8475-475B-4911-B705-427CA06924BE}" dt="2026-06-29T05:36:23.501" v="3664" actId="20577"/>
        <pc:sldMkLst>
          <pc:docMk/>
          <pc:sldMk cId="698917219" sldId="763"/>
        </pc:sldMkLst>
        <pc:spChg chg="mod">
          <ac:chgData name="Kirsten Elger" userId="bc31c051181e15a3" providerId="LiveId" clId="{B94F8475-475B-4911-B705-427CA06924BE}" dt="2026-06-29T05:30:26.183" v="3444" actId="120"/>
          <ac:spMkLst>
            <pc:docMk/>
            <pc:sldMk cId="698917219" sldId="763"/>
            <ac:spMk id="2" creationId="{87EFCF48-DD46-4C0A-BB6F-BB9F6472F47F}"/>
          </ac:spMkLst>
        </pc:spChg>
        <pc:spChg chg="add mod">
          <ac:chgData name="Kirsten Elger" userId="bc31c051181e15a3" providerId="LiveId" clId="{B94F8475-475B-4911-B705-427CA06924BE}" dt="2026-06-29T05:33:48.926" v="3582" actId="1035"/>
          <ac:spMkLst>
            <pc:docMk/>
            <pc:sldMk cId="698917219" sldId="763"/>
            <ac:spMk id="5" creationId="{B1512841-CB67-45DA-8890-D4E18A5BB83A}"/>
          </ac:spMkLst>
        </pc:spChg>
        <pc:spChg chg="add mod">
          <ac:chgData name="Kirsten Elger" userId="bc31c051181e15a3" providerId="LiveId" clId="{B94F8475-475B-4911-B705-427CA06924BE}" dt="2026-06-29T05:35:58.269" v="3649" actId="1036"/>
          <ac:spMkLst>
            <pc:docMk/>
            <pc:sldMk cId="698917219" sldId="763"/>
            <ac:spMk id="6" creationId="{E792AAE9-F2AE-471C-B4D1-6C9C5C6E0FAD}"/>
          </ac:spMkLst>
        </pc:spChg>
        <pc:spChg chg="add mod">
          <ac:chgData name="Kirsten Elger" userId="bc31c051181e15a3" providerId="LiveId" clId="{B94F8475-475B-4911-B705-427CA06924BE}" dt="2026-06-29T05:33:57.884" v="3584" actId="1076"/>
          <ac:spMkLst>
            <pc:docMk/>
            <pc:sldMk cId="698917219" sldId="763"/>
            <ac:spMk id="7" creationId="{1A66730C-100E-4F07-8B77-AF1249A93290}"/>
          </ac:spMkLst>
        </pc:spChg>
        <pc:spChg chg="add mod">
          <ac:chgData name="Kirsten Elger" userId="bc31c051181e15a3" providerId="LiveId" clId="{B94F8475-475B-4911-B705-427CA06924BE}" dt="2026-06-29T05:36:23.501" v="3664" actId="20577"/>
          <ac:spMkLst>
            <pc:docMk/>
            <pc:sldMk cId="698917219" sldId="763"/>
            <ac:spMk id="12" creationId="{922D4A70-7360-4A34-9A65-4D4AB8F55239}"/>
          </ac:spMkLst>
        </pc:spChg>
        <pc:grpChg chg="add mod">
          <ac:chgData name="Kirsten Elger" userId="bc31c051181e15a3" providerId="LiveId" clId="{B94F8475-475B-4911-B705-427CA06924BE}" dt="2026-06-27T15:39:06.459" v="2375" actId="164"/>
          <ac:grpSpMkLst>
            <pc:docMk/>
            <pc:sldMk cId="698917219" sldId="763"/>
            <ac:grpSpMk id="3" creationId="{B133DD7C-89EF-4F38-9E54-00519EA2250F}"/>
          </ac:grpSpMkLst>
        </pc:grpChg>
        <pc:picChg chg="add del mod">
          <ac:chgData name="Kirsten Elger" userId="bc31c051181e15a3" providerId="LiveId" clId="{B94F8475-475B-4911-B705-427CA06924BE}" dt="2026-06-27T15:05:15.171" v="2056" actId="478"/>
          <ac:picMkLst>
            <pc:docMk/>
            <pc:sldMk cId="698917219" sldId="763"/>
            <ac:picMk id="3" creationId="{FD974BB0-8F86-44C6-8AB4-71015BA70041}"/>
          </ac:picMkLst>
        </pc:picChg>
        <pc:picChg chg="add mod ord">
          <ac:chgData name="Kirsten Elger" userId="bc31c051181e15a3" providerId="LiveId" clId="{B94F8475-475B-4911-B705-427CA06924BE}" dt="2026-06-27T15:05:11.939" v="2055" actId="14100"/>
          <ac:picMkLst>
            <pc:docMk/>
            <pc:sldMk cId="698917219" sldId="763"/>
            <ac:picMk id="4" creationId="{AF6386BE-A41A-48EE-9BA0-98995E3573E4}"/>
          </ac:picMkLst>
        </pc:picChg>
        <pc:picChg chg="add mod">
          <ac:chgData name="Kirsten Elger" userId="bc31c051181e15a3" providerId="LiveId" clId="{B94F8475-475B-4911-B705-427CA06924BE}" dt="2026-06-29T05:34:16.905" v="3587" actId="1076"/>
          <ac:picMkLst>
            <pc:docMk/>
            <pc:sldMk cId="698917219" sldId="763"/>
            <ac:picMk id="8" creationId="{3652BE5B-96FD-4ABE-A3F1-0184F72C06B5}"/>
          </ac:picMkLst>
        </pc:picChg>
        <pc:picChg chg="add mod">
          <ac:chgData name="Kirsten Elger" userId="bc31c051181e15a3" providerId="LiveId" clId="{B94F8475-475B-4911-B705-427CA06924BE}" dt="2026-06-29T05:34:20.489" v="3588" actId="1076"/>
          <ac:picMkLst>
            <pc:docMk/>
            <pc:sldMk cId="698917219" sldId="763"/>
            <ac:picMk id="9" creationId="{CEF08E49-6C25-4F0A-B3E2-920E129BE9DF}"/>
          </ac:picMkLst>
        </pc:picChg>
        <pc:picChg chg="add mod">
          <ac:chgData name="Kirsten Elger" userId="bc31c051181e15a3" providerId="LiveId" clId="{B94F8475-475B-4911-B705-427CA06924BE}" dt="2026-06-29T05:34:23.940" v="3589" actId="1076"/>
          <ac:picMkLst>
            <pc:docMk/>
            <pc:sldMk cId="698917219" sldId="763"/>
            <ac:picMk id="10" creationId="{F28BC791-7A32-4CEE-BFCC-246AF4EF6CD0}"/>
          </ac:picMkLst>
        </pc:picChg>
      </pc:sldChg>
      <pc:sldChg chg="addSp modSp add del mod">
        <pc:chgData name="Kirsten Elger" userId="bc31c051181e15a3" providerId="LiveId" clId="{B94F8475-475B-4911-B705-427CA06924BE}" dt="2026-06-27T14:45:02.265" v="1596" actId="47"/>
        <pc:sldMkLst>
          <pc:docMk/>
          <pc:sldMk cId="2633273392" sldId="763"/>
        </pc:sldMkLst>
        <pc:spChg chg="add mod ord">
          <ac:chgData name="Kirsten Elger" userId="bc31c051181e15a3" providerId="LiveId" clId="{B94F8475-475B-4911-B705-427CA06924BE}" dt="2026-06-27T14:44:42.881" v="1595" actId="167"/>
          <ac:spMkLst>
            <pc:docMk/>
            <pc:sldMk cId="2633273392" sldId="763"/>
            <ac:spMk id="22" creationId="{F830E349-1319-4664-BF79-0069A2C6236C}"/>
          </ac:spMkLst>
        </pc:spChg>
      </pc:sldChg>
      <pc:sldChg chg="addSp delSp modSp new mod modAnim">
        <pc:chgData name="Kirsten Elger" userId="bc31c051181e15a3" providerId="LiveId" clId="{B94F8475-475B-4911-B705-427CA06924BE}" dt="2026-06-27T15:15:40.112" v="2371" actId="1038"/>
        <pc:sldMkLst>
          <pc:docMk/>
          <pc:sldMk cId="2187649255" sldId="764"/>
        </pc:sldMkLst>
        <pc:spChg chg="del">
          <ac:chgData name="Kirsten Elger" userId="bc31c051181e15a3" providerId="LiveId" clId="{B94F8475-475B-4911-B705-427CA06924BE}" dt="2026-06-27T15:12:51.360" v="2331" actId="478"/>
          <ac:spMkLst>
            <pc:docMk/>
            <pc:sldMk cId="2187649255" sldId="764"/>
            <ac:spMk id="2" creationId="{AD1605C1-2226-46B9-9526-C66671C3B897}"/>
          </ac:spMkLst>
        </pc:spChg>
        <pc:spChg chg="add mod">
          <ac:chgData name="Kirsten Elger" userId="bc31c051181e15a3" providerId="LiveId" clId="{B94F8475-475B-4911-B705-427CA06924BE}" dt="2026-06-27T15:13:24.698" v="2337" actId="1076"/>
          <ac:spMkLst>
            <pc:docMk/>
            <pc:sldMk cId="2187649255" sldId="764"/>
            <ac:spMk id="3" creationId="{C9DE041F-AE03-410F-BB6E-27B548F2298E}"/>
          </ac:spMkLst>
        </pc:spChg>
        <pc:spChg chg="add mod">
          <ac:chgData name="Kirsten Elger" userId="bc31c051181e15a3" providerId="LiveId" clId="{B94F8475-475B-4911-B705-427CA06924BE}" dt="2026-06-27T15:15:05.443" v="2356" actId="14100"/>
          <ac:spMkLst>
            <pc:docMk/>
            <pc:sldMk cId="2187649255" sldId="764"/>
            <ac:spMk id="10" creationId="{73C3CA33-5F59-4E7B-BEFF-CBBB538C818E}"/>
          </ac:spMkLst>
        </pc:spChg>
        <pc:spChg chg="add mod">
          <ac:chgData name="Kirsten Elger" userId="bc31c051181e15a3" providerId="LiveId" clId="{B94F8475-475B-4911-B705-427CA06924BE}" dt="2026-06-27T15:15:20.929" v="2358" actId="1076"/>
          <ac:spMkLst>
            <pc:docMk/>
            <pc:sldMk cId="2187649255" sldId="764"/>
            <ac:spMk id="11" creationId="{71DCF72C-7A47-4768-8DB5-35BC42787CDC}"/>
          </ac:spMkLst>
        </pc:spChg>
        <pc:spChg chg="mod">
          <ac:chgData name="Kirsten Elger" userId="bc31c051181e15a3" providerId="LiveId" clId="{B94F8475-475B-4911-B705-427CA06924BE}" dt="2026-06-27T15:13:35.396" v="2338" actId="2711"/>
          <ac:spMkLst>
            <pc:docMk/>
            <pc:sldMk cId="2187649255" sldId="764"/>
            <ac:spMk id="14" creationId="{3844C0A5-798D-462A-82E4-6EEA01AA7E03}"/>
          </ac:spMkLst>
        </pc:spChg>
        <pc:spChg chg="mod ord">
          <ac:chgData name="Kirsten Elger" userId="bc31c051181e15a3" providerId="LiveId" clId="{B94F8475-475B-4911-B705-427CA06924BE}" dt="2026-06-27T15:14:24.769" v="2352" actId="2085"/>
          <ac:spMkLst>
            <pc:docMk/>
            <pc:sldMk cId="2187649255" sldId="764"/>
            <ac:spMk id="16" creationId="{E3C2A0F9-2E4E-49A0-B10F-B0FAE098AB3A}"/>
          </ac:spMkLst>
        </pc:spChg>
        <pc:spChg chg="mod">
          <ac:chgData name="Kirsten Elger" userId="bc31c051181e15a3" providerId="LiveId" clId="{B94F8475-475B-4911-B705-427CA06924BE}" dt="2026-06-27T15:13:35.396" v="2338" actId="2711"/>
          <ac:spMkLst>
            <pc:docMk/>
            <pc:sldMk cId="2187649255" sldId="764"/>
            <ac:spMk id="18" creationId="{08D3FEAA-ED2F-410F-95A8-28BBB072ED11}"/>
          </ac:spMkLst>
        </pc:spChg>
        <pc:grpChg chg="add mod">
          <ac:chgData name="Kirsten Elger" userId="bc31c051181e15a3" providerId="LiveId" clId="{B94F8475-475B-4911-B705-427CA06924BE}" dt="2026-06-27T15:15:31.585" v="2359" actId="14100"/>
          <ac:grpSpMkLst>
            <pc:docMk/>
            <pc:sldMk cId="2187649255" sldId="764"/>
            <ac:grpSpMk id="5" creationId="{73955783-7004-4B1E-89BB-1BE00F618DA2}"/>
          </ac:grpSpMkLst>
        </pc:grpChg>
        <pc:grpChg chg="mod">
          <ac:chgData name="Kirsten Elger" userId="bc31c051181e15a3" providerId="LiveId" clId="{B94F8475-475B-4911-B705-427CA06924BE}" dt="2026-06-27T15:12:52.960" v="2332"/>
          <ac:grpSpMkLst>
            <pc:docMk/>
            <pc:sldMk cId="2187649255" sldId="764"/>
            <ac:grpSpMk id="7" creationId="{2807CE68-D389-44E5-B0E7-08D92FC93AE3}"/>
          </ac:grpSpMkLst>
        </pc:grpChg>
        <pc:grpChg chg="add mod">
          <ac:chgData name="Kirsten Elger" userId="bc31c051181e15a3" providerId="LiveId" clId="{B94F8475-475B-4911-B705-427CA06924BE}" dt="2026-06-27T15:15:40.112" v="2371" actId="1038"/>
          <ac:grpSpMkLst>
            <pc:docMk/>
            <pc:sldMk cId="2187649255" sldId="764"/>
            <ac:grpSpMk id="12" creationId="{A6A35B34-09DE-4DD6-8E3E-BFCC33D64E0F}"/>
          </ac:grpSpMkLst>
        </pc:grpChg>
        <pc:grpChg chg="add mod">
          <ac:chgData name="Kirsten Elger" userId="bc31c051181e15a3" providerId="LiveId" clId="{B94F8475-475B-4911-B705-427CA06924BE}" dt="2026-06-27T15:15:40.112" v="2371" actId="1038"/>
          <ac:grpSpMkLst>
            <pc:docMk/>
            <pc:sldMk cId="2187649255" sldId="764"/>
            <ac:grpSpMk id="15" creationId="{EBA7F0BE-C2DF-490D-9FC6-529D670EDA96}"/>
          </ac:grpSpMkLst>
        </pc:grpChg>
        <pc:picChg chg="add mod">
          <ac:chgData name="Kirsten Elger" userId="bc31c051181e15a3" providerId="LiveId" clId="{B94F8475-475B-4911-B705-427CA06924BE}" dt="2026-06-27T15:15:34.801" v="2360" actId="14100"/>
          <ac:picMkLst>
            <pc:docMk/>
            <pc:sldMk cId="2187649255" sldId="764"/>
            <ac:picMk id="4" creationId="{3641723E-B9FA-4277-BF82-29F4E323EB72}"/>
          </ac:picMkLst>
        </pc:picChg>
        <pc:picChg chg="mod">
          <ac:chgData name="Kirsten Elger" userId="bc31c051181e15a3" providerId="LiveId" clId="{B94F8475-475B-4911-B705-427CA06924BE}" dt="2026-06-27T15:12:52.960" v="2332"/>
          <ac:picMkLst>
            <pc:docMk/>
            <pc:sldMk cId="2187649255" sldId="764"/>
            <ac:picMk id="6" creationId="{53404BCE-F85C-41D8-BE04-D866746E3FF4}"/>
          </ac:picMkLst>
        </pc:picChg>
        <pc:picChg chg="mod">
          <ac:chgData name="Kirsten Elger" userId="bc31c051181e15a3" providerId="LiveId" clId="{B94F8475-475B-4911-B705-427CA06924BE}" dt="2026-06-27T15:12:52.960" v="2332"/>
          <ac:picMkLst>
            <pc:docMk/>
            <pc:sldMk cId="2187649255" sldId="764"/>
            <ac:picMk id="8" creationId="{A2C7D046-D00D-41EE-8077-1C9F0FDE5879}"/>
          </ac:picMkLst>
        </pc:picChg>
        <pc:picChg chg="mod">
          <ac:chgData name="Kirsten Elger" userId="bc31c051181e15a3" providerId="LiveId" clId="{B94F8475-475B-4911-B705-427CA06924BE}" dt="2026-06-27T15:12:52.960" v="2332"/>
          <ac:picMkLst>
            <pc:docMk/>
            <pc:sldMk cId="2187649255" sldId="764"/>
            <ac:picMk id="9" creationId="{64EC4F62-1F07-4BDF-8692-BB8CF5B7FC29}"/>
          </ac:picMkLst>
        </pc:picChg>
        <pc:cxnChg chg="mod">
          <ac:chgData name="Kirsten Elger" userId="bc31c051181e15a3" providerId="LiveId" clId="{B94F8475-475B-4911-B705-427CA06924BE}" dt="2026-06-27T15:12:52.960" v="2332"/>
          <ac:cxnSpMkLst>
            <pc:docMk/>
            <pc:sldMk cId="2187649255" sldId="764"/>
            <ac:cxnSpMk id="13" creationId="{8C39C011-F45D-4906-8736-EB3D79206E8B}"/>
          </ac:cxnSpMkLst>
        </pc:cxnChg>
        <pc:cxnChg chg="mod ord">
          <ac:chgData name="Kirsten Elger" userId="bc31c051181e15a3" providerId="LiveId" clId="{B94F8475-475B-4911-B705-427CA06924BE}" dt="2026-06-27T15:14:51.037" v="2353" actId="166"/>
          <ac:cxnSpMkLst>
            <pc:docMk/>
            <pc:sldMk cId="2187649255" sldId="764"/>
            <ac:cxnSpMk id="17" creationId="{A939B230-4257-46CD-B6E0-83A3D5726216}"/>
          </ac:cxnSpMkLst>
        </pc:cxnChg>
      </pc:sldChg>
      <pc:sldChg chg="add del">
        <pc:chgData name="Kirsten Elger" userId="bc31c051181e15a3" providerId="LiveId" clId="{B94F8475-475B-4911-B705-427CA06924BE}" dt="2026-06-27T14:46:10.503" v="1614" actId="47"/>
        <pc:sldMkLst>
          <pc:docMk/>
          <pc:sldMk cId="3679464696" sldId="764"/>
        </pc:sldMkLst>
      </pc:sldChg>
      <pc:sldChg chg="addSp modSp add del mod">
        <pc:chgData name="Kirsten Elger" userId="bc31c051181e15a3" providerId="LiveId" clId="{B94F8475-475B-4911-B705-427CA06924BE}" dt="2026-06-27T14:45:02.265" v="1596" actId="47"/>
        <pc:sldMkLst>
          <pc:docMk/>
          <pc:sldMk cId="3796636533" sldId="764"/>
        </pc:sldMkLst>
        <pc:spChg chg="add mod ord">
          <ac:chgData name="Kirsten Elger" userId="bc31c051181e15a3" providerId="LiveId" clId="{B94F8475-475B-4911-B705-427CA06924BE}" dt="2026-06-27T14:44:37.973" v="1594" actId="167"/>
          <ac:spMkLst>
            <pc:docMk/>
            <pc:sldMk cId="3796636533" sldId="764"/>
            <ac:spMk id="14" creationId="{C7F74889-BB03-4EF8-B399-D6C3C4BF08B2}"/>
          </ac:spMkLst>
        </pc:spChg>
      </pc:sldChg>
      <pc:sldChg chg="addSp modSp new mod modAnim">
        <pc:chgData name="Kirsten Elger" userId="bc31c051181e15a3" providerId="LiveId" clId="{B94F8475-475B-4911-B705-427CA06924BE}" dt="2026-06-29T05:19:43.513" v="3066" actId="1036"/>
        <pc:sldMkLst>
          <pc:docMk/>
          <pc:sldMk cId="1170362116" sldId="765"/>
        </pc:sldMkLst>
        <pc:spChg chg="mod">
          <ac:chgData name="Kirsten Elger" userId="bc31c051181e15a3" providerId="LiveId" clId="{B94F8475-475B-4911-B705-427CA06924BE}" dt="2026-06-29T05:19:21.553" v="3047" actId="14100"/>
          <ac:spMkLst>
            <pc:docMk/>
            <pc:sldMk cId="1170362116" sldId="765"/>
            <ac:spMk id="2" creationId="{67BEC705-D02A-4A73-889A-78E5A2E752DD}"/>
          </ac:spMkLst>
        </pc:spChg>
        <pc:spChg chg="add mod">
          <ac:chgData name="Kirsten Elger" userId="bc31c051181e15a3" providerId="LiveId" clId="{B94F8475-475B-4911-B705-427CA06924BE}" dt="2026-06-29T05:19:43.513" v="3066" actId="1036"/>
          <ac:spMkLst>
            <pc:docMk/>
            <pc:sldMk cId="1170362116" sldId="765"/>
            <ac:spMk id="4" creationId="{35161DC9-1660-4798-88C7-5129AA39D8A6}"/>
          </ac:spMkLst>
        </pc:spChg>
        <pc:spChg chg="add mod">
          <ac:chgData name="Kirsten Elger" userId="bc31c051181e15a3" providerId="LiveId" clId="{B94F8475-475B-4911-B705-427CA06924BE}" dt="2026-06-29T05:19:08.202" v="3046" actId="20577"/>
          <ac:spMkLst>
            <pc:docMk/>
            <pc:sldMk cId="1170362116" sldId="765"/>
            <ac:spMk id="7" creationId="{D833A5D3-4843-403B-8956-BD3349D1DA7A}"/>
          </ac:spMkLst>
        </pc:spChg>
        <pc:spChg chg="add mod">
          <ac:chgData name="Kirsten Elger" userId="bc31c051181e15a3" providerId="LiveId" clId="{B94F8475-475B-4911-B705-427CA06924BE}" dt="2026-06-29T05:18:54.021" v="3044" actId="121"/>
          <ac:spMkLst>
            <pc:docMk/>
            <pc:sldMk cId="1170362116" sldId="765"/>
            <ac:spMk id="9" creationId="{808DECB7-6BCD-4887-8C24-9E64ACA7F447}"/>
          </ac:spMkLst>
        </pc:spChg>
        <pc:picChg chg="add mod">
          <ac:chgData name="Kirsten Elger" userId="bc31c051181e15a3" providerId="LiveId" clId="{B94F8475-475B-4911-B705-427CA06924BE}" dt="2026-06-29T05:19:04.771" v="3045" actId="1076"/>
          <ac:picMkLst>
            <pc:docMk/>
            <pc:sldMk cId="1170362116" sldId="765"/>
            <ac:picMk id="1026" creationId="{B8A323CE-D240-42EE-B60F-D128A4EF890E}"/>
          </ac:picMkLst>
        </pc:picChg>
      </pc:sldChg>
      <pc:sldChg chg="addSp delSp modSp add del mod">
        <pc:chgData name="Kirsten Elger" userId="bc31c051181e15a3" providerId="LiveId" clId="{B94F8475-475B-4911-B705-427CA06924BE}" dt="2026-06-27T14:45:02.265" v="1596" actId="47"/>
        <pc:sldMkLst>
          <pc:docMk/>
          <pc:sldMk cId="1386686888" sldId="765"/>
        </pc:sldMkLst>
        <pc:spChg chg="add del mod">
          <ac:chgData name="Kirsten Elger" userId="bc31c051181e15a3" providerId="LiveId" clId="{B94F8475-475B-4911-B705-427CA06924BE}" dt="2026-06-27T14:44:33.467" v="1593" actId="478"/>
          <ac:spMkLst>
            <pc:docMk/>
            <pc:sldMk cId="1386686888" sldId="765"/>
            <ac:spMk id="8" creationId="{B2B34A5F-807E-4AA9-A316-461E48B5E4BF}"/>
          </ac:spMkLst>
        </pc:spChg>
      </pc:sldChg>
      <pc:sldChg chg="addSp modSp add del mod">
        <pc:chgData name="Kirsten Elger" userId="bc31c051181e15a3" providerId="LiveId" clId="{B94F8475-475B-4911-B705-427CA06924BE}" dt="2026-06-27T14:45:02.265" v="1596" actId="47"/>
        <pc:sldMkLst>
          <pc:docMk/>
          <pc:sldMk cId="3412432015" sldId="766"/>
        </pc:sldMkLst>
        <pc:spChg chg="add mod ord">
          <ac:chgData name="Kirsten Elger" userId="bc31c051181e15a3" providerId="LiveId" clId="{B94F8475-475B-4911-B705-427CA06924BE}" dt="2026-06-27T14:44:30.038" v="1592" actId="167"/>
          <ac:spMkLst>
            <pc:docMk/>
            <pc:sldMk cId="3412432015" sldId="766"/>
            <ac:spMk id="12" creationId="{50E74094-7CE1-4BC7-B339-38ADE5A22470}"/>
          </ac:spMkLst>
        </pc:spChg>
      </pc:sldChg>
      <pc:sldChg chg="add del">
        <pc:chgData name="Kirsten Elger" userId="bc31c051181e15a3" providerId="LiveId" clId="{B94F8475-475B-4911-B705-427CA06924BE}" dt="2026-06-27T14:45:04.141" v="1597" actId="47"/>
        <pc:sldMkLst>
          <pc:docMk/>
          <pc:sldMk cId="3155014404" sldId="767"/>
        </pc:sldMkLst>
      </pc:sldChg>
      <pc:sldMasterChg chg="delSldLayout">
        <pc:chgData name="Kirsten Elger" userId="bc31c051181e15a3" providerId="LiveId" clId="{B94F8475-475B-4911-B705-427CA06924BE}" dt="2026-06-27T14:45:09.469" v="1598" actId="47"/>
        <pc:sldMasterMkLst>
          <pc:docMk/>
          <pc:sldMasterMk cId="4275316829" sldId="2147483731"/>
        </pc:sldMasterMkLst>
        <pc:sldLayoutChg chg="del">
          <pc:chgData name="Kirsten Elger" userId="bc31c051181e15a3" providerId="LiveId" clId="{B94F8475-475B-4911-B705-427CA06924BE}" dt="2026-06-27T14:45:09.469" v="1598" actId="47"/>
          <pc:sldLayoutMkLst>
            <pc:docMk/>
            <pc:sldMasterMk cId="4275316829" sldId="2147483731"/>
            <pc:sldLayoutMk cId="1369044276" sldId="2147483744"/>
          </pc:sldLayoutMkLst>
        </pc:sldLayoutChg>
      </pc:sldMasterChg>
    </pc:docChg>
  </pc:docChgLst>
  <pc:docChgLst>
    <pc:chgData name="Kirsten Elger" userId="bc31c051181e15a3" providerId="LiveId" clId="{BE8FE04B-0A52-4AD9-8668-64B50D142E7D}"/>
    <pc:docChg chg="undo redo custSel modSld">
      <pc:chgData name="Kirsten Elger" userId="bc31c051181e15a3" providerId="LiveId" clId="{BE8FE04B-0A52-4AD9-8668-64B50D142E7D}" dt="2026-06-28T11:08:20.935" v="97" actId="14100"/>
      <pc:docMkLst>
        <pc:docMk/>
      </pc:docMkLst>
      <pc:sldChg chg="modSp">
        <pc:chgData name="Kirsten Elger" userId="bc31c051181e15a3" providerId="LiveId" clId="{BE8FE04B-0A52-4AD9-8668-64B50D142E7D}" dt="2026-06-28T11:00:18.697" v="51" actId="403"/>
        <pc:sldMkLst>
          <pc:docMk/>
          <pc:sldMk cId="1336428247" sldId="256"/>
        </pc:sldMkLst>
        <pc:spChg chg="mod">
          <ac:chgData name="Kirsten Elger" userId="bc31c051181e15a3" providerId="LiveId" clId="{BE8FE04B-0A52-4AD9-8668-64B50D142E7D}" dt="2026-06-28T10:58:12.785" v="1" actId="1076"/>
          <ac:spMkLst>
            <pc:docMk/>
            <pc:sldMk cId="1336428247" sldId="256"/>
            <ac:spMk id="3" creationId="{413A46CC-2792-3202-4219-C2C42095ED1D}"/>
          </ac:spMkLst>
        </pc:spChg>
        <pc:spChg chg="mod">
          <ac:chgData name="Kirsten Elger" userId="bc31c051181e15a3" providerId="LiveId" clId="{BE8FE04B-0A52-4AD9-8668-64B50D142E7D}" dt="2026-06-28T11:00:18.697" v="51" actId="403"/>
          <ac:spMkLst>
            <pc:docMk/>
            <pc:sldMk cId="1336428247" sldId="256"/>
            <ac:spMk id="7" creationId="{A6A8294D-40E0-2FC5-3548-034E239677A8}"/>
          </ac:spMkLst>
        </pc:spChg>
      </pc:sldChg>
      <pc:sldChg chg="addSp modSp mod">
        <pc:chgData name="Kirsten Elger" userId="bc31c051181e15a3" providerId="LiveId" clId="{BE8FE04B-0A52-4AD9-8668-64B50D142E7D}" dt="2026-06-28T11:06:28.932" v="68" actId="20577"/>
        <pc:sldMkLst>
          <pc:docMk/>
          <pc:sldMk cId="1821373098" sldId="664"/>
        </pc:sldMkLst>
        <pc:spChg chg="mod">
          <ac:chgData name="Kirsten Elger" userId="bc31c051181e15a3" providerId="LiveId" clId="{BE8FE04B-0A52-4AD9-8668-64B50D142E7D}" dt="2026-06-28T11:06:28.932" v="68" actId="20577"/>
          <ac:spMkLst>
            <pc:docMk/>
            <pc:sldMk cId="1821373098" sldId="664"/>
            <ac:spMk id="7" creationId="{79284A48-3464-4682-B632-44BBCB8AF530}"/>
          </ac:spMkLst>
        </pc:spChg>
        <pc:spChg chg="add mod ord">
          <ac:chgData name="Kirsten Elger" userId="bc31c051181e15a3" providerId="LiveId" clId="{BE8FE04B-0A52-4AD9-8668-64B50D142E7D}" dt="2026-06-28T11:05:50.342" v="64" actId="167"/>
          <ac:spMkLst>
            <pc:docMk/>
            <pc:sldMk cId="1821373098" sldId="664"/>
            <ac:spMk id="22" creationId="{AC780340-5167-4292-8D13-7B2B544BB886}"/>
          </ac:spMkLst>
        </pc:spChg>
      </pc:sldChg>
      <pc:sldChg chg="modSp mod modAnim">
        <pc:chgData name="Kirsten Elger" userId="bc31c051181e15a3" providerId="LiveId" clId="{BE8FE04B-0A52-4AD9-8668-64B50D142E7D}" dt="2026-06-28T11:01:21.561" v="55" actId="108"/>
        <pc:sldMkLst>
          <pc:docMk/>
          <pc:sldMk cId="798409575" sldId="727"/>
        </pc:sldMkLst>
        <pc:spChg chg="mod">
          <ac:chgData name="Kirsten Elger" userId="bc31c051181e15a3" providerId="LiveId" clId="{BE8FE04B-0A52-4AD9-8668-64B50D142E7D}" dt="2026-06-28T10:58:38.244" v="4" actId="14100"/>
          <ac:spMkLst>
            <pc:docMk/>
            <pc:sldMk cId="798409575" sldId="727"/>
            <ac:spMk id="2" creationId="{4BB0645C-6A71-3B60-8035-CF71013F35A2}"/>
          </ac:spMkLst>
        </pc:spChg>
        <pc:picChg chg="mod">
          <ac:chgData name="Kirsten Elger" userId="bc31c051181e15a3" providerId="LiveId" clId="{BE8FE04B-0A52-4AD9-8668-64B50D142E7D}" dt="2026-06-28T11:01:21.561" v="55" actId="108"/>
          <ac:picMkLst>
            <pc:docMk/>
            <pc:sldMk cId="798409575" sldId="727"/>
            <ac:picMk id="1026" creationId="{CA9BD2DE-5A57-49E6-AE96-27A2BF57C762}"/>
          </ac:picMkLst>
        </pc:picChg>
      </pc:sldChg>
      <pc:sldChg chg="modSp mod">
        <pc:chgData name="Kirsten Elger" userId="bc31c051181e15a3" providerId="LiveId" clId="{BE8FE04B-0A52-4AD9-8668-64B50D142E7D}" dt="2026-06-28T10:59:02.595" v="8" actId="120"/>
        <pc:sldMkLst>
          <pc:docMk/>
          <pc:sldMk cId="4132450351" sldId="728"/>
        </pc:sldMkLst>
        <pc:spChg chg="mod">
          <ac:chgData name="Kirsten Elger" userId="bc31c051181e15a3" providerId="LiveId" clId="{BE8FE04B-0A52-4AD9-8668-64B50D142E7D}" dt="2026-06-28T10:59:02.595" v="8" actId="120"/>
          <ac:spMkLst>
            <pc:docMk/>
            <pc:sldMk cId="4132450351" sldId="728"/>
            <ac:spMk id="2" creationId="{92196BC7-8030-4AE8-B370-ECD9E803E9B1}"/>
          </ac:spMkLst>
        </pc:spChg>
      </pc:sldChg>
      <pc:sldChg chg="modSp mod">
        <pc:chgData name="Kirsten Elger" userId="bc31c051181e15a3" providerId="LiveId" clId="{BE8FE04B-0A52-4AD9-8668-64B50D142E7D}" dt="2026-06-28T10:59:49.391" v="48" actId="1036"/>
        <pc:sldMkLst>
          <pc:docMk/>
          <pc:sldMk cId="2714907647" sldId="729"/>
        </pc:sldMkLst>
        <pc:spChg chg="mod">
          <ac:chgData name="Kirsten Elger" userId="bc31c051181e15a3" providerId="LiveId" clId="{BE8FE04B-0A52-4AD9-8668-64B50D142E7D}" dt="2026-06-28T10:59:32.343" v="13" actId="1076"/>
          <ac:spMkLst>
            <pc:docMk/>
            <pc:sldMk cId="2714907647" sldId="729"/>
            <ac:spMk id="2" creationId="{AAA675B6-20BA-47FD-8FE5-BB59F9C3A6FA}"/>
          </ac:spMkLst>
        </pc:spChg>
        <pc:spChg chg="mod">
          <ac:chgData name="Kirsten Elger" userId="bc31c051181e15a3" providerId="LiveId" clId="{BE8FE04B-0A52-4AD9-8668-64B50D142E7D}" dt="2026-06-28T10:59:38.171" v="14" actId="1076"/>
          <ac:spMkLst>
            <pc:docMk/>
            <pc:sldMk cId="2714907647" sldId="729"/>
            <ac:spMk id="5" creationId="{EAF3CC5A-790F-4404-8079-9B03EB1B4B4D}"/>
          </ac:spMkLst>
        </pc:spChg>
        <pc:spChg chg="mod">
          <ac:chgData name="Kirsten Elger" userId="bc31c051181e15a3" providerId="LiveId" clId="{BE8FE04B-0A52-4AD9-8668-64B50D142E7D}" dt="2026-06-28T10:59:49.391" v="48" actId="1036"/>
          <ac:spMkLst>
            <pc:docMk/>
            <pc:sldMk cId="2714907647" sldId="729"/>
            <ac:spMk id="6" creationId="{4C62E9D5-125A-40AE-8EB0-769BF3E5E306}"/>
          </ac:spMkLst>
        </pc:spChg>
      </pc:sldChg>
      <pc:sldChg chg="modSp mod">
        <pc:chgData name="Kirsten Elger" userId="bc31c051181e15a3" providerId="LiveId" clId="{BE8FE04B-0A52-4AD9-8668-64B50D142E7D}" dt="2026-06-28T11:05:28.533" v="61" actId="120"/>
        <pc:sldMkLst>
          <pc:docMk/>
          <pc:sldMk cId="4253731474" sldId="732"/>
        </pc:sldMkLst>
        <pc:spChg chg="mod">
          <ac:chgData name="Kirsten Elger" userId="bc31c051181e15a3" providerId="LiveId" clId="{BE8FE04B-0A52-4AD9-8668-64B50D142E7D}" dt="2026-06-28T11:05:28.533" v="61" actId="120"/>
          <ac:spMkLst>
            <pc:docMk/>
            <pc:sldMk cId="4253731474" sldId="732"/>
            <ac:spMk id="2" creationId="{8C90DCC9-AB33-4AE5-8C06-F52D9046BBE3}"/>
          </ac:spMkLst>
        </pc:spChg>
      </pc:sldChg>
      <pc:sldChg chg="modSp mod modAnim">
        <pc:chgData name="Kirsten Elger" userId="bc31c051181e15a3" providerId="LiveId" clId="{BE8FE04B-0A52-4AD9-8668-64B50D142E7D}" dt="2026-06-28T11:08:20.935" v="97" actId="14100"/>
        <pc:sldMkLst>
          <pc:docMk/>
          <pc:sldMk cId="698917219" sldId="763"/>
        </pc:sldMkLst>
        <pc:spChg chg="mod">
          <ac:chgData name="Kirsten Elger" userId="bc31c051181e15a3" providerId="LiveId" clId="{BE8FE04B-0A52-4AD9-8668-64B50D142E7D}" dt="2026-06-28T11:08:20.935" v="97" actId="14100"/>
          <ac:spMkLst>
            <pc:docMk/>
            <pc:sldMk cId="698917219" sldId="763"/>
            <ac:spMk id="5" creationId="{B1512841-CB67-45DA-8890-D4E18A5BB83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092A98F-5E19-4C21-A45A-9FA15F2AD779}"/>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3" name="Rectangle 3">
            <a:extLst>
              <a:ext uri="{FF2B5EF4-FFF2-40B4-BE49-F238E27FC236}">
                <a16:creationId xmlns:a16="http://schemas.microsoft.com/office/drawing/2014/main" id="{7B628245-9340-4B34-83BF-CC1F342CF9C0}"/>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a:extLst>
              <a:ext uri="{FF2B5EF4-FFF2-40B4-BE49-F238E27FC236}">
                <a16:creationId xmlns:a16="http://schemas.microsoft.com/office/drawing/2014/main" id="{C2B7DB87-8624-4C5A-A0F5-B924C6904BD5}"/>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5" name="Rectangle 5">
            <a:extLst>
              <a:ext uri="{FF2B5EF4-FFF2-40B4-BE49-F238E27FC236}">
                <a16:creationId xmlns:a16="http://schemas.microsoft.com/office/drawing/2014/main" id="{61ACDAA6-230C-49CD-9767-5B59A050E246}"/>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2C8B4FDE-4EC5-4D8F-A4D8-094837330282}" type="slidenum">
              <a:rPr lang="de-DE" altLang="de-DE"/>
              <a:pPr>
                <a:defRPr/>
              </a:pPr>
              <a:t>‹Nr.›</a:t>
            </a:fld>
            <a:endParaRPr lang="de-DE" altLang="de-DE"/>
          </a:p>
        </p:txBody>
      </p:sp>
    </p:spTree>
    <p:extLst>
      <p:ext uri="{BB962C8B-B14F-4D97-AF65-F5344CB8AC3E}">
        <p14:creationId xmlns:p14="http://schemas.microsoft.com/office/powerpoint/2010/main" val="183023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C20A586-D7A8-4A32-BE8B-DDC00D0557FB}"/>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3075" name="Rectangle 3">
            <a:extLst>
              <a:ext uri="{FF2B5EF4-FFF2-40B4-BE49-F238E27FC236}">
                <a16:creationId xmlns:a16="http://schemas.microsoft.com/office/drawing/2014/main" id="{FC96FD7A-38E9-4255-8123-57BE12BE1B63}"/>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3076" name="Rectangle 4">
            <a:extLst>
              <a:ext uri="{FF2B5EF4-FFF2-40B4-BE49-F238E27FC236}">
                <a16:creationId xmlns:a16="http://schemas.microsoft.com/office/drawing/2014/main" id="{B274F2B2-BD92-424B-9408-A8C3C981F3E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90FD076-7F0E-4DDD-9ABE-EBE0F69C7623}"/>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a:extLst>
              <a:ext uri="{FF2B5EF4-FFF2-40B4-BE49-F238E27FC236}">
                <a16:creationId xmlns:a16="http://schemas.microsoft.com/office/drawing/2014/main" id="{C47242C7-1B86-4EE4-92B3-FAE9E1CFEB65}"/>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96" charset="0"/>
                <a:ea typeface="ＭＳ Ｐゴシック" pitchFamily="96" charset="-128"/>
                <a:cs typeface="+mn-cs"/>
              </a:defRPr>
            </a:lvl1pPr>
          </a:lstStyle>
          <a:p>
            <a:pPr>
              <a:defRPr/>
            </a:pPr>
            <a:endParaRPr lang="de-DE"/>
          </a:p>
        </p:txBody>
      </p:sp>
      <p:sp>
        <p:nvSpPr>
          <p:cNvPr id="3079" name="Rectangle 7">
            <a:extLst>
              <a:ext uri="{FF2B5EF4-FFF2-40B4-BE49-F238E27FC236}">
                <a16:creationId xmlns:a16="http://schemas.microsoft.com/office/drawing/2014/main" id="{C40DCDF3-43EF-4882-B588-11644CA94E2B}"/>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anose="020B0604030504040204" pitchFamily="34" charset="0"/>
              </a:defRPr>
            </a:lvl1pPr>
          </a:lstStyle>
          <a:p>
            <a:pPr>
              <a:defRPr/>
            </a:pPr>
            <a:fld id="{94ACB348-C2FD-4029-AEFE-F61C8BEC5E8C}" type="slidenum">
              <a:rPr lang="de-DE" altLang="de-DE"/>
              <a:pPr>
                <a:defRPr/>
              </a:pPr>
              <a:t>‹Nr.›</a:t>
            </a:fld>
            <a:endParaRPr lang="de-DE" altLang="de-DE"/>
          </a:p>
        </p:txBody>
      </p:sp>
    </p:spTree>
    <p:extLst>
      <p:ext uri="{BB962C8B-B14F-4D97-AF65-F5344CB8AC3E}">
        <p14:creationId xmlns:p14="http://schemas.microsoft.com/office/powerpoint/2010/main" val="710304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1pPr>
    <a:lvl2pPr marL="457200" algn="l" rtl="0" eaLnBrk="0" fontAlgn="base" hangingPunct="0">
      <a:spcBef>
        <a:spcPct val="30000"/>
      </a:spcBef>
      <a:spcAft>
        <a:spcPct val="0"/>
      </a:spcAft>
      <a:defRPr sz="1200" kern="1200">
        <a:solidFill>
          <a:srgbClr val="004D95"/>
        </a:solidFill>
        <a:latin typeface="Verdana" pitchFamily="96" charset="0"/>
        <a:ea typeface="ＭＳ Ｐゴシック" pitchFamily="96"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24</a:t>
            </a:fld>
            <a:endParaRPr lang="de-DE" altLang="de-DE"/>
          </a:p>
        </p:txBody>
      </p:sp>
    </p:spTree>
    <p:extLst>
      <p:ext uri="{BB962C8B-B14F-4D97-AF65-F5344CB8AC3E}">
        <p14:creationId xmlns:p14="http://schemas.microsoft.com/office/powerpoint/2010/main" val="344180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err="1">
                <a:latin typeface="Calibri" panose="020F0502020204030204" pitchFamily="34" charset="0"/>
                <a:ea typeface="Calibri" panose="020F0502020204030204" pitchFamily="34" charset="0"/>
                <a:cs typeface="Calibri" panose="020F0502020204030204" pitchFamily="34" charset="0"/>
              </a:rPr>
              <a:t>Cite</a:t>
            </a:r>
            <a:r>
              <a:rPr lang="de-DE" sz="1200" dirty="0">
                <a:latin typeface="Calibri" panose="020F0502020204030204" pitchFamily="34" charset="0"/>
                <a:ea typeface="Calibri" panose="020F0502020204030204" pitchFamily="34" charset="0"/>
                <a:cs typeface="Calibri" panose="020F0502020204030204" pitchFamily="34" charset="0"/>
              </a:rPr>
              <a:t> </a:t>
            </a:r>
            <a:r>
              <a:rPr lang="de-DE" sz="1200" dirty="0" err="1">
                <a:latin typeface="Calibri" panose="020F0502020204030204" pitchFamily="34" charset="0"/>
                <a:ea typeface="Calibri" panose="020F0502020204030204" pitchFamily="34" charset="0"/>
                <a:cs typeface="Calibri" panose="020F0502020204030204" pitchFamily="34" charset="0"/>
              </a:rPr>
              <a:t>papers</a:t>
            </a:r>
            <a:r>
              <a:rPr lang="de-DE" sz="1200" dirty="0">
                <a:latin typeface="Calibri" panose="020F0502020204030204" pitchFamily="34" charset="0"/>
                <a:ea typeface="Calibri" panose="020F0502020204030204" pitchFamily="34" charset="0"/>
                <a:cs typeface="Calibri" panose="020F0502020204030204" pitchFamily="34" charset="0"/>
              </a:rPr>
              <a:t>, </a:t>
            </a:r>
            <a:r>
              <a:rPr lang="de-DE" sz="1200" dirty="0" err="1">
                <a:latin typeface="Calibri" panose="020F0502020204030204" pitchFamily="34" charset="0"/>
                <a:ea typeface="Calibri" panose="020F0502020204030204" pitchFamily="34" charset="0"/>
                <a:cs typeface="Calibri" panose="020F0502020204030204" pitchFamily="34" charset="0"/>
              </a:rPr>
              <a:t>input</a:t>
            </a:r>
            <a:r>
              <a:rPr lang="de-DE" sz="1200" dirty="0">
                <a:latin typeface="Calibri" panose="020F0502020204030204" pitchFamily="34" charset="0"/>
                <a:ea typeface="Calibri" panose="020F0502020204030204" pitchFamily="34" charset="0"/>
                <a:cs typeface="Calibri" panose="020F0502020204030204" pitchFamily="34" charset="0"/>
              </a:rPr>
              <a:t> </a:t>
            </a:r>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25</a:t>
            </a:fld>
            <a:endParaRPr lang="de-DE" altLang="de-DE"/>
          </a:p>
        </p:txBody>
      </p:sp>
    </p:spTree>
    <p:extLst>
      <p:ext uri="{BB962C8B-B14F-4D97-AF65-F5344CB8AC3E}">
        <p14:creationId xmlns:p14="http://schemas.microsoft.com/office/powerpoint/2010/main" val="4345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26</a:t>
            </a:fld>
            <a:endParaRPr lang="de-DE" altLang="de-DE"/>
          </a:p>
        </p:txBody>
      </p:sp>
    </p:spTree>
    <p:extLst>
      <p:ext uri="{BB962C8B-B14F-4D97-AF65-F5344CB8AC3E}">
        <p14:creationId xmlns:p14="http://schemas.microsoft.com/office/powerpoint/2010/main" val="43154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for large pictures, tables, maps, plots…</a:t>
            </a:r>
          </a:p>
        </p:txBody>
      </p:sp>
      <p:sp>
        <p:nvSpPr>
          <p:cNvPr id="4" name="Slide Number Placeholder 3"/>
          <p:cNvSpPr>
            <a:spLocks noGrp="1"/>
          </p:cNvSpPr>
          <p:nvPr>
            <p:ph type="sldNum" sz="quarter" idx="5"/>
          </p:nvPr>
        </p:nvSpPr>
        <p:spPr/>
        <p:txBody>
          <a:bodyPr/>
          <a:lstStyle/>
          <a:p>
            <a:fld id="{E552B328-1FC2-1C4B-B807-8716236A14CF}" type="slidenum">
              <a:rPr lang="en-GB" smtClean="0"/>
              <a:t>7</a:t>
            </a:fld>
            <a:endParaRPr lang="en-GB"/>
          </a:p>
        </p:txBody>
      </p:sp>
    </p:spTree>
    <p:extLst>
      <p:ext uri="{BB962C8B-B14F-4D97-AF65-F5344CB8AC3E}">
        <p14:creationId xmlns:p14="http://schemas.microsoft.com/office/powerpoint/2010/main" val="84984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13</a:t>
            </a:fld>
            <a:endParaRPr lang="de-DE" altLang="de-DE"/>
          </a:p>
        </p:txBody>
      </p:sp>
    </p:spTree>
    <p:extLst>
      <p:ext uri="{BB962C8B-B14F-4D97-AF65-F5344CB8AC3E}">
        <p14:creationId xmlns:p14="http://schemas.microsoft.com/office/powerpoint/2010/main" val="377753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16</a:t>
            </a:fld>
            <a:endParaRPr lang="de-DE" altLang="de-DE"/>
          </a:p>
        </p:txBody>
      </p:sp>
    </p:spTree>
    <p:extLst>
      <p:ext uri="{BB962C8B-B14F-4D97-AF65-F5344CB8AC3E}">
        <p14:creationId xmlns:p14="http://schemas.microsoft.com/office/powerpoint/2010/main" val="208241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If</a:t>
            </a:r>
            <a:r>
              <a:rPr lang="de-DE" dirty="0"/>
              <a:t> </a:t>
            </a:r>
            <a:r>
              <a:rPr lang="de-DE" dirty="0" err="1"/>
              <a:t>your</a:t>
            </a:r>
            <a:r>
              <a:rPr lang="de-DE" dirty="0"/>
              <a:t> DOI </a:t>
            </a:r>
            <a:r>
              <a:rPr lang="de-DE" dirty="0" err="1"/>
              <a:t>metadata</a:t>
            </a:r>
            <a:r>
              <a:rPr lang="de-DE" dirty="0"/>
              <a:t> </a:t>
            </a:r>
            <a:r>
              <a:rPr lang="de-DE" dirty="0" err="1"/>
              <a:t>identifies</a:t>
            </a:r>
            <a:r>
              <a:rPr lang="de-DE" dirty="0"/>
              <a:t> </a:t>
            </a:r>
            <a:r>
              <a:rPr lang="de-DE" dirty="0" err="1"/>
              <a:t>the</a:t>
            </a:r>
            <a:r>
              <a:rPr lang="de-DE" dirty="0"/>
              <a:t> </a:t>
            </a:r>
            <a:r>
              <a:rPr lang="de-DE" dirty="0" err="1"/>
              <a:t>data</a:t>
            </a:r>
            <a:r>
              <a:rPr lang="de-DE" dirty="0"/>
              <a:t> </a:t>
            </a:r>
            <a:r>
              <a:rPr lang="de-DE" dirty="0" err="1"/>
              <a:t>creators</a:t>
            </a:r>
            <a:r>
              <a:rPr lang="de-DE" dirty="0"/>
              <a:t> </a:t>
            </a:r>
            <a:r>
              <a:rPr lang="de-DE" dirty="0" err="1"/>
              <a:t>with</a:t>
            </a:r>
            <a:r>
              <a:rPr lang="de-DE" dirty="0"/>
              <a:t> ORCIDs, </a:t>
            </a:r>
            <a:r>
              <a:rPr lang="de-DE" dirty="0" err="1"/>
              <a:t>the</a:t>
            </a:r>
            <a:r>
              <a:rPr lang="de-DE" dirty="0"/>
              <a:t> </a:t>
            </a:r>
            <a:r>
              <a:rPr lang="de-DE" dirty="0" err="1"/>
              <a:t>data</a:t>
            </a:r>
            <a:r>
              <a:rPr lang="de-DE" dirty="0"/>
              <a:t> </a:t>
            </a:r>
            <a:r>
              <a:rPr lang="de-DE" dirty="0" err="1"/>
              <a:t>publication</a:t>
            </a:r>
            <a:r>
              <a:rPr lang="de-DE" dirty="0"/>
              <a:t> </a:t>
            </a:r>
            <a:r>
              <a:rPr lang="de-DE" dirty="0" err="1"/>
              <a:t>can</a:t>
            </a:r>
            <a:r>
              <a:rPr lang="de-DE" dirty="0"/>
              <a:t> </a:t>
            </a:r>
            <a:r>
              <a:rPr lang="de-DE" dirty="0" err="1"/>
              <a:t>automatically</a:t>
            </a:r>
            <a:r>
              <a:rPr lang="de-DE" dirty="0"/>
              <a:t> </a:t>
            </a:r>
            <a:r>
              <a:rPr lang="de-DE" dirty="0" err="1"/>
              <a:t>be</a:t>
            </a:r>
            <a:r>
              <a:rPr lang="de-DE" dirty="0"/>
              <a:t> </a:t>
            </a:r>
            <a:r>
              <a:rPr lang="de-DE" dirty="0" err="1"/>
              <a:t>included</a:t>
            </a:r>
            <a:r>
              <a:rPr lang="de-DE" dirty="0"/>
              <a:t> in </a:t>
            </a:r>
            <a:r>
              <a:rPr lang="de-DE" dirty="0" err="1"/>
              <a:t>the</a:t>
            </a:r>
            <a:r>
              <a:rPr lang="de-DE" dirty="0"/>
              <a:t> </a:t>
            </a:r>
            <a:r>
              <a:rPr lang="de-DE" dirty="0" err="1"/>
              <a:t>creator‘s</a:t>
            </a:r>
            <a:r>
              <a:rPr lang="de-DE" dirty="0"/>
              <a:t> ORCID </a:t>
            </a:r>
            <a:r>
              <a:rPr lang="de-DE" dirty="0" err="1"/>
              <a:t>profile</a:t>
            </a:r>
            <a:r>
              <a:rPr lang="de-DE" dirty="0"/>
              <a:t> (</a:t>
            </a:r>
            <a:r>
              <a:rPr lang="de-DE" dirty="0" err="1"/>
              <a:t>if</a:t>
            </a:r>
            <a:r>
              <a:rPr lang="de-DE" dirty="0"/>
              <a:t> </a:t>
            </a:r>
            <a:r>
              <a:rPr lang="de-DE" dirty="0" err="1"/>
              <a:t>you</a:t>
            </a:r>
            <a:r>
              <a:rPr lang="de-DE" dirty="0"/>
              <a:t> </a:t>
            </a:r>
            <a:r>
              <a:rPr lang="de-DE" dirty="0" err="1"/>
              <a:t>allow</a:t>
            </a:r>
            <a:r>
              <a:rPr lang="de-DE" dirty="0"/>
              <a:t> </a:t>
            </a:r>
            <a:r>
              <a:rPr lang="de-DE" dirty="0" err="1"/>
              <a:t>this</a:t>
            </a:r>
            <a:r>
              <a:rPr lang="de-DE" dirty="0"/>
              <a:t> in </a:t>
            </a:r>
            <a:r>
              <a:rPr lang="de-DE" dirty="0" err="1"/>
              <a:t>the</a:t>
            </a:r>
            <a:r>
              <a:rPr lang="de-DE" dirty="0"/>
              <a:t> ORCID </a:t>
            </a:r>
            <a:r>
              <a:rPr lang="de-DE" dirty="0" err="1"/>
              <a:t>settings</a:t>
            </a:r>
            <a:r>
              <a:rPr lang="de-DE" dirty="0"/>
              <a:t>). ORCID </a:t>
            </a:r>
            <a:r>
              <a:rPr lang="de-DE" dirty="0" err="1"/>
              <a:t>is</a:t>
            </a:r>
            <a:r>
              <a:rPr lang="de-DE" dirty="0"/>
              <a:t> </a:t>
            </a:r>
            <a:r>
              <a:rPr lang="de-DE" dirty="0" err="1"/>
              <a:t>even</a:t>
            </a:r>
            <a:r>
              <a:rPr lang="de-DE" dirty="0"/>
              <a:t> </a:t>
            </a:r>
            <a:r>
              <a:rPr lang="de-DE" dirty="0" err="1"/>
              <a:t>informing</a:t>
            </a:r>
            <a:r>
              <a:rPr lang="de-DE" dirty="0"/>
              <a:t> </a:t>
            </a:r>
            <a:r>
              <a:rPr lang="de-DE" dirty="0" err="1"/>
              <a:t>you</a:t>
            </a:r>
            <a:r>
              <a:rPr lang="de-DE" dirty="0"/>
              <a:t> </a:t>
            </a:r>
            <a:r>
              <a:rPr lang="de-DE" dirty="0" err="1"/>
              <a:t>about</a:t>
            </a:r>
            <a:r>
              <a:rPr lang="de-DE" dirty="0"/>
              <a:t> an update via an email.</a:t>
            </a:r>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20</a:t>
            </a:fld>
            <a:endParaRPr lang="de-DE" altLang="de-DE"/>
          </a:p>
        </p:txBody>
      </p:sp>
    </p:spTree>
    <p:extLst>
      <p:ext uri="{BB962C8B-B14F-4D97-AF65-F5344CB8AC3E}">
        <p14:creationId xmlns:p14="http://schemas.microsoft.com/office/powerpoint/2010/main" val="409917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21</a:t>
            </a:fld>
            <a:endParaRPr lang="de-DE" altLang="de-DE"/>
          </a:p>
        </p:txBody>
      </p:sp>
    </p:spTree>
    <p:extLst>
      <p:ext uri="{BB962C8B-B14F-4D97-AF65-F5344CB8AC3E}">
        <p14:creationId xmlns:p14="http://schemas.microsoft.com/office/powerpoint/2010/main" val="183534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22</a:t>
            </a:fld>
            <a:endParaRPr lang="de-DE" altLang="de-DE"/>
          </a:p>
        </p:txBody>
      </p:sp>
    </p:spTree>
    <p:extLst>
      <p:ext uri="{BB962C8B-B14F-4D97-AF65-F5344CB8AC3E}">
        <p14:creationId xmlns:p14="http://schemas.microsoft.com/office/powerpoint/2010/main" val="300019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23</a:t>
            </a:fld>
            <a:endParaRPr lang="de-DE" altLang="de-DE"/>
          </a:p>
        </p:txBody>
      </p:sp>
    </p:spTree>
    <p:extLst>
      <p:ext uri="{BB962C8B-B14F-4D97-AF65-F5344CB8AC3E}">
        <p14:creationId xmlns:p14="http://schemas.microsoft.com/office/powerpoint/2010/main" val="604015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12C91B73-538A-4CFE-BADA-382F6954A16A}"/>
              </a:ext>
            </a:extLst>
          </p:cNvPr>
          <p:cNvSpPr>
            <a:spLocks noChangeArrowheads="1"/>
          </p:cNvSpPr>
          <p:nvPr/>
        </p:nvSpPr>
        <p:spPr bwMode="auto">
          <a:xfrm>
            <a:off x="0" y="3175"/>
            <a:ext cx="12192000" cy="68580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de-DE" altLang="de-DE" sz="2400"/>
          </a:p>
        </p:txBody>
      </p:sp>
      <p:sp>
        <p:nvSpPr>
          <p:cNvPr id="5" name="Line 18">
            <a:extLst>
              <a:ext uri="{FF2B5EF4-FFF2-40B4-BE49-F238E27FC236}">
                <a16:creationId xmlns:a16="http://schemas.microsoft.com/office/drawing/2014/main" id="{0CB32AE3-F45F-466D-86C4-C2F47C983962}"/>
              </a:ext>
            </a:extLst>
          </p:cNvPr>
          <p:cNvSpPr>
            <a:spLocks noChangeShapeType="1"/>
          </p:cNvSpPr>
          <p:nvPr/>
        </p:nvSpPr>
        <p:spPr bwMode="auto">
          <a:xfrm>
            <a:off x="-48682" y="6086475"/>
            <a:ext cx="1238461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sz="2400"/>
          </a:p>
        </p:txBody>
      </p:sp>
      <p:sp>
        <p:nvSpPr>
          <p:cNvPr id="8195" name="Rectangle 3"/>
          <p:cNvSpPr>
            <a:spLocks noGrp="1" noChangeArrowheads="1"/>
          </p:cNvSpPr>
          <p:nvPr>
            <p:ph type="ctrTitle"/>
          </p:nvPr>
        </p:nvSpPr>
        <p:spPr>
          <a:xfrm>
            <a:off x="203200" y="304800"/>
            <a:ext cx="11785600" cy="205740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dirty="0"/>
              <a:t>Titelmasterformat durch Klicken bearbeiten</a:t>
            </a:r>
          </a:p>
        </p:txBody>
      </p:sp>
      <p:sp>
        <p:nvSpPr>
          <p:cNvPr id="8196" name="Rectangle 4"/>
          <p:cNvSpPr>
            <a:spLocks noGrp="1" noChangeArrowheads="1"/>
          </p:cNvSpPr>
          <p:nvPr>
            <p:ph type="subTitle" idx="1"/>
          </p:nvPr>
        </p:nvSpPr>
        <p:spPr>
          <a:xfrm>
            <a:off x="203200" y="2362200"/>
            <a:ext cx="11785600" cy="10668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dirty="0"/>
              <a:t>Formatvorlage des Untertitelmasters durch Klicken bearbeiten</a:t>
            </a:r>
          </a:p>
        </p:txBody>
      </p:sp>
      <p:pic>
        <p:nvPicPr>
          <p:cNvPr id="8" name="Bild 5" descr="Helmholtz_Logo_CMYK_DE.eps">
            <a:extLst>
              <a:ext uri="{FF2B5EF4-FFF2-40B4-BE49-F238E27FC236}">
                <a16:creationId xmlns:a16="http://schemas.microsoft.com/office/drawing/2014/main" id="{1964CEF2-B8FA-4CA6-9E65-841B45E8FB1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l="8" r="52588"/>
          <a:stretch>
            <a:fillRect/>
          </a:stretch>
        </p:blipFill>
        <p:spPr bwMode="auto">
          <a:xfrm>
            <a:off x="10763779" y="6381118"/>
            <a:ext cx="12842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11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294804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251843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322437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230648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558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75816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1498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29/06/2026</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92503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29/06/2026</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65573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29/06/2026</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682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a:extLst>
              <a:ext uri="{FF2B5EF4-FFF2-40B4-BE49-F238E27FC236}">
                <a16:creationId xmlns:a16="http://schemas.microsoft.com/office/drawing/2014/main" id="{E9662F7F-BDFE-4B21-8FBC-4E1F10168A6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4790B145-62B6-446D-AAA5-5CB094BB24C3}"/>
              </a:ext>
            </a:extLst>
          </p:cNvPr>
          <p:cNvSpPr>
            <a:spLocks noGrp="1" noChangeArrowheads="1"/>
          </p:cNvSpPr>
          <p:nvPr>
            <p:ph type="sldNum" sz="quarter" idx="11"/>
          </p:nvPr>
        </p:nvSpPr>
        <p:spPr>
          <a:ln/>
        </p:spPr>
        <p:txBody>
          <a:bodyPr/>
          <a:lstStyle>
            <a:lvl1pPr>
              <a:defRPr/>
            </a:lvl1pPr>
          </a:lstStyle>
          <a:p>
            <a:pPr>
              <a:defRPr/>
            </a:pPr>
            <a:fld id="{6FB70C72-E697-40B8-97A4-E4013401D69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376219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29/06/2026</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3627246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a:extLst>
              <a:ext uri="{FF2B5EF4-FFF2-40B4-BE49-F238E27FC236}">
                <a16:creationId xmlns:a16="http://schemas.microsoft.com/office/drawing/2014/main" id="{E9662F7F-BDFE-4B21-8FBC-4E1F10168A6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4790B145-62B6-446D-AAA5-5CB094BB24C3}"/>
              </a:ext>
            </a:extLst>
          </p:cNvPr>
          <p:cNvSpPr>
            <a:spLocks noGrp="1" noChangeArrowheads="1"/>
          </p:cNvSpPr>
          <p:nvPr>
            <p:ph type="sldNum" sz="quarter" idx="11"/>
          </p:nvPr>
        </p:nvSpPr>
        <p:spPr>
          <a:ln/>
        </p:spPr>
        <p:txBody>
          <a:bodyPr/>
          <a:lstStyle>
            <a:lvl1pPr>
              <a:defRPr/>
            </a:lvl1pPr>
          </a:lstStyle>
          <a:p>
            <a:pPr>
              <a:defRPr/>
            </a:pPr>
            <a:fld id="{6FB70C72-E697-40B8-97A4-E4013401D69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3190181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03200" y="1676400"/>
            <a:ext cx="5791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76400"/>
            <a:ext cx="5791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2C724FAD-5217-4875-AFE8-98BF9D222D7F}"/>
              </a:ext>
            </a:extLst>
          </p:cNvPr>
          <p:cNvSpPr>
            <a:spLocks noGrp="1" noChangeArrowheads="1"/>
          </p:cNvSpPr>
          <p:nvPr>
            <p:ph type="ftr" sz="quarter" idx="10"/>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95672C39-CEFA-48A9-B07F-7A6F538A1FE2}"/>
              </a:ext>
            </a:extLst>
          </p:cNvPr>
          <p:cNvSpPr>
            <a:spLocks noGrp="1" noChangeArrowheads="1"/>
          </p:cNvSpPr>
          <p:nvPr>
            <p:ph type="sldNum" sz="quarter" idx="11"/>
          </p:nvPr>
        </p:nvSpPr>
        <p:spPr>
          <a:ln/>
        </p:spPr>
        <p:txBody>
          <a:bodyPr/>
          <a:lstStyle>
            <a:lvl1pPr>
              <a:defRPr/>
            </a:lvl1pPr>
          </a:lstStyle>
          <a:p>
            <a:pPr>
              <a:defRPr/>
            </a:pPr>
            <a:fld id="{71BB632C-FCCA-4023-BCDC-E7E3729DF75C}"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1619984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DFD1099C-0FE4-4927-9DB0-56755CDAF743}"/>
              </a:ext>
            </a:extLst>
          </p:cNvPr>
          <p:cNvSpPr>
            <a:spLocks noGrp="1" noChangeArrowheads="1"/>
          </p:cNvSpPr>
          <p:nvPr>
            <p:ph type="ftr" sz="quarter" idx="10"/>
          </p:nvPr>
        </p:nvSpPr>
        <p:spPr>
          <a:ln/>
        </p:spPr>
        <p:txBody>
          <a:bodyPr/>
          <a:lstStyle>
            <a:lvl1pPr>
              <a:defRPr/>
            </a:lvl1pPr>
          </a:lstStyle>
          <a:p>
            <a:pPr>
              <a:defRPr/>
            </a:pPr>
            <a:endParaRPr lang="de-DE"/>
          </a:p>
        </p:txBody>
      </p:sp>
      <p:sp>
        <p:nvSpPr>
          <p:cNvPr id="8" name="Rectangle 6">
            <a:extLst>
              <a:ext uri="{FF2B5EF4-FFF2-40B4-BE49-F238E27FC236}">
                <a16:creationId xmlns:a16="http://schemas.microsoft.com/office/drawing/2014/main" id="{F41A1CA1-2FD3-41F2-B009-566F32F8208B}"/>
              </a:ext>
            </a:extLst>
          </p:cNvPr>
          <p:cNvSpPr>
            <a:spLocks noGrp="1" noChangeArrowheads="1"/>
          </p:cNvSpPr>
          <p:nvPr>
            <p:ph type="sldNum" sz="quarter" idx="11"/>
          </p:nvPr>
        </p:nvSpPr>
        <p:spPr>
          <a:ln/>
        </p:spPr>
        <p:txBody>
          <a:bodyPr/>
          <a:lstStyle>
            <a:lvl1pPr>
              <a:defRPr/>
            </a:lvl1pPr>
          </a:lstStyle>
          <a:p>
            <a:pPr>
              <a:defRPr/>
            </a:pPr>
            <a:fld id="{549ECA60-253C-44F3-BBEF-FE5FDCB8C0BE}"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3610325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E6106C75-CF30-4AD7-91FE-DDD7C54CE089}"/>
              </a:ext>
            </a:extLst>
          </p:cNvPr>
          <p:cNvSpPr>
            <a:spLocks noGrp="1" noChangeArrowheads="1"/>
          </p:cNvSpPr>
          <p:nvPr>
            <p:ph type="ftr" sz="quarter" idx="10"/>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DF3D27A4-CEDB-448E-B62D-5ABDA4F67145}"/>
              </a:ext>
            </a:extLst>
          </p:cNvPr>
          <p:cNvSpPr>
            <a:spLocks noGrp="1" noChangeArrowheads="1"/>
          </p:cNvSpPr>
          <p:nvPr>
            <p:ph type="sldNum" sz="quarter" idx="11"/>
          </p:nvPr>
        </p:nvSpPr>
        <p:spPr>
          <a:ln/>
        </p:spPr>
        <p:txBody>
          <a:bodyPr/>
          <a:lstStyle>
            <a:lvl1pPr>
              <a:defRPr/>
            </a:lvl1pPr>
          </a:lstStyle>
          <a:p>
            <a:pPr>
              <a:defRPr/>
            </a:pPr>
            <a:fld id="{2BA81646-0370-43F4-A1C9-500A6A74635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842063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A8D8B2C-9613-4766-951F-5D8489AF16E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3" name="Rectangle 6">
            <a:extLst>
              <a:ext uri="{FF2B5EF4-FFF2-40B4-BE49-F238E27FC236}">
                <a16:creationId xmlns:a16="http://schemas.microsoft.com/office/drawing/2014/main" id="{1177CF61-615D-4263-A50D-FB662A4B307E}"/>
              </a:ext>
            </a:extLst>
          </p:cNvPr>
          <p:cNvSpPr>
            <a:spLocks noGrp="1" noChangeArrowheads="1"/>
          </p:cNvSpPr>
          <p:nvPr>
            <p:ph type="sldNum" sz="quarter" idx="11"/>
          </p:nvPr>
        </p:nvSpPr>
        <p:spPr>
          <a:ln/>
        </p:spPr>
        <p:txBody>
          <a:bodyPr/>
          <a:lstStyle>
            <a:lvl1pPr>
              <a:defRPr/>
            </a:lvl1pPr>
          </a:lstStyle>
          <a:p>
            <a:pPr>
              <a:defRPr/>
            </a:pPr>
            <a:fld id="{02836A09-4D55-40A5-B289-2F619F42C33F}"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25088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a:extLst>
              <a:ext uri="{FF2B5EF4-FFF2-40B4-BE49-F238E27FC236}">
                <a16:creationId xmlns:a16="http://schemas.microsoft.com/office/drawing/2014/main" id="{9779D135-2132-4CEC-971C-A3ED64077DF6}"/>
              </a:ext>
            </a:extLst>
          </p:cNvPr>
          <p:cNvSpPr>
            <a:spLocks noGrp="1" noChangeArrowheads="1"/>
          </p:cNvSpPr>
          <p:nvPr>
            <p:ph type="ftr" sz="quarter" idx="10"/>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23F7B170-C045-4F08-9A48-D3B1759EEED0}"/>
              </a:ext>
            </a:extLst>
          </p:cNvPr>
          <p:cNvSpPr>
            <a:spLocks noGrp="1" noChangeArrowheads="1"/>
          </p:cNvSpPr>
          <p:nvPr>
            <p:ph type="sldNum" sz="quarter" idx="11"/>
          </p:nvPr>
        </p:nvSpPr>
        <p:spPr>
          <a:ln/>
        </p:spPr>
        <p:txBody>
          <a:bodyPr/>
          <a:lstStyle>
            <a:lvl1pPr>
              <a:defRPr/>
            </a:lvl1pPr>
          </a:lstStyle>
          <a:p>
            <a:pPr>
              <a:defRPr/>
            </a:pPr>
            <a:fld id="{9D893E5C-AE16-4873-9402-60763F61474F}"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06419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274348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360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hyperlink" Target="http://www.epos-eu.org/on" TargetMode="External"/><Relationship Id="rId2" Type="http://schemas.openxmlformats.org/officeDocument/2006/relationships/slideLayout" Target="../slideLayouts/slideLayout10.xml"/><Relationship Id="rId16" Type="http://schemas.openxmlformats.org/officeDocument/2006/relationships/hyperlink" Target="mailto:info@epos-eric.eu" TargetMode="Externa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3.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8EDE84-1EA8-43E8-9D6C-8C7453CA34BE}"/>
              </a:ext>
            </a:extLst>
          </p:cNvPr>
          <p:cNvSpPr>
            <a:spLocks noGrp="1" noChangeArrowheads="1"/>
          </p:cNvSpPr>
          <p:nvPr>
            <p:ph type="title"/>
          </p:nvPr>
        </p:nvSpPr>
        <p:spPr bwMode="auto">
          <a:xfrm>
            <a:off x="203200" y="304800"/>
            <a:ext cx="1178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a:extLst>
              <a:ext uri="{FF2B5EF4-FFF2-40B4-BE49-F238E27FC236}">
                <a16:creationId xmlns:a16="http://schemas.microsoft.com/office/drawing/2014/main" id="{0F5533BD-ADBD-4DA2-90AB-6F0495CDBAF2}"/>
              </a:ext>
            </a:extLst>
          </p:cNvPr>
          <p:cNvSpPr>
            <a:spLocks noGrp="1" noChangeArrowheads="1"/>
          </p:cNvSpPr>
          <p:nvPr>
            <p:ph type="body" idx="1"/>
          </p:nvPr>
        </p:nvSpPr>
        <p:spPr bwMode="auto">
          <a:xfrm>
            <a:off x="203200" y="1676400"/>
            <a:ext cx="1178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a:extLst>
              <a:ext uri="{FF2B5EF4-FFF2-40B4-BE49-F238E27FC236}">
                <a16:creationId xmlns:a16="http://schemas.microsoft.com/office/drawing/2014/main" id="{1901DE22-0F57-4000-B527-F6ECB9BF15E5}"/>
              </a:ext>
            </a:extLst>
          </p:cNvPr>
          <p:cNvSpPr>
            <a:spLocks noGrp="1" noChangeArrowheads="1"/>
          </p:cNvSpPr>
          <p:nvPr>
            <p:ph type="ftr" sz="quarter" idx="3"/>
          </p:nvPr>
        </p:nvSpPr>
        <p:spPr bwMode="auto">
          <a:xfrm>
            <a:off x="1828800" y="6516688"/>
            <a:ext cx="7213600" cy="341312"/>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p>
        </p:txBody>
      </p:sp>
      <p:sp>
        <p:nvSpPr>
          <p:cNvPr id="1030" name="Rectangle 6">
            <a:extLst>
              <a:ext uri="{FF2B5EF4-FFF2-40B4-BE49-F238E27FC236}">
                <a16:creationId xmlns:a16="http://schemas.microsoft.com/office/drawing/2014/main" id="{C6AF3726-2387-4E5F-993D-69F04B2C8149}"/>
              </a:ext>
            </a:extLst>
          </p:cNvPr>
          <p:cNvSpPr>
            <a:spLocks noGrp="1" noChangeArrowheads="1"/>
          </p:cNvSpPr>
          <p:nvPr>
            <p:ph type="sldNum" sz="quarter" idx="4"/>
          </p:nvPr>
        </p:nvSpPr>
        <p:spPr bwMode="auto">
          <a:xfrm>
            <a:off x="9245600" y="6516688"/>
            <a:ext cx="1117600" cy="341312"/>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pPr>
              <a:defRPr/>
            </a:pPr>
            <a:fld id="{35360FE4-4C96-448C-96C9-C7AED79263C9}" type="slidenum">
              <a:rPr lang="de-DE" altLang="de-DE"/>
              <a:pPr>
                <a:defRPr/>
              </a:pPr>
              <a:t>‹Nr.›</a:t>
            </a:fld>
            <a:endParaRPr lang="de-DE" altLang="de-DE">
              <a:solidFill>
                <a:schemeClr val="tx1"/>
              </a:solidFill>
            </a:endParaRPr>
          </a:p>
        </p:txBody>
      </p:sp>
      <p:sp>
        <p:nvSpPr>
          <p:cNvPr id="2" name="Line 12">
            <a:extLst>
              <a:ext uri="{FF2B5EF4-FFF2-40B4-BE49-F238E27FC236}">
                <a16:creationId xmlns:a16="http://schemas.microsoft.com/office/drawing/2014/main" id="{254457D1-3260-4B6D-A599-C5946CD7849A}"/>
              </a:ext>
            </a:extLst>
          </p:cNvPr>
          <p:cNvSpPr>
            <a:spLocks noChangeShapeType="1"/>
          </p:cNvSpPr>
          <p:nvPr/>
        </p:nvSpPr>
        <p:spPr bwMode="auto">
          <a:xfrm>
            <a:off x="0" y="6086475"/>
            <a:ext cx="12192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sz="2400"/>
          </a:p>
        </p:txBody>
      </p:sp>
    </p:spTree>
  </p:cSld>
  <p:clrMap bg1="lt1" tx1="dk1" bg2="lt2" tx2="dk2" accent1="accent1" accent2="accent2" accent3="accent3" accent4="accent4" accent5="accent5" accent6="accent6" hlink="hlink" folHlink="folHlink"/>
  <p:sldLayoutIdLst>
    <p:sldLayoutId id="2147483728" r:id="rId1"/>
    <p:sldLayoutId id="2147483722" r:id="rId2"/>
    <p:sldLayoutId id="2147483723" r:id="rId3"/>
    <p:sldLayoutId id="2147483724" r:id="rId4"/>
    <p:sldLayoutId id="2147483725" r:id="rId5"/>
    <p:sldLayoutId id="2147483726" r:id="rId6"/>
    <p:sldLayoutId id="2147483727" r:id="rId7"/>
    <p:sldLayoutId id="2147483729" r:id="rId8"/>
  </p:sldLayoutIdLst>
  <p:txStyles>
    <p:titleStyle>
      <a:lvl1pPr algn="ctr" rtl="0" eaLnBrk="0" fontAlgn="base" hangingPunct="0">
        <a:spcBef>
          <a:spcPct val="0"/>
        </a:spcBef>
        <a:spcAft>
          <a:spcPct val="0"/>
        </a:spcAft>
        <a:defRPr sz="3200">
          <a:solidFill>
            <a:srgbClr val="00589C"/>
          </a:solidFill>
          <a:latin typeface="+mj-lt"/>
          <a:ea typeface="+mj-ea"/>
          <a:cs typeface="ＭＳ Ｐゴシック"/>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1400">
          <a:solidFill>
            <a:srgbClr val="00589C"/>
          </a:solidFill>
          <a:latin typeface="+mn-lt"/>
          <a:ea typeface="+mn-ea"/>
          <a:cs typeface="ＭＳ Ｐゴシック"/>
        </a:defRPr>
      </a:lvl2pPr>
      <a:lvl3pPr marL="1143000" indent="-228600" algn="l" rtl="0" eaLnBrk="0" fontAlgn="base" hangingPunct="0">
        <a:spcBef>
          <a:spcPct val="20000"/>
        </a:spcBef>
        <a:spcAft>
          <a:spcPct val="0"/>
        </a:spcAft>
        <a:buChar char="•"/>
        <a:defRPr sz="1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2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000">
          <a:solidFill>
            <a:schemeClr val="bg2"/>
          </a:solidFill>
          <a:latin typeface="+mn-lt"/>
          <a:ea typeface="+mn-ea"/>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‹Nr.›</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8"/>
          <a:stretch>
            <a:fillRect/>
          </a:stretch>
        </p:blipFill>
        <p:spPr>
          <a:xfrm>
            <a:off x="367303" y="6176963"/>
            <a:ext cx="483000" cy="489647"/>
          </a:xfrm>
          <a:prstGeom prst="rect">
            <a:avLst/>
          </a:prstGeom>
        </p:spPr>
      </p:pic>
    </p:spTree>
    <p:extLst>
      <p:ext uri="{BB962C8B-B14F-4D97-AF65-F5344CB8AC3E}">
        <p14:creationId xmlns:p14="http://schemas.microsoft.com/office/powerpoint/2010/main" val="42753168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hyperlink" Target="https://doi.org/10.5880/fidgeo.2021.049" TargetMode="External"/><Relationship Id="rId13" Type="http://schemas.openxmlformats.org/officeDocument/2006/relationships/hyperlink" Target="https://igsn.org/GFFJH00AD" TargetMode="External"/><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hyperlink" Target="https://hdl.handle.net/11708/37B4E3C1-3DCC-4B7B-B475-87A3177F6030" TargetMode="External"/><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hyperlink" Target="https://ror.org/04z8jg394" TargetMode="External"/><Relationship Id="rId5" Type="http://schemas.openxmlformats.org/officeDocument/2006/relationships/image" Target="../media/image37.png"/><Relationship Id="rId15" Type="http://schemas.openxmlformats.org/officeDocument/2006/relationships/image" Target="../media/image41.png"/><Relationship Id="rId10" Type="http://schemas.openxmlformats.org/officeDocument/2006/relationships/hyperlink" Target="http://doi.org/10.13039/501100001659" TargetMode="External"/><Relationship Id="rId4" Type="http://schemas.openxmlformats.org/officeDocument/2006/relationships/image" Target="../media/image36.png"/><Relationship Id="rId9" Type="http://schemas.openxmlformats.org/officeDocument/2006/relationships/hyperlink" Target="https://orcid.org/0000-0001-5140-8602" TargetMode="External"/><Relationship Id="rId1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43.jp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hyperlink" Target="https://ror.org/search" TargetMode="External"/><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6.sv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hyperlink" Target="https://dataservice.gfz.de/elmo" TargetMode="External"/><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hyperlink" Target="https://fidgeo.de/en" TargetMode="External"/><Relationship Id="rId13" Type="http://schemas.openxmlformats.org/officeDocument/2006/relationships/image" Target="../media/image17.png"/><Relationship Id="rId3" Type="http://schemas.openxmlformats.org/officeDocument/2006/relationships/hyperlink" Target="https://dataservices.gfz-potsdam.de/" TargetMode="Externa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jp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2.png"/><Relationship Id="rId5" Type="http://schemas.openxmlformats.org/officeDocument/2006/relationships/hyperlink" Target="https://doi.org/10.23689/fidgeo-5832" TargetMode="External"/><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40.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42.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43.jpg"/><Relationship Id="rId10" Type="http://schemas.openxmlformats.org/officeDocument/2006/relationships/image" Target="../media/image74.png"/><Relationship Id="rId4" Type="http://schemas.openxmlformats.org/officeDocument/2006/relationships/image" Target="../media/image68.jpg"/><Relationship Id="rId9" Type="http://schemas.openxmlformats.org/officeDocument/2006/relationships/image" Target="../media/image73.jpe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N2zK3sAtr-4"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blog.infuseai.io/everything-about-metadata-and-its-meaning-for-machine-learning-practitioners-cd353ca160d1" TargetMode="External"/><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498566" y="1758670"/>
            <a:ext cx="4953000" cy="3034996"/>
          </a:xfrm>
        </p:spPr>
        <p:txBody>
          <a:bodyPr/>
          <a:lstStyle/>
          <a:p>
            <a:pPr algn="l"/>
            <a:r>
              <a:rPr lang="de-DE" altLang="de-DE" dirty="0">
                <a:solidFill>
                  <a:schemeClr val="tx1"/>
                </a:solidFill>
              </a:rPr>
              <a:t>Stories </a:t>
            </a:r>
            <a:r>
              <a:rPr lang="de-DE" altLang="de-DE" dirty="0" err="1">
                <a:solidFill>
                  <a:schemeClr val="tx1"/>
                </a:solidFill>
              </a:rPr>
              <a:t>about</a:t>
            </a:r>
            <a:r>
              <a:rPr lang="de-DE" altLang="de-DE" dirty="0">
                <a:solidFill>
                  <a:schemeClr val="tx1"/>
                </a:solidFill>
              </a:rPr>
              <a:t> </a:t>
            </a:r>
            <a:r>
              <a:rPr lang="de-DE" altLang="de-DE" dirty="0" err="1">
                <a:solidFill>
                  <a:schemeClr val="tx1"/>
                </a:solidFill>
              </a:rPr>
              <a:t>Metadata</a:t>
            </a:r>
            <a:r>
              <a:rPr lang="de-DE" altLang="de-DE" dirty="0">
                <a:solidFill>
                  <a:schemeClr val="tx1"/>
                </a:solidFill>
              </a:rPr>
              <a:t>: </a:t>
            </a:r>
            <a:r>
              <a:rPr lang="de-DE" altLang="de-DE" b="0" dirty="0" err="1">
                <a:solidFill>
                  <a:schemeClr val="tx1"/>
                </a:solidFill>
              </a:rPr>
              <a:t>introduction</a:t>
            </a:r>
            <a:r>
              <a:rPr lang="de-DE" altLang="de-DE" b="0" dirty="0">
                <a:solidFill>
                  <a:schemeClr val="tx1"/>
                </a:solidFill>
              </a:rPr>
              <a:t>, </a:t>
            </a:r>
            <a:r>
              <a:rPr lang="de-DE" altLang="de-DE" b="0" dirty="0" err="1">
                <a:solidFill>
                  <a:schemeClr val="tx1"/>
                </a:solidFill>
              </a:rPr>
              <a:t>types</a:t>
            </a:r>
            <a:r>
              <a:rPr lang="de-DE" altLang="de-DE" b="0" dirty="0">
                <a:solidFill>
                  <a:schemeClr val="tx1"/>
                </a:solidFill>
              </a:rPr>
              <a:t>, </a:t>
            </a:r>
            <a:r>
              <a:rPr lang="de-DE" altLang="de-DE" b="0" dirty="0" err="1">
                <a:solidFill>
                  <a:schemeClr val="tx1"/>
                </a:solidFill>
              </a:rPr>
              <a:t>role</a:t>
            </a:r>
            <a:r>
              <a:rPr lang="de-DE" altLang="de-DE" b="0" dirty="0">
                <a:solidFill>
                  <a:schemeClr val="tx1"/>
                </a:solidFill>
              </a:rPr>
              <a:t>, </a:t>
            </a:r>
            <a:r>
              <a:rPr lang="de-DE" altLang="de-DE" b="0" dirty="0" err="1">
                <a:solidFill>
                  <a:schemeClr val="tx1"/>
                </a:solidFill>
              </a:rPr>
              <a:t>elements</a:t>
            </a:r>
            <a:endParaRPr lang="en-GB" b="0" dirty="0">
              <a:solidFill>
                <a:schemeClr val="tx1"/>
              </a:solidFill>
            </a:endParaRP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498566" y="5028841"/>
            <a:ext cx="4953000" cy="889000"/>
          </a:xfrm>
        </p:spPr>
        <p:txBody>
          <a:bodyPr>
            <a:normAutofit/>
          </a:bodyPr>
          <a:lstStyle/>
          <a:p>
            <a:pPr marL="0" indent="0">
              <a:buNone/>
            </a:pPr>
            <a:r>
              <a:rPr lang="en-GB" dirty="0"/>
              <a:t>Kirsten Elger</a:t>
            </a:r>
            <a:r>
              <a:rPr lang="en-GB" dirty="0">
                <a:solidFill>
                  <a:srgbClr val="FEDC7F"/>
                </a:solidFill>
              </a:rPr>
              <a:t>|</a:t>
            </a:r>
            <a:r>
              <a:rPr lang="en-GB" dirty="0"/>
              <a:t> kelger@gfz.de</a:t>
            </a:r>
          </a:p>
        </p:txBody>
      </p:sp>
      <p:pic>
        <p:nvPicPr>
          <p:cNvPr id="2050" name="Picture 2" descr="EPOS Summer School 2026 23-27 June 2026 – Espai Cràter – Olot, Spain">
            <a:extLst>
              <a:ext uri="{FF2B5EF4-FFF2-40B4-BE49-F238E27FC236}">
                <a16:creationId xmlns:a16="http://schemas.microsoft.com/office/drawing/2014/main" id="{37554A3D-5F0D-4C92-8F50-98B1776BA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078996"/>
            <a:ext cx="6194806" cy="439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0DCC9-AB33-4AE5-8C06-F52D9046BBE3}"/>
              </a:ext>
            </a:extLst>
          </p:cNvPr>
          <p:cNvSpPr>
            <a:spLocks noGrp="1"/>
          </p:cNvSpPr>
          <p:nvPr>
            <p:ph type="title"/>
          </p:nvPr>
        </p:nvSpPr>
        <p:spPr>
          <a:xfrm>
            <a:off x="838200" y="1"/>
            <a:ext cx="10515600" cy="1073550"/>
          </a:xfrm>
        </p:spPr>
        <p:txBody>
          <a:bodyPr>
            <a:normAutofit/>
          </a:bodyPr>
          <a:lstStyle/>
          <a:p>
            <a:r>
              <a:rPr lang="de-DE" sz="3600" dirty="0" err="1"/>
              <a:t>Metadata</a:t>
            </a:r>
            <a:r>
              <a:rPr lang="de-DE" sz="3600" dirty="0"/>
              <a:t> </a:t>
            </a:r>
            <a:r>
              <a:rPr lang="de-DE" sz="3600" dirty="0" err="1"/>
              <a:t>are</a:t>
            </a:r>
            <a:r>
              <a:rPr lang="de-DE" sz="3600" dirty="0"/>
              <a:t> </a:t>
            </a:r>
            <a:r>
              <a:rPr lang="de-DE" sz="3600" dirty="0" err="1"/>
              <a:t>everywhere</a:t>
            </a:r>
            <a:endParaRPr lang="de-DE" sz="3600" dirty="0"/>
          </a:p>
        </p:txBody>
      </p:sp>
      <p:sp>
        <p:nvSpPr>
          <p:cNvPr id="3" name="Rechteck 2">
            <a:extLst>
              <a:ext uri="{FF2B5EF4-FFF2-40B4-BE49-F238E27FC236}">
                <a16:creationId xmlns:a16="http://schemas.microsoft.com/office/drawing/2014/main" id="{C95ADE7E-675F-4E51-A1C7-4BFE017F8ECA}"/>
              </a:ext>
            </a:extLst>
          </p:cNvPr>
          <p:cNvSpPr/>
          <p:nvPr/>
        </p:nvSpPr>
        <p:spPr>
          <a:xfrm>
            <a:off x="838200" y="5494468"/>
            <a:ext cx="9935308" cy="584775"/>
          </a:xfrm>
          <a:prstGeom prst="rect">
            <a:avLst/>
          </a:prstGeom>
        </p:spPr>
        <p:txBody>
          <a:bodyPr wrap="square">
            <a:spAutoFit/>
          </a:bodyPr>
          <a:lstStyle/>
          <a:p>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600" dirty="0">
                <a:latin typeface="Calibri" panose="020F0502020204030204" pitchFamily="34" charset="0"/>
              </a:rPr>
              <a:t>: </a:t>
            </a:r>
            <a:r>
              <a:rPr lang="de-DE" sz="16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r>
              <a:rPr lang="de-DE" sz="1600" dirty="0">
                <a:latin typeface="Calibri" panose="020F0502020204030204" pitchFamily="34" charset="0"/>
              </a:rPr>
              <a:t> </a:t>
            </a:r>
            <a:endParaRPr lang="de-DE" sz="1600" dirty="0"/>
          </a:p>
        </p:txBody>
      </p:sp>
      <p:pic>
        <p:nvPicPr>
          <p:cNvPr id="4" name="Picture 4">
            <a:extLst>
              <a:ext uri="{FF2B5EF4-FFF2-40B4-BE49-F238E27FC236}">
                <a16:creationId xmlns:a16="http://schemas.microsoft.com/office/drawing/2014/main" id="{F9BAAE43-81E6-4623-99EB-E0B7E525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3" y="1472107"/>
            <a:ext cx="10412496" cy="3676613"/>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3D66A664-CCEE-4477-83CD-745933089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899" y="470660"/>
            <a:ext cx="2455525" cy="2382225"/>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a:extLst>
              <a:ext uri="{FF2B5EF4-FFF2-40B4-BE49-F238E27FC236}">
                <a16:creationId xmlns:a16="http://schemas.microsoft.com/office/drawing/2014/main" id="{7CBC661F-6B16-49BB-9445-E91DCE010349}"/>
              </a:ext>
            </a:extLst>
          </p:cNvPr>
          <p:cNvSpPr/>
          <p:nvPr/>
        </p:nvSpPr>
        <p:spPr bwMode="auto">
          <a:xfrm>
            <a:off x="501841" y="1472107"/>
            <a:ext cx="3104732" cy="577621"/>
          </a:xfrm>
          <a:prstGeom prst="ellipse">
            <a:avLst/>
          </a:prstGeom>
          <a:noFill/>
          <a:ln w="28575" cap="flat" cmpd="sng" algn="ctr">
            <a:solidFill>
              <a:srgbClr val="E5A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latin typeface="Arial" charset="0"/>
              <a:ea typeface="ＭＳ Ｐゴシック" pitchFamily="96" charset="-128"/>
            </a:endParaRPr>
          </a:p>
        </p:txBody>
      </p:sp>
    </p:spTree>
    <p:extLst>
      <p:ext uri="{BB962C8B-B14F-4D97-AF65-F5344CB8AC3E}">
        <p14:creationId xmlns:p14="http://schemas.microsoft.com/office/powerpoint/2010/main" val="2929064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93FD988-8F78-4717-96E9-48EF3DEB46D8}"/>
              </a:ext>
            </a:extLst>
          </p:cNvPr>
          <p:cNvGrpSpPr/>
          <p:nvPr/>
        </p:nvGrpSpPr>
        <p:grpSpPr>
          <a:xfrm rot="354506">
            <a:off x="190426" y="2403435"/>
            <a:ext cx="5001536" cy="4008566"/>
            <a:chOff x="104559" y="2989014"/>
            <a:chExt cx="5001536" cy="4008566"/>
          </a:xfrm>
        </p:grpSpPr>
        <p:pic>
          <p:nvPicPr>
            <p:cNvPr id="4" name="Grafik 8">
              <a:extLst>
                <a:ext uri="{FF2B5EF4-FFF2-40B4-BE49-F238E27FC236}">
                  <a16:creationId xmlns:a16="http://schemas.microsoft.com/office/drawing/2014/main" id="{3E3C3F18-7DAC-4568-815A-9C595CF610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a:stretch/>
          </p:blipFill>
          <p:spPr bwMode="auto">
            <a:xfrm rot="21048696">
              <a:off x="509504" y="3146908"/>
              <a:ext cx="4596591" cy="3850672"/>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Lst>
          </p:spPr>
        </p:pic>
        <p:sp>
          <p:nvSpPr>
            <p:cNvPr id="5" name="Rechteck 10">
              <a:extLst>
                <a:ext uri="{FF2B5EF4-FFF2-40B4-BE49-F238E27FC236}">
                  <a16:creationId xmlns:a16="http://schemas.microsoft.com/office/drawing/2014/main" id="{AC1E9B1E-FCCE-43FC-BE39-71515BAC7BD6}"/>
                </a:ext>
              </a:extLst>
            </p:cNvPr>
            <p:cNvSpPr>
              <a:spLocks noChangeArrowheads="1"/>
            </p:cNvSpPr>
            <p:nvPr/>
          </p:nvSpPr>
          <p:spPr bwMode="auto">
            <a:xfrm rot="21048696">
              <a:off x="104559" y="2989014"/>
              <a:ext cx="1304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b="1" dirty="0">
                  <a:latin typeface="Calibri" panose="020F0502020204030204" pitchFamily="34" charset="0"/>
                </a:rPr>
                <a:t>README</a:t>
              </a:r>
              <a:endParaRPr lang="de-DE" altLang="de-DE" b="1" dirty="0"/>
            </a:p>
          </p:txBody>
        </p:sp>
      </p:grpSp>
      <p:grpSp>
        <p:nvGrpSpPr>
          <p:cNvPr id="6" name="Gruppieren 5">
            <a:extLst>
              <a:ext uri="{FF2B5EF4-FFF2-40B4-BE49-F238E27FC236}">
                <a16:creationId xmlns:a16="http://schemas.microsoft.com/office/drawing/2014/main" id="{36C72A01-F9B1-4C20-AB63-86281C8029AC}"/>
              </a:ext>
            </a:extLst>
          </p:cNvPr>
          <p:cNvGrpSpPr/>
          <p:nvPr/>
        </p:nvGrpSpPr>
        <p:grpSpPr>
          <a:xfrm rot="312519">
            <a:off x="1851783" y="1718430"/>
            <a:ext cx="4264957" cy="3827517"/>
            <a:chOff x="2508103" y="2433508"/>
            <a:chExt cx="4264957" cy="3827517"/>
          </a:xfrm>
        </p:grpSpPr>
        <p:pic>
          <p:nvPicPr>
            <p:cNvPr id="7" name="Picture 4">
              <a:extLst>
                <a:ext uri="{FF2B5EF4-FFF2-40B4-BE49-F238E27FC236}">
                  <a16:creationId xmlns:a16="http://schemas.microsoft.com/office/drawing/2014/main" id="{3B9DCB7E-6FC1-449D-8649-65FD5C43F0D8}"/>
                </a:ext>
              </a:extLst>
            </p:cNvPr>
            <p:cNvPicPr>
              <a:picLocks noChangeAspect="1" noChangeArrowheads="1"/>
            </p:cNvPicPr>
            <p:nvPr/>
          </p:nvPicPr>
          <p:blipFill rotWithShape="1">
            <a:blip r:embed="rId3"/>
            <a:srcRect l="2234" b="20829"/>
            <a:stretch/>
          </p:blipFill>
          <p:spPr bwMode="auto">
            <a:xfrm>
              <a:off x="2508103" y="2768484"/>
              <a:ext cx="4264957" cy="3492541"/>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10">
              <a:extLst>
                <a:ext uri="{FF2B5EF4-FFF2-40B4-BE49-F238E27FC236}">
                  <a16:creationId xmlns:a16="http://schemas.microsoft.com/office/drawing/2014/main" id="{D4CD2080-ED1D-4705-A09D-6B53AAE58675}"/>
                </a:ext>
              </a:extLst>
            </p:cNvPr>
            <p:cNvSpPr>
              <a:spLocks noChangeArrowheads="1"/>
            </p:cNvSpPr>
            <p:nvPr/>
          </p:nvSpPr>
          <p:spPr bwMode="auto">
            <a:xfrm>
              <a:off x="2508705" y="2433508"/>
              <a:ext cx="334374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altLang="de-DE" b="1" dirty="0">
                  <a:latin typeface="Calibri" panose="020F0502020204030204" pitchFamily="34" charset="0"/>
                </a:rPr>
                <a:t>Definition </a:t>
              </a:r>
              <a:r>
                <a:rPr lang="de-DE" altLang="de-DE" b="1" dirty="0" err="1">
                  <a:latin typeface="Calibri" panose="020F0502020204030204" pitchFamily="34" charset="0"/>
                </a:rPr>
                <a:t>of</a:t>
              </a:r>
              <a:r>
                <a:rPr lang="de-DE" altLang="de-DE" b="1" dirty="0">
                  <a:latin typeface="Calibri" panose="020F0502020204030204" pitchFamily="34" charset="0"/>
                </a:rPr>
                <a:t> </a:t>
              </a:r>
              <a:r>
                <a:rPr lang="de-DE" altLang="de-DE" b="1" dirty="0" err="1">
                  <a:latin typeface="Calibri" panose="020F0502020204030204" pitchFamily="34" charset="0"/>
                </a:rPr>
                <a:t>data</a:t>
              </a:r>
              <a:r>
                <a:rPr lang="de-DE" altLang="de-DE" b="1" dirty="0">
                  <a:latin typeface="Calibri" panose="020F0502020204030204" pitchFamily="34" charset="0"/>
                </a:rPr>
                <a:t> </a:t>
              </a:r>
              <a:r>
                <a:rPr lang="de-DE" altLang="de-DE" b="1" dirty="0" err="1">
                  <a:latin typeface="Calibri" panose="020F0502020204030204" pitchFamily="34" charset="0"/>
                </a:rPr>
                <a:t>labels</a:t>
              </a:r>
              <a:endParaRPr lang="de-DE" altLang="de-DE" b="1" dirty="0"/>
            </a:p>
          </p:txBody>
        </p:sp>
      </p:grpSp>
      <p:grpSp>
        <p:nvGrpSpPr>
          <p:cNvPr id="9" name="Gruppieren 8">
            <a:extLst>
              <a:ext uri="{FF2B5EF4-FFF2-40B4-BE49-F238E27FC236}">
                <a16:creationId xmlns:a16="http://schemas.microsoft.com/office/drawing/2014/main" id="{AA312B46-9197-44B0-BE34-33B154F82F7F}"/>
              </a:ext>
            </a:extLst>
          </p:cNvPr>
          <p:cNvGrpSpPr/>
          <p:nvPr/>
        </p:nvGrpSpPr>
        <p:grpSpPr>
          <a:xfrm>
            <a:off x="6321365" y="2017436"/>
            <a:ext cx="2881198" cy="4332202"/>
            <a:chOff x="6266935" y="1956720"/>
            <a:chExt cx="2881198" cy="4332202"/>
          </a:xfrm>
        </p:grpSpPr>
        <p:pic>
          <p:nvPicPr>
            <p:cNvPr id="10" name="Picture 2" descr="ESSD cover enlarged">
              <a:extLst>
                <a:ext uri="{FF2B5EF4-FFF2-40B4-BE49-F238E27FC236}">
                  <a16:creationId xmlns:a16="http://schemas.microsoft.com/office/drawing/2014/main" id="{05267DA7-FF95-4303-8E85-E4EFFD31FECF}"/>
                </a:ext>
              </a:extLst>
            </p:cNvPr>
            <p:cNvPicPr>
              <a:picLocks noChangeAspect="1" noChangeArrowheads="1"/>
            </p:cNvPicPr>
            <p:nvPr/>
          </p:nvPicPr>
          <p:blipFill>
            <a:blip r:embed="rId4"/>
            <a:srcRect/>
            <a:stretch>
              <a:fillRect/>
            </a:stretch>
          </p:blipFill>
          <p:spPr bwMode="auto">
            <a:xfrm>
              <a:off x="6944290" y="2842165"/>
              <a:ext cx="1624467" cy="2159706"/>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3F924A3-7135-46DC-997F-E25D7BDA949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1341979">
              <a:off x="6266935" y="3790497"/>
              <a:ext cx="1655605" cy="2005640"/>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8D16F0D6-EE6C-4D70-8B72-81E13D775DFF}"/>
                </a:ext>
              </a:extLst>
            </p:cNvPr>
            <p:cNvPicPr>
              <a:picLocks noChangeAspect="1" noChangeArrowheads="1"/>
            </p:cNvPicPr>
            <p:nvPr/>
          </p:nvPicPr>
          <p:blipFill>
            <a:blip r:embed="rId6"/>
            <a:srcRect/>
            <a:stretch>
              <a:fillRect/>
            </a:stretch>
          </p:blipFill>
          <p:spPr bwMode="auto">
            <a:xfrm rot="431300">
              <a:off x="7067275" y="3934474"/>
              <a:ext cx="1655605" cy="2354448"/>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a:extLst>
                <a:ext uri="{FF2B5EF4-FFF2-40B4-BE49-F238E27FC236}">
                  <a16:creationId xmlns:a16="http://schemas.microsoft.com/office/drawing/2014/main" id="{6336AAC2-669C-424B-BD0F-5CBEC072DE32}"/>
                </a:ext>
              </a:extLst>
            </p:cNvPr>
            <p:cNvSpPr txBox="1"/>
            <p:nvPr/>
          </p:nvSpPr>
          <p:spPr>
            <a:xfrm>
              <a:off x="6842678" y="1956720"/>
              <a:ext cx="2305455" cy="830997"/>
            </a:xfrm>
            <a:prstGeom prst="rect">
              <a:avLst/>
            </a:prstGeom>
            <a:noFill/>
          </p:spPr>
          <p:txBody>
            <a:bodyPr wrap="square" rtlCol="0">
              <a:spAutoFit/>
            </a:bodyPr>
            <a:lstStyle/>
            <a:p>
              <a:r>
                <a:rPr lang="de-DE" b="1" dirty="0">
                  <a:latin typeface="Calibri" panose="020F0502020204030204" pitchFamily="34" charset="0"/>
                </a:rPr>
                <a:t>Data </a:t>
              </a:r>
              <a:r>
                <a:rPr lang="de-DE" b="1" dirty="0" err="1">
                  <a:latin typeface="Calibri" panose="020F0502020204030204" pitchFamily="34" charset="0"/>
                </a:rPr>
                <a:t>Articles</a:t>
              </a:r>
              <a:r>
                <a:rPr lang="de-DE" b="1" dirty="0">
                  <a:latin typeface="Calibri" panose="020F0502020204030204" pitchFamily="34" charset="0"/>
                </a:rPr>
                <a:t>/ Reports</a:t>
              </a:r>
            </a:p>
          </p:txBody>
        </p:sp>
      </p:grpSp>
      <p:sp>
        <p:nvSpPr>
          <p:cNvPr id="14" name="Rechteck 13">
            <a:extLst>
              <a:ext uri="{FF2B5EF4-FFF2-40B4-BE49-F238E27FC236}">
                <a16:creationId xmlns:a16="http://schemas.microsoft.com/office/drawing/2014/main" id="{0C7AA34A-50E9-4226-9B9C-3E393AFCA061}"/>
              </a:ext>
            </a:extLst>
          </p:cNvPr>
          <p:cNvSpPr/>
          <p:nvPr/>
        </p:nvSpPr>
        <p:spPr>
          <a:xfrm>
            <a:off x="9352175" y="1696078"/>
            <a:ext cx="2709746" cy="2292935"/>
          </a:xfrm>
          <a:prstGeom prst="rect">
            <a:avLst/>
          </a:prstGeom>
          <a:solidFill>
            <a:srgbClr val="1D4927"/>
          </a:soli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a:spAutoFit/>
          </a:bodyPr>
          <a:lstStyle/>
          <a:p>
            <a:pPr marL="0" lvl="1" algn="ctr">
              <a:lnSpc>
                <a:spcPct val="110000"/>
              </a:lnSpc>
              <a:spcBef>
                <a:spcPts val="600"/>
              </a:spcBef>
              <a:spcAft>
                <a:spcPts val="600"/>
              </a:spcAft>
              <a:buNone/>
            </a:pP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highly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variable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between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the</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disciplines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but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key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information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for</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data</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reuse</a:t>
            </a:r>
            <a:endPar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15" name="Titel 1">
            <a:extLst>
              <a:ext uri="{FF2B5EF4-FFF2-40B4-BE49-F238E27FC236}">
                <a16:creationId xmlns:a16="http://schemas.microsoft.com/office/drawing/2014/main" id="{63AC5E21-70DC-466D-A17F-6327867311B6}"/>
              </a:ext>
            </a:extLst>
          </p:cNvPr>
          <p:cNvSpPr>
            <a:spLocks noGrp="1"/>
          </p:cNvSpPr>
          <p:nvPr>
            <p:ph type="title"/>
          </p:nvPr>
        </p:nvSpPr>
        <p:spPr>
          <a:xfrm>
            <a:off x="2534194" y="14557"/>
            <a:ext cx="9620714" cy="1134974"/>
          </a:xfrm>
        </p:spPr>
        <p:txBody>
          <a:bodyPr>
            <a:normAutofit/>
          </a:bodyPr>
          <a:lstStyle/>
          <a:p>
            <a:pPr algn="l"/>
            <a:r>
              <a:rPr lang="de-DE" sz="3600" dirty="0" err="1"/>
              <a:t>Descriptive</a:t>
            </a:r>
            <a:r>
              <a:rPr lang="de-DE" sz="3600" dirty="0"/>
              <a:t> </a:t>
            </a:r>
            <a:r>
              <a:rPr lang="de-DE" sz="3600" dirty="0" err="1"/>
              <a:t>Metadata</a:t>
            </a:r>
            <a:r>
              <a:rPr lang="de-DE" sz="3600" dirty="0"/>
              <a:t> 1: </a:t>
            </a:r>
            <a:r>
              <a:rPr lang="de-DE" sz="3600" dirty="0" err="1"/>
              <a:t>Contextual</a:t>
            </a:r>
            <a:r>
              <a:rPr lang="de-DE" sz="3600" dirty="0"/>
              <a:t> </a:t>
            </a:r>
            <a:r>
              <a:rPr lang="de-DE" sz="3600" dirty="0" err="1"/>
              <a:t>Metadata</a:t>
            </a:r>
            <a:endParaRPr lang="en-GB" sz="3600" dirty="0"/>
          </a:p>
        </p:txBody>
      </p:sp>
    </p:spTree>
    <p:extLst>
      <p:ext uri="{BB962C8B-B14F-4D97-AF65-F5344CB8AC3E}">
        <p14:creationId xmlns:p14="http://schemas.microsoft.com/office/powerpoint/2010/main" val="11195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F46BA-C046-4125-8BEA-4BA2B8EC6DE9}"/>
              </a:ext>
            </a:extLst>
          </p:cNvPr>
          <p:cNvSpPr>
            <a:spLocks noGrp="1"/>
          </p:cNvSpPr>
          <p:nvPr>
            <p:ph type="title"/>
          </p:nvPr>
        </p:nvSpPr>
        <p:spPr>
          <a:xfrm>
            <a:off x="2499360" y="-95794"/>
            <a:ext cx="9262580" cy="1130674"/>
          </a:xfrm>
        </p:spPr>
        <p:txBody>
          <a:bodyPr anchor="ctr">
            <a:noAutofit/>
          </a:bodyPr>
          <a:lstStyle/>
          <a:p>
            <a:pPr algn="l"/>
            <a:r>
              <a:rPr lang="pt-BR" dirty="0"/>
              <a:t>Descriptive Metadata 2: Metadata for data discovery</a:t>
            </a:r>
            <a:endParaRPr lang="de-DE" dirty="0"/>
          </a:p>
        </p:txBody>
      </p:sp>
      <p:sp>
        <p:nvSpPr>
          <p:cNvPr id="3" name="Rechteck 2">
            <a:extLst>
              <a:ext uri="{FF2B5EF4-FFF2-40B4-BE49-F238E27FC236}">
                <a16:creationId xmlns:a16="http://schemas.microsoft.com/office/drawing/2014/main" id="{BF095213-8858-432A-B7B5-EE98ACE1E1F2}"/>
              </a:ext>
            </a:extLst>
          </p:cNvPr>
          <p:cNvSpPr/>
          <p:nvPr/>
        </p:nvSpPr>
        <p:spPr bwMode="auto">
          <a:xfrm>
            <a:off x="0" y="6020790"/>
            <a:ext cx="12192000" cy="837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4" name="Textfeld 10">
            <a:extLst>
              <a:ext uri="{FF2B5EF4-FFF2-40B4-BE49-F238E27FC236}">
                <a16:creationId xmlns:a16="http://schemas.microsoft.com/office/drawing/2014/main" id="{12340A5B-8210-46EC-B655-DB7E132319F5}"/>
              </a:ext>
            </a:extLst>
          </p:cNvPr>
          <p:cNvSpPr txBox="1">
            <a:spLocks noChangeArrowheads="1"/>
          </p:cNvSpPr>
          <p:nvPr/>
        </p:nvSpPr>
        <p:spPr bwMode="auto">
          <a:xfrm>
            <a:off x="8690394" y="3972209"/>
            <a:ext cx="35016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dirty="0" err="1">
                <a:latin typeface="Calibri" pitchFamily="34" charset="0"/>
              </a:rPr>
              <a:t>Typical</a:t>
            </a:r>
            <a:r>
              <a:rPr lang="de-DE" altLang="de-DE" dirty="0">
                <a:latin typeface="Calibri" pitchFamily="34" charset="0"/>
              </a:rPr>
              <a:t> </a:t>
            </a:r>
            <a:r>
              <a:rPr lang="de-DE" altLang="de-DE" dirty="0" err="1">
                <a:latin typeface="Calibri" pitchFamily="34" charset="0"/>
              </a:rPr>
              <a:t>metadata</a:t>
            </a:r>
            <a:r>
              <a:rPr lang="de-DE" altLang="de-DE" dirty="0">
                <a:latin typeface="Calibri" pitchFamily="34" charset="0"/>
              </a:rPr>
              <a:t> </a:t>
            </a:r>
            <a:r>
              <a:rPr lang="de-DE" altLang="de-DE" dirty="0" err="1">
                <a:latin typeface="Calibri" pitchFamily="34" charset="0"/>
              </a:rPr>
              <a:t>standards</a:t>
            </a:r>
            <a:r>
              <a:rPr lang="de-DE" altLang="de-DE" dirty="0">
                <a:latin typeface="Calibri" pitchFamily="34" charset="0"/>
              </a:rPr>
              <a:t> </a:t>
            </a:r>
            <a:r>
              <a:rPr lang="de-DE" altLang="de-DE" dirty="0" err="1">
                <a:latin typeface="Calibri" pitchFamily="34" charset="0"/>
              </a:rPr>
              <a:t>for</a:t>
            </a:r>
            <a:r>
              <a:rPr lang="de-DE" altLang="de-DE" dirty="0">
                <a:latin typeface="Calibri" pitchFamily="34" charset="0"/>
              </a:rPr>
              <a:t> </a:t>
            </a:r>
            <a:r>
              <a:rPr lang="de-DE" altLang="de-DE" dirty="0" err="1">
                <a:latin typeface="Calibri" pitchFamily="34" charset="0"/>
              </a:rPr>
              <a:t>data</a:t>
            </a:r>
            <a:r>
              <a:rPr lang="de-DE" altLang="de-DE" dirty="0">
                <a:latin typeface="Calibri" pitchFamily="34" charset="0"/>
              </a:rPr>
              <a:t> </a:t>
            </a:r>
            <a:r>
              <a:rPr lang="de-DE" altLang="de-DE" dirty="0" err="1">
                <a:latin typeface="Calibri" pitchFamily="34" charset="0"/>
              </a:rPr>
              <a:t>discovery</a:t>
            </a:r>
            <a:r>
              <a:rPr lang="de-DE" altLang="de-DE" dirty="0">
                <a:latin typeface="Calibri" pitchFamily="34" charset="0"/>
              </a:rPr>
              <a:t>: </a:t>
            </a:r>
            <a:r>
              <a:rPr lang="de-DE" altLang="de-DE" b="1" dirty="0" err="1">
                <a:latin typeface="Calibri" pitchFamily="34" charset="0"/>
              </a:rPr>
              <a:t>DataCite</a:t>
            </a:r>
            <a:r>
              <a:rPr lang="de-DE" altLang="de-DE" b="1" dirty="0">
                <a:latin typeface="Calibri" pitchFamily="34" charset="0"/>
              </a:rPr>
              <a:t>, ISO19115, Dublin Core</a:t>
            </a:r>
          </a:p>
        </p:txBody>
      </p:sp>
      <p:sp>
        <p:nvSpPr>
          <p:cNvPr id="5" name="Rechteck 4">
            <a:extLst>
              <a:ext uri="{FF2B5EF4-FFF2-40B4-BE49-F238E27FC236}">
                <a16:creationId xmlns:a16="http://schemas.microsoft.com/office/drawing/2014/main" id="{0B25730B-14AD-4083-A40C-4AD9AA86B7BA}"/>
              </a:ext>
            </a:extLst>
          </p:cNvPr>
          <p:cNvSpPr/>
          <p:nvPr/>
        </p:nvSpPr>
        <p:spPr>
          <a:xfrm>
            <a:off x="8748198" y="957821"/>
            <a:ext cx="3233854" cy="2733056"/>
          </a:xfrm>
          <a:prstGeom prst="rect">
            <a:avLst/>
          </a:prstGeom>
          <a:solidFill>
            <a:srgbClr val="1D4927"/>
          </a:soli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a:spAutoFit/>
          </a:bodyPr>
          <a:lstStyle/>
          <a:p>
            <a:pPr marL="0" lvl="1" algn="ctr">
              <a:lnSpc>
                <a:spcPct val="110000"/>
              </a:lnSpc>
              <a:spcBef>
                <a:spcPts val="600"/>
              </a:spcBef>
              <a:spcAft>
                <a:spcPts val="600"/>
              </a:spcAft>
              <a:buNone/>
            </a:pP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Essential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for</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data</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discovery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DOI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registration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etc</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international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standards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across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all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disciplines</a:t>
            </a:r>
            <a:endPar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grpSp>
        <p:nvGrpSpPr>
          <p:cNvPr id="6" name="Gruppieren 5">
            <a:extLst>
              <a:ext uri="{FF2B5EF4-FFF2-40B4-BE49-F238E27FC236}">
                <a16:creationId xmlns:a16="http://schemas.microsoft.com/office/drawing/2014/main" id="{61CD1CB5-BC1E-4A61-8CB4-95AB0CD9F77D}"/>
              </a:ext>
            </a:extLst>
          </p:cNvPr>
          <p:cNvGrpSpPr/>
          <p:nvPr/>
        </p:nvGrpSpPr>
        <p:grpSpPr>
          <a:xfrm>
            <a:off x="371356" y="1034880"/>
            <a:ext cx="7719014" cy="1846037"/>
            <a:chOff x="531010" y="1034880"/>
            <a:chExt cx="7719014" cy="1846037"/>
          </a:xfrm>
        </p:grpSpPr>
        <p:grpSp>
          <p:nvGrpSpPr>
            <p:cNvPr id="7" name="Gruppieren 6">
              <a:extLst>
                <a:ext uri="{FF2B5EF4-FFF2-40B4-BE49-F238E27FC236}">
                  <a16:creationId xmlns:a16="http://schemas.microsoft.com/office/drawing/2014/main" id="{173A6358-51D5-4654-8301-9B4BEF7FCE5F}"/>
                </a:ext>
              </a:extLst>
            </p:cNvPr>
            <p:cNvGrpSpPr/>
            <p:nvPr/>
          </p:nvGrpSpPr>
          <p:grpSpPr>
            <a:xfrm>
              <a:off x="531010" y="1034880"/>
              <a:ext cx="7711945" cy="1846037"/>
              <a:chOff x="531010" y="1034880"/>
              <a:chExt cx="7711945" cy="1846037"/>
            </a:xfrm>
          </p:grpSpPr>
          <p:sp>
            <p:nvSpPr>
              <p:cNvPr id="9" name="Rechteck 8">
                <a:extLst>
                  <a:ext uri="{FF2B5EF4-FFF2-40B4-BE49-F238E27FC236}">
                    <a16:creationId xmlns:a16="http://schemas.microsoft.com/office/drawing/2014/main" id="{AD88A7CB-419C-4F72-91D2-426F04AA88D3}"/>
                  </a:ext>
                </a:extLst>
              </p:cNvPr>
              <p:cNvSpPr/>
              <p:nvPr/>
            </p:nvSpPr>
            <p:spPr>
              <a:xfrm>
                <a:off x="531010" y="1034880"/>
                <a:ext cx="5724644" cy="523220"/>
              </a:xfrm>
              <a:prstGeom prst="rect">
                <a:avLst/>
              </a:prstGeom>
            </p:spPr>
            <p:txBody>
              <a:bodyPr wrap="none">
                <a:spAutoFit/>
              </a:bodyPr>
              <a:lstStyle/>
              <a:p>
                <a:r>
                  <a:rPr lang="de-DE" sz="2800" b="1" kern="0" dirty="0">
                    <a:latin typeface="Calibri" panose="020F0502020204030204" pitchFamily="34" charset="0"/>
                    <a:sym typeface="Wingdings" panose="05000000000000000000" pitchFamily="2" charset="2"/>
                  </a:rPr>
                  <a:t>Who? </a:t>
                </a:r>
                <a:r>
                  <a:rPr lang="de-DE" sz="2800" b="1" kern="0" dirty="0" err="1">
                    <a:latin typeface="Calibri" panose="020F0502020204030204" pitchFamily="34" charset="0"/>
                    <a:sym typeface="Wingdings" panose="05000000000000000000" pitchFamily="2" charset="2"/>
                  </a:rPr>
                  <a:t>What</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When</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Where</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Why</a:t>
                </a:r>
                <a:r>
                  <a:rPr lang="de-DE" sz="2800" b="1" kern="0" dirty="0">
                    <a:latin typeface="Calibri" panose="020F0502020204030204" pitchFamily="34" charset="0"/>
                    <a:sym typeface="Wingdings" panose="05000000000000000000" pitchFamily="2" charset="2"/>
                  </a:rPr>
                  <a:t>? </a:t>
                </a:r>
                <a:endParaRPr lang="de-DE" sz="2800" b="1" dirty="0"/>
              </a:p>
            </p:txBody>
          </p:sp>
          <p:pic>
            <p:nvPicPr>
              <p:cNvPr id="10" name="Grafik 9">
                <a:extLst>
                  <a:ext uri="{FF2B5EF4-FFF2-40B4-BE49-F238E27FC236}">
                    <a16:creationId xmlns:a16="http://schemas.microsoft.com/office/drawing/2014/main" id="{9590F473-8805-4CEA-AA55-5A6D0A391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893" y="1102855"/>
                <a:ext cx="1778062" cy="1778062"/>
              </a:xfrm>
              <a:prstGeom prst="rect">
                <a:avLst/>
              </a:prstGeom>
            </p:spPr>
          </p:pic>
        </p:grpSp>
        <p:pic>
          <p:nvPicPr>
            <p:cNvPr id="8" name="Grafik 7">
              <a:extLst>
                <a:ext uri="{FF2B5EF4-FFF2-40B4-BE49-F238E27FC236}">
                  <a16:creationId xmlns:a16="http://schemas.microsoft.com/office/drawing/2014/main" id="{42F64778-48A8-456F-B572-A5CCCF84B4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068" y="2429991"/>
              <a:ext cx="1207956" cy="450926"/>
            </a:xfrm>
            <a:prstGeom prst="rect">
              <a:avLst/>
            </a:prstGeom>
          </p:spPr>
        </p:pic>
      </p:grpSp>
      <p:grpSp>
        <p:nvGrpSpPr>
          <p:cNvPr id="11" name="Gruppieren 10">
            <a:extLst>
              <a:ext uri="{FF2B5EF4-FFF2-40B4-BE49-F238E27FC236}">
                <a16:creationId xmlns:a16="http://schemas.microsoft.com/office/drawing/2014/main" id="{9899A244-0D71-4388-8D25-99A79B856923}"/>
              </a:ext>
            </a:extLst>
          </p:cNvPr>
          <p:cNvGrpSpPr/>
          <p:nvPr/>
        </p:nvGrpSpPr>
        <p:grpSpPr>
          <a:xfrm>
            <a:off x="53490" y="1726422"/>
            <a:ext cx="8477250" cy="5678870"/>
            <a:chOff x="213144" y="1726422"/>
            <a:chExt cx="8477250" cy="5678870"/>
          </a:xfrm>
        </p:grpSpPr>
        <p:grpSp>
          <p:nvGrpSpPr>
            <p:cNvPr id="12" name="Gruppieren 11">
              <a:extLst>
                <a:ext uri="{FF2B5EF4-FFF2-40B4-BE49-F238E27FC236}">
                  <a16:creationId xmlns:a16="http://schemas.microsoft.com/office/drawing/2014/main" id="{020D3915-5F7B-4D89-89D4-F4932046F0AF}"/>
                </a:ext>
              </a:extLst>
            </p:cNvPr>
            <p:cNvGrpSpPr/>
            <p:nvPr/>
          </p:nvGrpSpPr>
          <p:grpSpPr>
            <a:xfrm>
              <a:off x="213144" y="1726422"/>
              <a:ext cx="8477250" cy="5678870"/>
              <a:chOff x="213144" y="1560172"/>
              <a:chExt cx="8477250" cy="5678870"/>
            </a:xfrm>
          </p:grpSpPr>
          <p:sp>
            <p:nvSpPr>
              <p:cNvPr id="14" name="Rechteck 13">
                <a:extLst>
                  <a:ext uri="{FF2B5EF4-FFF2-40B4-BE49-F238E27FC236}">
                    <a16:creationId xmlns:a16="http://schemas.microsoft.com/office/drawing/2014/main" id="{6B8D6071-5674-492A-9007-4741BDE7E32A}"/>
                  </a:ext>
                </a:extLst>
              </p:cNvPr>
              <p:cNvSpPr/>
              <p:nvPr/>
            </p:nvSpPr>
            <p:spPr>
              <a:xfrm>
                <a:off x="6302833" y="4366404"/>
                <a:ext cx="2387561" cy="707886"/>
              </a:xfrm>
              <a:prstGeom prst="rect">
                <a:avLst/>
              </a:prstGeom>
            </p:spPr>
            <p:txBody>
              <a:bodyPr wrap="square">
                <a:spAutoFit/>
              </a:bodyPr>
              <a:lstStyle/>
              <a:p>
                <a:pPr defTabSz="449263"/>
                <a:r>
                  <a:rPr lang="de-DE" altLang="de-DE" sz="2000" b="1" dirty="0" err="1">
                    <a:solidFill>
                      <a:srgbClr val="000066"/>
                    </a:solidFill>
                    <a:latin typeface="Calibri" pitchFamily="34" charset="0"/>
                  </a:rPr>
                  <a:t>keywords</a:t>
                </a:r>
                <a:r>
                  <a:rPr lang="de-DE" altLang="de-DE" sz="2000" b="1" dirty="0">
                    <a:solidFill>
                      <a:srgbClr val="000066"/>
                    </a:solidFill>
                    <a:latin typeface="Calibri" pitchFamily="34" charset="0"/>
                  </a:rPr>
                  <a:t>/</a:t>
                </a:r>
                <a:r>
                  <a:rPr lang="de-DE" altLang="de-DE" sz="2000" b="1" dirty="0" err="1">
                    <a:solidFill>
                      <a:srgbClr val="000066"/>
                    </a:solidFill>
                    <a:latin typeface="Calibri" pitchFamily="34" charset="0"/>
                  </a:rPr>
                  <a:t>control-led</a:t>
                </a:r>
                <a:r>
                  <a:rPr lang="de-DE" altLang="de-DE" sz="2000" b="1" dirty="0">
                    <a:solidFill>
                      <a:srgbClr val="000066"/>
                    </a:solidFill>
                    <a:latin typeface="Calibri" pitchFamily="34" charset="0"/>
                  </a:rPr>
                  <a:t> </a:t>
                </a:r>
                <a:r>
                  <a:rPr lang="de-DE" altLang="de-DE" sz="2000" b="1" dirty="0" err="1">
                    <a:solidFill>
                      <a:srgbClr val="000066"/>
                    </a:solidFill>
                    <a:latin typeface="Calibri" pitchFamily="34" charset="0"/>
                  </a:rPr>
                  <a:t>vocabularies</a:t>
                </a:r>
                <a:endParaRPr lang="de-DE" altLang="de-DE" sz="2000" b="1" dirty="0">
                  <a:solidFill>
                    <a:srgbClr val="000066"/>
                  </a:solidFill>
                  <a:latin typeface="Calibri" pitchFamily="34" charset="0"/>
                </a:endParaRPr>
              </a:p>
            </p:txBody>
          </p:sp>
          <p:grpSp>
            <p:nvGrpSpPr>
              <p:cNvPr id="15" name="Gruppieren 14">
                <a:extLst>
                  <a:ext uri="{FF2B5EF4-FFF2-40B4-BE49-F238E27FC236}">
                    <a16:creationId xmlns:a16="http://schemas.microsoft.com/office/drawing/2014/main" id="{DF5E9B8D-1795-4189-B8D2-4A73785F2204}"/>
                  </a:ext>
                </a:extLst>
              </p:cNvPr>
              <p:cNvGrpSpPr/>
              <p:nvPr/>
            </p:nvGrpSpPr>
            <p:grpSpPr>
              <a:xfrm>
                <a:off x="213144" y="1560172"/>
                <a:ext cx="8407176" cy="5678870"/>
                <a:chOff x="213144" y="1524547"/>
                <a:chExt cx="8407176" cy="5678870"/>
              </a:xfrm>
            </p:grpSpPr>
            <p:sp>
              <p:nvSpPr>
                <p:cNvPr id="16" name="Textfeld 7">
                  <a:extLst>
                    <a:ext uri="{FF2B5EF4-FFF2-40B4-BE49-F238E27FC236}">
                      <a16:creationId xmlns:a16="http://schemas.microsoft.com/office/drawing/2014/main" id="{42DABD80-AA2A-45AA-BEA3-ABFA1D55CB8C}"/>
                    </a:ext>
                  </a:extLst>
                </p:cNvPr>
                <p:cNvSpPr txBox="1">
                  <a:spLocks noChangeArrowheads="1"/>
                </p:cNvSpPr>
                <p:nvPr/>
              </p:nvSpPr>
              <p:spPr bwMode="auto">
                <a:xfrm>
                  <a:off x="213144" y="2007960"/>
                  <a:ext cx="16959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a:solidFill>
                        <a:srgbClr val="004D95"/>
                      </a:solidFill>
                      <a:latin typeface="Calibri" pitchFamily="34" charset="0"/>
                    </a:rPr>
                    <a:t>title </a:t>
                  </a:r>
                  <a:r>
                    <a:rPr lang="de-DE" altLang="de-DE" sz="2000" b="1" dirty="0" err="1">
                      <a:solidFill>
                        <a:srgbClr val="004D95"/>
                      </a:solidFill>
                      <a:latin typeface="Calibri" pitchFamily="34" charset="0"/>
                    </a:rPr>
                    <a:t>citation</a:t>
                  </a:r>
                  <a:endParaRPr lang="de-DE" altLang="de-DE" sz="2000" b="1" dirty="0">
                    <a:solidFill>
                      <a:srgbClr val="004D95"/>
                    </a:solidFill>
                    <a:latin typeface="Calibri" pitchFamily="34" charset="0"/>
                  </a:endParaRPr>
                </a:p>
              </p:txBody>
            </p:sp>
            <p:sp>
              <p:nvSpPr>
                <p:cNvPr id="17" name="Textfeld 9">
                  <a:extLst>
                    <a:ext uri="{FF2B5EF4-FFF2-40B4-BE49-F238E27FC236}">
                      <a16:creationId xmlns:a16="http://schemas.microsoft.com/office/drawing/2014/main" id="{E2849778-67A5-4F0C-A1A5-16FF6E5868E8}"/>
                    </a:ext>
                  </a:extLst>
                </p:cNvPr>
                <p:cNvSpPr txBox="1">
                  <a:spLocks noChangeArrowheads="1"/>
                </p:cNvSpPr>
                <p:nvPr/>
              </p:nvSpPr>
              <p:spPr bwMode="auto">
                <a:xfrm>
                  <a:off x="6276404" y="2965092"/>
                  <a:ext cx="2343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description</a:t>
                  </a:r>
                  <a:r>
                    <a:rPr lang="de-DE" altLang="de-DE" sz="2000" b="1" dirty="0">
                      <a:solidFill>
                        <a:srgbClr val="000066"/>
                      </a:solidFill>
                      <a:latin typeface="Calibri" pitchFamily="34" charset="0"/>
                    </a:rPr>
                    <a:t>/</a:t>
                  </a:r>
                  <a:r>
                    <a:rPr lang="de-DE" altLang="de-DE" sz="2000" b="1" dirty="0" err="1">
                      <a:solidFill>
                        <a:srgbClr val="000066"/>
                      </a:solidFill>
                      <a:latin typeface="Calibri" pitchFamily="34" charset="0"/>
                    </a:rPr>
                    <a:t>abstract</a:t>
                  </a:r>
                  <a:endParaRPr lang="de-DE" altLang="de-DE" sz="2000" b="1" dirty="0">
                    <a:solidFill>
                      <a:srgbClr val="000066"/>
                    </a:solidFill>
                    <a:latin typeface="Calibri" pitchFamily="34" charset="0"/>
                  </a:endParaRPr>
                </a:p>
              </p:txBody>
            </p:sp>
            <p:sp>
              <p:nvSpPr>
                <p:cNvPr id="18" name="Textfeld 10">
                  <a:extLst>
                    <a:ext uri="{FF2B5EF4-FFF2-40B4-BE49-F238E27FC236}">
                      <a16:creationId xmlns:a16="http://schemas.microsoft.com/office/drawing/2014/main" id="{76E409F4-CB22-4C55-AA12-98EF8C0AFE06}"/>
                    </a:ext>
                  </a:extLst>
                </p:cNvPr>
                <p:cNvSpPr txBox="1">
                  <a:spLocks noChangeArrowheads="1"/>
                </p:cNvSpPr>
                <p:nvPr/>
              </p:nvSpPr>
              <p:spPr bwMode="auto">
                <a:xfrm>
                  <a:off x="6317643" y="5889897"/>
                  <a:ext cx="2029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8A4500"/>
                      </a:solidFill>
                      <a:latin typeface="Calibri" pitchFamily="34" charset="0"/>
                    </a:rPr>
                    <a:t>spatial</a:t>
                  </a:r>
                  <a:r>
                    <a:rPr lang="de-DE" altLang="de-DE" sz="2000" b="1" dirty="0">
                      <a:solidFill>
                        <a:srgbClr val="8A4500"/>
                      </a:solidFill>
                      <a:latin typeface="Calibri" pitchFamily="34" charset="0"/>
                    </a:rPr>
                    <a:t>  </a:t>
                  </a:r>
                  <a:r>
                    <a:rPr lang="de-DE" altLang="de-DE" sz="2000" b="1" dirty="0" err="1">
                      <a:solidFill>
                        <a:srgbClr val="8A4500"/>
                      </a:solidFill>
                      <a:latin typeface="Calibri" pitchFamily="34" charset="0"/>
                    </a:rPr>
                    <a:t>coverage</a:t>
                  </a:r>
                  <a:endParaRPr lang="de-DE" altLang="de-DE" sz="2000" b="1" dirty="0">
                    <a:solidFill>
                      <a:srgbClr val="8A4500"/>
                    </a:solidFill>
                    <a:latin typeface="Calibri" pitchFamily="34" charset="0"/>
                  </a:endParaRPr>
                </a:p>
              </p:txBody>
            </p:sp>
            <p:sp>
              <p:nvSpPr>
                <p:cNvPr id="19" name="Textfeld 11">
                  <a:extLst>
                    <a:ext uri="{FF2B5EF4-FFF2-40B4-BE49-F238E27FC236}">
                      <a16:creationId xmlns:a16="http://schemas.microsoft.com/office/drawing/2014/main" id="{FD0616D1-639E-4DBF-9C4D-2527EAECDC1C}"/>
                    </a:ext>
                  </a:extLst>
                </p:cNvPr>
                <p:cNvSpPr txBox="1">
                  <a:spLocks noChangeArrowheads="1"/>
                </p:cNvSpPr>
                <p:nvPr/>
              </p:nvSpPr>
              <p:spPr bwMode="auto">
                <a:xfrm>
                  <a:off x="459045" y="4503144"/>
                  <a:ext cx="155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FF982F"/>
                      </a:solidFill>
                      <a:latin typeface="Calibri" pitchFamily="34" charset="0"/>
                    </a:rPr>
                    <a:t>related</a:t>
                  </a:r>
                  <a:r>
                    <a:rPr lang="de-DE" altLang="de-DE" sz="2000" b="1" dirty="0">
                      <a:solidFill>
                        <a:srgbClr val="FF982F"/>
                      </a:solidFill>
                      <a:latin typeface="Calibri" pitchFamily="34" charset="0"/>
                    </a:rPr>
                    <a:t> </a:t>
                  </a:r>
                  <a:r>
                    <a:rPr lang="de-DE" altLang="de-DE" sz="2000" b="1" dirty="0" err="1">
                      <a:solidFill>
                        <a:srgbClr val="FF982F"/>
                      </a:solidFill>
                      <a:latin typeface="Calibri" pitchFamily="34" charset="0"/>
                    </a:rPr>
                    <a:t>work</a:t>
                  </a:r>
                  <a:endParaRPr lang="de-DE" altLang="de-DE" sz="2000" b="1" dirty="0">
                    <a:solidFill>
                      <a:srgbClr val="FF982F"/>
                    </a:solidFill>
                    <a:latin typeface="Calibri" pitchFamily="34" charset="0"/>
                  </a:endParaRPr>
                </a:p>
              </p:txBody>
            </p:sp>
            <p:sp>
              <p:nvSpPr>
                <p:cNvPr id="20" name="Textfeld 19">
                  <a:extLst>
                    <a:ext uri="{FF2B5EF4-FFF2-40B4-BE49-F238E27FC236}">
                      <a16:creationId xmlns:a16="http://schemas.microsoft.com/office/drawing/2014/main" id="{41D1F9B1-926D-4C2E-80C7-D05BD6D9CF29}"/>
                    </a:ext>
                  </a:extLst>
                </p:cNvPr>
                <p:cNvSpPr txBox="1">
                  <a:spLocks noChangeArrowheads="1"/>
                </p:cNvSpPr>
                <p:nvPr/>
              </p:nvSpPr>
              <p:spPr bwMode="auto">
                <a:xfrm>
                  <a:off x="235876" y="2897025"/>
                  <a:ext cx="17835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DE2828"/>
                      </a:solidFill>
                      <a:latin typeface="Calibri" pitchFamily="34" charset="0"/>
                    </a:rPr>
                    <a:t>download</a:t>
                  </a:r>
                  <a:r>
                    <a:rPr lang="de-DE" altLang="de-DE" sz="2000" b="1" dirty="0">
                      <a:solidFill>
                        <a:srgbClr val="DE2828"/>
                      </a:solidFill>
                      <a:latin typeface="Calibri" pitchFamily="34" charset="0"/>
                    </a:rPr>
                    <a:t> </a:t>
                  </a:r>
                  <a:r>
                    <a:rPr lang="de-DE" altLang="de-DE" sz="2000" b="1" dirty="0" err="1">
                      <a:solidFill>
                        <a:srgbClr val="DE2828"/>
                      </a:solidFill>
                      <a:latin typeface="Calibri" pitchFamily="34" charset="0"/>
                    </a:rPr>
                    <a:t>data</a:t>
                  </a:r>
                  <a:endParaRPr lang="de-DE" altLang="de-DE" sz="2000" b="1" dirty="0">
                    <a:solidFill>
                      <a:srgbClr val="DE2828"/>
                    </a:solidFill>
                    <a:latin typeface="Calibri" pitchFamily="34" charset="0"/>
                  </a:endParaRPr>
                </a:p>
              </p:txBody>
            </p:sp>
            <p:pic>
              <p:nvPicPr>
                <p:cNvPr id="21" name="Grafik 20">
                  <a:extLst>
                    <a:ext uri="{FF2B5EF4-FFF2-40B4-BE49-F238E27FC236}">
                      <a16:creationId xmlns:a16="http://schemas.microsoft.com/office/drawing/2014/main" id="{0568BF27-EA7D-4AA7-AC5D-B623F2CA50B9}"/>
                    </a:ext>
                  </a:extLst>
                </p:cNvPr>
                <p:cNvPicPr>
                  <a:picLocks noChangeAspect="1"/>
                </p:cNvPicPr>
                <p:nvPr/>
              </p:nvPicPr>
              <p:blipFill rotWithShape="1">
                <a:blip r:embed="rId4"/>
                <a:srcRect l="14479" t="580" r="14458" b="16613"/>
                <a:stretch/>
              </p:blipFill>
              <p:spPr>
                <a:xfrm>
                  <a:off x="2147327" y="1524547"/>
                  <a:ext cx="4001199" cy="5678870"/>
                </a:xfrm>
                <a:prstGeom prst="rect">
                  <a:avLst/>
                </a:prstGeom>
                <a:effectLst>
                  <a:outerShdw blurRad="228600" dist="127001" dir="2700000" algn="tl" rotWithShape="0">
                    <a:srgbClr val="808080">
                      <a:alpha val="73000"/>
                    </a:srgbClr>
                  </a:outerShdw>
                </a:effectLst>
              </p:spPr>
            </p:pic>
            <p:sp>
              <p:nvSpPr>
                <p:cNvPr id="22" name="Textfeld 9">
                  <a:extLst>
                    <a:ext uri="{FF2B5EF4-FFF2-40B4-BE49-F238E27FC236}">
                      <a16:creationId xmlns:a16="http://schemas.microsoft.com/office/drawing/2014/main" id="{FE92A693-C1C3-44BC-84D2-B37C9308CA9E}"/>
                    </a:ext>
                  </a:extLst>
                </p:cNvPr>
                <p:cNvSpPr txBox="1">
                  <a:spLocks noChangeArrowheads="1"/>
                </p:cNvSpPr>
                <p:nvPr/>
              </p:nvSpPr>
              <p:spPr bwMode="auto">
                <a:xfrm>
                  <a:off x="6317643" y="3395713"/>
                  <a:ext cx="188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authors</a:t>
                  </a:r>
                  <a:r>
                    <a:rPr lang="de-DE" altLang="de-DE" sz="2000" b="1" dirty="0">
                      <a:solidFill>
                        <a:srgbClr val="000066"/>
                      </a:solidFill>
                      <a:latin typeface="Calibri" pitchFamily="34" charset="0"/>
                    </a:rPr>
                    <a:t>/ ORCID</a:t>
                  </a:r>
                </a:p>
              </p:txBody>
            </p:sp>
            <p:pic>
              <p:nvPicPr>
                <p:cNvPr id="23" name="Grafik 22">
                  <a:extLst>
                    <a:ext uri="{FF2B5EF4-FFF2-40B4-BE49-F238E27FC236}">
                      <a16:creationId xmlns:a16="http://schemas.microsoft.com/office/drawing/2014/main" id="{C22DC331-9265-476C-8C74-A0D43884B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772" y="3433153"/>
                  <a:ext cx="362670" cy="362670"/>
                </a:xfrm>
                <a:prstGeom prst="rect">
                  <a:avLst/>
                </a:prstGeom>
              </p:spPr>
            </p:pic>
            <p:sp>
              <p:nvSpPr>
                <p:cNvPr id="24" name="Textfeld 11">
                  <a:extLst>
                    <a:ext uri="{FF2B5EF4-FFF2-40B4-BE49-F238E27FC236}">
                      <a16:creationId xmlns:a16="http://schemas.microsoft.com/office/drawing/2014/main" id="{DE764046-0573-46B8-99F9-2CE9F2421CE6}"/>
                    </a:ext>
                  </a:extLst>
                </p:cNvPr>
                <p:cNvSpPr txBox="1">
                  <a:spLocks noChangeArrowheads="1"/>
                </p:cNvSpPr>
                <p:nvPr/>
              </p:nvSpPr>
              <p:spPr bwMode="auto">
                <a:xfrm>
                  <a:off x="426673" y="3619926"/>
                  <a:ext cx="155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DE2828"/>
                      </a:solidFill>
                      <a:latin typeface="Calibri" pitchFamily="34" charset="0"/>
                    </a:rPr>
                    <a:t>key</a:t>
                  </a:r>
                  <a:r>
                    <a:rPr lang="de-DE" altLang="de-DE" sz="2000" b="1" dirty="0">
                      <a:solidFill>
                        <a:srgbClr val="DE2828"/>
                      </a:solidFill>
                      <a:latin typeface="Calibri" pitchFamily="34" charset="0"/>
                    </a:rPr>
                    <a:t> </a:t>
                  </a:r>
                  <a:r>
                    <a:rPr lang="de-DE" altLang="de-DE" sz="2000" b="1" dirty="0" err="1">
                      <a:solidFill>
                        <a:srgbClr val="DE2828"/>
                      </a:solidFill>
                      <a:latin typeface="Calibri" pitchFamily="34" charset="0"/>
                    </a:rPr>
                    <a:t>paper</a:t>
                  </a:r>
                  <a:endParaRPr lang="de-DE" altLang="de-DE" sz="2000" b="1" dirty="0">
                    <a:solidFill>
                      <a:srgbClr val="DE2828"/>
                    </a:solidFill>
                    <a:latin typeface="Calibri" pitchFamily="34" charset="0"/>
                  </a:endParaRPr>
                </a:p>
              </p:txBody>
            </p:sp>
            <p:sp>
              <p:nvSpPr>
                <p:cNvPr id="25" name="Ellipse 24">
                  <a:extLst>
                    <a:ext uri="{FF2B5EF4-FFF2-40B4-BE49-F238E27FC236}">
                      <a16:creationId xmlns:a16="http://schemas.microsoft.com/office/drawing/2014/main" id="{4F2A3320-85FB-4FF6-8941-6E44038A16B3}"/>
                    </a:ext>
                  </a:extLst>
                </p:cNvPr>
                <p:cNvSpPr/>
                <p:nvPr/>
              </p:nvSpPr>
              <p:spPr bwMode="auto">
                <a:xfrm>
                  <a:off x="4771292" y="6375215"/>
                  <a:ext cx="117231" cy="117231"/>
                </a:xfrm>
                <a:prstGeom prst="ellipse">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6" name="Textfeld 9">
                  <a:extLst>
                    <a:ext uri="{FF2B5EF4-FFF2-40B4-BE49-F238E27FC236}">
                      <a16:creationId xmlns:a16="http://schemas.microsoft.com/office/drawing/2014/main" id="{AEF70105-01E4-4B0A-AEE4-3D687E1F2A8E}"/>
                    </a:ext>
                  </a:extLst>
                </p:cNvPr>
                <p:cNvSpPr txBox="1">
                  <a:spLocks noChangeArrowheads="1"/>
                </p:cNvSpPr>
                <p:nvPr/>
              </p:nvSpPr>
              <p:spPr bwMode="auto">
                <a:xfrm>
                  <a:off x="6464893" y="3789085"/>
                  <a:ext cx="188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affiliations</a:t>
                  </a:r>
                  <a:r>
                    <a:rPr lang="de-DE" altLang="de-DE" sz="2000" b="1" dirty="0">
                      <a:solidFill>
                        <a:srgbClr val="000066"/>
                      </a:solidFill>
                      <a:latin typeface="Calibri" pitchFamily="34" charset="0"/>
                    </a:rPr>
                    <a:t>/ROR</a:t>
                  </a:r>
                </a:p>
              </p:txBody>
            </p:sp>
          </p:grpSp>
        </p:grpSp>
        <p:sp>
          <p:nvSpPr>
            <p:cNvPr id="13" name="Rechteck 12">
              <a:extLst>
                <a:ext uri="{FF2B5EF4-FFF2-40B4-BE49-F238E27FC236}">
                  <a16:creationId xmlns:a16="http://schemas.microsoft.com/office/drawing/2014/main" id="{956E1D6E-BF1F-4FCA-9774-2C2487151651}"/>
                </a:ext>
              </a:extLst>
            </p:cNvPr>
            <p:cNvSpPr/>
            <p:nvPr/>
          </p:nvSpPr>
          <p:spPr>
            <a:xfrm>
              <a:off x="2147327" y="5333306"/>
              <a:ext cx="1363962" cy="1569660"/>
            </a:xfrm>
            <a:prstGeom prst="rect">
              <a:avLst/>
            </a:prstGeom>
          </p:spPr>
          <p:txBody>
            <a:bodyPr wrap="square">
              <a:spAutoFit/>
            </a:bodyPr>
            <a:lstStyle/>
            <a:p>
              <a:pPr algn="ctr"/>
              <a:r>
                <a:rPr lang="de-DE" altLang="de-DE" dirty="0" err="1">
                  <a:latin typeface="Calibri" pitchFamily="34" charset="0"/>
                </a:rPr>
                <a:t>Example</a:t>
              </a:r>
              <a:r>
                <a:rPr lang="de-DE" altLang="de-DE" dirty="0">
                  <a:latin typeface="Calibri" pitchFamily="34" charset="0"/>
                </a:rPr>
                <a:t>: DOI Landing Page</a:t>
              </a:r>
              <a:endParaRPr lang="de-DE" dirty="0"/>
            </a:p>
          </p:txBody>
        </p:sp>
      </p:grpSp>
      <p:sp>
        <p:nvSpPr>
          <p:cNvPr id="27" name="Rechteck 26">
            <a:extLst>
              <a:ext uri="{FF2B5EF4-FFF2-40B4-BE49-F238E27FC236}">
                <a16:creationId xmlns:a16="http://schemas.microsoft.com/office/drawing/2014/main" id="{FE9C3012-1EDE-4863-B86C-41EBB704ECFA}"/>
              </a:ext>
            </a:extLst>
          </p:cNvPr>
          <p:cNvSpPr/>
          <p:nvPr/>
        </p:nvSpPr>
        <p:spPr>
          <a:xfrm>
            <a:off x="6542771" y="6603485"/>
            <a:ext cx="5649229" cy="276999"/>
          </a:xfrm>
          <a:prstGeom prst="rect">
            <a:avLst/>
          </a:prstGeom>
        </p:spPr>
        <p:txBody>
          <a:bodyPr wrap="square">
            <a:spAutoFit/>
          </a:bodyPr>
          <a:lstStyle/>
          <a:p>
            <a:pPr algn="r"/>
            <a:r>
              <a:rPr lang="de-DE" sz="1200" dirty="0">
                <a:latin typeface="Calibri" panose="020F0502020204030204" pitchFamily="34" charset="0"/>
                <a:cs typeface="Calibri" panose="020F0502020204030204" pitchFamily="34" charset="0"/>
              </a:rPr>
              <a:t>Image source: https://www.pnp.de/archiv/1/wer-ist-wer-in-der-sesamstrasse-6851597</a:t>
            </a:r>
          </a:p>
        </p:txBody>
      </p:sp>
    </p:spTree>
    <p:extLst>
      <p:ext uri="{BB962C8B-B14F-4D97-AF65-F5344CB8AC3E}">
        <p14:creationId xmlns:p14="http://schemas.microsoft.com/office/powerpoint/2010/main" val="37393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8BCDA-44A0-465D-8DE2-10097480EF32}"/>
              </a:ext>
            </a:extLst>
          </p:cNvPr>
          <p:cNvSpPr>
            <a:spLocks noGrp="1"/>
          </p:cNvSpPr>
          <p:nvPr>
            <p:ph type="title"/>
          </p:nvPr>
        </p:nvSpPr>
        <p:spPr>
          <a:xfrm>
            <a:off x="2552700" y="1"/>
            <a:ext cx="9639300" cy="1151970"/>
          </a:xfrm>
        </p:spPr>
        <p:txBody>
          <a:bodyPr>
            <a:normAutofit/>
          </a:bodyPr>
          <a:lstStyle/>
          <a:p>
            <a:pPr algn="l"/>
            <a:r>
              <a:rPr lang="de-DE" sz="3600" dirty="0"/>
              <a:t>What </a:t>
            </a:r>
            <a:r>
              <a:rPr lang="de-DE" sz="3600" dirty="0" err="1"/>
              <a:t>is</a:t>
            </a:r>
            <a:r>
              <a:rPr lang="de-DE" sz="3600" dirty="0"/>
              <a:t> a PID and how do </a:t>
            </a:r>
            <a:r>
              <a:rPr lang="de-DE" sz="3600" dirty="0" err="1"/>
              <a:t>they</a:t>
            </a:r>
            <a:r>
              <a:rPr lang="de-DE" sz="3600" dirty="0"/>
              <a:t> </a:t>
            </a:r>
            <a:r>
              <a:rPr lang="de-DE" sz="3600" dirty="0" err="1"/>
              <a:t>work</a:t>
            </a:r>
            <a:r>
              <a:rPr lang="de-DE" sz="3600" dirty="0"/>
              <a:t>?</a:t>
            </a:r>
          </a:p>
        </p:txBody>
      </p:sp>
      <p:sp>
        <p:nvSpPr>
          <p:cNvPr id="3" name="Textfeld 2">
            <a:extLst>
              <a:ext uri="{FF2B5EF4-FFF2-40B4-BE49-F238E27FC236}">
                <a16:creationId xmlns:a16="http://schemas.microsoft.com/office/drawing/2014/main" id="{6DD3230F-C1DC-4AB2-9203-E3D4B2BAB637}"/>
              </a:ext>
            </a:extLst>
          </p:cNvPr>
          <p:cNvSpPr txBox="1"/>
          <p:nvPr/>
        </p:nvSpPr>
        <p:spPr>
          <a:xfrm>
            <a:off x="370821" y="1070555"/>
            <a:ext cx="11194645" cy="2126095"/>
          </a:xfrm>
          <a:prstGeom prst="rect">
            <a:avLst/>
          </a:prstGeom>
          <a:noFill/>
          <a:ln>
            <a:noFill/>
          </a:ln>
        </p:spPr>
        <p:txBody>
          <a:bodyPr wrap="square">
            <a:spAutoFit/>
          </a:bodyPr>
          <a:lstStyle/>
          <a:p>
            <a:pPr>
              <a:lnSpc>
                <a:spcPct val="120000"/>
              </a:lnSpc>
            </a:pPr>
            <a:r>
              <a:rPr lang="en-US" sz="2800" dirty="0">
                <a:latin typeface="Calibri" panose="020F0502020204030204" pitchFamily="34" charset="0"/>
                <a:cs typeface="Calibri" panose="020F0502020204030204" pitchFamily="34" charset="0"/>
              </a:rPr>
              <a:t>A persistent identifier (</a:t>
            </a:r>
            <a:r>
              <a:rPr lang="en-US" sz="2800" b="1" dirty="0">
                <a:latin typeface="Calibri" panose="020F0502020204030204" pitchFamily="34" charset="0"/>
                <a:cs typeface="Calibri" panose="020F0502020204030204" pitchFamily="34" charset="0"/>
              </a:rPr>
              <a:t>PID</a:t>
            </a:r>
            <a:r>
              <a:rPr lang="en-US" sz="2800" dirty="0">
                <a:latin typeface="Calibri" panose="020F0502020204030204" pitchFamily="34" charset="0"/>
                <a:cs typeface="Calibri" panose="020F0502020204030204" pitchFamily="34" charset="0"/>
              </a:rPr>
              <a:t>) is a </a:t>
            </a:r>
            <a:r>
              <a:rPr lang="en-US" sz="2800" b="1" dirty="0">
                <a:latin typeface="Calibri" panose="020F0502020204030204" pitchFamily="34" charset="0"/>
                <a:cs typeface="Calibri" panose="020F0502020204030204" pitchFamily="34" charset="0"/>
              </a:rPr>
              <a:t>unique code of a digital resource </a:t>
            </a:r>
            <a:r>
              <a:rPr lang="en-US" sz="2800" dirty="0">
                <a:latin typeface="Calibri" panose="020F0502020204030204" pitchFamily="34" charset="0"/>
                <a:cs typeface="Calibri" panose="020F0502020204030204" pitchFamily="34" charset="0"/>
              </a:rPr>
              <a:t>that can be </a:t>
            </a:r>
            <a:r>
              <a:rPr lang="en-US" sz="2800" b="1" dirty="0">
                <a:latin typeface="Calibri" panose="020F0502020204030204" pitchFamily="34" charset="0"/>
                <a:cs typeface="Calibri" panose="020F0502020204030204" pitchFamily="34" charset="0"/>
              </a:rPr>
              <a:t>permanently</a:t>
            </a:r>
            <a:r>
              <a:rPr lang="en-US" sz="2800" dirty="0">
                <a:latin typeface="Calibri" panose="020F0502020204030204" pitchFamily="34" charset="0"/>
                <a:cs typeface="Calibri" panose="020F0502020204030204" pitchFamily="34" charset="0"/>
              </a:rPr>
              <a:t> referenced on the Internet. This </a:t>
            </a:r>
            <a:r>
              <a:rPr lang="en-US" sz="2800" b="1" dirty="0">
                <a:latin typeface="Calibri" panose="020F0502020204030204" pitchFamily="34" charset="0"/>
                <a:cs typeface="Calibri" panose="020F0502020204030204" pitchFamily="34" charset="0"/>
              </a:rPr>
              <a:t>prevents dead links</a:t>
            </a:r>
            <a:r>
              <a:rPr lang="en-US" sz="2800" dirty="0">
                <a:latin typeface="Calibri" panose="020F0502020204030204" pitchFamily="34" charset="0"/>
                <a:cs typeface="Calibri" panose="020F0502020204030204" pitchFamily="34" charset="0"/>
              </a:rPr>
              <a:t> from being created if, for example, publishers change the Internet address of a server.  </a:t>
            </a:r>
            <a:r>
              <a:rPr lang="en-US" sz="2000" dirty="0">
                <a:latin typeface="Calibri" panose="020F0502020204030204" pitchFamily="34" charset="0"/>
                <a:cs typeface="Calibri" panose="020F0502020204030204" pitchFamily="34" charset="0"/>
              </a:rPr>
              <a:t>(modified after Forschungsdaten.info)</a:t>
            </a:r>
            <a:endParaRPr lang="de-DE" dirty="0">
              <a:latin typeface="Calibri" panose="020F0502020204030204" pitchFamily="34" charset="0"/>
              <a:cs typeface="Calibri" panose="020F0502020204030204" pitchFamily="34" charset="0"/>
            </a:endParaRPr>
          </a:p>
        </p:txBody>
      </p:sp>
      <p:grpSp>
        <p:nvGrpSpPr>
          <p:cNvPr id="17" name="Gruppieren 16">
            <a:extLst>
              <a:ext uri="{FF2B5EF4-FFF2-40B4-BE49-F238E27FC236}">
                <a16:creationId xmlns:a16="http://schemas.microsoft.com/office/drawing/2014/main" id="{47ECE22B-5A5A-4744-9C63-E25612CE7AC5}"/>
              </a:ext>
            </a:extLst>
          </p:cNvPr>
          <p:cNvGrpSpPr/>
          <p:nvPr/>
        </p:nvGrpSpPr>
        <p:grpSpPr>
          <a:xfrm>
            <a:off x="370822" y="4741609"/>
            <a:ext cx="11516379" cy="1382547"/>
            <a:chOff x="370822" y="4910826"/>
            <a:chExt cx="11516379" cy="1382547"/>
          </a:xfrm>
        </p:grpSpPr>
        <p:sp>
          <p:nvSpPr>
            <p:cNvPr id="14" name="Textfeld 13">
              <a:extLst>
                <a:ext uri="{FF2B5EF4-FFF2-40B4-BE49-F238E27FC236}">
                  <a16:creationId xmlns:a16="http://schemas.microsoft.com/office/drawing/2014/main" id="{CCC68E32-E039-4EA0-87E2-FE2E2FE6335A}"/>
                </a:ext>
              </a:extLst>
            </p:cNvPr>
            <p:cNvSpPr txBox="1"/>
            <p:nvPr/>
          </p:nvSpPr>
          <p:spPr>
            <a:xfrm>
              <a:off x="3953226" y="5444360"/>
              <a:ext cx="7933974" cy="430887"/>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https://dataservices.</a:t>
              </a:r>
              <a:r>
                <a:rPr lang="de-DE" sz="2200" dirty="0">
                  <a:solidFill>
                    <a:srgbClr val="C00000"/>
                  </a:solidFill>
                  <a:latin typeface="Calibri" panose="020F0502020204030204" pitchFamily="34" charset="0"/>
                  <a:cs typeface="Calibri" panose="020F0502020204030204" pitchFamily="34" charset="0"/>
                </a:rPr>
                <a:t>gfz-potsdam</a:t>
              </a:r>
              <a:r>
                <a:rPr lang="de-DE" sz="2200" dirty="0">
                  <a:latin typeface="Calibri" panose="020F0502020204030204" pitchFamily="34" charset="0"/>
                  <a:cs typeface="Calibri" panose="020F0502020204030204" pitchFamily="34" charset="0"/>
                </a:rPr>
                <a:t>.de/gipp/showshort.php?id=828c...</a:t>
              </a:r>
            </a:p>
          </p:txBody>
        </p:sp>
        <p:sp>
          <p:nvSpPr>
            <p:cNvPr id="27" name="Textfeld 26">
              <a:extLst>
                <a:ext uri="{FF2B5EF4-FFF2-40B4-BE49-F238E27FC236}">
                  <a16:creationId xmlns:a16="http://schemas.microsoft.com/office/drawing/2014/main" id="{CD384E1F-EEC3-4D12-B876-4C04228DD822}"/>
                </a:ext>
              </a:extLst>
            </p:cNvPr>
            <p:cNvSpPr txBox="1"/>
            <p:nvPr/>
          </p:nvSpPr>
          <p:spPr>
            <a:xfrm>
              <a:off x="3953226" y="5832962"/>
              <a:ext cx="6842140" cy="430887"/>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https://dataservices.</a:t>
              </a:r>
              <a:r>
                <a:rPr lang="de-DE" sz="2200" dirty="0">
                  <a:solidFill>
                    <a:srgbClr val="C00000"/>
                  </a:solidFill>
                  <a:latin typeface="Calibri" panose="020F0502020204030204" pitchFamily="34" charset="0"/>
                  <a:cs typeface="Calibri" panose="020F0502020204030204" pitchFamily="34" charset="0"/>
                </a:rPr>
                <a:t>gfz.de</a:t>
              </a:r>
              <a:r>
                <a:rPr lang="de-DE" sz="2200" dirty="0">
                  <a:latin typeface="Calibri" panose="020F0502020204030204" pitchFamily="34" charset="0"/>
                  <a:cs typeface="Calibri" panose="020F0502020204030204" pitchFamily="34" charset="0"/>
                </a:rPr>
                <a:t>/gipp/showshort.php?id=828c...</a:t>
              </a:r>
            </a:p>
          </p:txBody>
        </p:sp>
        <p:sp>
          <p:nvSpPr>
            <p:cNvPr id="29" name="Textfeld 28">
              <a:extLst>
                <a:ext uri="{FF2B5EF4-FFF2-40B4-BE49-F238E27FC236}">
                  <a16:creationId xmlns:a16="http://schemas.microsoft.com/office/drawing/2014/main" id="{848EBCF5-C5AE-45B0-87AA-5CA8ADB031BF}"/>
                </a:ext>
              </a:extLst>
            </p:cNvPr>
            <p:cNvSpPr txBox="1"/>
            <p:nvPr/>
          </p:nvSpPr>
          <p:spPr>
            <a:xfrm>
              <a:off x="370822" y="5523932"/>
              <a:ext cx="3034171" cy="769441"/>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https://doi.org/</a:t>
              </a:r>
              <a:br>
                <a:rPr lang="de-DE" sz="2200" dirty="0">
                  <a:latin typeface="Calibri" panose="020F0502020204030204" pitchFamily="34" charset="0"/>
                  <a:cs typeface="Calibri" panose="020F0502020204030204" pitchFamily="34" charset="0"/>
                </a:rPr>
              </a:br>
              <a:r>
                <a:rPr lang="de-DE" sz="2200" dirty="0">
                  <a:latin typeface="Calibri" panose="020F0502020204030204" pitchFamily="34" charset="0"/>
                  <a:cs typeface="Calibri" panose="020F0502020204030204" pitchFamily="34" charset="0"/>
                </a:rPr>
                <a:t>10.5880/GIPP.201712.1</a:t>
              </a:r>
            </a:p>
          </p:txBody>
        </p:sp>
        <p:sp>
          <p:nvSpPr>
            <p:cNvPr id="15" name="Pfeil: nach rechts gekrümmt 14">
              <a:extLst>
                <a:ext uri="{FF2B5EF4-FFF2-40B4-BE49-F238E27FC236}">
                  <a16:creationId xmlns:a16="http://schemas.microsoft.com/office/drawing/2014/main" id="{B2622DC2-3AC7-4A41-95EE-A4D79B84B9F5}"/>
                </a:ext>
              </a:extLst>
            </p:cNvPr>
            <p:cNvSpPr/>
            <p:nvPr/>
          </p:nvSpPr>
          <p:spPr>
            <a:xfrm>
              <a:off x="3606262" y="5696415"/>
              <a:ext cx="338667" cy="4308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Textfeld 17">
              <a:extLst>
                <a:ext uri="{FF2B5EF4-FFF2-40B4-BE49-F238E27FC236}">
                  <a16:creationId xmlns:a16="http://schemas.microsoft.com/office/drawing/2014/main" id="{A9C30FD8-ACCC-4064-9F70-7F957BE1A44A}"/>
                </a:ext>
              </a:extLst>
            </p:cNvPr>
            <p:cNvSpPr txBox="1"/>
            <p:nvPr/>
          </p:nvSpPr>
          <p:spPr>
            <a:xfrm>
              <a:off x="370823" y="4910826"/>
              <a:ext cx="11516378" cy="461665"/>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URL redirection of the DOI-referenced data publications by the publisher (= repository)</a:t>
              </a:r>
              <a:endParaRPr lang="de-DE" b="1" dirty="0"/>
            </a:p>
          </p:txBody>
        </p:sp>
      </p:grpSp>
      <p:sp>
        <p:nvSpPr>
          <p:cNvPr id="22" name="Textfeld 21">
            <a:extLst>
              <a:ext uri="{FF2B5EF4-FFF2-40B4-BE49-F238E27FC236}">
                <a16:creationId xmlns:a16="http://schemas.microsoft.com/office/drawing/2014/main" id="{19FFF2F7-9E76-42CE-B917-CEEF7DE334AA}"/>
              </a:ext>
            </a:extLst>
          </p:cNvPr>
          <p:cNvSpPr txBox="1"/>
          <p:nvPr/>
        </p:nvSpPr>
        <p:spPr>
          <a:xfrm>
            <a:off x="308009" y="6271203"/>
            <a:ext cx="12024575" cy="430887"/>
          </a:xfrm>
          <a:prstGeom prst="rect">
            <a:avLst/>
          </a:prstGeom>
          <a:noFill/>
        </p:spPr>
        <p:txBody>
          <a:bodyPr wrap="square">
            <a:spAutoFit/>
          </a:bodyPr>
          <a:lstStyle/>
          <a:p>
            <a:r>
              <a:rPr lang="en-US" sz="2200" dirty="0">
                <a:solidFill>
                  <a:srgbClr val="C00000"/>
                </a:solidFill>
                <a:latin typeface="Calibri" panose="020F0502020204030204" pitchFamily="34" charset="0"/>
                <a:cs typeface="Calibri" panose="020F0502020204030204" pitchFamily="34" charset="0"/>
              </a:rPr>
              <a:t>The DOI link remains valid even when the URL changes </a:t>
            </a:r>
            <a:r>
              <a:rPr lang="en-US" sz="2200" b="1" dirty="0">
                <a:solidFill>
                  <a:srgbClr val="C00000"/>
                </a:solidFill>
                <a:latin typeface="Calibri" panose="020F0502020204030204" pitchFamily="34" charset="0"/>
                <a:cs typeface="Calibri" panose="020F0502020204030204" pitchFamily="34" charset="0"/>
                <a:sym typeface="Wingdings" panose="05000000000000000000" pitchFamily="2" charset="2"/>
              </a:rPr>
              <a:t> always use DOIs when you cite something!</a:t>
            </a:r>
            <a:endParaRPr lang="de-DE" sz="2200" b="1" dirty="0">
              <a:solidFill>
                <a:srgbClr val="C00000"/>
              </a:solidFill>
            </a:endParaRPr>
          </a:p>
        </p:txBody>
      </p:sp>
      <p:grpSp>
        <p:nvGrpSpPr>
          <p:cNvPr id="8" name="Gruppieren 7">
            <a:extLst>
              <a:ext uri="{FF2B5EF4-FFF2-40B4-BE49-F238E27FC236}">
                <a16:creationId xmlns:a16="http://schemas.microsoft.com/office/drawing/2014/main" id="{CEBF058C-FE71-48FE-9819-3A259B2F67EB}"/>
              </a:ext>
            </a:extLst>
          </p:cNvPr>
          <p:cNvGrpSpPr/>
          <p:nvPr/>
        </p:nvGrpSpPr>
        <p:grpSpPr>
          <a:xfrm>
            <a:off x="922688" y="3238893"/>
            <a:ext cx="10642778" cy="1298643"/>
            <a:chOff x="922688" y="3238893"/>
            <a:chExt cx="10642778" cy="1298643"/>
          </a:xfrm>
        </p:grpSpPr>
        <p:grpSp>
          <p:nvGrpSpPr>
            <p:cNvPr id="16" name="Gruppieren 15">
              <a:extLst>
                <a:ext uri="{FF2B5EF4-FFF2-40B4-BE49-F238E27FC236}">
                  <a16:creationId xmlns:a16="http://schemas.microsoft.com/office/drawing/2014/main" id="{2BF23A1D-CB03-4E71-8494-4A1533EDC776}"/>
                </a:ext>
              </a:extLst>
            </p:cNvPr>
            <p:cNvGrpSpPr/>
            <p:nvPr/>
          </p:nvGrpSpPr>
          <p:grpSpPr>
            <a:xfrm>
              <a:off x="1695421" y="3238893"/>
              <a:ext cx="8961155" cy="1298643"/>
              <a:chOff x="1695421" y="3461339"/>
              <a:chExt cx="8961155" cy="1298643"/>
            </a:xfrm>
          </p:grpSpPr>
          <p:grpSp>
            <p:nvGrpSpPr>
              <p:cNvPr id="4" name="Gruppieren 3">
                <a:extLst>
                  <a:ext uri="{FF2B5EF4-FFF2-40B4-BE49-F238E27FC236}">
                    <a16:creationId xmlns:a16="http://schemas.microsoft.com/office/drawing/2014/main" id="{1C5D9E73-ECF0-4EBC-A2E0-59A4E3236101}"/>
                  </a:ext>
                </a:extLst>
              </p:cNvPr>
              <p:cNvGrpSpPr/>
              <p:nvPr/>
            </p:nvGrpSpPr>
            <p:grpSpPr>
              <a:xfrm>
                <a:off x="5016767" y="3461339"/>
                <a:ext cx="5639809" cy="1298643"/>
                <a:chOff x="846939" y="3037760"/>
                <a:chExt cx="5639809" cy="1298643"/>
              </a:xfrm>
            </p:grpSpPr>
            <p:grpSp>
              <p:nvGrpSpPr>
                <p:cNvPr id="5" name="Gruppieren 4">
                  <a:extLst>
                    <a:ext uri="{FF2B5EF4-FFF2-40B4-BE49-F238E27FC236}">
                      <a16:creationId xmlns:a16="http://schemas.microsoft.com/office/drawing/2014/main" id="{393E7C94-9191-42B9-A949-E73F7A6BDFAA}"/>
                    </a:ext>
                  </a:extLst>
                </p:cNvPr>
                <p:cNvGrpSpPr/>
                <p:nvPr/>
              </p:nvGrpSpPr>
              <p:grpSpPr>
                <a:xfrm>
                  <a:off x="846939" y="3037760"/>
                  <a:ext cx="2676951" cy="1298643"/>
                  <a:chOff x="846939" y="3032674"/>
                  <a:chExt cx="2676951" cy="1298643"/>
                </a:xfrm>
              </p:grpSpPr>
              <p:pic>
                <p:nvPicPr>
                  <p:cNvPr id="10" name="Grafik 9">
                    <a:extLst>
                      <a:ext uri="{FF2B5EF4-FFF2-40B4-BE49-F238E27FC236}">
                        <a16:creationId xmlns:a16="http://schemas.microsoft.com/office/drawing/2014/main" id="{D98765A5-943B-4224-89C6-0584A4FDD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3032674"/>
                    <a:ext cx="1170343" cy="823692"/>
                  </a:xfrm>
                  <a:prstGeom prst="rect">
                    <a:avLst/>
                  </a:prstGeom>
                </p:spPr>
              </p:pic>
              <p:sp>
                <p:nvSpPr>
                  <p:cNvPr id="11" name="Textfeld 10">
                    <a:extLst>
                      <a:ext uri="{FF2B5EF4-FFF2-40B4-BE49-F238E27FC236}">
                        <a16:creationId xmlns:a16="http://schemas.microsoft.com/office/drawing/2014/main" id="{8B9B0AB7-0282-49F8-AA64-80813066CEEB}"/>
                      </a:ext>
                    </a:extLst>
                  </p:cNvPr>
                  <p:cNvSpPr txBox="1"/>
                  <p:nvPr/>
                </p:nvSpPr>
                <p:spPr>
                  <a:xfrm>
                    <a:off x="846939" y="3931207"/>
                    <a:ext cx="2676951" cy="400110"/>
                  </a:xfrm>
                  <a:prstGeom prst="rect">
                    <a:avLst/>
                  </a:prstGeom>
                  <a:noFill/>
                </p:spPr>
                <p:txBody>
                  <a:bodyPr wrap="none" rtlCol="0">
                    <a:spAutoFit/>
                  </a:bodyPr>
                  <a:lstStyle/>
                  <a:p>
                    <a:r>
                      <a:rPr lang="de-DE" sz="2000" dirty="0">
                        <a:solidFill>
                          <a:srgbClr val="0C2A63"/>
                        </a:solidFill>
                        <a:latin typeface="Calibri" panose="020F0502020204030204" pitchFamily="34" charset="0"/>
                        <a:cs typeface="Calibri" panose="020F0502020204030204" pitchFamily="34" charset="0"/>
                      </a:rPr>
                      <a:t>https://</a:t>
                    </a:r>
                    <a:r>
                      <a:rPr lang="de-DE" sz="2000" b="1" dirty="0">
                        <a:solidFill>
                          <a:srgbClr val="C00000"/>
                        </a:solidFill>
                        <a:latin typeface="Calibri" panose="020F0502020204030204" pitchFamily="34" charset="0"/>
                        <a:cs typeface="Calibri" panose="020F0502020204030204" pitchFamily="34" charset="0"/>
                      </a:rPr>
                      <a:t>gfz-potsdam.de</a:t>
                    </a:r>
                  </a:p>
                </p:txBody>
              </p:sp>
            </p:grpSp>
            <p:sp>
              <p:nvSpPr>
                <p:cNvPr id="9" name="Textfeld 8">
                  <a:extLst>
                    <a:ext uri="{FF2B5EF4-FFF2-40B4-BE49-F238E27FC236}">
                      <a16:creationId xmlns:a16="http://schemas.microsoft.com/office/drawing/2014/main" id="{ABCA45F0-E77E-4134-8EBB-52E4555D8C1A}"/>
                    </a:ext>
                  </a:extLst>
                </p:cNvPr>
                <p:cNvSpPr txBox="1"/>
                <p:nvPr/>
              </p:nvSpPr>
              <p:spPr>
                <a:xfrm>
                  <a:off x="4838540" y="3929897"/>
                  <a:ext cx="1648208" cy="400110"/>
                </a:xfrm>
                <a:prstGeom prst="rect">
                  <a:avLst/>
                </a:prstGeom>
                <a:noFill/>
              </p:spPr>
              <p:txBody>
                <a:bodyPr wrap="none" rtlCol="0">
                  <a:spAutoFit/>
                </a:bodyPr>
                <a:lstStyle/>
                <a:p>
                  <a:r>
                    <a:rPr lang="de-DE" sz="2000" dirty="0">
                      <a:solidFill>
                        <a:srgbClr val="0C2A63"/>
                      </a:solidFill>
                      <a:latin typeface="Calibri" panose="020F0502020204030204" pitchFamily="34" charset="0"/>
                      <a:cs typeface="Calibri" panose="020F0502020204030204" pitchFamily="34" charset="0"/>
                    </a:rPr>
                    <a:t>https://</a:t>
                  </a:r>
                  <a:r>
                    <a:rPr lang="de-DE" sz="2000" b="1" dirty="0">
                      <a:solidFill>
                        <a:srgbClr val="C00000"/>
                      </a:solidFill>
                      <a:latin typeface="Calibri" panose="020F0502020204030204" pitchFamily="34" charset="0"/>
                      <a:cs typeface="Calibri" panose="020F0502020204030204" pitchFamily="34" charset="0"/>
                    </a:rPr>
                    <a:t>gfz.de</a:t>
                  </a:r>
                </a:p>
              </p:txBody>
            </p:sp>
            <p:sp>
              <p:nvSpPr>
                <p:cNvPr id="7" name="Pfeil: nach rechts 6">
                  <a:extLst>
                    <a:ext uri="{FF2B5EF4-FFF2-40B4-BE49-F238E27FC236}">
                      <a16:creationId xmlns:a16="http://schemas.microsoft.com/office/drawing/2014/main" id="{61D4696E-854F-45ED-8E79-670ECFB8498C}"/>
                    </a:ext>
                  </a:extLst>
                </p:cNvPr>
                <p:cNvSpPr/>
                <p:nvPr/>
              </p:nvSpPr>
              <p:spPr bwMode="auto">
                <a:xfrm>
                  <a:off x="3720317" y="4012248"/>
                  <a:ext cx="864096" cy="235409"/>
                </a:xfrm>
                <a:prstGeom prst="rightArrow">
                  <a:avLst/>
                </a:prstGeom>
                <a:solidFill>
                  <a:srgbClr val="23346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96" charset="-128"/>
                  </a:endParaRPr>
                </a:p>
              </p:txBody>
            </p:sp>
          </p:grpSp>
          <p:sp>
            <p:nvSpPr>
              <p:cNvPr id="12" name="Textfeld 11">
                <a:extLst>
                  <a:ext uri="{FF2B5EF4-FFF2-40B4-BE49-F238E27FC236}">
                    <a16:creationId xmlns:a16="http://schemas.microsoft.com/office/drawing/2014/main" id="{FBC4FF8E-F21B-4B35-B430-E18343033AD7}"/>
                  </a:ext>
                </a:extLst>
              </p:cNvPr>
              <p:cNvSpPr txBox="1"/>
              <p:nvPr/>
            </p:nvSpPr>
            <p:spPr>
              <a:xfrm>
                <a:off x="1695421" y="3587559"/>
                <a:ext cx="3321346" cy="83099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Example: URL change due to name change:</a:t>
                </a:r>
                <a:endParaRPr lang="de-DE" dirty="0"/>
              </a:p>
            </p:txBody>
          </p:sp>
        </p:grpSp>
        <p:pic>
          <p:nvPicPr>
            <p:cNvPr id="1026" name="Picture 2">
              <a:extLst>
                <a:ext uri="{FF2B5EF4-FFF2-40B4-BE49-F238E27FC236}">
                  <a16:creationId xmlns:a16="http://schemas.microsoft.com/office/drawing/2014/main" id="{877FCDDF-61C6-4C12-8C31-790FD47B12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3138" y="3430370"/>
              <a:ext cx="2952328" cy="506359"/>
            </a:xfrm>
            <a:prstGeom prst="rect">
              <a:avLst/>
            </a:prstGeom>
            <a:noFill/>
            <a:extLst>
              <a:ext uri="{909E8E84-426E-40DD-AFC4-6F175D3DCCD1}">
                <a14:hiddenFill xmlns:a14="http://schemas.microsoft.com/office/drawing/2010/main">
                  <a:solidFill>
                    <a:srgbClr val="FFFFFF"/>
                  </a:solidFill>
                </a14:hiddenFill>
              </a:ext>
            </a:extLst>
          </p:spPr>
        </p:pic>
        <p:pic>
          <p:nvPicPr>
            <p:cNvPr id="23" name="Inhaltsplatzhalter 4">
              <a:extLst>
                <a:ext uri="{FF2B5EF4-FFF2-40B4-BE49-F238E27FC236}">
                  <a16:creationId xmlns:a16="http://schemas.microsoft.com/office/drawing/2014/main" id="{2A80AE02-2EBC-4CBD-A276-94006C427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88" y="3469467"/>
              <a:ext cx="630789" cy="657833"/>
            </a:xfrm>
            <a:prstGeom prst="rect">
              <a:avLst/>
            </a:prstGeom>
          </p:spPr>
        </p:pic>
      </p:grpSp>
    </p:spTree>
    <p:extLst>
      <p:ext uri="{BB962C8B-B14F-4D97-AF65-F5344CB8AC3E}">
        <p14:creationId xmlns:p14="http://schemas.microsoft.com/office/powerpoint/2010/main" val="26416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295E4-D3BD-4A92-A8A7-230F5CCDFAFD}"/>
              </a:ext>
            </a:extLst>
          </p:cNvPr>
          <p:cNvSpPr>
            <a:spLocks noGrp="1"/>
          </p:cNvSpPr>
          <p:nvPr>
            <p:ph type="title"/>
          </p:nvPr>
        </p:nvSpPr>
        <p:spPr>
          <a:xfrm>
            <a:off x="1676400" y="784"/>
            <a:ext cx="10515600" cy="1325563"/>
          </a:xfrm>
        </p:spPr>
        <p:txBody>
          <a:bodyPr>
            <a:normAutofit/>
          </a:bodyPr>
          <a:lstStyle/>
          <a:p>
            <a:r>
              <a:rPr lang="de-DE" sz="3600" dirty="0"/>
              <a:t>Common PIDs in </a:t>
            </a:r>
            <a:r>
              <a:rPr lang="de-DE" sz="3600" dirty="0" err="1"/>
              <a:t>the</a:t>
            </a:r>
            <a:r>
              <a:rPr lang="de-DE" sz="3600" dirty="0"/>
              <a:t> </a:t>
            </a:r>
            <a:r>
              <a:rPr lang="de-DE" sz="3600" dirty="0" err="1"/>
              <a:t>data</a:t>
            </a:r>
            <a:r>
              <a:rPr lang="de-DE" sz="3600" dirty="0"/>
              <a:t> </a:t>
            </a:r>
            <a:r>
              <a:rPr lang="de-DE" sz="3600" dirty="0" err="1"/>
              <a:t>curation</a:t>
            </a:r>
            <a:r>
              <a:rPr lang="de-DE" sz="3600" dirty="0"/>
              <a:t> </a:t>
            </a:r>
            <a:r>
              <a:rPr lang="de-DE" sz="3600" dirty="0" err="1"/>
              <a:t>world</a:t>
            </a:r>
            <a:endParaRPr lang="de-DE" sz="3600" dirty="0"/>
          </a:p>
        </p:txBody>
      </p:sp>
      <p:pic>
        <p:nvPicPr>
          <p:cNvPr id="3" name="Inhaltsplatzhalter 4">
            <a:extLst>
              <a:ext uri="{FF2B5EF4-FFF2-40B4-BE49-F238E27FC236}">
                <a16:creationId xmlns:a16="http://schemas.microsoft.com/office/drawing/2014/main" id="{64E0A77C-D0F3-4140-B53A-A19753454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23" y="1272762"/>
            <a:ext cx="954461" cy="995383"/>
          </a:xfrm>
          <a:prstGeom prst="rect">
            <a:avLst/>
          </a:prstGeom>
        </p:spPr>
      </p:pic>
      <p:sp>
        <p:nvSpPr>
          <p:cNvPr id="4" name="Textfeld 3">
            <a:extLst>
              <a:ext uri="{FF2B5EF4-FFF2-40B4-BE49-F238E27FC236}">
                <a16:creationId xmlns:a16="http://schemas.microsoft.com/office/drawing/2014/main" id="{930B192C-D32F-4188-A8AB-53D744F2EF51}"/>
              </a:ext>
            </a:extLst>
          </p:cNvPr>
          <p:cNvSpPr txBox="1"/>
          <p:nvPr/>
        </p:nvSpPr>
        <p:spPr>
          <a:xfrm>
            <a:off x="1712848" y="1580725"/>
            <a:ext cx="3628188"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lang="de-DE" sz="2400" dirty="0" err="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text</a:t>
            </a:r>
            <a:r>
              <a:rPr lang="de-DE" dirty="0" err="1">
                <a:solidFill>
                  <a:srgbClr val="000000"/>
                </a:solidFill>
                <a:latin typeface="Calibri" panose="020F0502020204030204" pitchFamily="34" charset="0"/>
                <a:cs typeface="Calibri" panose="020F0502020204030204" pitchFamily="34" charset="0"/>
              </a:rPr>
              <a:t>s</a:t>
            </a:r>
            <a:r>
              <a:rPr lang="de-DE" sz="24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software</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grpSp>
        <p:nvGrpSpPr>
          <p:cNvPr id="5" name="Gruppieren 4">
            <a:extLst>
              <a:ext uri="{FF2B5EF4-FFF2-40B4-BE49-F238E27FC236}">
                <a16:creationId xmlns:a16="http://schemas.microsoft.com/office/drawing/2014/main" id="{47ACF02F-B5BD-4375-8CB9-035A6DC12B38}"/>
              </a:ext>
            </a:extLst>
          </p:cNvPr>
          <p:cNvGrpSpPr/>
          <p:nvPr/>
        </p:nvGrpSpPr>
        <p:grpSpPr>
          <a:xfrm>
            <a:off x="404438" y="3044903"/>
            <a:ext cx="4936598" cy="830997"/>
            <a:chOff x="709238" y="3044903"/>
            <a:chExt cx="4936598" cy="830997"/>
          </a:xfrm>
        </p:grpSpPr>
        <p:pic>
          <p:nvPicPr>
            <p:cNvPr id="6" name="Grafik 5">
              <a:extLst>
                <a:ext uri="{FF2B5EF4-FFF2-40B4-BE49-F238E27FC236}">
                  <a16:creationId xmlns:a16="http://schemas.microsoft.com/office/drawing/2014/main" id="{75C3FA24-C963-41A8-A6FE-1FE2211A9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38" y="3046067"/>
              <a:ext cx="2238364" cy="828671"/>
            </a:xfrm>
            <a:prstGeom prst="rect">
              <a:avLst/>
            </a:prstGeom>
          </p:spPr>
        </p:pic>
        <p:sp>
          <p:nvSpPr>
            <p:cNvPr id="7" name="Textfeld 6">
              <a:extLst>
                <a:ext uri="{FF2B5EF4-FFF2-40B4-BE49-F238E27FC236}">
                  <a16:creationId xmlns:a16="http://schemas.microsoft.com/office/drawing/2014/main" id="{6EB29C70-5F08-449E-8350-1FFAF4EC54F5}"/>
                </a:ext>
              </a:extLst>
            </p:cNvPr>
            <p:cNvSpPr txBox="1"/>
            <p:nvPr/>
          </p:nvSpPr>
          <p:spPr>
            <a:xfrm>
              <a:off x="2962001" y="3044903"/>
              <a:ext cx="2683835"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uniquely</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identifying</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persons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grpSp>
        <p:nvGrpSpPr>
          <p:cNvPr id="8" name="Gruppieren 7">
            <a:extLst>
              <a:ext uri="{FF2B5EF4-FFF2-40B4-BE49-F238E27FC236}">
                <a16:creationId xmlns:a16="http://schemas.microsoft.com/office/drawing/2014/main" id="{ED033777-6B1C-458B-B695-5FC3A2CB74AD}"/>
              </a:ext>
            </a:extLst>
          </p:cNvPr>
          <p:cNvGrpSpPr/>
          <p:nvPr/>
        </p:nvGrpSpPr>
        <p:grpSpPr>
          <a:xfrm>
            <a:off x="404438" y="4678772"/>
            <a:ext cx="4936598" cy="775056"/>
            <a:chOff x="709238" y="4678772"/>
            <a:chExt cx="4936598" cy="775056"/>
          </a:xfrm>
        </p:grpSpPr>
        <p:pic>
          <p:nvPicPr>
            <p:cNvPr id="9" name="Picture 2" descr="Bildergebnis für logo ror id">
              <a:extLst>
                <a:ext uri="{FF2B5EF4-FFF2-40B4-BE49-F238E27FC236}">
                  <a16:creationId xmlns:a16="http://schemas.microsoft.com/office/drawing/2014/main" id="{BEE34271-0DB7-4E30-81AC-7844F69C9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38" y="4678772"/>
              <a:ext cx="2297949" cy="7750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A4C82B1-74A2-4340-9A46-BA137E45C7DA}"/>
                </a:ext>
              </a:extLst>
            </p:cNvPr>
            <p:cNvSpPr txBox="1"/>
            <p:nvPr/>
          </p:nvSpPr>
          <p:spPr>
            <a:xfrm>
              <a:off x="3007187" y="4828278"/>
              <a:ext cx="2638649"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Institutions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grpSp>
        <p:nvGrpSpPr>
          <p:cNvPr id="11" name="Gruppieren 10">
            <a:extLst>
              <a:ext uri="{FF2B5EF4-FFF2-40B4-BE49-F238E27FC236}">
                <a16:creationId xmlns:a16="http://schemas.microsoft.com/office/drawing/2014/main" id="{E7B10866-882E-46A4-BC04-B56389B9572D}"/>
              </a:ext>
            </a:extLst>
          </p:cNvPr>
          <p:cNvGrpSpPr/>
          <p:nvPr/>
        </p:nvGrpSpPr>
        <p:grpSpPr>
          <a:xfrm>
            <a:off x="5926461" y="1209180"/>
            <a:ext cx="5723346" cy="1030637"/>
            <a:chOff x="6341078" y="2140532"/>
            <a:chExt cx="5922112" cy="1030637"/>
          </a:xfrm>
        </p:grpSpPr>
        <p:pic>
          <p:nvPicPr>
            <p:cNvPr id="12" name="Picture 4" descr="Bildergebnis für funder registry crossref">
              <a:extLst>
                <a:ext uri="{FF2B5EF4-FFF2-40B4-BE49-F238E27FC236}">
                  <a16:creationId xmlns:a16="http://schemas.microsoft.com/office/drawing/2014/main" id="{B834A6ED-326D-4827-B676-674E3BD17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078" y="2140532"/>
              <a:ext cx="2544160" cy="1030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E7CEC7D-3477-4C71-8697-6AE6DA49328C}"/>
                </a:ext>
              </a:extLst>
            </p:cNvPr>
            <p:cNvSpPr txBox="1"/>
            <p:nvPr/>
          </p:nvSpPr>
          <p:spPr>
            <a:xfrm>
              <a:off x="8885239" y="2426959"/>
              <a:ext cx="337795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List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of</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funders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with</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DOIs</a:t>
              </a:r>
            </a:p>
          </p:txBody>
        </p:sp>
      </p:grpSp>
      <p:grpSp>
        <p:nvGrpSpPr>
          <p:cNvPr id="14" name="Gruppieren 13">
            <a:extLst>
              <a:ext uri="{FF2B5EF4-FFF2-40B4-BE49-F238E27FC236}">
                <a16:creationId xmlns:a16="http://schemas.microsoft.com/office/drawing/2014/main" id="{F8CF1B8D-67A0-448C-976A-B0AD2C1F5F8F}"/>
              </a:ext>
            </a:extLst>
          </p:cNvPr>
          <p:cNvGrpSpPr/>
          <p:nvPr/>
        </p:nvGrpSpPr>
        <p:grpSpPr>
          <a:xfrm>
            <a:off x="5920087" y="2931494"/>
            <a:ext cx="4511142" cy="830997"/>
            <a:chOff x="6224887" y="4227710"/>
            <a:chExt cx="4511142" cy="830997"/>
          </a:xfrm>
        </p:grpSpPr>
        <p:pic>
          <p:nvPicPr>
            <p:cNvPr id="15" name="Grafik 14">
              <a:extLst>
                <a:ext uri="{FF2B5EF4-FFF2-40B4-BE49-F238E27FC236}">
                  <a16:creationId xmlns:a16="http://schemas.microsoft.com/office/drawing/2014/main" id="{90AB9A35-BDD8-43AC-ABE4-8BB70A6A4F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4887" y="4248139"/>
              <a:ext cx="790141" cy="790141"/>
            </a:xfrm>
            <a:prstGeom prst="rect">
              <a:avLst/>
            </a:prstGeom>
          </p:spPr>
        </p:pic>
        <p:sp>
          <p:nvSpPr>
            <p:cNvPr id="16" name="Textfeld 15">
              <a:extLst>
                <a:ext uri="{FF2B5EF4-FFF2-40B4-BE49-F238E27FC236}">
                  <a16:creationId xmlns:a16="http://schemas.microsoft.com/office/drawing/2014/main" id="{E1E8A09A-8667-47DC-B970-F25FB7671111}"/>
                </a:ext>
              </a:extLst>
            </p:cNvPr>
            <p:cNvSpPr txBox="1"/>
            <p:nvPr/>
          </p:nvSpPr>
          <p:spPr>
            <a:xfrm>
              <a:off x="7202360" y="4227710"/>
              <a:ext cx="3533669" cy="830997"/>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Persistent </a:t>
              </a:r>
              <a:r>
                <a:rPr lang="de-DE" dirty="0" err="1">
                  <a:latin typeface="Calibri" panose="020F0502020204030204" pitchFamily="34" charset="0"/>
                  <a:cs typeface="Calibri" panose="020F0502020204030204" pitchFamily="34" charset="0"/>
                </a:rPr>
                <a:t>Identification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Instruments (</a:t>
              </a:r>
              <a:r>
                <a:rPr lang="de-DE" dirty="0" err="1">
                  <a:latin typeface="Calibri" panose="020F0502020204030204" pitchFamily="34" charset="0"/>
                  <a:cs typeface="Calibri" panose="020F0502020204030204" pitchFamily="34" charset="0"/>
                </a:rPr>
                <a:t>PIDinst</a:t>
              </a:r>
              <a:r>
                <a:rPr lang="de-DE" dirty="0">
                  <a:latin typeface="Calibri" panose="020F0502020204030204" pitchFamily="34" charset="0"/>
                  <a:cs typeface="Calibri" panose="020F0502020204030204" pitchFamily="34" charset="0"/>
                </a:rPr>
                <a:t>)</a:t>
              </a:r>
            </a:p>
          </p:txBody>
        </p:sp>
      </p:grpSp>
      <p:sp>
        <p:nvSpPr>
          <p:cNvPr id="17" name="Textfeld 16">
            <a:extLst>
              <a:ext uri="{FF2B5EF4-FFF2-40B4-BE49-F238E27FC236}">
                <a16:creationId xmlns:a16="http://schemas.microsoft.com/office/drawing/2014/main" id="{B7AD6F40-5E22-45F7-9A89-B6F5904AA7B1}"/>
              </a:ext>
            </a:extLst>
          </p:cNvPr>
          <p:cNvSpPr txBox="1"/>
          <p:nvPr/>
        </p:nvSpPr>
        <p:spPr>
          <a:xfrm>
            <a:off x="6897560" y="4678055"/>
            <a:ext cx="417726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physical</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cross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references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to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with</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8" name="Gruppieren 17">
            <a:extLst>
              <a:ext uri="{FF2B5EF4-FFF2-40B4-BE49-F238E27FC236}">
                <a16:creationId xmlns:a16="http://schemas.microsoft.com/office/drawing/2014/main" id="{6A76393E-41A7-434F-918C-7E44B35909A6}"/>
              </a:ext>
            </a:extLst>
          </p:cNvPr>
          <p:cNvGrpSpPr/>
          <p:nvPr/>
        </p:nvGrpSpPr>
        <p:grpSpPr>
          <a:xfrm>
            <a:off x="404438" y="2264600"/>
            <a:ext cx="11187912" cy="4400878"/>
            <a:chOff x="709238" y="2264600"/>
            <a:chExt cx="11187912" cy="4400878"/>
          </a:xfrm>
        </p:grpSpPr>
        <p:sp>
          <p:nvSpPr>
            <p:cNvPr id="19" name="Textfeld 18">
              <a:extLst>
                <a:ext uri="{FF2B5EF4-FFF2-40B4-BE49-F238E27FC236}">
                  <a16:creationId xmlns:a16="http://schemas.microsoft.com/office/drawing/2014/main" id="{839381DD-06DC-4508-B422-ABF405BF7CF1}"/>
                </a:ext>
              </a:extLst>
            </p:cNvPr>
            <p:cNvSpPr txBox="1"/>
            <p:nvPr/>
          </p:nvSpPr>
          <p:spPr>
            <a:xfrm>
              <a:off x="724186" y="6142258"/>
              <a:ext cx="688554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 </a:t>
              </a:r>
              <a:r>
                <a:rPr kumimoji="0" lang="de-DE" sz="2800" b="1"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PIDs </a:t>
              </a:r>
              <a:r>
                <a:rPr kumimoji="0" lang="de-DE" sz="2800" b="1"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are</a:t>
              </a:r>
              <a:r>
                <a:rPr kumimoji="0" lang="de-DE" sz="2800" b="1"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800" b="1"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resolvable</a:t>
              </a:r>
              <a:r>
                <a:rPr kumimoji="0" lang="de-DE" sz="2800" b="1"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a:t>
              </a:r>
              <a:r>
                <a:rPr kumimoji="0" lang="de-DE" sz="2800" b="1"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machine-actionable</a:t>
              </a:r>
              <a:endParaRPr kumimoji="0" lang="de-DE" sz="2800" b="1"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0" name="Gruppieren 19">
              <a:extLst>
                <a:ext uri="{FF2B5EF4-FFF2-40B4-BE49-F238E27FC236}">
                  <a16:creationId xmlns:a16="http://schemas.microsoft.com/office/drawing/2014/main" id="{3A6690A2-4869-4BB2-B4EC-459B65FC5FD7}"/>
                </a:ext>
              </a:extLst>
            </p:cNvPr>
            <p:cNvGrpSpPr/>
            <p:nvPr/>
          </p:nvGrpSpPr>
          <p:grpSpPr>
            <a:xfrm>
              <a:off x="709238" y="2264600"/>
              <a:ext cx="11187912" cy="3604124"/>
              <a:chOff x="709238" y="2264600"/>
              <a:chExt cx="11187912" cy="3604124"/>
            </a:xfrm>
          </p:grpSpPr>
          <p:sp>
            <p:nvSpPr>
              <p:cNvPr id="22" name="Textfeld 21">
                <a:extLst>
                  <a:ext uri="{FF2B5EF4-FFF2-40B4-BE49-F238E27FC236}">
                    <a16:creationId xmlns:a16="http://schemas.microsoft.com/office/drawing/2014/main" id="{AA4DB6AA-0B41-4203-BB6B-6171E9EB50FF}"/>
                  </a:ext>
                </a:extLst>
              </p:cNvPr>
              <p:cNvSpPr txBox="1"/>
              <p:nvPr/>
            </p:nvSpPr>
            <p:spPr>
              <a:xfrm>
                <a:off x="709238" y="2299906"/>
                <a:ext cx="514515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8">
                      <a:extLst>
                        <a:ext uri="{A12FA001-AC4F-418D-AE19-62706E023703}">
                          <ahyp:hlinkClr xmlns:ahyp="http://schemas.microsoft.com/office/drawing/2018/hyperlinkcolor" val="tx"/>
                        </a:ext>
                      </a:extLst>
                    </a:hlinkClick>
                  </a:rPr>
                  <a:t>https://doi.org/10.5880/fidgeo.2021.049</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 </a:t>
                </a:r>
              </a:p>
            </p:txBody>
          </p:sp>
          <p:sp>
            <p:nvSpPr>
              <p:cNvPr id="23" name="Textfeld 22">
                <a:extLst>
                  <a:ext uri="{FF2B5EF4-FFF2-40B4-BE49-F238E27FC236}">
                    <a16:creationId xmlns:a16="http://schemas.microsoft.com/office/drawing/2014/main" id="{B13A8F5C-98A8-47CB-9C16-124BE5097DC5}"/>
                  </a:ext>
                </a:extLst>
              </p:cNvPr>
              <p:cNvSpPr txBox="1"/>
              <p:nvPr/>
            </p:nvSpPr>
            <p:spPr>
              <a:xfrm>
                <a:off x="709238" y="3938260"/>
                <a:ext cx="53558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9">
                      <a:extLst>
                        <a:ext uri="{A12FA001-AC4F-418D-AE19-62706E023703}">
                          <ahyp:hlinkClr xmlns:ahyp="http://schemas.microsoft.com/office/drawing/2018/hyperlinkcolor" val="tx"/>
                        </a:ext>
                      </a:extLst>
                    </a:hlinkClick>
                  </a:rPr>
                  <a:t>https://orcid.org/0000-0001-5140-8602</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(Kirsten Elger)</a:t>
                </a:r>
              </a:p>
            </p:txBody>
          </p:sp>
          <p:sp>
            <p:nvSpPr>
              <p:cNvPr id="24" name="Textfeld 23">
                <a:extLst>
                  <a:ext uri="{FF2B5EF4-FFF2-40B4-BE49-F238E27FC236}">
                    <a16:creationId xmlns:a16="http://schemas.microsoft.com/office/drawing/2014/main" id="{9B384D4D-E761-4E29-99AC-3077C8E6A043}"/>
                  </a:ext>
                </a:extLst>
              </p:cNvPr>
              <p:cNvSpPr txBox="1"/>
              <p:nvPr/>
            </p:nvSpPr>
            <p:spPr>
              <a:xfrm>
                <a:off x="6149242" y="2264600"/>
                <a:ext cx="574790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10">
                      <a:extLst>
                        <a:ext uri="{A12FA001-AC4F-418D-AE19-62706E023703}">
                          <ahyp:hlinkClr xmlns:ahyp="http://schemas.microsoft.com/office/drawing/2018/hyperlinkcolor" val="tx"/>
                        </a:ext>
                      </a:extLst>
                    </a:hlinkClick>
                  </a:rPr>
                  <a:t>http://doi.org/10.13039/501100001659</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(DFG)</a:t>
                </a:r>
              </a:p>
            </p:txBody>
          </p:sp>
          <p:sp>
            <p:nvSpPr>
              <p:cNvPr id="25" name="Textfeld 24">
                <a:extLst>
                  <a:ext uri="{FF2B5EF4-FFF2-40B4-BE49-F238E27FC236}">
                    <a16:creationId xmlns:a16="http://schemas.microsoft.com/office/drawing/2014/main" id="{B9B71A88-33C5-4091-A444-33B550E44FC4}"/>
                  </a:ext>
                </a:extLst>
              </p:cNvPr>
              <p:cNvSpPr txBox="1"/>
              <p:nvPr/>
            </p:nvSpPr>
            <p:spPr>
              <a:xfrm>
                <a:off x="709238" y="5499392"/>
                <a:ext cx="57233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11">
                      <a:extLst>
                        <a:ext uri="{A12FA001-AC4F-418D-AE19-62706E023703}">
                          <ahyp:hlinkClr xmlns:ahyp="http://schemas.microsoft.com/office/drawing/2018/hyperlinkcolor" val="tx"/>
                        </a:ext>
                      </a:extLst>
                    </a:hlinkClick>
                  </a:rPr>
                  <a:t>https://ror.org/04z8jg394</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(GFZ)</a:t>
                </a:r>
              </a:p>
            </p:txBody>
          </p:sp>
          <p:sp>
            <p:nvSpPr>
              <p:cNvPr id="26" name="Rechteck 25">
                <a:extLst>
                  <a:ext uri="{FF2B5EF4-FFF2-40B4-BE49-F238E27FC236}">
                    <a16:creationId xmlns:a16="http://schemas.microsoft.com/office/drawing/2014/main" id="{AC1D4BD2-3A63-44D6-B526-4EBC92BEAF53}"/>
                  </a:ext>
                </a:extLst>
              </p:cNvPr>
              <p:cNvSpPr/>
              <p:nvPr/>
            </p:nvSpPr>
            <p:spPr>
              <a:xfrm>
                <a:off x="6126888" y="3792507"/>
                <a:ext cx="5723346" cy="646331"/>
              </a:xfrm>
              <a:prstGeom prst="rect">
                <a:avLst/>
              </a:prstGeom>
            </p:spPr>
            <p:txBody>
              <a:bodyPr wrap="square">
                <a:spAutoFit/>
              </a:bodyPr>
              <a:lstStyle/>
              <a:p>
                <a:r>
                  <a:rPr lang="de-DE" sz="1800" dirty="0">
                    <a:solidFill>
                      <a:srgbClr val="C00000"/>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https://hdl.handle.net/11708/37B4E3C1-3DCC-4B7B-B475-87A3177F6030</a:t>
                </a:r>
                <a:r>
                  <a:rPr lang="de-DE" sz="1800" dirty="0">
                    <a:solidFill>
                      <a:srgbClr val="C00000"/>
                    </a:solidFill>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(Broadband </a:t>
                </a:r>
                <a:r>
                  <a:rPr lang="de-DE" sz="1800" dirty="0" err="1">
                    <a:latin typeface="Calibri" panose="020F0502020204030204" pitchFamily="34" charset="0"/>
                    <a:cs typeface="Calibri" panose="020F0502020204030204" pitchFamily="34" charset="0"/>
                  </a:rPr>
                  <a:t>seismic</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sensor</a:t>
                </a:r>
                <a:r>
                  <a:rPr lang="de-DE" sz="1800" dirty="0">
                    <a:latin typeface="Calibri" panose="020F0502020204030204" pitchFamily="34" charset="0"/>
                    <a:cs typeface="Calibri" panose="020F0502020204030204" pitchFamily="34" charset="0"/>
                  </a:rPr>
                  <a:t> @ GIPP, GFZ)</a:t>
                </a:r>
              </a:p>
            </p:txBody>
          </p:sp>
        </p:grpSp>
        <p:sp>
          <p:nvSpPr>
            <p:cNvPr id="21" name="Textfeld 20">
              <a:extLst>
                <a:ext uri="{FF2B5EF4-FFF2-40B4-BE49-F238E27FC236}">
                  <a16:creationId xmlns:a16="http://schemas.microsoft.com/office/drawing/2014/main" id="{9A347C7D-E9C9-4EB6-A5CB-8F337FB09D05}"/>
                </a:ext>
              </a:extLst>
            </p:cNvPr>
            <p:cNvSpPr txBox="1"/>
            <p:nvPr/>
          </p:nvSpPr>
          <p:spPr>
            <a:xfrm>
              <a:off x="6196732" y="5614125"/>
              <a:ext cx="4986596" cy="369332"/>
            </a:xfrm>
            <a:prstGeom prst="rect">
              <a:avLst/>
            </a:prstGeom>
            <a:noFill/>
          </p:spPr>
          <p:txBody>
            <a:bodyPr wrap="square" rtlCol="0">
              <a:spAutoFit/>
            </a:bodyPr>
            <a:lstStyle/>
            <a:p>
              <a:r>
                <a:rPr lang="de-DE" sz="1800" dirty="0">
                  <a:solidFill>
                    <a:srgbClr val="DB1830"/>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https://igsn.org/GFFJH00AD</a:t>
              </a:r>
              <a:r>
                <a:rPr lang="de-DE" sz="1800" dirty="0">
                  <a:solidFill>
                    <a:srgbClr val="DB1830"/>
                  </a:solidFill>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(Rock sample)</a:t>
              </a:r>
            </a:p>
          </p:txBody>
        </p:sp>
      </p:grpSp>
      <p:pic>
        <p:nvPicPr>
          <p:cNvPr id="27" name="Grafik 26">
            <a:extLst>
              <a:ext uri="{FF2B5EF4-FFF2-40B4-BE49-F238E27FC236}">
                <a16:creationId xmlns:a16="http://schemas.microsoft.com/office/drawing/2014/main" id="{BCECD1F5-09DA-4996-84DC-ABB6037C1B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26461" y="4653447"/>
            <a:ext cx="910561" cy="915114"/>
          </a:xfrm>
          <a:prstGeom prst="rect">
            <a:avLst/>
          </a:prstGeom>
        </p:spPr>
      </p:pic>
      <p:pic>
        <p:nvPicPr>
          <p:cNvPr id="28" name="Grafik 27">
            <a:extLst>
              <a:ext uri="{FF2B5EF4-FFF2-40B4-BE49-F238E27FC236}">
                <a16:creationId xmlns:a16="http://schemas.microsoft.com/office/drawing/2014/main" id="{053389B2-6CE5-40C6-AD8D-0BB406421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61335" y="6029021"/>
            <a:ext cx="2234386" cy="735485"/>
          </a:xfrm>
          <a:prstGeom prst="rect">
            <a:avLst/>
          </a:prstGeom>
        </p:spPr>
      </p:pic>
    </p:spTree>
    <p:extLst>
      <p:ext uri="{BB962C8B-B14F-4D97-AF65-F5344CB8AC3E}">
        <p14:creationId xmlns:p14="http://schemas.microsoft.com/office/powerpoint/2010/main" val="23080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7965F-8AC8-4A73-A8D0-E228F853DCDD}"/>
              </a:ext>
            </a:extLst>
          </p:cNvPr>
          <p:cNvSpPr>
            <a:spLocks noGrp="1"/>
          </p:cNvSpPr>
          <p:nvPr>
            <p:ph type="title"/>
          </p:nvPr>
        </p:nvSpPr>
        <p:spPr>
          <a:xfrm>
            <a:off x="838200" y="1206501"/>
            <a:ext cx="10515600" cy="2489200"/>
          </a:xfrm>
        </p:spPr>
        <p:txBody>
          <a:bodyPr>
            <a:normAutofit/>
          </a:bodyPr>
          <a:lstStyle/>
          <a:p>
            <a:pPr>
              <a:lnSpc>
                <a:spcPct val="150000"/>
              </a:lnSpc>
            </a:pPr>
            <a:r>
              <a:rPr lang="en-US" sz="4400" b="0" dirty="0"/>
              <a:t>When do I come across these PIDs? </a:t>
            </a:r>
            <a:br>
              <a:rPr lang="en-US" sz="4400" b="0" dirty="0"/>
            </a:br>
            <a:r>
              <a:rPr lang="en-US" sz="4400" b="0" dirty="0"/>
              <a:t>What can I do to use them best?</a:t>
            </a:r>
            <a:endParaRPr lang="de-DE" sz="4400" b="0" dirty="0"/>
          </a:p>
        </p:txBody>
      </p:sp>
      <p:pic>
        <p:nvPicPr>
          <p:cNvPr id="3" name="Inhaltsplatzhalter 4">
            <a:extLst>
              <a:ext uri="{FF2B5EF4-FFF2-40B4-BE49-F238E27FC236}">
                <a16:creationId xmlns:a16="http://schemas.microsoft.com/office/drawing/2014/main" id="{8A531079-B0F4-4DB0-8F0B-1B9BD3AC1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09" y="4509791"/>
            <a:ext cx="1619649" cy="1689091"/>
          </a:xfrm>
          <a:prstGeom prst="rect">
            <a:avLst/>
          </a:prstGeom>
        </p:spPr>
      </p:pic>
      <p:pic>
        <p:nvPicPr>
          <p:cNvPr id="4" name="Grafik 3">
            <a:extLst>
              <a:ext uri="{FF2B5EF4-FFF2-40B4-BE49-F238E27FC236}">
                <a16:creationId xmlns:a16="http://schemas.microsoft.com/office/drawing/2014/main" id="{93C5A541-A5CC-4E4C-BAC8-41AB802AE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436" y="4509791"/>
            <a:ext cx="1689091" cy="1689091"/>
          </a:xfrm>
          <a:prstGeom prst="rect">
            <a:avLst/>
          </a:prstGeom>
        </p:spPr>
      </p:pic>
      <p:pic>
        <p:nvPicPr>
          <p:cNvPr id="5" name="Grafik 4">
            <a:extLst>
              <a:ext uri="{FF2B5EF4-FFF2-40B4-BE49-F238E27FC236}">
                <a16:creationId xmlns:a16="http://schemas.microsoft.com/office/drawing/2014/main" id="{6D2C7DC5-5997-447D-8C04-12EBF7D44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5977" y="4680579"/>
            <a:ext cx="1340812" cy="1347515"/>
          </a:xfrm>
          <a:prstGeom prst="rect">
            <a:avLst/>
          </a:prstGeom>
        </p:spPr>
      </p:pic>
      <p:pic>
        <p:nvPicPr>
          <p:cNvPr id="6" name="Grafik 5">
            <a:extLst>
              <a:ext uri="{FF2B5EF4-FFF2-40B4-BE49-F238E27FC236}">
                <a16:creationId xmlns:a16="http://schemas.microsoft.com/office/drawing/2014/main" id="{82355528-3B87-4ACF-9FDA-EA8782DF3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905" y="4944534"/>
            <a:ext cx="2603801" cy="819605"/>
          </a:xfrm>
          <a:prstGeom prst="rect">
            <a:avLst/>
          </a:prstGeom>
        </p:spPr>
      </p:pic>
      <p:pic>
        <p:nvPicPr>
          <p:cNvPr id="7" name="Grafik 6">
            <a:extLst>
              <a:ext uri="{FF2B5EF4-FFF2-40B4-BE49-F238E27FC236}">
                <a16:creationId xmlns:a16="http://schemas.microsoft.com/office/drawing/2014/main" id="{16F510E5-A7D6-4313-8DD6-602F1480D0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44084" y="4680579"/>
            <a:ext cx="1347515" cy="1347515"/>
          </a:xfrm>
          <a:prstGeom prst="rect">
            <a:avLst/>
          </a:prstGeom>
        </p:spPr>
      </p:pic>
    </p:spTree>
    <p:extLst>
      <p:ext uri="{BB962C8B-B14F-4D97-AF65-F5344CB8AC3E}">
        <p14:creationId xmlns:p14="http://schemas.microsoft.com/office/powerpoint/2010/main" val="472036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097BE6D-9EE2-4C92-9398-65F27E6E0462}"/>
              </a:ext>
            </a:extLst>
          </p:cNvPr>
          <p:cNvSpPr/>
          <p:nvPr/>
        </p:nvSpPr>
        <p:spPr>
          <a:xfrm>
            <a:off x="0" y="88900"/>
            <a:ext cx="2286000" cy="84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DEC1F915-4FA4-4ADC-9A15-86A1795536FD}"/>
              </a:ext>
            </a:extLst>
          </p:cNvPr>
          <p:cNvSpPr txBox="1">
            <a:spLocks/>
          </p:cNvSpPr>
          <p:nvPr/>
        </p:nvSpPr>
        <p:spPr bwMode="auto">
          <a:xfrm>
            <a:off x="7885898" y="2671481"/>
            <a:ext cx="4043485" cy="352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pPr marL="0" indent="0">
              <a:spcBef>
                <a:spcPts val="0"/>
              </a:spcBef>
              <a:spcAft>
                <a:spcPts val="1200"/>
              </a:spcAft>
              <a:buFontTx/>
              <a:buNone/>
            </a:pPr>
            <a:r>
              <a:rPr lang="de-DE" sz="2400" b="1" kern="0" dirty="0" err="1">
                <a:latin typeface="Calibri" panose="020F0502020204030204" pitchFamily="34" charset="0"/>
                <a:cs typeface="Calibri" panose="020F0502020204030204" pitchFamily="34" charset="0"/>
              </a:rPr>
              <a:t>Challenges</a:t>
            </a:r>
            <a:r>
              <a:rPr lang="de-DE" sz="2400" b="1" kern="0" dirty="0">
                <a:latin typeface="Calibri" panose="020F0502020204030204" pitchFamily="34" charset="0"/>
                <a:cs typeface="Calibri" panose="020F0502020204030204" pitchFamily="34" charset="0"/>
              </a:rPr>
              <a:t> </a:t>
            </a:r>
            <a:r>
              <a:rPr lang="de-DE" sz="2400" b="1" kern="0" dirty="0" err="1">
                <a:latin typeface="Calibri" panose="020F0502020204030204" pitchFamily="34" charset="0"/>
                <a:cs typeface="Calibri" panose="020F0502020204030204" pitchFamily="34" charset="0"/>
              </a:rPr>
              <a:t>for</a:t>
            </a:r>
            <a:r>
              <a:rPr lang="de-DE" sz="2400" b="1" kern="0" dirty="0">
                <a:latin typeface="Calibri" panose="020F0502020204030204" pitchFamily="34" charset="0"/>
                <a:cs typeface="Calibri" panose="020F0502020204030204" pitchFamily="34" charset="0"/>
              </a:rPr>
              <a:t> </a:t>
            </a:r>
            <a:r>
              <a:rPr lang="de-DE" sz="2400" b="1" kern="0" dirty="0" err="1">
                <a:latin typeface="Calibri" panose="020F0502020204030204" pitchFamily="34" charset="0"/>
                <a:cs typeface="Calibri" panose="020F0502020204030204" pitchFamily="34" charset="0"/>
              </a:rPr>
              <a:t>machines</a:t>
            </a:r>
            <a:r>
              <a:rPr lang="de-DE" sz="2400" kern="0" dirty="0">
                <a:latin typeface="Calibri" panose="020F0502020204030204" pitchFamily="34" charset="0"/>
                <a:cs typeface="Calibri" panose="020F0502020204030204" pitchFamily="34" charset="0"/>
              </a:rPr>
              <a:t>: </a:t>
            </a:r>
          </a:p>
          <a:p>
            <a:pPr marL="263525" indent="-263525">
              <a:spcBef>
                <a:spcPts val="0"/>
              </a:spcBef>
              <a:spcAft>
                <a:spcPts val="1200"/>
              </a:spcAft>
            </a:pPr>
            <a:r>
              <a:rPr lang="de-DE" sz="2400" b="1" kern="0" dirty="0">
                <a:solidFill>
                  <a:srgbClr val="005C9D"/>
                </a:solidFill>
                <a:latin typeface="Calibri" panose="020F0502020204030204" pitchFamily="34" charset="0"/>
                <a:cs typeface="Calibri" panose="020F0502020204030204" pitchFamily="34" charset="0"/>
              </a:rPr>
              <a:t>Different </a:t>
            </a:r>
            <a:r>
              <a:rPr lang="de-DE" sz="2400" b="1" kern="0" dirty="0" err="1">
                <a:solidFill>
                  <a:srgbClr val="005C9D"/>
                </a:solidFill>
                <a:latin typeface="Calibri" panose="020F0502020204030204" pitchFamily="34" charset="0"/>
                <a:cs typeface="Calibri" panose="020F0502020204030204" pitchFamily="34" charset="0"/>
              </a:rPr>
              <a:t>names</a:t>
            </a:r>
            <a:r>
              <a:rPr lang="de-DE" sz="2400" b="1" kern="0" dirty="0">
                <a:solidFill>
                  <a:srgbClr val="005C9D"/>
                </a:solidFill>
                <a:latin typeface="Calibri" panose="020F0502020204030204" pitchFamily="34" charset="0"/>
                <a:cs typeface="Calibri" panose="020F0502020204030204" pitchFamily="34" charset="0"/>
              </a:rPr>
              <a:t> </a:t>
            </a:r>
            <a:r>
              <a:rPr lang="de-DE" sz="2400" b="1" kern="0" dirty="0" err="1">
                <a:solidFill>
                  <a:srgbClr val="005C9D"/>
                </a:solidFill>
                <a:latin typeface="Calibri" panose="020F0502020204030204" pitchFamily="34" charset="0"/>
                <a:cs typeface="Calibri" panose="020F0502020204030204" pitchFamily="34" charset="0"/>
              </a:rPr>
              <a:t>for</a:t>
            </a:r>
            <a:r>
              <a:rPr lang="de-DE" sz="2400" b="1" kern="0" dirty="0">
                <a:solidFill>
                  <a:srgbClr val="005C9D"/>
                </a:solidFill>
                <a:latin typeface="Calibri" panose="020F0502020204030204" pitchFamily="34" charset="0"/>
                <a:cs typeface="Calibri" panose="020F0502020204030204" pitchFamily="34" charset="0"/>
              </a:rPr>
              <a:t> </a:t>
            </a:r>
            <a:r>
              <a:rPr lang="de-DE" sz="2400" b="1" kern="0" dirty="0" err="1">
                <a:solidFill>
                  <a:srgbClr val="005C9D"/>
                </a:solidFill>
                <a:latin typeface="Calibri" panose="020F0502020204030204" pitchFamily="34" charset="0"/>
                <a:cs typeface="Calibri" panose="020F0502020204030204" pitchFamily="34" charset="0"/>
              </a:rPr>
              <a:t>the</a:t>
            </a:r>
            <a:r>
              <a:rPr lang="de-DE" sz="2400" b="1" kern="0" dirty="0">
                <a:solidFill>
                  <a:srgbClr val="005C9D"/>
                </a:solidFill>
                <a:latin typeface="Calibri" panose="020F0502020204030204" pitchFamily="34" charset="0"/>
                <a:cs typeface="Calibri" panose="020F0502020204030204" pitchFamily="34" charset="0"/>
              </a:rPr>
              <a:t> same </a:t>
            </a:r>
            <a:r>
              <a:rPr lang="de-DE" sz="2400" b="1" kern="0" dirty="0" err="1">
                <a:solidFill>
                  <a:srgbClr val="005C9D"/>
                </a:solidFill>
                <a:latin typeface="Calibri" panose="020F0502020204030204" pitchFamily="34" charset="0"/>
                <a:cs typeface="Calibri" panose="020F0502020204030204" pitchFamily="34" charset="0"/>
              </a:rPr>
              <a:t>institution</a:t>
            </a:r>
            <a:r>
              <a:rPr lang="de-DE" sz="2400" b="1" kern="0" dirty="0">
                <a:solidFill>
                  <a:srgbClr val="005C9D"/>
                </a:solidFill>
                <a:latin typeface="Calibri" panose="020F0502020204030204" pitchFamily="34" charset="0"/>
                <a:cs typeface="Calibri" panose="020F0502020204030204" pitchFamily="34" charset="0"/>
              </a:rPr>
              <a:t> </a:t>
            </a:r>
            <a:r>
              <a:rPr lang="de-DE" sz="2400" kern="0" dirty="0">
                <a:latin typeface="Calibri" panose="020F0502020204030204" pitchFamily="34" charset="0"/>
                <a:cs typeface="Calibri" panose="020F0502020204030204" pitchFamily="34" charset="0"/>
              </a:rPr>
              <a:t>(</a:t>
            </a:r>
            <a:r>
              <a:rPr lang="de-DE" sz="2400" kern="0" dirty="0" err="1">
                <a:latin typeface="Calibri" panose="020F0502020204030204" pitchFamily="34" charset="0"/>
                <a:cs typeface="Calibri" panose="020F0502020204030204" pitchFamily="34" charset="0"/>
              </a:rPr>
              <a:t>even</a:t>
            </a:r>
            <a:r>
              <a:rPr lang="de-DE" sz="2400" kern="0" dirty="0">
                <a:latin typeface="Calibri" panose="020F0502020204030204" pitchFamily="34" charset="0"/>
                <a:cs typeface="Calibri" panose="020F0502020204030204" pitchFamily="34" charset="0"/>
              </a:rPr>
              <a:t> </a:t>
            </a:r>
            <a:r>
              <a:rPr lang="de-DE" sz="2400" kern="0" dirty="0" err="1">
                <a:latin typeface="Calibri" panose="020F0502020204030204" pitchFamily="34" charset="0"/>
                <a:cs typeface="Calibri" panose="020F0502020204030204" pitchFamily="34" charset="0"/>
              </a:rPr>
              <a:t>officially</a:t>
            </a:r>
            <a:r>
              <a:rPr lang="de-DE" sz="2400" kern="0" dirty="0">
                <a:latin typeface="Calibri" panose="020F0502020204030204" pitchFamily="34" charset="0"/>
                <a:cs typeface="Calibri" panose="020F0502020204030204" pitchFamily="34" charset="0"/>
              </a:rPr>
              <a:t>)</a:t>
            </a:r>
          </a:p>
          <a:p>
            <a:pPr marL="263525" indent="-263525">
              <a:spcBef>
                <a:spcPts val="0"/>
              </a:spcBef>
              <a:spcAft>
                <a:spcPts val="1200"/>
              </a:spcAft>
            </a:pPr>
            <a:r>
              <a:rPr lang="de-DE" sz="2400" b="1" kern="0" dirty="0">
                <a:latin typeface="Calibri" panose="020F0502020204030204" pitchFamily="34" charset="0"/>
                <a:cs typeface="Calibri" panose="020F0502020204030204" pitchFamily="34" charset="0"/>
              </a:rPr>
              <a:t>Institutes </a:t>
            </a:r>
            <a:r>
              <a:rPr lang="de-DE" sz="2400" b="1" kern="0" dirty="0" err="1">
                <a:latin typeface="Calibri" panose="020F0502020204030204" pitchFamily="34" charset="0"/>
                <a:cs typeface="Calibri" panose="020F0502020204030204" pitchFamily="34" charset="0"/>
              </a:rPr>
              <a:t>are</a:t>
            </a:r>
            <a:r>
              <a:rPr lang="de-DE" sz="2400" b="1" kern="0" dirty="0">
                <a:latin typeface="Calibri" panose="020F0502020204030204" pitchFamily="34" charset="0"/>
                <a:cs typeface="Calibri" panose="020F0502020204030204" pitchFamily="34" charset="0"/>
              </a:rPr>
              <a:t> </a:t>
            </a:r>
            <a:r>
              <a:rPr lang="de-DE" sz="2400" b="1" kern="0" dirty="0" err="1">
                <a:solidFill>
                  <a:srgbClr val="00B050"/>
                </a:solidFill>
                <a:latin typeface="Calibri" panose="020F0502020204030204" pitchFamily="34" charset="0"/>
                <a:cs typeface="Calibri" panose="020F0502020204030204" pitchFamily="34" charset="0"/>
              </a:rPr>
              <a:t>changing</a:t>
            </a:r>
            <a:r>
              <a:rPr lang="de-DE" sz="2400" b="1" kern="0" dirty="0">
                <a:solidFill>
                  <a:srgbClr val="00B050"/>
                </a:solidFill>
                <a:latin typeface="Calibri" panose="020F0502020204030204" pitchFamily="34" charset="0"/>
                <a:cs typeface="Calibri" panose="020F0502020204030204" pitchFamily="34" charset="0"/>
              </a:rPr>
              <a:t> </a:t>
            </a:r>
            <a:r>
              <a:rPr lang="de-DE" sz="2400" b="1" kern="0" dirty="0" err="1">
                <a:solidFill>
                  <a:srgbClr val="00B050"/>
                </a:solidFill>
                <a:latin typeface="Calibri" panose="020F0502020204030204" pitchFamily="34" charset="0"/>
                <a:cs typeface="Calibri" panose="020F0502020204030204" pitchFamily="34" charset="0"/>
              </a:rPr>
              <a:t>names</a:t>
            </a:r>
            <a:r>
              <a:rPr lang="de-DE" sz="2400" b="1" kern="0" dirty="0">
                <a:solidFill>
                  <a:srgbClr val="00B050"/>
                </a:solidFill>
                <a:latin typeface="Calibri" panose="020F0502020204030204" pitchFamily="34" charset="0"/>
                <a:cs typeface="Calibri" panose="020F0502020204030204" pitchFamily="34" charset="0"/>
              </a:rPr>
              <a:t> </a:t>
            </a:r>
            <a:r>
              <a:rPr lang="de-DE" sz="2400" b="1" kern="0" dirty="0" err="1">
                <a:solidFill>
                  <a:srgbClr val="00B050"/>
                </a:solidFill>
                <a:latin typeface="Calibri" panose="020F0502020204030204" pitchFamily="34" charset="0"/>
                <a:cs typeface="Calibri" panose="020F0502020204030204" pitchFamily="34" charset="0"/>
              </a:rPr>
              <a:t>over</a:t>
            </a:r>
            <a:r>
              <a:rPr lang="de-DE" sz="2400" b="1" kern="0" dirty="0">
                <a:solidFill>
                  <a:srgbClr val="00B050"/>
                </a:solidFill>
                <a:latin typeface="Calibri" panose="020F0502020204030204" pitchFamily="34" charset="0"/>
                <a:cs typeface="Calibri" panose="020F0502020204030204" pitchFamily="34" charset="0"/>
              </a:rPr>
              <a:t> time</a:t>
            </a:r>
          </a:p>
          <a:p>
            <a:pPr marL="263525" indent="-263525">
              <a:spcBef>
                <a:spcPts val="0"/>
              </a:spcBef>
              <a:spcAft>
                <a:spcPts val="1200"/>
              </a:spcAft>
            </a:pPr>
            <a:r>
              <a:rPr lang="de-DE" sz="2400" b="1" kern="0" dirty="0" err="1">
                <a:solidFill>
                  <a:srgbClr val="FF0000"/>
                </a:solidFill>
                <a:latin typeface="Calibri" panose="020F0502020204030204" pitchFamily="34" charset="0"/>
                <a:cs typeface="Calibri" panose="020F0502020204030204" pitchFamily="34" charset="0"/>
              </a:rPr>
              <a:t>Typos</a:t>
            </a:r>
            <a:r>
              <a:rPr lang="de-DE" sz="2400" b="1" kern="0" dirty="0">
                <a:solidFill>
                  <a:srgbClr val="FF0000"/>
                </a:solidFill>
                <a:latin typeface="Calibri" panose="020F0502020204030204" pitchFamily="34" charset="0"/>
                <a:cs typeface="Calibri" panose="020F0502020204030204" pitchFamily="34" charset="0"/>
              </a:rPr>
              <a:t> and </a:t>
            </a:r>
            <a:r>
              <a:rPr lang="de-DE" sz="2400" b="1" kern="0" dirty="0" err="1">
                <a:solidFill>
                  <a:srgbClr val="FF0000"/>
                </a:solidFill>
                <a:latin typeface="Calibri" panose="020F0502020204030204" pitchFamily="34" charset="0"/>
                <a:cs typeface="Calibri" panose="020F0502020204030204" pitchFamily="34" charset="0"/>
              </a:rPr>
              <a:t>use</a:t>
            </a:r>
            <a:r>
              <a:rPr lang="de-DE" sz="2400" b="1" kern="0" dirty="0">
                <a:solidFill>
                  <a:srgbClr val="FF0000"/>
                </a:solidFill>
                <a:latin typeface="Calibri" panose="020F0502020204030204" pitchFamily="34" charset="0"/>
                <a:cs typeface="Calibri" panose="020F0502020204030204" pitchFamily="34" charset="0"/>
              </a:rPr>
              <a:t> </a:t>
            </a:r>
            <a:r>
              <a:rPr lang="de-DE" sz="2400" b="1" kern="0" dirty="0" err="1">
                <a:solidFill>
                  <a:srgbClr val="FF0000"/>
                </a:solidFill>
                <a:latin typeface="Calibri" panose="020F0502020204030204" pitchFamily="34" charset="0"/>
                <a:cs typeface="Calibri" panose="020F0502020204030204" pitchFamily="34" charset="0"/>
              </a:rPr>
              <a:t>of</a:t>
            </a:r>
            <a:r>
              <a:rPr lang="de-DE" sz="2400" b="1" kern="0" dirty="0">
                <a:solidFill>
                  <a:srgbClr val="FF0000"/>
                </a:solidFill>
                <a:latin typeface="Calibri" panose="020F0502020204030204" pitchFamily="34" charset="0"/>
                <a:cs typeface="Calibri" panose="020F0502020204030204" pitchFamily="34" charset="0"/>
              </a:rPr>
              <a:t> „</a:t>
            </a:r>
            <a:r>
              <a:rPr lang="de-DE" sz="2400" b="1" kern="0" dirty="0" err="1">
                <a:solidFill>
                  <a:srgbClr val="FF0000"/>
                </a:solidFill>
                <a:latin typeface="Calibri" panose="020F0502020204030204" pitchFamily="34" charset="0"/>
                <a:cs typeface="Calibri" panose="020F0502020204030204" pitchFamily="34" charset="0"/>
              </a:rPr>
              <a:t>inofficial</a:t>
            </a:r>
            <a:r>
              <a:rPr lang="de-DE" sz="2400" b="1" kern="0" dirty="0">
                <a:solidFill>
                  <a:srgbClr val="FF0000"/>
                </a:solidFill>
                <a:latin typeface="Calibri" panose="020F0502020204030204" pitchFamily="34" charset="0"/>
                <a:cs typeface="Calibri" panose="020F0502020204030204" pitchFamily="34" charset="0"/>
              </a:rPr>
              <a:t>“ </a:t>
            </a:r>
            <a:r>
              <a:rPr lang="de-DE" sz="2400" b="1" kern="0" dirty="0" err="1">
                <a:solidFill>
                  <a:srgbClr val="FF0000"/>
                </a:solidFill>
                <a:latin typeface="Calibri" panose="020F0502020204030204" pitchFamily="34" charset="0"/>
                <a:cs typeface="Calibri" panose="020F0502020204030204" pitchFamily="34" charset="0"/>
              </a:rPr>
              <a:t>or</a:t>
            </a:r>
            <a:r>
              <a:rPr lang="de-DE" sz="2400" b="1" kern="0" dirty="0">
                <a:solidFill>
                  <a:srgbClr val="FF0000"/>
                </a:solidFill>
                <a:latin typeface="Calibri" panose="020F0502020204030204" pitchFamily="34" charset="0"/>
                <a:cs typeface="Calibri" panose="020F0502020204030204" pitchFamily="34" charset="0"/>
              </a:rPr>
              <a:t> </a:t>
            </a:r>
            <a:r>
              <a:rPr lang="de-DE" sz="2400" b="1" kern="0" dirty="0" err="1">
                <a:solidFill>
                  <a:srgbClr val="FF0000"/>
                </a:solidFill>
                <a:latin typeface="Calibri" panose="020F0502020204030204" pitchFamily="34" charset="0"/>
                <a:cs typeface="Calibri" panose="020F0502020204030204" pitchFamily="34" charset="0"/>
              </a:rPr>
              <a:t>incomplete</a:t>
            </a:r>
            <a:r>
              <a:rPr lang="de-DE" sz="2400" b="1" kern="0" dirty="0">
                <a:solidFill>
                  <a:srgbClr val="FF0000"/>
                </a:solidFill>
                <a:latin typeface="Calibri" panose="020F0502020204030204" pitchFamily="34" charset="0"/>
                <a:cs typeface="Calibri" panose="020F0502020204030204" pitchFamily="34" charset="0"/>
              </a:rPr>
              <a:t> </a:t>
            </a:r>
            <a:r>
              <a:rPr lang="de-DE" sz="2400" b="1" kern="0" dirty="0" err="1">
                <a:solidFill>
                  <a:srgbClr val="FF0000"/>
                </a:solidFill>
                <a:latin typeface="Calibri" panose="020F0502020204030204" pitchFamily="34" charset="0"/>
                <a:cs typeface="Calibri" panose="020F0502020204030204" pitchFamily="34" charset="0"/>
              </a:rPr>
              <a:t>names</a:t>
            </a:r>
            <a:endParaRPr lang="de-DE" sz="2400" b="1" kern="0" dirty="0">
              <a:latin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176FA008-0B50-4DC2-A937-56A038DA6A81}"/>
              </a:ext>
            </a:extLst>
          </p:cNvPr>
          <p:cNvSpPr/>
          <p:nvPr/>
        </p:nvSpPr>
        <p:spPr>
          <a:xfrm>
            <a:off x="4577017" y="267860"/>
            <a:ext cx="7210040" cy="1569660"/>
          </a:xfrm>
          <a:prstGeom prst="rect">
            <a:avLst/>
          </a:prstGeom>
        </p:spPr>
        <p:txBody>
          <a:bodyPr wrap="square">
            <a:spAutoFit/>
          </a:bodyPr>
          <a:lstStyle/>
          <a:p>
            <a:r>
              <a:rPr lang="de-DE" sz="3200" b="1" dirty="0">
                <a:latin typeface="Calibri" panose="020F0502020204030204" pitchFamily="34" charset="0"/>
                <a:cs typeface="Calibri" panose="020F0502020204030204" pitchFamily="34" charset="0"/>
              </a:rPr>
              <a:t>Research Organisation Identifier</a:t>
            </a:r>
            <a:br>
              <a:rPr lang="de-DE" sz="3200" dirty="0">
                <a:latin typeface="Calibri" panose="020F0502020204030204" pitchFamily="34" charset="0"/>
                <a:cs typeface="Calibri" panose="020F0502020204030204" pitchFamily="34" charset="0"/>
              </a:rPr>
            </a:br>
            <a:r>
              <a:rPr lang="de-DE" sz="3200" dirty="0" err="1">
                <a:latin typeface="Calibri" panose="020F0502020204030204" pitchFamily="34" charset="0"/>
                <a:cs typeface="Calibri" panose="020F0502020204030204" pitchFamily="34" charset="0"/>
              </a:rPr>
              <a:t>provide</a:t>
            </a:r>
            <a:r>
              <a:rPr lang="de-DE" sz="3200" dirty="0">
                <a:solidFill>
                  <a:srgbClr val="53BAA1"/>
                </a:solidFill>
                <a:latin typeface="Calibri" panose="020F0502020204030204" pitchFamily="34" charset="0"/>
                <a:cs typeface="Calibri" panose="020F0502020204030204" pitchFamily="34" charset="0"/>
              </a:rPr>
              <a:t> </a:t>
            </a:r>
            <a:r>
              <a:rPr lang="de-DE" sz="3200" b="1" dirty="0" err="1">
                <a:solidFill>
                  <a:srgbClr val="53BAA1"/>
                </a:solidFill>
                <a:latin typeface="Calibri" panose="020F0502020204030204" pitchFamily="34" charset="0"/>
                <a:cs typeface="Calibri" panose="020F0502020204030204" pitchFamily="34" charset="0"/>
              </a:rPr>
              <a:t>unique</a:t>
            </a:r>
            <a:r>
              <a:rPr lang="de-DE" sz="3200" b="1" dirty="0">
                <a:solidFill>
                  <a:srgbClr val="53BAA1"/>
                </a:solidFill>
                <a:latin typeface="Calibri" panose="020F0502020204030204" pitchFamily="34" charset="0"/>
                <a:cs typeface="Calibri" panose="020F0502020204030204" pitchFamily="34" charset="0"/>
              </a:rPr>
              <a:t> </a:t>
            </a:r>
            <a:r>
              <a:rPr lang="de-DE" sz="3200" b="1" dirty="0" err="1">
                <a:solidFill>
                  <a:srgbClr val="53BAA1"/>
                </a:solidFill>
                <a:latin typeface="Calibri" panose="020F0502020204030204" pitchFamily="34" charset="0"/>
                <a:cs typeface="Calibri" panose="020F0502020204030204" pitchFamily="34" charset="0"/>
              </a:rPr>
              <a:t>references</a:t>
            </a:r>
            <a:r>
              <a:rPr lang="de-DE" sz="3200" b="1" dirty="0">
                <a:solidFill>
                  <a:srgbClr val="53BAA1"/>
                </a:solidFill>
                <a:latin typeface="Calibri" panose="020F0502020204030204" pitchFamily="34" charset="0"/>
                <a:cs typeface="Calibri" panose="020F0502020204030204" pitchFamily="34" charset="0"/>
              </a:rPr>
              <a:t> </a:t>
            </a:r>
            <a:r>
              <a:rPr lang="de-DE" sz="3200" dirty="0">
                <a:latin typeface="Calibri" panose="020F0502020204030204" pitchFamily="34" charset="0"/>
                <a:cs typeface="Calibri" panose="020F0502020204030204" pitchFamily="34" charset="0"/>
              </a:rPr>
              <a:t>to</a:t>
            </a:r>
            <a:r>
              <a:rPr lang="de-DE" sz="3200" b="1" dirty="0">
                <a:solidFill>
                  <a:srgbClr val="53BAA1"/>
                </a:solidFill>
                <a:latin typeface="Calibri" panose="020F0502020204030204" pitchFamily="34" charset="0"/>
                <a:cs typeface="Calibri" panose="020F0502020204030204" pitchFamily="34" charset="0"/>
              </a:rPr>
              <a:t> </a:t>
            </a:r>
            <a:r>
              <a:rPr lang="de-DE" sz="3200" b="1" dirty="0" err="1">
                <a:solidFill>
                  <a:srgbClr val="53BAA1"/>
                </a:solidFill>
                <a:latin typeface="Calibri" panose="020F0502020204030204" pitchFamily="34" charset="0"/>
                <a:cs typeface="Calibri" panose="020F0502020204030204" pitchFamily="34" charset="0"/>
              </a:rPr>
              <a:t>research</a:t>
            </a:r>
            <a:r>
              <a:rPr lang="de-DE" sz="3200" b="1" dirty="0">
                <a:solidFill>
                  <a:srgbClr val="53BAA1"/>
                </a:solidFill>
                <a:latin typeface="Calibri" panose="020F0502020204030204" pitchFamily="34" charset="0"/>
                <a:cs typeface="Calibri" panose="020F0502020204030204" pitchFamily="34" charset="0"/>
              </a:rPr>
              <a:t> </a:t>
            </a:r>
            <a:r>
              <a:rPr lang="de-DE" sz="3200" b="1" dirty="0" err="1">
                <a:solidFill>
                  <a:srgbClr val="53BAA1"/>
                </a:solidFill>
                <a:latin typeface="Calibri" panose="020F0502020204030204" pitchFamily="34" charset="0"/>
                <a:cs typeface="Calibri" panose="020F0502020204030204" pitchFamily="34" charset="0"/>
              </a:rPr>
              <a:t>institutions</a:t>
            </a:r>
            <a:r>
              <a:rPr lang="de-DE" sz="3200" b="1" dirty="0">
                <a:solidFill>
                  <a:srgbClr val="53BAA1"/>
                </a:solidFill>
                <a:latin typeface="Calibri" panose="020F0502020204030204" pitchFamily="34" charset="0"/>
                <a:cs typeface="Calibri" panose="020F0502020204030204" pitchFamily="34" charset="0"/>
              </a:rPr>
              <a:t> </a:t>
            </a:r>
            <a:r>
              <a:rPr lang="de-DE" sz="3200" dirty="0">
                <a:latin typeface="Calibri" panose="020F0502020204030204" pitchFamily="34" charset="0"/>
                <a:cs typeface="Calibri" panose="020F0502020204030204" pitchFamily="34" charset="0"/>
              </a:rPr>
              <a:t>and to </a:t>
            </a:r>
            <a:r>
              <a:rPr lang="de-DE" sz="3200" b="1" dirty="0" err="1">
                <a:solidFill>
                  <a:srgbClr val="53BAA1"/>
                </a:solidFill>
                <a:latin typeface="Calibri" panose="020F0502020204030204" pitchFamily="34" charset="0"/>
                <a:cs typeface="Calibri" panose="020F0502020204030204" pitchFamily="34" charset="0"/>
              </a:rPr>
              <a:t>funding</a:t>
            </a:r>
            <a:r>
              <a:rPr lang="de-DE" sz="3200" b="1" dirty="0">
                <a:solidFill>
                  <a:srgbClr val="53BAA1"/>
                </a:solidFill>
                <a:latin typeface="Calibri" panose="020F0502020204030204" pitchFamily="34" charset="0"/>
                <a:cs typeface="Calibri" panose="020F0502020204030204" pitchFamily="34" charset="0"/>
              </a:rPr>
              <a:t> </a:t>
            </a:r>
            <a:r>
              <a:rPr lang="de-DE" sz="3200" b="1" dirty="0" err="1">
                <a:solidFill>
                  <a:srgbClr val="53BAA1"/>
                </a:solidFill>
                <a:latin typeface="Calibri" panose="020F0502020204030204" pitchFamily="34" charset="0"/>
                <a:cs typeface="Calibri" panose="020F0502020204030204" pitchFamily="34" charset="0"/>
              </a:rPr>
              <a:t>agencies</a:t>
            </a:r>
            <a:endParaRPr lang="de-DE" sz="3200" b="1" dirty="0">
              <a:solidFill>
                <a:srgbClr val="53BAA1"/>
              </a:solidFill>
              <a:latin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1E941656-FF54-40C0-B85A-2802DFCF3B74}"/>
              </a:ext>
            </a:extLst>
          </p:cNvPr>
          <p:cNvPicPr>
            <a:picLocks noChangeAspect="1"/>
          </p:cNvPicPr>
          <p:nvPr/>
        </p:nvPicPr>
        <p:blipFill>
          <a:blip r:embed="rId3"/>
          <a:stretch>
            <a:fillRect/>
          </a:stretch>
        </p:blipFill>
        <p:spPr>
          <a:xfrm>
            <a:off x="462172" y="3055890"/>
            <a:ext cx="7210040" cy="2757353"/>
          </a:xfrm>
          <a:prstGeom prst="rect">
            <a:avLst/>
          </a:prstGeom>
          <a:effectLst>
            <a:outerShdw blurRad="228600" dist="127001" dir="2700000" algn="tl" rotWithShape="0">
              <a:srgbClr val="808080">
                <a:alpha val="73000"/>
              </a:srgbClr>
            </a:outerShdw>
          </a:effectLst>
        </p:spPr>
      </p:pic>
      <p:sp>
        <p:nvSpPr>
          <p:cNvPr id="6" name="Textfeld 5">
            <a:extLst>
              <a:ext uri="{FF2B5EF4-FFF2-40B4-BE49-F238E27FC236}">
                <a16:creationId xmlns:a16="http://schemas.microsoft.com/office/drawing/2014/main" id="{346DDDFF-C403-46A2-88C5-8A8C0367C374}"/>
              </a:ext>
            </a:extLst>
          </p:cNvPr>
          <p:cNvSpPr txBox="1"/>
          <p:nvPr/>
        </p:nvSpPr>
        <p:spPr>
          <a:xfrm>
            <a:off x="462172" y="2432672"/>
            <a:ext cx="7314582" cy="461665"/>
          </a:xfrm>
          <a:prstGeom prst="rect">
            <a:avLst/>
          </a:prstGeom>
          <a:noFill/>
        </p:spPr>
        <p:txBody>
          <a:bodyPr wrap="square" rtlCol="0">
            <a:spAutoFit/>
          </a:bodyPr>
          <a:lstStyle/>
          <a:p>
            <a:r>
              <a:rPr lang="de-DE" dirty="0" err="1">
                <a:latin typeface="Calibri" panose="020F0502020204030204" pitchFamily="34" charset="0"/>
                <a:cs typeface="Calibri" panose="020F0502020204030204" pitchFamily="34" charset="0"/>
              </a:rPr>
              <a:t>Example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world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names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GFZ, </a:t>
            </a:r>
            <a:r>
              <a:rPr lang="de-DE" dirty="0" err="1">
                <a:latin typeface="Calibri" panose="020F0502020204030204" pitchFamily="34" charset="0"/>
                <a:cs typeface="Calibri" panose="020F0502020204030204" pitchFamily="34" charset="0"/>
              </a:rPr>
              <a:t>outdated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again</a:t>
            </a:r>
            <a:r>
              <a:rPr lang="de-DE" dirty="0">
                <a:latin typeface="Calibri" panose="020F0502020204030204" pitchFamily="34" charset="0"/>
                <a:cs typeface="Calibri" panose="020F0502020204030204" pitchFamily="34" charset="0"/>
              </a:rPr>
              <a:t>!</a:t>
            </a:r>
          </a:p>
        </p:txBody>
      </p:sp>
      <p:pic>
        <p:nvPicPr>
          <p:cNvPr id="7" name="Inhaltsplatzhalter 4">
            <a:extLst>
              <a:ext uri="{FF2B5EF4-FFF2-40B4-BE49-F238E27FC236}">
                <a16:creationId xmlns:a16="http://schemas.microsoft.com/office/drawing/2014/main" id="{152A64D3-2703-493B-A553-21CD70CA0F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2034" y="353832"/>
            <a:ext cx="3447931" cy="1124326"/>
          </a:xfrm>
          <a:prstGeom prst="rect">
            <a:avLst/>
          </a:prstGeom>
        </p:spPr>
      </p:pic>
      <p:sp>
        <p:nvSpPr>
          <p:cNvPr id="8" name="Rechteck 7">
            <a:extLst>
              <a:ext uri="{FF2B5EF4-FFF2-40B4-BE49-F238E27FC236}">
                <a16:creationId xmlns:a16="http://schemas.microsoft.com/office/drawing/2014/main" id="{07CE6F1E-D650-4F6E-8111-A8365DF50E90}"/>
              </a:ext>
            </a:extLst>
          </p:cNvPr>
          <p:cNvSpPr/>
          <p:nvPr/>
        </p:nvSpPr>
        <p:spPr bwMode="auto">
          <a:xfrm>
            <a:off x="462172" y="5906560"/>
            <a:ext cx="7741558" cy="8726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 </a:t>
            </a: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1 </a:t>
            </a:r>
            <a:r>
              <a:rPr kumimoji="0" lang="de-DE" sz="3200" b="1"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institute</a:t>
            </a: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 </a:t>
            </a:r>
            <a:r>
              <a:rPr kumimoji="0" lang="de-DE" sz="3200" b="1"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for</a:t>
            </a: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 </a:t>
            </a:r>
            <a:r>
              <a:rPr kumimoji="0" lang="de-DE" sz="3200" b="1"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people</a:t>
            </a: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 – 8 </a:t>
            </a:r>
            <a:r>
              <a:rPr kumimoji="0" lang="de-DE" sz="3200" b="1"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for</a:t>
            </a:r>
            <a:r>
              <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rPr>
              <a:t> </a:t>
            </a:r>
            <a:r>
              <a:rPr kumimoji="0" lang="de-DE" sz="3200" b="1" i="0" u="none" strike="noStrike" cap="none" normalizeH="0" baseline="0" dirty="0" err="1">
                <a:ln>
                  <a:noFill/>
                </a:ln>
                <a:effectLst/>
                <a:latin typeface="Calibri" panose="020F0502020204030204" pitchFamily="34" charset="0"/>
                <a:ea typeface="ＭＳ Ｐゴシック" pitchFamily="96" charset="-128"/>
                <a:cs typeface="Calibri" panose="020F0502020204030204" pitchFamily="34" charset="0"/>
              </a:rPr>
              <a:t>machines</a:t>
            </a:r>
            <a:endParaRPr kumimoji="0" lang="de-DE" sz="32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endParaRPr>
          </a:p>
        </p:txBody>
      </p:sp>
      <p:sp>
        <p:nvSpPr>
          <p:cNvPr id="10" name="Rechteck 9">
            <a:extLst>
              <a:ext uri="{FF2B5EF4-FFF2-40B4-BE49-F238E27FC236}">
                <a16:creationId xmlns:a16="http://schemas.microsoft.com/office/drawing/2014/main" id="{790A62E4-71CD-49A1-B3E1-8B83D2875A38}"/>
              </a:ext>
            </a:extLst>
          </p:cNvPr>
          <p:cNvSpPr/>
          <p:nvPr/>
        </p:nvSpPr>
        <p:spPr bwMode="auto">
          <a:xfrm>
            <a:off x="462172" y="1652087"/>
            <a:ext cx="7741558" cy="8726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l" defTabSz="914400" rtl="0" eaLnBrk="0" fontAlgn="base" latinLnBrk="0" hangingPunct="0">
              <a:lnSpc>
                <a:spcPct val="100000"/>
              </a:lnSpc>
              <a:spcBef>
                <a:spcPct val="0"/>
              </a:spcBef>
              <a:spcAft>
                <a:spcPct val="0"/>
              </a:spcAft>
              <a:buClrTx/>
              <a:buSzTx/>
              <a:tabLst/>
            </a:pPr>
            <a:r>
              <a:rPr lang="de-DE" sz="3600" b="1" dirty="0" err="1">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Why</a:t>
            </a:r>
            <a:r>
              <a:rPr lang="de-DE" sz="3600" b="1" dirty="0">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 do </a:t>
            </a:r>
            <a:r>
              <a:rPr lang="de-DE" sz="3600" b="1" dirty="0" err="1">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we</a:t>
            </a:r>
            <a:r>
              <a:rPr lang="de-DE" sz="3600" b="1" dirty="0">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 </a:t>
            </a:r>
            <a:r>
              <a:rPr lang="de-DE" sz="3600" b="1" dirty="0" err="1">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need</a:t>
            </a:r>
            <a:r>
              <a:rPr lang="de-DE" sz="3600" b="1" dirty="0">
                <a:latin typeface="Calibri" panose="020F0502020204030204" pitchFamily="34" charset="0"/>
                <a:ea typeface="ＭＳ Ｐゴシック" pitchFamily="96" charset="-128"/>
                <a:cs typeface="Calibri" panose="020F0502020204030204" pitchFamily="34" charset="0"/>
                <a:sym typeface="Wingdings" panose="05000000000000000000" pitchFamily="2" charset="2"/>
              </a:rPr>
              <a:t> them?</a:t>
            </a:r>
            <a:endParaRPr kumimoji="0" lang="de-DE" sz="3600" b="1" i="0" u="none" strike="noStrike" cap="none" normalizeH="0" baseline="0" dirty="0">
              <a:ln>
                <a:noFill/>
              </a:ln>
              <a:effectLst/>
              <a:latin typeface="Calibri" panose="020F0502020204030204" pitchFamily="34" charset="0"/>
              <a:ea typeface="ＭＳ Ｐゴシック" pitchFamily="96" charset="-128"/>
              <a:cs typeface="Calibri" panose="020F0502020204030204" pitchFamily="34" charset="0"/>
            </a:endParaRPr>
          </a:p>
        </p:txBody>
      </p:sp>
    </p:spTree>
    <p:extLst>
      <p:ext uri="{BB962C8B-B14F-4D97-AF65-F5344CB8AC3E}">
        <p14:creationId xmlns:p14="http://schemas.microsoft.com/office/powerpoint/2010/main" val="193716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60CF1398-AC4C-4912-AE1B-CB854AB0FCFC}"/>
              </a:ext>
            </a:extLst>
          </p:cNvPr>
          <p:cNvPicPr>
            <a:picLocks noChangeAspect="1"/>
          </p:cNvPicPr>
          <p:nvPr/>
        </p:nvPicPr>
        <p:blipFill>
          <a:blip r:embed="rId2"/>
          <a:stretch>
            <a:fillRect/>
          </a:stretch>
        </p:blipFill>
        <p:spPr>
          <a:xfrm>
            <a:off x="489742" y="1138696"/>
            <a:ext cx="7708704" cy="5591420"/>
          </a:xfrm>
          <a:prstGeom prst="rect">
            <a:avLst/>
          </a:prstGeom>
        </p:spPr>
      </p:pic>
      <p:sp>
        <p:nvSpPr>
          <p:cNvPr id="17" name="Rechteck 16">
            <a:extLst>
              <a:ext uri="{FF2B5EF4-FFF2-40B4-BE49-F238E27FC236}">
                <a16:creationId xmlns:a16="http://schemas.microsoft.com/office/drawing/2014/main" id="{913661A7-538C-4138-B892-598F1D44FACC}"/>
              </a:ext>
            </a:extLst>
          </p:cNvPr>
          <p:cNvSpPr/>
          <p:nvPr/>
        </p:nvSpPr>
        <p:spPr>
          <a:xfrm>
            <a:off x="0" y="88900"/>
            <a:ext cx="2286000" cy="84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1">
            <a:extLst>
              <a:ext uri="{FF2B5EF4-FFF2-40B4-BE49-F238E27FC236}">
                <a16:creationId xmlns:a16="http://schemas.microsoft.com/office/drawing/2014/main" id="{5850412A-912F-4E84-84D7-B50CE15ADFEF}"/>
              </a:ext>
            </a:extLst>
          </p:cNvPr>
          <p:cNvSpPr>
            <a:spLocks noGrp="1"/>
          </p:cNvSpPr>
          <p:nvPr>
            <p:ph type="title"/>
          </p:nvPr>
        </p:nvSpPr>
        <p:spPr>
          <a:xfrm>
            <a:off x="3115058" y="103705"/>
            <a:ext cx="8250127" cy="1325563"/>
          </a:xfrm>
        </p:spPr>
        <p:txBody>
          <a:bodyPr/>
          <a:lstStyle/>
          <a:p>
            <a:pPr algn="l"/>
            <a:r>
              <a:rPr lang="de-DE" dirty="0" err="1"/>
              <a:t>How</a:t>
            </a:r>
            <a:r>
              <a:rPr lang="de-DE" dirty="0"/>
              <a:t> </a:t>
            </a:r>
            <a:r>
              <a:rPr lang="de-DE" dirty="0" err="1"/>
              <a:t>does</a:t>
            </a:r>
            <a:r>
              <a:rPr lang="de-DE" dirty="0"/>
              <a:t> a ROR </a:t>
            </a:r>
            <a:r>
              <a:rPr lang="de-DE" dirty="0" err="1"/>
              <a:t>identifier</a:t>
            </a:r>
            <a:r>
              <a:rPr lang="de-DE" dirty="0"/>
              <a:t> </a:t>
            </a:r>
            <a:r>
              <a:rPr lang="de-DE" dirty="0" err="1"/>
              <a:t>look</a:t>
            </a:r>
            <a:r>
              <a:rPr lang="de-DE" dirty="0"/>
              <a:t> like? </a:t>
            </a:r>
          </a:p>
        </p:txBody>
      </p:sp>
      <p:sp>
        <p:nvSpPr>
          <p:cNvPr id="5" name="Rechteck 4">
            <a:extLst>
              <a:ext uri="{FF2B5EF4-FFF2-40B4-BE49-F238E27FC236}">
                <a16:creationId xmlns:a16="http://schemas.microsoft.com/office/drawing/2014/main" id="{3E947D37-E518-4A6E-A0E9-7B23D1C82DB4}"/>
              </a:ext>
            </a:extLst>
          </p:cNvPr>
          <p:cNvSpPr/>
          <p:nvPr/>
        </p:nvSpPr>
        <p:spPr>
          <a:xfrm>
            <a:off x="4895850" y="6416926"/>
            <a:ext cx="2400300" cy="369332"/>
          </a:xfrm>
          <a:prstGeom prst="rect">
            <a:avLst/>
          </a:prstGeom>
          <a:solidFill>
            <a:srgbClr val="FFFFFF"/>
          </a:solidFill>
        </p:spPr>
        <p:txBody>
          <a:bodyPr wrap="square">
            <a:spAutoFit/>
          </a:bodyPr>
          <a:lstStyle/>
          <a:p>
            <a:pPr algn="ctr"/>
            <a:r>
              <a:rPr lang="de-DE" sz="18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https://ror.org/search</a:t>
            </a:r>
            <a:r>
              <a:rPr lang="de-DE" sz="1800" dirty="0">
                <a:latin typeface="Calibri" panose="020F0502020204030204" pitchFamily="34" charset="0"/>
                <a:cs typeface="Calibri" panose="020F0502020204030204" pitchFamily="34" charset="0"/>
              </a:rPr>
              <a:t> </a:t>
            </a:r>
          </a:p>
        </p:txBody>
      </p:sp>
      <p:grpSp>
        <p:nvGrpSpPr>
          <p:cNvPr id="30" name="Gruppieren 29">
            <a:extLst>
              <a:ext uri="{FF2B5EF4-FFF2-40B4-BE49-F238E27FC236}">
                <a16:creationId xmlns:a16="http://schemas.microsoft.com/office/drawing/2014/main" id="{3F2079EA-5875-4170-831F-795062FF6C88}"/>
              </a:ext>
            </a:extLst>
          </p:cNvPr>
          <p:cNvGrpSpPr/>
          <p:nvPr/>
        </p:nvGrpSpPr>
        <p:grpSpPr>
          <a:xfrm>
            <a:off x="4191000" y="1407715"/>
            <a:ext cx="7020171" cy="461665"/>
            <a:chOff x="4191000" y="1407715"/>
            <a:chExt cx="7020171" cy="461665"/>
          </a:xfrm>
        </p:grpSpPr>
        <p:sp>
          <p:nvSpPr>
            <p:cNvPr id="9" name="Rechteck 8">
              <a:extLst>
                <a:ext uri="{FF2B5EF4-FFF2-40B4-BE49-F238E27FC236}">
                  <a16:creationId xmlns:a16="http://schemas.microsoft.com/office/drawing/2014/main" id="{1677D286-8C7D-4EC0-9EC6-A9D97AD9D38E}"/>
                </a:ext>
              </a:extLst>
            </p:cNvPr>
            <p:cNvSpPr/>
            <p:nvPr/>
          </p:nvSpPr>
          <p:spPr>
            <a:xfrm>
              <a:off x="5955279" y="1407715"/>
              <a:ext cx="5255892" cy="461665"/>
            </a:xfrm>
            <a:prstGeom prst="rect">
              <a:avLst/>
            </a:prstGeom>
            <a:solidFill>
              <a:srgbClr val="FFFFFF"/>
            </a:solidFill>
            <a:ln w="19050">
              <a:solidFill>
                <a:srgbClr val="319691"/>
              </a:solidFill>
            </a:ln>
          </p:spPr>
          <p:txBody>
            <a:bodyPr wrap="square">
              <a:spAutoFit/>
            </a:bodyPr>
            <a:lstStyle/>
            <a:p>
              <a:r>
                <a:rPr lang="de-DE" dirty="0">
                  <a:solidFill>
                    <a:srgbClr val="319691"/>
                  </a:solidFill>
                  <a:latin typeface="Calibri" panose="020F0502020204030204" pitchFamily="34" charset="0"/>
                  <a:cs typeface="Calibri" panose="020F0502020204030204" pitchFamily="34" charset="0"/>
                </a:rPr>
                <a:t>URL = </a:t>
              </a:r>
              <a:r>
                <a:rPr lang="de-DE" dirty="0" err="1">
                  <a:solidFill>
                    <a:srgbClr val="319691"/>
                  </a:solidFill>
                  <a:latin typeface="Calibri" panose="020F0502020204030204" pitchFamily="34" charset="0"/>
                  <a:cs typeface="Calibri" panose="020F0502020204030204" pitchFamily="34" charset="0"/>
                </a:rPr>
                <a:t>machine</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actionable</a:t>
              </a:r>
              <a:r>
                <a:rPr lang="de-DE" dirty="0">
                  <a:solidFill>
                    <a:srgbClr val="319691"/>
                  </a:solidFill>
                  <a:latin typeface="Calibri" panose="020F0502020204030204" pitchFamily="34" charset="0"/>
                  <a:cs typeface="Calibri" panose="020F0502020204030204" pitchFamily="34" charset="0"/>
                </a:rPr>
                <a:t> and </a:t>
              </a:r>
              <a:r>
                <a:rPr lang="de-DE" dirty="0" err="1">
                  <a:solidFill>
                    <a:srgbClr val="319691"/>
                  </a:solidFill>
                  <a:latin typeface="Calibri" panose="020F0502020204030204" pitchFamily="34" charset="0"/>
                  <a:cs typeface="Calibri" panose="020F0502020204030204" pitchFamily="34" charset="0"/>
                </a:rPr>
                <a:t>resolvable</a:t>
              </a:r>
              <a:endParaRPr lang="de-DE" dirty="0">
                <a:solidFill>
                  <a:srgbClr val="319691"/>
                </a:solidFill>
                <a:latin typeface="Calibri" panose="020F0502020204030204" pitchFamily="34" charset="0"/>
                <a:cs typeface="Calibri" panose="020F0502020204030204" pitchFamily="34" charset="0"/>
              </a:endParaRPr>
            </a:p>
          </p:txBody>
        </p:sp>
        <p:cxnSp>
          <p:nvCxnSpPr>
            <p:cNvPr id="10" name="Gerade Verbindung mit Pfeil 9">
              <a:extLst>
                <a:ext uri="{FF2B5EF4-FFF2-40B4-BE49-F238E27FC236}">
                  <a16:creationId xmlns:a16="http://schemas.microsoft.com/office/drawing/2014/main" id="{95B95EC4-5711-404E-9764-D72394D766EB}"/>
                </a:ext>
              </a:extLst>
            </p:cNvPr>
            <p:cNvCxnSpPr>
              <a:cxnSpLocks/>
              <a:stCxn id="9" idx="1"/>
            </p:cNvCxnSpPr>
            <p:nvPr/>
          </p:nvCxnSpPr>
          <p:spPr>
            <a:xfrm flipH="1" flipV="1">
              <a:off x="4191000" y="1638547"/>
              <a:ext cx="1764279" cy="1"/>
            </a:xfrm>
            <a:prstGeom prst="straightConnector1">
              <a:avLst/>
            </a:prstGeom>
            <a:ln w="28575">
              <a:solidFill>
                <a:srgbClr val="31969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1" name="Gruppieren 30">
            <a:extLst>
              <a:ext uri="{FF2B5EF4-FFF2-40B4-BE49-F238E27FC236}">
                <a16:creationId xmlns:a16="http://schemas.microsoft.com/office/drawing/2014/main" id="{429EBD90-3BEE-49C5-86E4-F93166AF5286}"/>
              </a:ext>
            </a:extLst>
          </p:cNvPr>
          <p:cNvGrpSpPr/>
          <p:nvPr/>
        </p:nvGrpSpPr>
        <p:grpSpPr>
          <a:xfrm>
            <a:off x="4978400" y="2234701"/>
            <a:ext cx="6526996" cy="830997"/>
            <a:chOff x="4978400" y="2279063"/>
            <a:chExt cx="6526996" cy="830997"/>
          </a:xfrm>
        </p:grpSpPr>
        <p:sp>
          <p:nvSpPr>
            <p:cNvPr id="11" name="Rechteck 10">
              <a:extLst>
                <a:ext uri="{FF2B5EF4-FFF2-40B4-BE49-F238E27FC236}">
                  <a16:creationId xmlns:a16="http://schemas.microsoft.com/office/drawing/2014/main" id="{FC184DD7-4B44-4DB8-80FC-9A5546FDA913}"/>
                </a:ext>
              </a:extLst>
            </p:cNvPr>
            <p:cNvSpPr/>
            <p:nvPr/>
          </p:nvSpPr>
          <p:spPr>
            <a:xfrm>
              <a:off x="8391646" y="2279063"/>
              <a:ext cx="3113750" cy="830997"/>
            </a:xfrm>
            <a:prstGeom prst="rect">
              <a:avLst/>
            </a:prstGeom>
            <a:solidFill>
              <a:srgbClr val="FFFFFF"/>
            </a:solidFill>
            <a:ln w="19050">
              <a:solidFill>
                <a:srgbClr val="319691"/>
              </a:solidFill>
            </a:ln>
          </p:spPr>
          <p:txBody>
            <a:bodyPr wrap="square">
              <a:spAutoFit/>
            </a:bodyPr>
            <a:lstStyle/>
            <a:p>
              <a:r>
                <a:rPr lang="de-DE" dirty="0">
                  <a:solidFill>
                    <a:srgbClr val="319691"/>
                  </a:solidFill>
                  <a:latin typeface="Calibri" panose="020F0502020204030204" pitchFamily="34" charset="0"/>
                  <a:cs typeface="Calibri" panose="020F0502020204030204" pitchFamily="34" charset="0"/>
                </a:rPr>
                <a:t>Human </a:t>
              </a:r>
              <a:r>
                <a:rPr lang="de-DE" dirty="0" err="1">
                  <a:solidFill>
                    <a:srgbClr val="319691"/>
                  </a:solidFill>
                  <a:latin typeface="Calibri" panose="020F0502020204030204" pitchFamily="34" charset="0"/>
                  <a:cs typeface="Calibri" panose="020F0502020204030204" pitchFamily="34" charset="0"/>
                </a:rPr>
                <a:t>readable</a:t>
              </a:r>
              <a:r>
                <a:rPr lang="de-DE" dirty="0">
                  <a:solidFill>
                    <a:srgbClr val="319691"/>
                  </a:solidFill>
                  <a:latin typeface="Calibri" panose="020F0502020204030204" pitchFamily="34" charset="0"/>
                  <a:cs typeface="Calibri" panose="020F0502020204030204" pitchFamily="34" charset="0"/>
                </a:rPr>
                <a:t> legal </a:t>
              </a:r>
              <a:r>
                <a:rPr lang="de-DE" dirty="0" err="1">
                  <a:solidFill>
                    <a:srgbClr val="319691"/>
                  </a:solidFill>
                  <a:latin typeface="Calibri" panose="020F0502020204030204" pitchFamily="34" charset="0"/>
                  <a:cs typeface="Calibri" panose="020F0502020204030204" pitchFamily="34" charset="0"/>
                </a:rPr>
                <a:t>name</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preferred</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label</a:t>
              </a:r>
              <a:r>
                <a:rPr lang="de-DE" dirty="0">
                  <a:solidFill>
                    <a:srgbClr val="319691"/>
                  </a:solidFill>
                  <a:latin typeface="Calibri" panose="020F0502020204030204" pitchFamily="34" charset="0"/>
                  <a:cs typeface="Calibri" panose="020F0502020204030204" pitchFamily="34" charset="0"/>
                </a:rPr>
                <a:t>)</a:t>
              </a:r>
            </a:p>
          </p:txBody>
        </p:sp>
        <p:cxnSp>
          <p:nvCxnSpPr>
            <p:cNvPr id="12" name="Gerade Verbindung mit Pfeil 11">
              <a:extLst>
                <a:ext uri="{FF2B5EF4-FFF2-40B4-BE49-F238E27FC236}">
                  <a16:creationId xmlns:a16="http://schemas.microsoft.com/office/drawing/2014/main" id="{65E302AD-91B3-4209-9EFF-C437A092E79B}"/>
                </a:ext>
              </a:extLst>
            </p:cNvPr>
            <p:cNvCxnSpPr>
              <a:cxnSpLocks/>
            </p:cNvCxnSpPr>
            <p:nvPr/>
          </p:nvCxnSpPr>
          <p:spPr>
            <a:xfrm flipH="1" flipV="1">
              <a:off x="4978400" y="2356545"/>
              <a:ext cx="3367155" cy="106749"/>
            </a:xfrm>
            <a:prstGeom prst="straightConnector1">
              <a:avLst/>
            </a:prstGeom>
            <a:ln w="28575">
              <a:solidFill>
                <a:srgbClr val="31969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6" name="Gruppieren 35">
            <a:extLst>
              <a:ext uri="{FF2B5EF4-FFF2-40B4-BE49-F238E27FC236}">
                <a16:creationId xmlns:a16="http://schemas.microsoft.com/office/drawing/2014/main" id="{57FA4254-DAEE-4472-AC96-653895C35A8C}"/>
              </a:ext>
            </a:extLst>
          </p:cNvPr>
          <p:cNvGrpSpPr/>
          <p:nvPr/>
        </p:nvGrpSpPr>
        <p:grpSpPr>
          <a:xfrm>
            <a:off x="4356100" y="5833000"/>
            <a:ext cx="7149296" cy="830997"/>
            <a:chOff x="4356100" y="5833000"/>
            <a:chExt cx="7149296" cy="830997"/>
          </a:xfrm>
        </p:grpSpPr>
        <p:sp>
          <p:nvSpPr>
            <p:cNvPr id="13" name="Rechteck 12">
              <a:extLst>
                <a:ext uri="{FF2B5EF4-FFF2-40B4-BE49-F238E27FC236}">
                  <a16:creationId xmlns:a16="http://schemas.microsoft.com/office/drawing/2014/main" id="{F5694DFE-6D39-4E5D-85CD-69DBAC42AA24}"/>
                </a:ext>
              </a:extLst>
            </p:cNvPr>
            <p:cNvSpPr/>
            <p:nvPr/>
          </p:nvSpPr>
          <p:spPr>
            <a:xfrm>
              <a:off x="8383144" y="5833000"/>
              <a:ext cx="3122252" cy="830997"/>
            </a:xfrm>
            <a:prstGeom prst="rect">
              <a:avLst/>
            </a:prstGeom>
            <a:solidFill>
              <a:srgbClr val="FFFFFF"/>
            </a:solidFill>
            <a:ln w="19050">
              <a:solidFill>
                <a:srgbClr val="319691"/>
              </a:solidFill>
            </a:ln>
          </p:spPr>
          <p:txBody>
            <a:bodyPr wrap="square">
              <a:spAutoFit/>
            </a:bodyPr>
            <a:lstStyle/>
            <a:p>
              <a:r>
                <a:rPr lang="de-DE" dirty="0" err="1">
                  <a:solidFill>
                    <a:srgbClr val="319691"/>
                  </a:solidFill>
                  <a:latin typeface="Calibri" panose="020F0502020204030204" pitchFamily="34" charset="0"/>
                  <a:cs typeface="Calibri" panose="020F0502020204030204" pitchFamily="34" charset="0"/>
                </a:rPr>
                <a:t>institutional</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relationships</a:t>
              </a:r>
              <a:endParaRPr lang="de-DE" dirty="0">
                <a:solidFill>
                  <a:srgbClr val="319691"/>
                </a:solidFill>
                <a:latin typeface="Calibri" panose="020F0502020204030204" pitchFamily="34" charset="0"/>
                <a:cs typeface="Calibri" panose="020F0502020204030204" pitchFamily="34" charset="0"/>
              </a:endParaRPr>
            </a:p>
          </p:txBody>
        </p:sp>
        <p:cxnSp>
          <p:nvCxnSpPr>
            <p:cNvPr id="14" name="Gerade Verbindung mit Pfeil 13">
              <a:extLst>
                <a:ext uri="{FF2B5EF4-FFF2-40B4-BE49-F238E27FC236}">
                  <a16:creationId xmlns:a16="http://schemas.microsoft.com/office/drawing/2014/main" id="{F00AC1C1-4F64-4F18-8946-EEEB0684C05C}"/>
                </a:ext>
              </a:extLst>
            </p:cNvPr>
            <p:cNvCxnSpPr>
              <a:cxnSpLocks/>
              <a:stCxn id="13" idx="1"/>
            </p:cNvCxnSpPr>
            <p:nvPr/>
          </p:nvCxnSpPr>
          <p:spPr>
            <a:xfrm flipH="1">
              <a:off x="4356100" y="6248499"/>
              <a:ext cx="4027044" cy="0"/>
            </a:xfrm>
            <a:prstGeom prst="straightConnector1">
              <a:avLst/>
            </a:prstGeom>
            <a:ln w="28575">
              <a:solidFill>
                <a:srgbClr val="31969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26" name="Inhaltsplatzhalter 4">
            <a:extLst>
              <a:ext uri="{FF2B5EF4-FFF2-40B4-BE49-F238E27FC236}">
                <a16:creationId xmlns:a16="http://schemas.microsoft.com/office/drawing/2014/main" id="{914ACF63-89FF-4B0D-94CA-886ECF059A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294" y="284981"/>
            <a:ext cx="2536765" cy="827206"/>
          </a:xfrm>
          <a:prstGeom prst="rect">
            <a:avLst/>
          </a:prstGeom>
        </p:spPr>
      </p:pic>
      <p:grpSp>
        <p:nvGrpSpPr>
          <p:cNvPr id="32" name="Gruppieren 31">
            <a:extLst>
              <a:ext uri="{FF2B5EF4-FFF2-40B4-BE49-F238E27FC236}">
                <a16:creationId xmlns:a16="http://schemas.microsoft.com/office/drawing/2014/main" id="{25C8CE76-DD63-4D50-B616-44E7D1E7A805}"/>
              </a:ext>
            </a:extLst>
          </p:cNvPr>
          <p:cNvGrpSpPr/>
          <p:nvPr/>
        </p:nvGrpSpPr>
        <p:grpSpPr>
          <a:xfrm>
            <a:off x="4699000" y="3187913"/>
            <a:ext cx="6806396" cy="1200329"/>
            <a:chOff x="4699000" y="3190762"/>
            <a:chExt cx="6806396" cy="1200329"/>
          </a:xfrm>
        </p:grpSpPr>
        <p:sp>
          <p:nvSpPr>
            <p:cNvPr id="15" name="Rechteck 14">
              <a:extLst>
                <a:ext uri="{FF2B5EF4-FFF2-40B4-BE49-F238E27FC236}">
                  <a16:creationId xmlns:a16="http://schemas.microsoft.com/office/drawing/2014/main" id="{AFD0A0C7-EBB8-4697-871F-F4EC09F76C1F}"/>
                </a:ext>
              </a:extLst>
            </p:cNvPr>
            <p:cNvSpPr/>
            <p:nvPr/>
          </p:nvSpPr>
          <p:spPr>
            <a:xfrm>
              <a:off x="8391646" y="3190762"/>
              <a:ext cx="3113750" cy="1200329"/>
            </a:xfrm>
            <a:prstGeom prst="rect">
              <a:avLst/>
            </a:prstGeom>
            <a:solidFill>
              <a:srgbClr val="FFFFFF"/>
            </a:solidFill>
            <a:ln w="19050">
              <a:solidFill>
                <a:srgbClr val="319691"/>
              </a:solidFill>
            </a:ln>
          </p:spPr>
          <p:txBody>
            <a:bodyPr wrap="square">
              <a:spAutoFit/>
            </a:bodyPr>
            <a:lstStyle/>
            <a:p>
              <a:r>
                <a:rPr lang="de-DE" dirty="0">
                  <a:solidFill>
                    <a:srgbClr val="319691"/>
                  </a:solidFill>
                  <a:latin typeface="Calibri" panose="020F0502020204030204" pitchFamily="34" charset="0"/>
                  <a:cs typeface="Calibri" panose="020F0502020204030204" pitchFamily="34" charset="0"/>
                </a:rPr>
                <a:t>Other </a:t>
              </a:r>
              <a:r>
                <a:rPr lang="de-DE" dirty="0" err="1">
                  <a:solidFill>
                    <a:srgbClr val="319691"/>
                  </a:solidFill>
                  <a:latin typeface="Calibri" panose="020F0502020204030204" pitchFamily="34" charset="0"/>
                  <a:cs typeface="Calibri" panose="020F0502020204030204" pitchFamily="34" charset="0"/>
                </a:rPr>
                <a:t>names</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of</a:t>
              </a:r>
              <a:r>
                <a:rPr lang="de-DE" dirty="0">
                  <a:solidFill>
                    <a:srgbClr val="319691"/>
                  </a:solidFill>
                  <a:latin typeface="Calibri" panose="020F0502020204030204" pitchFamily="34" charset="0"/>
                  <a:cs typeface="Calibri" panose="020F0502020204030204" pitchFamily="34" charset="0"/>
                </a:rPr>
                <a:t> GFZ (</a:t>
              </a:r>
              <a:r>
                <a:rPr lang="de-DE" dirty="0" err="1">
                  <a:solidFill>
                    <a:srgbClr val="319691"/>
                  </a:solidFill>
                  <a:latin typeface="Calibri" panose="020F0502020204030204" pitchFamily="34" charset="0"/>
                  <a:cs typeface="Calibri" panose="020F0502020204030204" pitchFamily="34" charset="0"/>
                </a:rPr>
                <a:t>official</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name</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aliases</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acronyms</a:t>
              </a:r>
              <a:r>
                <a:rPr lang="de-DE" dirty="0">
                  <a:solidFill>
                    <a:srgbClr val="319691"/>
                  </a:solidFill>
                  <a:latin typeface="Calibri" panose="020F0502020204030204" pitchFamily="34" charset="0"/>
                  <a:cs typeface="Calibri" panose="020F0502020204030204" pitchFamily="34" charset="0"/>
                </a:rPr>
                <a:t>)</a:t>
              </a:r>
            </a:p>
          </p:txBody>
        </p:sp>
        <p:cxnSp>
          <p:nvCxnSpPr>
            <p:cNvPr id="16" name="Gerade Verbindung mit Pfeil 15">
              <a:extLst>
                <a:ext uri="{FF2B5EF4-FFF2-40B4-BE49-F238E27FC236}">
                  <a16:creationId xmlns:a16="http://schemas.microsoft.com/office/drawing/2014/main" id="{A05DBDD6-E7B3-4DE8-B30F-6A64F90C1720}"/>
                </a:ext>
              </a:extLst>
            </p:cNvPr>
            <p:cNvCxnSpPr>
              <a:cxnSpLocks/>
            </p:cNvCxnSpPr>
            <p:nvPr/>
          </p:nvCxnSpPr>
          <p:spPr>
            <a:xfrm flipH="1">
              <a:off x="4699000" y="3708669"/>
              <a:ext cx="3646556" cy="400667"/>
            </a:xfrm>
            <a:prstGeom prst="straightConnector1">
              <a:avLst/>
            </a:prstGeom>
            <a:ln w="28575">
              <a:solidFill>
                <a:srgbClr val="31969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DE658B73-6A43-4C90-9798-97B4CECB8E0E}"/>
                </a:ext>
              </a:extLst>
            </p:cNvPr>
            <p:cNvPicPr>
              <a:picLocks noChangeAspect="1"/>
            </p:cNvPicPr>
            <p:nvPr/>
          </p:nvPicPr>
          <p:blipFill rotWithShape="1">
            <a:blip r:embed="rId6"/>
            <a:srcRect t="-1" r="32997" b="60098"/>
            <a:stretch/>
          </p:blipFill>
          <p:spPr>
            <a:xfrm>
              <a:off x="5146382" y="3822750"/>
              <a:ext cx="1566395" cy="454380"/>
            </a:xfrm>
            <a:prstGeom prst="rect">
              <a:avLst/>
            </a:prstGeom>
          </p:spPr>
        </p:pic>
      </p:grpSp>
      <p:grpSp>
        <p:nvGrpSpPr>
          <p:cNvPr id="33" name="Gruppieren 32">
            <a:extLst>
              <a:ext uri="{FF2B5EF4-FFF2-40B4-BE49-F238E27FC236}">
                <a16:creationId xmlns:a16="http://schemas.microsoft.com/office/drawing/2014/main" id="{93DF89D9-9713-453A-A33C-6C8ED91F442F}"/>
              </a:ext>
            </a:extLst>
          </p:cNvPr>
          <p:cNvGrpSpPr/>
          <p:nvPr/>
        </p:nvGrpSpPr>
        <p:grpSpPr>
          <a:xfrm>
            <a:off x="6670478" y="4510457"/>
            <a:ext cx="4834918" cy="1200329"/>
            <a:chOff x="6670478" y="4524835"/>
            <a:chExt cx="4834918" cy="1200329"/>
          </a:xfrm>
        </p:grpSpPr>
        <p:sp>
          <p:nvSpPr>
            <p:cNvPr id="7" name="Rechteck 6">
              <a:extLst>
                <a:ext uri="{FF2B5EF4-FFF2-40B4-BE49-F238E27FC236}">
                  <a16:creationId xmlns:a16="http://schemas.microsoft.com/office/drawing/2014/main" id="{F4819375-6B46-4F2C-8EC5-04AF8E69B987}"/>
                </a:ext>
              </a:extLst>
            </p:cNvPr>
            <p:cNvSpPr/>
            <p:nvPr/>
          </p:nvSpPr>
          <p:spPr>
            <a:xfrm>
              <a:off x="8391646" y="4524835"/>
              <a:ext cx="3113750" cy="1200329"/>
            </a:xfrm>
            <a:prstGeom prst="rect">
              <a:avLst/>
            </a:prstGeom>
            <a:solidFill>
              <a:srgbClr val="FFFFFF"/>
            </a:solidFill>
            <a:ln w="19050">
              <a:solidFill>
                <a:srgbClr val="319691"/>
              </a:solidFill>
            </a:ln>
          </p:spPr>
          <p:txBody>
            <a:bodyPr wrap="square">
              <a:spAutoFit/>
            </a:bodyPr>
            <a:lstStyle/>
            <a:p>
              <a:r>
                <a:rPr lang="de-DE" dirty="0">
                  <a:solidFill>
                    <a:srgbClr val="319691"/>
                  </a:solidFill>
                  <a:latin typeface="Calibri" panose="020F0502020204030204" pitchFamily="34" charset="0"/>
                  <a:cs typeface="Calibri" panose="020F0502020204030204" pitchFamily="34" charset="0"/>
                </a:rPr>
                <a:t>Integration </a:t>
              </a:r>
              <a:r>
                <a:rPr lang="de-DE" dirty="0" err="1">
                  <a:solidFill>
                    <a:srgbClr val="319691"/>
                  </a:solidFill>
                  <a:latin typeface="Calibri" panose="020F0502020204030204" pitchFamily="34" charset="0"/>
                  <a:cs typeface="Calibri" panose="020F0502020204030204" pitchFamily="34" charset="0"/>
                </a:rPr>
                <a:t>of</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already</a:t>
              </a:r>
              <a:r>
                <a:rPr lang="de-DE" dirty="0">
                  <a:solidFill>
                    <a:srgbClr val="319691"/>
                  </a:solidFill>
                  <a:latin typeface="Calibri" panose="020F0502020204030204" pitchFamily="34" charset="0"/>
                  <a:cs typeface="Calibri" panose="020F0502020204030204" pitchFamily="34" charset="0"/>
                </a:rPr>
                <a:t> </a:t>
              </a:r>
              <a:r>
                <a:rPr lang="de-DE" dirty="0" err="1">
                  <a:solidFill>
                    <a:srgbClr val="319691"/>
                  </a:solidFill>
                  <a:latin typeface="Calibri" panose="020F0502020204030204" pitchFamily="34" charset="0"/>
                  <a:cs typeface="Calibri" panose="020F0502020204030204" pitchFamily="34" charset="0"/>
                </a:rPr>
                <a:t>existing</a:t>
              </a:r>
              <a:r>
                <a:rPr lang="de-DE" dirty="0">
                  <a:solidFill>
                    <a:srgbClr val="319691"/>
                  </a:solidFill>
                  <a:latin typeface="Calibri" panose="020F0502020204030204" pitchFamily="34" charset="0"/>
                  <a:cs typeface="Calibri" panose="020F0502020204030204" pitchFamily="34" charset="0"/>
                </a:rPr>
                <a:t> institutional </a:t>
              </a:r>
              <a:r>
                <a:rPr lang="de-DE" dirty="0" err="1">
                  <a:solidFill>
                    <a:srgbClr val="319691"/>
                  </a:solidFill>
                  <a:latin typeface="Calibri" panose="020F0502020204030204" pitchFamily="34" charset="0"/>
                  <a:cs typeface="Calibri" panose="020F0502020204030204" pitchFamily="34" charset="0"/>
                </a:rPr>
                <a:t>identifiers</a:t>
              </a:r>
              <a:endParaRPr lang="de-DE" dirty="0">
                <a:solidFill>
                  <a:srgbClr val="319691"/>
                </a:solidFill>
                <a:latin typeface="Calibri" panose="020F0502020204030204" pitchFamily="34" charset="0"/>
                <a:cs typeface="Calibri" panose="020F0502020204030204" pitchFamily="34" charset="0"/>
              </a:endParaRPr>
            </a:p>
          </p:txBody>
        </p:sp>
        <p:cxnSp>
          <p:nvCxnSpPr>
            <p:cNvPr id="8" name="Gerade Verbindung mit Pfeil 7">
              <a:extLst>
                <a:ext uri="{FF2B5EF4-FFF2-40B4-BE49-F238E27FC236}">
                  <a16:creationId xmlns:a16="http://schemas.microsoft.com/office/drawing/2014/main" id="{E63B3F9A-E20A-4630-8D55-E152A79DAE66}"/>
                </a:ext>
              </a:extLst>
            </p:cNvPr>
            <p:cNvCxnSpPr>
              <a:cxnSpLocks/>
              <a:stCxn id="7" idx="1"/>
            </p:cNvCxnSpPr>
            <p:nvPr/>
          </p:nvCxnSpPr>
          <p:spPr>
            <a:xfrm flipH="1" flipV="1">
              <a:off x="6670478" y="4960238"/>
              <a:ext cx="1721168" cy="164762"/>
            </a:xfrm>
            <a:prstGeom prst="straightConnector1">
              <a:avLst/>
            </a:prstGeom>
            <a:ln w="28575">
              <a:solidFill>
                <a:srgbClr val="31969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146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21E75-5BB7-49C9-A158-8DEB820230B6}"/>
              </a:ext>
            </a:extLst>
          </p:cNvPr>
          <p:cNvSpPr>
            <a:spLocks noGrp="1"/>
          </p:cNvSpPr>
          <p:nvPr>
            <p:ph type="title"/>
          </p:nvPr>
        </p:nvSpPr>
        <p:spPr>
          <a:xfrm>
            <a:off x="2490650" y="0"/>
            <a:ext cx="8863149" cy="993775"/>
          </a:xfrm>
        </p:spPr>
        <p:txBody>
          <a:bodyPr/>
          <a:lstStyle/>
          <a:p>
            <a:pPr algn="l"/>
            <a:r>
              <a:rPr lang="de-DE" dirty="0"/>
              <a:t>When </a:t>
            </a:r>
            <a:r>
              <a:rPr lang="de-DE" dirty="0" err="1"/>
              <a:t>can</a:t>
            </a:r>
            <a:r>
              <a:rPr lang="de-DE" dirty="0"/>
              <a:t>/ should I </a:t>
            </a:r>
            <a:r>
              <a:rPr lang="de-DE" dirty="0" err="1"/>
              <a:t>use</a:t>
            </a:r>
            <a:r>
              <a:rPr lang="de-DE" dirty="0"/>
              <a:t> a ROR? </a:t>
            </a:r>
          </a:p>
        </p:txBody>
      </p:sp>
      <p:grpSp>
        <p:nvGrpSpPr>
          <p:cNvPr id="9" name="Gruppieren 8">
            <a:extLst>
              <a:ext uri="{FF2B5EF4-FFF2-40B4-BE49-F238E27FC236}">
                <a16:creationId xmlns:a16="http://schemas.microsoft.com/office/drawing/2014/main" id="{41080FF2-937A-4163-8823-6D1B3A5FF930}"/>
              </a:ext>
            </a:extLst>
          </p:cNvPr>
          <p:cNvGrpSpPr/>
          <p:nvPr/>
        </p:nvGrpSpPr>
        <p:grpSpPr>
          <a:xfrm>
            <a:off x="236020" y="1267750"/>
            <a:ext cx="8372859" cy="3863050"/>
            <a:chOff x="553521" y="1242350"/>
            <a:chExt cx="7244280" cy="3342349"/>
          </a:xfrm>
        </p:grpSpPr>
        <p:pic>
          <p:nvPicPr>
            <p:cNvPr id="7" name="Grafik 6">
              <a:extLst>
                <a:ext uri="{FF2B5EF4-FFF2-40B4-BE49-F238E27FC236}">
                  <a16:creationId xmlns:a16="http://schemas.microsoft.com/office/drawing/2014/main" id="{1EC7CDB9-2B6E-48E9-84E2-D9F4671B5F78}"/>
                </a:ext>
              </a:extLst>
            </p:cNvPr>
            <p:cNvPicPr>
              <a:picLocks noChangeAspect="1"/>
            </p:cNvPicPr>
            <p:nvPr/>
          </p:nvPicPr>
          <p:blipFill rotWithShape="1">
            <a:blip r:embed="rId2"/>
            <a:srcRect b="37216"/>
            <a:stretch/>
          </p:blipFill>
          <p:spPr>
            <a:xfrm>
              <a:off x="553521" y="1242350"/>
              <a:ext cx="7244280" cy="3342349"/>
            </a:xfrm>
            <a:prstGeom prst="rect">
              <a:avLst/>
            </a:prstGeom>
            <a:solidFill>
              <a:schemeClr val="bg1"/>
            </a:solidFill>
            <a:effectLst>
              <a:outerShdw blurRad="266700" dist="88900" dir="2700000" algn="tl" rotWithShape="0">
                <a:prstClr val="black">
                  <a:alpha val="40000"/>
                </a:prstClr>
              </a:outerShdw>
            </a:effectLst>
          </p:spPr>
        </p:pic>
        <p:pic>
          <p:nvPicPr>
            <p:cNvPr id="8" name="Grafik 7">
              <a:extLst>
                <a:ext uri="{FF2B5EF4-FFF2-40B4-BE49-F238E27FC236}">
                  <a16:creationId xmlns:a16="http://schemas.microsoft.com/office/drawing/2014/main" id="{03A4F677-DF2B-4E0F-9295-D70F6EF3EE07}"/>
                </a:ext>
              </a:extLst>
            </p:cNvPr>
            <p:cNvPicPr>
              <a:picLocks noChangeAspect="1"/>
            </p:cNvPicPr>
            <p:nvPr/>
          </p:nvPicPr>
          <p:blipFill rotWithShape="1">
            <a:blip r:embed="rId2"/>
            <a:srcRect t="56582"/>
            <a:stretch/>
          </p:blipFill>
          <p:spPr>
            <a:xfrm>
              <a:off x="553521" y="2273301"/>
              <a:ext cx="7244280" cy="2311398"/>
            </a:xfrm>
            <a:prstGeom prst="rect">
              <a:avLst/>
            </a:prstGeom>
            <a:solidFill>
              <a:schemeClr val="bg1"/>
            </a:solidFill>
            <a:effectLst>
              <a:outerShdw blurRad="266700" dist="88900" dir="2700000" algn="tl" rotWithShape="0">
                <a:prstClr val="black">
                  <a:alpha val="40000"/>
                </a:prstClr>
              </a:outerShdw>
            </a:effectLst>
          </p:spPr>
        </p:pic>
      </p:grpSp>
      <p:sp>
        <p:nvSpPr>
          <p:cNvPr id="10" name="Textfeld 9">
            <a:extLst>
              <a:ext uri="{FF2B5EF4-FFF2-40B4-BE49-F238E27FC236}">
                <a16:creationId xmlns:a16="http://schemas.microsoft.com/office/drawing/2014/main" id="{08019A17-8919-4610-BEF8-516E21716999}"/>
              </a:ext>
            </a:extLst>
          </p:cNvPr>
          <p:cNvSpPr txBox="1"/>
          <p:nvPr/>
        </p:nvSpPr>
        <p:spPr>
          <a:xfrm>
            <a:off x="236020" y="5468796"/>
            <a:ext cx="7923078" cy="523220"/>
          </a:xfrm>
          <a:prstGeom prst="rect">
            <a:avLst/>
          </a:prstGeom>
          <a:noFill/>
        </p:spPr>
        <p:txBody>
          <a:bodyPr wrap="square" rtlCol="0">
            <a:spAutoFit/>
          </a:bodyPr>
          <a:lstStyle/>
          <a:p>
            <a:r>
              <a:rPr lang="de-DE" sz="2800" dirty="0" err="1">
                <a:latin typeface="Calibri" panose="020F0502020204030204" pitchFamily="34" charset="0"/>
                <a:ea typeface="Calibri" panose="020F0502020204030204" pitchFamily="34" charset="0"/>
                <a:cs typeface="Calibri" panose="020F0502020204030204" pitchFamily="34" charset="0"/>
              </a:rPr>
              <a:t>Example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b="1" dirty="0" err="1">
                <a:latin typeface="Calibri" panose="020F0502020204030204" pitchFamily="34" charset="0"/>
                <a:ea typeface="Calibri" panose="020F0502020204030204" pitchFamily="34" charset="0"/>
                <a:cs typeface="Calibri" panose="020F0502020204030204" pitchFamily="34" charset="0"/>
              </a:rPr>
              <a:t>Metadata</a:t>
            </a:r>
            <a:r>
              <a:rPr lang="de-DE" sz="2800" b="1" dirty="0">
                <a:latin typeface="Calibri" panose="020F0502020204030204" pitchFamily="34" charset="0"/>
                <a:ea typeface="Calibri" panose="020F0502020204030204" pitchFamily="34" charset="0"/>
                <a:cs typeface="Calibri" panose="020F0502020204030204" pitchFamily="34" charset="0"/>
              </a:rPr>
              <a:t> </a:t>
            </a:r>
            <a:r>
              <a:rPr lang="de-DE" sz="2800" b="1" dirty="0" err="1">
                <a:latin typeface="Calibri" panose="020F0502020204030204" pitchFamily="34" charset="0"/>
                <a:ea typeface="Calibri" panose="020F0502020204030204" pitchFamily="34" charset="0"/>
                <a:cs typeface="Calibri" panose="020F0502020204030204" pitchFamily="34" charset="0"/>
              </a:rPr>
              <a:t>provision</a:t>
            </a:r>
            <a:r>
              <a:rPr lang="de-DE" sz="2800" b="1" dirty="0">
                <a:latin typeface="Calibri" panose="020F0502020204030204" pitchFamily="34" charset="0"/>
                <a:ea typeface="Calibri" panose="020F0502020204030204" pitchFamily="34" charset="0"/>
                <a:cs typeface="Calibri" panose="020F0502020204030204" pitchFamily="34" charset="0"/>
              </a:rPr>
              <a:t> </a:t>
            </a:r>
            <a:r>
              <a:rPr lang="de-DE" sz="2800" b="1" dirty="0" err="1">
                <a:latin typeface="Calibri" panose="020F0502020204030204" pitchFamily="34" charset="0"/>
                <a:ea typeface="Calibri" panose="020F0502020204030204" pitchFamily="34" charset="0"/>
                <a:cs typeface="Calibri" panose="020F0502020204030204" pitchFamily="34" charset="0"/>
              </a:rPr>
              <a:t>for</a:t>
            </a:r>
            <a:r>
              <a:rPr lang="de-DE" sz="2800" b="1" dirty="0">
                <a:latin typeface="Calibri" panose="020F0502020204030204" pitchFamily="34" charset="0"/>
                <a:ea typeface="Calibri" panose="020F0502020204030204" pitchFamily="34" charset="0"/>
                <a:cs typeface="Calibri" panose="020F0502020204030204" pitchFamily="34" charset="0"/>
              </a:rPr>
              <a:t> a </a:t>
            </a:r>
            <a:r>
              <a:rPr lang="de-DE" sz="2800" b="1" dirty="0" err="1">
                <a:latin typeface="Calibri" panose="020F0502020204030204" pitchFamily="34" charset="0"/>
                <a:ea typeface="Calibri" panose="020F0502020204030204" pitchFamily="34" charset="0"/>
                <a:cs typeface="Calibri" panose="020F0502020204030204" pitchFamily="34" charset="0"/>
              </a:rPr>
              <a:t>data</a:t>
            </a:r>
            <a:r>
              <a:rPr lang="de-DE" sz="2800" b="1" dirty="0">
                <a:latin typeface="Calibri" panose="020F0502020204030204" pitchFamily="34" charset="0"/>
                <a:ea typeface="Calibri" panose="020F0502020204030204" pitchFamily="34" charset="0"/>
                <a:cs typeface="Calibri" panose="020F0502020204030204" pitchFamily="34" charset="0"/>
              </a:rPr>
              <a:t> publication</a:t>
            </a:r>
          </a:p>
        </p:txBody>
      </p:sp>
      <p:sp>
        <p:nvSpPr>
          <p:cNvPr id="11" name="Textfeld 10">
            <a:extLst>
              <a:ext uri="{FF2B5EF4-FFF2-40B4-BE49-F238E27FC236}">
                <a16:creationId xmlns:a16="http://schemas.microsoft.com/office/drawing/2014/main" id="{D07C518C-0B85-4702-9931-1D6976651190}"/>
              </a:ext>
            </a:extLst>
          </p:cNvPr>
          <p:cNvSpPr txBox="1"/>
          <p:nvPr/>
        </p:nvSpPr>
        <p:spPr>
          <a:xfrm>
            <a:off x="8917122" y="1267750"/>
            <a:ext cx="3178558" cy="4678204"/>
          </a:xfrm>
          <a:prstGeom prst="rect">
            <a:avLst/>
          </a:prstGeom>
          <a:noFill/>
        </p:spPr>
        <p:txBody>
          <a:bodyPr wrap="square" rtlCol="0">
            <a:spAutoFit/>
          </a:bodyPr>
          <a:lstStyle/>
          <a:p>
            <a:pPr>
              <a:spcAft>
                <a:spcPts val="600"/>
              </a:spcAft>
            </a:pPr>
            <a:r>
              <a:rPr lang="de-DE" dirty="0">
                <a:latin typeface="Calibri" panose="020F0502020204030204" pitchFamily="34" charset="0"/>
                <a:ea typeface="Calibri" panose="020F0502020204030204" pitchFamily="34" charset="0"/>
                <a:cs typeface="Calibri" panose="020F0502020204030204" pitchFamily="34" charset="0"/>
              </a:rPr>
              <a:t>In </a:t>
            </a:r>
            <a:r>
              <a:rPr lang="de-DE" dirty="0" err="1">
                <a:latin typeface="Calibri" panose="020F0502020204030204" pitchFamily="34" charset="0"/>
                <a:ea typeface="Calibri" panose="020F0502020204030204" pitchFamily="34" charset="0"/>
                <a:cs typeface="Calibri" panose="020F0502020204030204" pitchFamily="34" charset="0"/>
              </a:rPr>
              <a:t>many</a:t>
            </a:r>
            <a:r>
              <a:rPr lang="de-DE" dirty="0">
                <a:latin typeface="Calibri" panose="020F0502020204030204" pitchFamily="34" charset="0"/>
                <a:ea typeface="Calibri" panose="020F0502020204030204" pitchFamily="34" charset="0"/>
                <a:cs typeface="Calibri" panose="020F0502020204030204" pitchFamily="34" charset="0"/>
              </a:rPr>
              <a:t> repositories you </a:t>
            </a:r>
            <a:r>
              <a:rPr lang="de-DE" dirty="0" err="1">
                <a:latin typeface="Calibri" panose="020F0502020204030204" pitchFamily="34" charset="0"/>
                <a:ea typeface="Calibri" panose="020F0502020204030204" pitchFamily="34" charset="0"/>
                <a:cs typeface="Calibri" panose="020F0502020204030204" pitchFamily="34" charset="0"/>
              </a:rPr>
              <a:t>can</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select</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your</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institution</a:t>
            </a:r>
            <a:r>
              <a:rPr lang="de-DE" dirty="0">
                <a:latin typeface="Calibri" panose="020F0502020204030204" pitchFamily="34" charset="0"/>
                <a:ea typeface="Calibri" panose="020F0502020204030204" pitchFamily="34" charset="0"/>
                <a:cs typeface="Calibri" panose="020F0502020204030204" pitchFamily="34" charset="0"/>
              </a:rPr>
              <a:t> via a </a:t>
            </a:r>
            <a:r>
              <a:rPr lang="de-DE" dirty="0" err="1">
                <a:latin typeface="Calibri" panose="020F0502020204030204" pitchFamily="34" charset="0"/>
                <a:ea typeface="Calibri" panose="020F0502020204030204" pitchFamily="34" charset="0"/>
                <a:cs typeface="Calibri" panose="020F0502020204030204" pitchFamily="34" charset="0"/>
              </a:rPr>
              <a:t>list</a:t>
            </a:r>
            <a:r>
              <a:rPr lang="de-DE" dirty="0">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de-DE" dirty="0">
                <a:latin typeface="Calibri" panose="020F0502020204030204" pitchFamily="34" charset="0"/>
                <a:ea typeface="Calibri" panose="020F0502020204030204" pitchFamily="34" charset="0"/>
                <a:cs typeface="Calibri" panose="020F0502020204030204" pitchFamily="34" charset="0"/>
              </a:rPr>
              <a:t>This </a:t>
            </a:r>
            <a:r>
              <a:rPr lang="de-DE" dirty="0" err="1">
                <a:latin typeface="Calibri" panose="020F0502020204030204" pitchFamily="34" charset="0"/>
                <a:ea typeface="Calibri" panose="020F0502020204030204" pitchFamily="34" charset="0"/>
                <a:cs typeface="Calibri" panose="020F0502020204030204" pitchFamily="34" charset="0"/>
              </a:rPr>
              <a:t>usually</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means</a:t>
            </a:r>
            <a:r>
              <a:rPr lang="de-DE" dirty="0">
                <a:latin typeface="Calibri" panose="020F0502020204030204" pitchFamily="34" charset="0"/>
                <a:ea typeface="Calibri" panose="020F0502020204030204" pitchFamily="34" charset="0"/>
                <a:cs typeface="Calibri" panose="020F0502020204030204" pitchFamily="34" charset="0"/>
              </a:rPr>
              <a:t> that </a:t>
            </a:r>
            <a:r>
              <a:rPr lang="de-DE" dirty="0" err="1">
                <a:latin typeface="Calibri" panose="020F0502020204030204" pitchFamily="34" charset="0"/>
                <a:ea typeface="Calibri" panose="020F0502020204030204" pitchFamily="34" charset="0"/>
                <a:cs typeface="Calibri" panose="020F0502020204030204" pitchFamily="34" charset="0"/>
              </a:rPr>
              <a:t>the</a:t>
            </a:r>
            <a:r>
              <a:rPr lang="de-DE" dirty="0">
                <a:latin typeface="Calibri" panose="020F0502020204030204" pitchFamily="34" charset="0"/>
                <a:ea typeface="Calibri" panose="020F0502020204030204" pitchFamily="34" charset="0"/>
                <a:cs typeface="Calibri" panose="020F0502020204030204" pitchFamily="34" charset="0"/>
              </a:rPr>
              <a:t> ROR </a:t>
            </a:r>
            <a:r>
              <a:rPr lang="de-DE" dirty="0" err="1">
                <a:latin typeface="Calibri" panose="020F0502020204030204" pitchFamily="34" charset="0"/>
                <a:ea typeface="Calibri" panose="020F0502020204030204" pitchFamily="34" charset="0"/>
                <a:cs typeface="Calibri" panose="020F0502020204030204" pitchFamily="34" charset="0"/>
              </a:rPr>
              <a:t>identifier</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is</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added</a:t>
            </a:r>
            <a:r>
              <a:rPr lang="de-DE" dirty="0">
                <a:latin typeface="Calibri" panose="020F0502020204030204" pitchFamily="34" charset="0"/>
                <a:ea typeface="Calibri" panose="020F0502020204030204" pitchFamily="34" charset="0"/>
                <a:cs typeface="Calibri" panose="020F0502020204030204" pitchFamily="34" charset="0"/>
              </a:rPr>
              <a:t> to </a:t>
            </a:r>
            <a:r>
              <a:rPr lang="de-DE" dirty="0" err="1">
                <a:latin typeface="Calibri" panose="020F0502020204030204" pitchFamily="34" charset="0"/>
                <a:ea typeface="Calibri" panose="020F0502020204030204" pitchFamily="34" charset="0"/>
                <a:cs typeface="Calibri" panose="020F0502020204030204" pitchFamily="34" charset="0"/>
              </a:rPr>
              <a:t>the</a:t>
            </a:r>
            <a:r>
              <a:rPr lang="de-DE" dirty="0">
                <a:latin typeface="Calibri" panose="020F0502020204030204" pitchFamily="34" charset="0"/>
                <a:ea typeface="Calibri" panose="020F0502020204030204" pitchFamily="34" charset="0"/>
                <a:cs typeface="Calibri" panose="020F0502020204030204" pitchFamily="34" charset="0"/>
              </a:rPr>
              <a:t> DOI </a:t>
            </a:r>
            <a:r>
              <a:rPr lang="de-DE" dirty="0" err="1">
                <a:latin typeface="Calibri" panose="020F0502020204030204" pitchFamily="34" charset="0"/>
                <a:ea typeface="Calibri" panose="020F0502020204030204" pitchFamily="34" charset="0"/>
                <a:cs typeface="Calibri" panose="020F0502020204030204" pitchFamily="34" charset="0"/>
              </a:rPr>
              <a:t>metadata</a:t>
            </a:r>
            <a:r>
              <a:rPr lang="de-DE" dirty="0">
                <a:latin typeface="Calibri" panose="020F0502020204030204" pitchFamily="34" charset="0"/>
                <a:ea typeface="Calibri" panose="020F0502020204030204" pitchFamily="34" charset="0"/>
                <a:cs typeface="Calibri" panose="020F0502020204030204" pitchFamily="34" charset="0"/>
              </a:rPr>
              <a:t> – </a:t>
            </a:r>
            <a:r>
              <a:rPr lang="de-DE" dirty="0" err="1">
                <a:latin typeface="Calibri" panose="020F0502020204030204" pitchFamily="34" charset="0"/>
                <a:ea typeface="Calibri" panose="020F0502020204030204" pitchFamily="34" charset="0"/>
                <a:cs typeface="Calibri" panose="020F0502020204030204" pitchFamily="34" charset="0"/>
              </a:rPr>
              <a:t>even</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if</a:t>
            </a:r>
            <a:r>
              <a:rPr lang="de-DE" dirty="0">
                <a:latin typeface="Calibri" panose="020F0502020204030204" pitchFamily="34" charset="0"/>
                <a:ea typeface="Calibri" panose="020F0502020204030204" pitchFamily="34" charset="0"/>
                <a:cs typeface="Calibri" panose="020F0502020204030204" pitchFamily="34" charset="0"/>
              </a:rPr>
              <a:t> you don‘t </a:t>
            </a:r>
            <a:r>
              <a:rPr lang="de-DE" dirty="0" err="1">
                <a:latin typeface="Calibri" panose="020F0502020204030204" pitchFamily="34" charset="0"/>
                <a:ea typeface="Calibri" panose="020F0502020204030204" pitchFamily="34" charset="0"/>
                <a:cs typeface="Calibri" panose="020F0502020204030204" pitchFamily="34" charset="0"/>
              </a:rPr>
              <a:t>see</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it!</a:t>
            </a:r>
            <a:endParaRPr lang="de-DE" dirty="0">
              <a:latin typeface="Calibri" panose="020F0502020204030204" pitchFamily="34" charset="0"/>
              <a:ea typeface="Calibri" panose="020F0502020204030204" pitchFamily="34" charset="0"/>
              <a:cs typeface="Calibri" panose="020F0502020204030204" pitchFamily="34" charset="0"/>
            </a:endParaRPr>
          </a:p>
          <a:p>
            <a:pPr>
              <a:spcAft>
                <a:spcPts val="600"/>
              </a:spcAft>
            </a:pPr>
            <a:r>
              <a:rPr lang="de-DE" dirty="0">
                <a:latin typeface="Calibri" panose="020F0502020204030204" pitchFamily="34" charset="0"/>
                <a:ea typeface="Calibri" panose="020F0502020204030204" pitchFamily="34" charset="0"/>
                <a:cs typeface="Calibri" panose="020F0502020204030204" pitchFamily="34" charset="0"/>
              </a:rPr>
              <a:t>Keep in </a:t>
            </a:r>
            <a:r>
              <a:rPr lang="de-DE" dirty="0" err="1">
                <a:latin typeface="Calibri" panose="020F0502020204030204" pitchFamily="34" charset="0"/>
                <a:ea typeface="Calibri" panose="020F0502020204030204" pitchFamily="34" charset="0"/>
                <a:cs typeface="Calibri" panose="020F0502020204030204" pitchFamily="34" charset="0"/>
              </a:rPr>
              <a:t>mind</a:t>
            </a:r>
            <a:r>
              <a:rPr lang="de-DE" dirty="0">
                <a:latin typeface="Calibri" panose="020F0502020204030204" pitchFamily="34" charset="0"/>
                <a:ea typeface="Calibri" panose="020F0502020204030204" pitchFamily="34" charset="0"/>
                <a:cs typeface="Calibri" panose="020F0502020204030204" pitchFamily="34" charset="0"/>
              </a:rPr>
              <a:t>: ROR only </a:t>
            </a:r>
            <a:r>
              <a:rPr lang="de-DE" dirty="0" err="1">
                <a:latin typeface="Calibri" panose="020F0502020204030204" pitchFamily="34" charset="0"/>
                <a:ea typeface="Calibri" panose="020F0502020204030204" pitchFamily="34" charset="0"/>
                <a:cs typeface="Calibri" panose="020F0502020204030204" pitchFamily="34" charset="0"/>
              </a:rPr>
              <a:t>identifies</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the</a:t>
            </a:r>
            <a:r>
              <a:rPr lang="de-DE" dirty="0">
                <a:latin typeface="Calibri" panose="020F0502020204030204" pitchFamily="34" charset="0"/>
                <a:ea typeface="Calibri" panose="020F0502020204030204" pitchFamily="34" charset="0"/>
                <a:cs typeface="Calibri" panose="020F0502020204030204" pitchFamily="34" charset="0"/>
              </a:rPr>
              <a:t> top-level </a:t>
            </a:r>
            <a:r>
              <a:rPr lang="de-DE" dirty="0" err="1">
                <a:latin typeface="Calibri" panose="020F0502020204030204" pitchFamily="34" charset="0"/>
                <a:ea typeface="Calibri" panose="020F0502020204030204" pitchFamily="34" charset="0"/>
                <a:cs typeface="Calibri" panose="020F0502020204030204" pitchFamily="34" charset="0"/>
              </a:rPr>
              <a:t>institution</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no</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faculty</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no</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department</a:t>
            </a:r>
            <a:r>
              <a:rPr lang="de-DE" dirty="0">
                <a:latin typeface="Calibri" panose="020F0502020204030204" pitchFamily="34" charset="0"/>
                <a:ea typeface="Calibri" panose="020F0502020204030204" pitchFamily="34" charset="0"/>
                <a:cs typeface="Calibri" panose="020F0502020204030204" pitchFamily="34" charset="0"/>
              </a:rPr>
              <a:t>!</a:t>
            </a:r>
          </a:p>
        </p:txBody>
      </p:sp>
      <p:sp>
        <p:nvSpPr>
          <p:cNvPr id="12" name="Textfeld 11">
            <a:extLst>
              <a:ext uri="{FF2B5EF4-FFF2-40B4-BE49-F238E27FC236}">
                <a16:creationId xmlns:a16="http://schemas.microsoft.com/office/drawing/2014/main" id="{6FEA8E7E-FEC2-4A84-A867-971583E025AE}"/>
              </a:ext>
            </a:extLst>
          </p:cNvPr>
          <p:cNvSpPr txBox="1"/>
          <p:nvPr/>
        </p:nvSpPr>
        <p:spPr>
          <a:xfrm>
            <a:off x="236020" y="6319842"/>
            <a:ext cx="11409880" cy="430887"/>
          </a:xfrm>
          <a:prstGeom prst="rect">
            <a:avLst/>
          </a:prstGeom>
          <a:noFill/>
        </p:spPr>
        <p:txBody>
          <a:bodyPr wrap="square" rtlCol="0">
            <a:spAutoFit/>
          </a:bodyPr>
          <a:lstStyle/>
          <a:p>
            <a:r>
              <a:rPr lang="de-DE" sz="2200" dirty="0">
                <a:latin typeface="Calibri" panose="020F0502020204030204" pitchFamily="34" charset="0"/>
                <a:ea typeface="Calibri" panose="020F0502020204030204" pitchFamily="34" charset="0"/>
                <a:cs typeface="Calibri" panose="020F0502020204030204" pitchFamily="34" charset="0"/>
              </a:rPr>
              <a:t>Source: ELMO (</a:t>
            </a:r>
            <a:r>
              <a:rPr lang="de-DE" sz="2200" dirty="0" err="1">
                <a:latin typeface="Calibri" panose="020F0502020204030204" pitchFamily="34" charset="0"/>
                <a:ea typeface="Calibri" panose="020F0502020204030204" pitchFamily="34" charset="0"/>
                <a:cs typeface="Calibri" panose="020F0502020204030204" pitchFamily="34" charset="0"/>
              </a:rPr>
              <a:t>new</a:t>
            </a:r>
            <a:r>
              <a:rPr lang="de-DE" sz="2200" dirty="0">
                <a:latin typeface="Calibri" panose="020F0502020204030204" pitchFamily="34" charset="0"/>
                <a:ea typeface="Calibri" panose="020F0502020204030204" pitchFamily="34" charset="0"/>
                <a:cs typeface="Calibri" panose="020F0502020204030204" pitchFamily="34" charset="0"/>
              </a:rPr>
              <a:t> </a:t>
            </a:r>
            <a:r>
              <a:rPr lang="de-DE" sz="2200" dirty="0" err="1">
                <a:latin typeface="Calibri" panose="020F0502020204030204" pitchFamily="34" charset="0"/>
                <a:ea typeface="Calibri" panose="020F0502020204030204" pitchFamily="34" charset="0"/>
                <a:cs typeface="Calibri" panose="020F0502020204030204" pitchFamily="34" charset="0"/>
              </a:rPr>
              <a:t>metadata</a:t>
            </a:r>
            <a:r>
              <a:rPr lang="de-DE" sz="2200" dirty="0">
                <a:latin typeface="Calibri" panose="020F0502020204030204" pitchFamily="34" charset="0"/>
                <a:ea typeface="Calibri" panose="020F0502020204030204" pitchFamily="34" charset="0"/>
                <a:cs typeface="Calibri" panose="020F0502020204030204" pitchFamily="34" charset="0"/>
              </a:rPr>
              <a:t> </a:t>
            </a:r>
            <a:r>
              <a:rPr lang="de-DE" sz="2200" dirty="0" err="1">
                <a:latin typeface="Calibri" panose="020F0502020204030204" pitchFamily="34" charset="0"/>
                <a:ea typeface="Calibri" panose="020F0502020204030204" pitchFamily="34" charset="0"/>
                <a:cs typeface="Calibri" panose="020F0502020204030204" pitchFamily="34" charset="0"/>
              </a:rPr>
              <a:t>editor</a:t>
            </a:r>
            <a:r>
              <a:rPr lang="de-DE" sz="2200" dirty="0">
                <a:latin typeface="Calibri" panose="020F0502020204030204" pitchFamily="34" charset="0"/>
                <a:ea typeface="Calibri" panose="020F0502020204030204" pitchFamily="34" charset="0"/>
                <a:cs typeface="Calibri" panose="020F0502020204030204" pitchFamily="34" charset="0"/>
              </a:rPr>
              <a:t> </a:t>
            </a:r>
            <a:r>
              <a:rPr lang="de-DE" sz="2200" dirty="0" err="1">
                <a:latin typeface="Calibri" panose="020F0502020204030204" pitchFamily="34" charset="0"/>
                <a:ea typeface="Calibri" panose="020F0502020204030204" pitchFamily="34" charset="0"/>
                <a:cs typeface="Calibri" panose="020F0502020204030204" pitchFamily="34" charset="0"/>
              </a:rPr>
              <a:t>of</a:t>
            </a:r>
            <a:r>
              <a:rPr lang="de-DE" sz="2200" dirty="0">
                <a:latin typeface="Calibri" panose="020F0502020204030204" pitchFamily="34" charset="0"/>
                <a:ea typeface="Calibri" panose="020F0502020204030204" pitchFamily="34" charset="0"/>
                <a:cs typeface="Calibri" panose="020F0502020204030204" pitchFamily="34" charset="0"/>
              </a:rPr>
              <a:t> GFZ Data Services, </a:t>
            </a:r>
            <a:r>
              <a:rPr lang="de-DE" sz="2200" dirty="0">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https://dataservice.gfz.de/elmo</a:t>
            </a:r>
            <a:r>
              <a:rPr lang="de-DE" sz="2200" dirty="0">
                <a:latin typeface="Calibri" panose="020F0502020204030204" pitchFamily="34" charset="0"/>
                <a:ea typeface="Calibri" panose="020F0502020204030204" pitchFamily="34" charset="0"/>
                <a:cs typeface="Calibri" panose="020F0502020204030204" pitchFamily="34" charset="0"/>
              </a:rPr>
              <a:t>) </a:t>
            </a:r>
            <a:endParaRPr lang="de-DE" sz="2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Inhaltsplatzhalter 4">
            <a:extLst>
              <a:ext uri="{FF2B5EF4-FFF2-40B4-BE49-F238E27FC236}">
                <a16:creationId xmlns:a16="http://schemas.microsoft.com/office/drawing/2014/main" id="{0E87AC6C-5454-498C-A294-FF376F5A60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9869" y="213560"/>
            <a:ext cx="1977304" cy="644773"/>
          </a:xfrm>
          <a:prstGeom prst="rect">
            <a:avLst/>
          </a:prstGeom>
        </p:spPr>
      </p:pic>
    </p:spTree>
    <p:extLst>
      <p:ext uri="{BB962C8B-B14F-4D97-AF65-F5344CB8AC3E}">
        <p14:creationId xmlns:p14="http://schemas.microsoft.com/office/powerpoint/2010/main" val="42290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EC705-D02A-4A73-889A-78E5A2E752DD}"/>
              </a:ext>
            </a:extLst>
          </p:cNvPr>
          <p:cNvSpPr>
            <a:spLocks noGrp="1"/>
          </p:cNvSpPr>
          <p:nvPr>
            <p:ph type="title"/>
          </p:nvPr>
        </p:nvSpPr>
        <p:spPr>
          <a:xfrm>
            <a:off x="2516776" y="0"/>
            <a:ext cx="8932817" cy="1053737"/>
          </a:xfrm>
        </p:spPr>
        <p:txBody>
          <a:bodyPr/>
          <a:lstStyle/>
          <a:p>
            <a:pPr algn="l"/>
            <a:r>
              <a:rPr lang="de-DE" dirty="0" err="1"/>
              <a:t>Example</a:t>
            </a:r>
            <a:r>
              <a:rPr lang="de-DE" dirty="0"/>
              <a:t> 2:</a:t>
            </a:r>
          </a:p>
        </p:txBody>
      </p:sp>
      <p:sp>
        <p:nvSpPr>
          <p:cNvPr id="4" name="Textfeld 3">
            <a:extLst>
              <a:ext uri="{FF2B5EF4-FFF2-40B4-BE49-F238E27FC236}">
                <a16:creationId xmlns:a16="http://schemas.microsoft.com/office/drawing/2014/main" id="{35161DC9-1660-4798-88C7-5129AA39D8A6}"/>
              </a:ext>
            </a:extLst>
          </p:cNvPr>
          <p:cNvSpPr txBox="1"/>
          <p:nvPr/>
        </p:nvSpPr>
        <p:spPr>
          <a:xfrm>
            <a:off x="324394" y="1781666"/>
            <a:ext cx="5275218" cy="523220"/>
          </a:xfrm>
          <a:prstGeom prst="rect">
            <a:avLst/>
          </a:prstGeom>
          <a:noFill/>
        </p:spPr>
        <p:txBody>
          <a:bodyPr wrap="square">
            <a:spAutoFit/>
          </a:bodyPr>
          <a:lstStyle/>
          <a:p>
            <a:pPr algn="ctr"/>
            <a:r>
              <a:rPr lang="en-US" sz="2800" b="1" dirty="0">
                <a:solidFill>
                  <a:srgbClr val="A7AAAC"/>
                </a:solidFill>
                <a:latin typeface="Calibri" panose="020F0502020204030204" pitchFamily="34" charset="0"/>
                <a:ea typeface="Calibri" panose="020F0502020204030204" pitchFamily="34" charset="0"/>
                <a:cs typeface="Calibri" panose="020F0502020204030204" pitchFamily="34" charset="0"/>
              </a:rPr>
              <a:t>global, non-for-profit, free</a:t>
            </a:r>
          </a:p>
        </p:txBody>
      </p:sp>
      <p:pic>
        <p:nvPicPr>
          <p:cNvPr id="1026" name="Picture 2">
            <a:extLst>
              <a:ext uri="{FF2B5EF4-FFF2-40B4-BE49-F238E27FC236}">
                <a16:creationId xmlns:a16="http://schemas.microsoft.com/office/drawing/2014/main" id="{B8A323CE-D240-42EE-B60F-D128A4EF8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661" y="271756"/>
            <a:ext cx="5111932" cy="268887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D833A5D3-4843-403B-8956-BD3349D1DA7A}"/>
              </a:ext>
            </a:extLst>
          </p:cNvPr>
          <p:cNvSpPr txBox="1"/>
          <p:nvPr/>
        </p:nvSpPr>
        <p:spPr>
          <a:xfrm>
            <a:off x="324393" y="2430047"/>
            <a:ext cx="11543213" cy="4216539"/>
          </a:xfrm>
          <a:prstGeom prst="rect">
            <a:avLst/>
          </a:prstGeom>
          <a:noFill/>
        </p:spPr>
        <p:txBody>
          <a:bodyPr wrap="square">
            <a:spAutoFit/>
          </a:bodyPr>
          <a:lstStyle/>
          <a:p>
            <a:r>
              <a:rPr lang="en-US" sz="2800" b="1" dirty="0">
                <a:solidFill>
                  <a:srgbClr val="A5CE3A"/>
                </a:solidFill>
                <a:latin typeface="Calibri" panose="020F0502020204030204" pitchFamily="34" charset="0"/>
                <a:ea typeface="Calibri" panose="020F0502020204030204" pitchFamily="34" charset="0"/>
                <a:cs typeface="Calibri" panose="020F0502020204030204" pitchFamily="34" charset="0"/>
              </a:rPr>
              <a:t>Mission: </a:t>
            </a:r>
          </a:p>
          <a:p>
            <a:pPr>
              <a:spcAft>
                <a:spcPts val="600"/>
              </a:spcAft>
            </a:pPr>
            <a:r>
              <a:rPr lang="en-US" sz="2200" dirty="0">
                <a:latin typeface="Calibri" panose="020F0502020204030204" pitchFamily="34" charset="0"/>
                <a:ea typeface="Calibri" panose="020F0502020204030204" pitchFamily="34" charset="0"/>
                <a:cs typeface="Calibri" panose="020F0502020204030204" pitchFamily="34" charset="0"/>
              </a:rPr>
              <a:t>ORCID strives to </a:t>
            </a:r>
            <a:r>
              <a:rPr lang="en-US" sz="2200" b="1" dirty="0">
                <a:latin typeface="Calibri" panose="020F0502020204030204" pitchFamily="34" charset="0"/>
                <a:ea typeface="Calibri" panose="020F0502020204030204" pitchFamily="34" charset="0"/>
                <a:cs typeface="Calibri" panose="020F0502020204030204" pitchFamily="34" charset="0"/>
              </a:rPr>
              <a:t>enable transparent and trustworthy connections between researchers, their contributions, and their affiliations </a:t>
            </a:r>
            <a:r>
              <a:rPr lang="en-US" sz="2200" dirty="0">
                <a:latin typeface="Calibri" panose="020F0502020204030204" pitchFamily="34" charset="0"/>
                <a:ea typeface="Calibri" panose="020F0502020204030204" pitchFamily="34" charset="0"/>
                <a:cs typeface="Calibri" panose="020F0502020204030204" pitchFamily="34" charset="0"/>
              </a:rPr>
              <a:t>by providing a unique, persistent identifier for individuals to </a:t>
            </a:r>
            <a:br>
              <a:rPr lang="en-US" sz="2200" dirty="0">
                <a:latin typeface="Calibri" panose="020F0502020204030204" pitchFamily="34" charset="0"/>
                <a:ea typeface="Calibri" panose="020F0502020204030204" pitchFamily="34" charset="0"/>
                <a:cs typeface="Calibri" panose="020F0502020204030204" pitchFamily="34" charset="0"/>
              </a:rPr>
            </a:br>
            <a:r>
              <a:rPr lang="en-US" sz="2200" dirty="0">
                <a:latin typeface="Calibri" panose="020F0502020204030204" pitchFamily="34" charset="0"/>
                <a:ea typeface="Calibri" panose="020F0502020204030204" pitchFamily="34" charset="0"/>
                <a:cs typeface="Calibri" panose="020F0502020204030204" pitchFamily="34" charset="0"/>
              </a:rPr>
              <a:t>use as they engage in research, scholarship, and innovation activities.</a:t>
            </a:r>
          </a:p>
          <a:p>
            <a:pPr>
              <a:spcAft>
                <a:spcPts val="600"/>
              </a:spcAft>
            </a:pPr>
            <a:r>
              <a:rPr lang="en-US" sz="2200" b="1" dirty="0">
                <a:solidFill>
                  <a:srgbClr val="A5CE3A"/>
                </a:solidFill>
                <a:latin typeface="Calibri" panose="020F0502020204030204" pitchFamily="34" charset="0"/>
                <a:ea typeface="Calibri" panose="020F0502020204030204" pitchFamily="34" charset="0"/>
                <a:cs typeface="Calibri" panose="020F0502020204030204" pitchFamily="34" charset="0"/>
              </a:rPr>
              <a:t>ORCID offers three interrelated services:</a:t>
            </a:r>
          </a:p>
          <a:p>
            <a:pPr marL="342900" indent="-342900">
              <a:spcAft>
                <a:spcPts val="600"/>
              </a:spcAft>
              <a:buFont typeface="Arial" panose="020B0604020202020204" pitchFamily="34" charset="0"/>
              <a:buChar char="•"/>
            </a:pPr>
            <a:r>
              <a:rPr lang="en-US" sz="2200" b="1" dirty="0">
                <a:latin typeface="Calibri" panose="020F0502020204030204" pitchFamily="34" charset="0"/>
                <a:ea typeface="Calibri" panose="020F0502020204030204" pitchFamily="34" charset="0"/>
                <a:cs typeface="Calibri" panose="020F0502020204030204" pitchFamily="34" charset="0"/>
              </a:rPr>
              <a:t>The ORCID </a:t>
            </a:r>
            <a:r>
              <a:rPr lang="en-US" sz="2200" b="1" dirty="0" err="1">
                <a:latin typeface="Calibri" panose="020F0502020204030204" pitchFamily="34" charset="0"/>
                <a:ea typeface="Calibri" panose="020F0502020204030204" pitchFamily="34" charset="0"/>
                <a:cs typeface="Calibri" panose="020F0502020204030204" pitchFamily="34" charset="0"/>
              </a:rPr>
              <a:t>iD</a:t>
            </a:r>
            <a:r>
              <a:rPr lang="en-US" sz="2200" dirty="0">
                <a:latin typeface="Calibri" panose="020F0502020204030204" pitchFamily="34" charset="0"/>
                <a:ea typeface="Calibri" panose="020F0502020204030204" pitchFamily="34" charset="0"/>
                <a:cs typeface="Calibri" panose="020F0502020204030204" pitchFamily="34" charset="0"/>
              </a:rPr>
              <a:t>: a unique, persistent identifier free of charge to researchers </a:t>
            </a:r>
            <a:r>
              <a:rPr lang="en-US" sz="2000" dirty="0">
                <a:latin typeface="Calibri" panose="020F0502020204030204" pitchFamily="34" charset="0"/>
                <a:ea typeface="Calibri" panose="020F0502020204030204" pitchFamily="34" charset="0"/>
                <a:cs typeface="Calibri" panose="020F0502020204030204" pitchFamily="34" charset="0"/>
              </a:rPr>
              <a:t>(0000-0001-5140-8602)</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An </a:t>
            </a:r>
            <a:r>
              <a:rPr lang="en-US" sz="2200" b="1" dirty="0">
                <a:latin typeface="Calibri" panose="020F0502020204030204" pitchFamily="34" charset="0"/>
                <a:ea typeface="Calibri" panose="020F0502020204030204" pitchFamily="34" charset="0"/>
                <a:cs typeface="Calibri" panose="020F0502020204030204" pitchFamily="34" charset="0"/>
              </a:rPr>
              <a:t>ORCID record</a:t>
            </a:r>
            <a:r>
              <a:rPr lang="en-US" sz="2200" dirty="0">
                <a:latin typeface="Calibri" panose="020F0502020204030204" pitchFamily="34" charset="0"/>
                <a:ea typeface="Calibri" panose="020F0502020204030204" pitchFamily="34" charset="0"/>
                <a:cs typeface="Calibri" panose="020F0502020204030204" pitchFamily="34" charset="0"/>
              </a:rPr>
              <a:t> (profile) connected to the ORCID </a:t>
            </a:r>
            <a:r>
              <a:rPr lang="en-US" sz="2200" dirty="0" err="1">
                <a:latin typeface="Calibri" panose="020F0502020204030204" pitchFamily="34" charset="0"/>
                <a:ea typeface="Calibri" panose="020F0502020204030204" pitchFamily="34" charset="0"/>
                <a:cs typeface="Calibri" panose="020F0502020204030204" pitchFamily="34" charset="0"/>
              </a:rPr>
              <a:t>iD</a:t>
            </a:r>
            <a:r>
              <a:rPr lang="en-US" sz="2200" dirty="0">
                <a:latin typeface="Calibri" panose="020F0502020204030204" pitchFamily="34" charset="0"/>
                <a:ea typeface="Calibri" panose="020F0502020204030204" pitchFamily="34" charset="0"/>
                <a:cs typeface="Calibri" panose="020F0502020204030204" pitchFamily="34" charset="0"/>
              </a:rPr>
              <a:t>, and </a:t>
            </a:r>
          </a:p>
          <a:p>
            <a:pPr marL="342900" indent="-342900">
              <a:spcAft>
                <a:spcPts val="6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A set of </a:t>
            </a:r>
            <a:r>
              <a:rPr lang="en-US" sz="2200" b="1" dirty="0">
                <a:latin typeface="Calibri" panose="020F0502020204030204" pitchFamily="34" charset="0"/>
                <a:ea typeface="Calibri" panose="020F0502020204030204" pitchFamily="34" charset="0"/>
                <a:cs typeface="Calibri" panose="020F0502020204030204" pitchFamily="34" charset="0"/>
              </a:rPr>
              <a:t>Application Programming Interfaces (APIs)</a:t>
            </a:r>
            <a:r>
              <a:rPr lang="en-US" sz="2200" dirty="0">
                <a:latin typeface="Calibri" panose="020F0502020204030204" pitchFamily="34" charset="0"/>
                <a:ea typeface="Calibri" panose="020F0502020204030204" pitchFamily="34" charset="0"/>
                <a:cs typeface="Calibri" panose="020F0502020204030204" pitchFamily="34" charset="0"/>
              </a:rPr>
              <a:t>, as well as the services and support of communities of practice that enable interoperability between an ORCID record and member organizations so </a:t>
            </a:r>
            <a:r>
              <a:rPr lang="en-US" sz="2200" b="1" dirty="0">
                <a:latin typeface="Calibri" panose="020F0502020204030204" pitchFamily="34" charset="0"/>
                <a:ea typeface="Calibri" panose="020F0502020204030204" pitchFamily="34" charset="0"/>
                <a:cs typeface="Calibri" panose="020F0502020204030204" pitchFamily="34" charset="0"/>
              </a:rPr>
              <a:t>researchers can choose to allow connection of their </a:t>
            </a:r>
            <a:r>
              <a:rPr lang="en-US" sz="2200" b="1" dirty="0" err="1">
                <a:latin typeface="Calibri" panose="020F0502020204030204" pitchFamily="34" charset="0"/>
                <a:ea typeface="Calibri" panose="020F0502020204030204" pitchFamily="34" charset="0"/>
                <a:cs typeface="Calibri" panose="020F0502020204030204" pitchFamily="34" charset="0"/>
              </a:rPr>
              <a:t>iD</a:t>
            </a:r>
            <a:r>
              <a:rPr lang="en-US" sz="2200" b="1" dirty="0">
                <a:latin typeface="Calibri" panose="020F0502020204030204" pitchFamily="34" charset="0"/>
                <a:ea typeface="Calibri" panose="020F0502020204030204" pitchFamily="34" charset="0"/>
                <a:cs typeface="Calibri" panose="020F0502020204030204" pitchFamily="34" charset="0"/>
              </a:rPr>
              <a:t> with their affiliations and contributions</a:t>
            </a:r>
          </a:p>
        </p:txBody>
      </p:sp>
      <p:sp>
        <p:nvSpPr>
          <p:cNvPr id="9" name="Textfeld 8">
            <a:extLst>
              <a:ext uri="{FF2B5EF4-FFF2-40B4-BE49-F238E27FC236}">
                <a16:creationId xmlns:a16="http://schemas.microsoft.com/office/drawing/2014/main" id="{808DECB7-6BCD-4887-8C24-9E64ACA7F447}"/>
              </a:ext>
            </a:extLst>
          </p:cNvPr>
          <p:cNvSpPr txBox="1"/>
          <p:nvPr/>
        </p:nvSpPr>
        <p:spPr>
          <a:xfrm>
            <a:off x="7132320" y="6355410"/>
            <a:ext cx="4735286" cy="369332"/>
          </a:xfrm>
          <a:prstGeom prst="rect">
            <a:avLst/>
          </a:prstGeom>
          <a:noFill/>
        </p:spPr>
        <p:txBody>
          <a:bodyPr wrap="square">
            <a:spAutoFit/>
          </a:bodyPr>
          <a:lstStyle/>
          <a:p>
            <a:pPr algn="r"/>
            <a:r>
              <a:rPr lang="de-DE" sz="1800" dirty="0">
                <a:latin typeface="Calibri" panose="020F0502020204030204" pitchFamily="34" charset="0"/>
                <a:ea typeface="Calibri" panose="020F0502020204030204" pitchFamily="34" charset="0"/>
                <a:cs typeface="Calibri" panose="020F0502020204030204" pitchFamily="34" charset="0"/>
              </a:rPr>
              <a:t>https://info.orcid.org/what-is-orcid/</a:t>
            </a:r>
          </a:p>
        </p:txBody>
      </p:sp>
    </p:spTree>
    <p:extLst>
      <p:ext uri="{BB962C8B-B14F-4D97-AF65-F5344CB8AC3E}">
        <p14:creationId xmlns:p14="http://schemas.microsoft.com/office/powerpoint/2010/main" val="117036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2603048" y="45700"/>
            <a:ext cx="8760912" cy="1141922"/>
          </a:xfrm>
        </p:spPr>
        <p:txBody>
          <a:bodyPr/>
          <a:lstStyle/>
          <a:p>
            <a:pPr algn="l"/>
            <a:r>
              <a:rPr lang="it-IT" sz="4000" dirty="0"/>
              <a:t>Who </a:t>
            </a:r>
            <a:r>
              <a:rPr lang="it-IT" sz="4000" dirty="0" err="1"/>
              <a:t>am</a:t>
            </a:r>
            <a:r>
              <a:rPr lang="it-IT" sz="4000" dirty="0"/>
              <a:t> I?</a:t>
            </a:r>
          </a:p>
        </p:txBody>
      </p:sp>
      <p:sp>
        <p:nvSpPr>
          <p:cNvPr id="4" name="Rechteck 3">
            <a:extLst>
              <a:ext uri="{FF2B5EF4-FFF2-40B4-BE49-F238E27FC236}">
                <a16:creationId xmlns:a16="http://schemas.microsoft.com/office/drawing/2014/main" id="{DDC28B6B-D9AF-4FC5-884E-7E3CEA022BBB}"/>
              </a:ext>
            </a:extLst>
          </p:cNvPr>
          <p:cNvSpPr/>
          <p:nvPr/>
        </p:nvSpPr>
        <p:spPr bwMode="auto">
          <a:xfrm>
            <a:off x="38907" y="6018963"/>
            <a:ext cx="12192000" cy="8390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1" name="Textfeld 10">
            <a:extLst>
              <a:ext uri="{FF2B5EF4-FFF2-40B4-BE49-F238E27FC236}">
                <a16:creationId xmlns:a16="http://schemas.microsoft.com/office/drawing/2014/main" id="{4B9E2C3D-D0A1-4760-854F-85B67A3CA7EA}"/>
              </a:ext>
            </a:extLst>
          </p:cNvPr>
          <p:cNvSpPr txBox="1"/>
          <p:nvPr/>
        </p:nvSpPr>
        <p:spPr>
          <a:xfrm>
            <a:off x="1936922" y="1977223"/>
            <a:ext cx="3637844" cy="707886"/>
          </a:xfrm>
          <a:prstGeom prst="rect">
            <a:avLst/>
          </a:prstGeom>
          <a:noFill/>
        </p:spPr>
        <p:txBody>
          <a:bodyPr wrap="square" rtlCol="0">
            <a:spAutoFit/>
          </a:bodyPr>
          <a:lstStyle/>
          <a:p>
            <a:r>
              <a:rPr lang="de-DE" sz="2000" b="1" dirty="0">
                <a:solidFill>
                  <a:srgbClr val="0C2A63"/>
                </a:solidFill>
                <a:latin typeface="Calibri" panose="020F0502020204030204" pitchFamily="34" charset="0"/>
                <a:cs typeface="Calibri" panose="020F0502020204030204" pitchFamily="34" charset="0"/>
              </a:rPr>
              <a:t>Kirsten Elger</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geologist</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data</a:t>
            </a:r>
            <a:r>
              <a:rPr lang="de-DE" sz="2000" dirty="0">
                <a:solidFill>
                  <a:srgbClr val="0C2A63"/>
                </a:solidFill>
                <a:latin typeface="Calibri" panose="020F0502020204030204" pitchFamily="34" charset="0"/>
                <a:cs typeface="Calibri" panose="020F0502020204030204" pitchFamily="34" charset="0"/>
              </a:rPr>
              <a:t> and </a:t>
            </a:r>
            <a:r>
              <a:rPr lang="de-DE" sz="2000" dirty="0" err="1">
                <a:solidFill>
                  <a:srgbClr val="0C2A63"/>
                </a:solidFill>
                <a:latin typeface="Calibri" panose="020F0502020204030204" pitchFamily="34" charset="0"/>
                <a:cs typeface="Calibri" panose="020F0502020204030204" pitchFamily="34" charset="0"/>
              </a:rPr>
              <a:t>repository</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manager</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editor</a:t>
            </a:r>
            <a:endParaRPr lang="de-DE" sz="2000" dirty="0">
              <a:solidFill>
                <a:srgbClr val="0C2A63"/>
              </a:solidFill>
              <a:latin typeface="Calibri" panose="020F0502020204030204" pitchFamily="34" charset="0"/>
              <a:cs typeface="Calibri" panose="020F0502020204030204" pitchFamily="34" charset="0"/>
            </a:endParaRPr>
          </a:p>
        </p:txBody>
      </p:sp>
      <p:grpSp>
        <p:nvGrpSpPr>
          <p:cNvPr id="15" name="Gruppieren 14">
            <a:extLst>
              <a:ext uri="{FF2B5EF4-FFF2-40B4-BE49-F238E27FC236}">
                <a16:creationId xmlns:a16="http://schemas.microsoft.com/office/drawing/2014/main" id="{4262B79A-CF35-4286-B8FF-57F96E458249}"/>
              </a:ext>
            </a:extLst>
          </p:cNvPr>
          <p:cNvGrpSpPr/>
          <p:nvPr/>
        </p:nvGrpSpPr>
        <p:grpSpPr>
          <a:xfrm>
            <a:off x="607865" y="2933611"/>
            <a:ext cx="4953408" cy="3504870"/>
            <a:chOff x="1142592" y="2015040"/>
            <a:chExt cx="4953408" cy="3504870"/>
          </a:xfrm>
        </p:grpSpPr>
        <p:pic>
          <p:nvPicPr>
            <p:cNvPr id="16" name="Grafik 15">
              <a:hlinkClick r:id="rId3"/>
              <a:extLst>
                <a:ext uri="{FF2B5EF4-FFF2-40B4-BE49-F238E27FC236}">
                  <a16:creationId xmlns:a16="http://schemas.microsoft.com/office/drawing/2014/main" id="{E0B0292C-9C6A-4A1B-8B3A-1D695808E594}"/>
                </a:ext>
              </a:extLst>
            </p:cNvPr>
            <p:cNvPicPr>
              <a:picLocks noChangeAspect="1"/>
            </p:cNvPicPr>
            <p:nvPr/>
          </p:nvPicPr>
          <p:blipFill rotWithShape="1">
            <a:blip r:embed="rId4"/>
            <a:srcRect l="14221" t="13090" r="14999" b="49969"/>
            <a:stretch/>
          </p:blipFill>
          <p:spPr>
            <a:xfrm>
              <a:off x="1142592" y="2015040"/>
              <a:ext cx="4953408" cy="3504870"/>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32C79D83-8803-4038-A220-522C4BC35DB6}"/>
                </a:ext>
              </a:extLst>
            </p:cNvPr>
            <p:cNvPicPr>
              <a:picLocks noChangeAspect="1"/>
            </p:cNvPicPr>
            <p:nvPr/>
          </p:nvPicPr>
          <p:blipFill rotWithShape="1">
            <a:blip r:embed="rId4"/>
            <a:srcRect l="14221" r="14999" b="94008"/>
            <a:stretch/>
          </p:blipFill>
          <p:spPr>
            <a:xfrm>
              <a:off x="1142592" y="2015040"/>
              <a:ext cx="4953408" cy="568555"/>
            </a:xfrm>
            <a:prstGeom prst="rect">
              <a:avLst/>
            </a:prstGeom>
            <a:effectLst/>
          </p:spPr>
        </p:pic>
      </p:grpSp>
      <p:pic>
        <p:nvPicPr>
          <p:cNvPr id="18" name="Grafik 17">
            <a:extLst>
              <a:ext uri="{FF2B5EF4-FFF2-40B4-BE49-F238E27FC236}">
                <a16:creationId xmlns:a16="http://schemas.microsoft.com/office/drawing/2014/main" id="{7CC9D284-0BE6-4A2D-9E31-AE29F8C64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65" y="1187621"/>
            <a:ext cx="1187068" cy="1501292"/>
          </a:xfrm>
          <a:prstGeom prst="rect">
            <a:avLst/>
          </a:prstGeom>
          <a:effectLst>
            <a:outerShdw blurRad="228600" dist="127001" dir="2700000" algn="tl" rotWithShape="0">
              <a:srgbClr val="808080">
                <a:alpha val="73000"/>
              </a:srgbClr>
            </a:outerShdw>
          </a:effectLst>
        </p:spPr>
      </p:pic>
      <p:grpSp>
        <p:nvGrpSpPr>
          <p:cNvPr id="3" name="Gruppieren 2">
            <a:extLst>
              <a:ext uri="{FF2B5EF4-FFF2-40B4-BE49-F238E27FC236}">
                <a16:creationId xmlns:a16="http://schemas.microsoft.com/office/drawing/2014/main" id="{8AEAACA4-4ADF-485B-B3AF-09E1404886D0}"/>
              </a:ext>
            </a:extLst>
          </p:cNvPr>
          <p:cNvGrpSpPr/>
          <p:nvPr/>
        </p:nvGrpSpPr>
        <p:grpSpPr>
          <a:xfrm>
            <a:off x="6134907" y="776218"/>
            <a:ext cx="5777307" cy="5576498"/>
            <a:chOff x="6134907" y="776218"/>
            <a:chExt cx="5777307" cy="5576498"/>
          </a:xfrm>
        </p:grpSpPr>
        <p:pic>
          <p:nvPicPr>
            <p:cNvPr id="6" name="SUB_links_blau.pdf" descr="SUB_links_blau.pdf">
              <a:extLst>
                <a:ext uri="{FF2B5EF4-FFF2-40B4-BE49-F238E27FC236}">
                  <a16:creationId xmlns:a16="http://schemas.microsoft.com/office/drawing/2014/main" id="{471F0B90-441C-4C59-95B1-8C4BA7E5AE8C}"/>
                </a:ext>
              </a:extLst>
            </p:cNvPr>
            <p:cNvPicPr>
              <a:picLocks noChangeAspect="1"/>
            </p:cNvPicPr>
            <p:nvPr/>
          </p:nvPicPr>
          <p:blipFill>
            <a:blip r:embed="rId6"/>
            <a:stretch>
              <a:fillRect/>
            </a:stretch>
          </p:blipFill>
          <p:spPr>
            <a:xfrm>
              <a:off x="7440286" y="6020148"/>
              <a:ext cx="3460953" cy="293164"/>
            </a:xfrm>
            <a:prstGeom prst="rect">
              <a:avLst/>
            </a:prstGeom>
            <a:ln w="3175" cap="flat">
              <a:noFill/>
              <a:miter lim="400000"/>
            </a:ln>
            <a:effectLst/>
          </p:spPr>
        </p:pic>
        <p:pic>
          <p:nvPicPr>
            <p:cNvPr id="8" name="dfg_logo_blau_4c.pdf" descr="dfg_logo_blau_4c.pdf">
              <a:extLst>
                <a:ext uri="{FF2B5EF4-FFF2-40B4-BE49-F238E27FC236}">
                  <a16:creationId xmlns:a16="http://schemas.microsoft.com/office/drawing/2014/main" id="{242EDBFC-155C-4A60-ACA7-827767EEAF0D}"/>
                </a:ext>
              </a:extLst>
            </p:cNvPr>
            <p:cNvPicPr>
              <a:picLocks noChangeAspect="1"/>
            </p:cNvPicPr>
            <p:nvPr/>
          </p:nvPicPr>
          <p:blipFill>
            <a:blip r:embed="rId7"/>
            <a:stretch>
              <a:fillRect/>
            </a:stretch>
          </p:blipFill>
          <p:spPr>
            <a:xfrm>
              <a:off x="11109667" y="6023418"/>
              <a:ext cx="802547" cy="286625"/>
            </a:xfrm>
            <a:prstGeom prst="rect">
              <a:avLst/>
            </a:prstGeom>
            <a:ln w="3175" cap="flat">
              <a:noFill/>
              <a:miter lim="400000"/>
            </a:ln>
            <a:effectLst/>
          </p:spPr>
        </p:pic>
        <p:grpSp>
          <p:nvGrpSpPr>
            <p:cNvPr id="12" name="Gruppieren 11">
              <a:extLst>
                <a:ext uri="{FF2B5EF4-FFF2-40B4-BE49-F238E27FC236}">
                  <a16:creationId xmlns:a16="http://schemas.microsoft.com/office/drawing/2014/main" id="{AEC05839-3583-4173-90A8-5483831335FE}"/>
                </a:ext>
              </a:extLst>
            </p:cNvPr>
            <p:cNvGrpSpPr/>
            <p:nvPr/>
          </p:nvGrpSpPr>
          <p:grpSpPr>
            <a:xfrm>
              <a:off x="6274476" y="776218"/>
              <a:ext cx="5442906" cy="4746852"/>
              <a:chOff x="6452601" y="1237331"/>
              <a:chExt cx="5442906" cy="4746852"/>
            </a:xfrm>
          </p:grpSpPr>
          <p:pic>
            <p:nvPicPr>
              <p:cNvPr id="13" name="Grafik 12">
                <a:hlinkClick r:id="rId8"/>
                <a:extLst>
                  <a:ext uri="{FF2B5EF4-FFF2-40B4-BE49-F238E27FC236}">
                    <a16:creationId xmlns:a16="http://schemas.microsoft.com/office/drawing/2014/main" id="{40D4CF6B-8F97-425A-B5E0-B560934C0C29}"/>
                  </a:ext>
                </a:extLst>
              </p:cNvPr>
              <p:cNvPicPr>
                <a:picLocks noChangeAspect="1"/>
              </p:cNvPicPr>
              <p:nvPr/>
            </p:nvPicPr>
            <p:blipFill>
              <a:blip r:embed="rId9"/>
              <a:stretch>
                <a:fillRect/>
              </a:stretch>
            </p:blipFill>
            <p:spPr>
              <a:xfrm>
                <a:off x="6452602" y="1237331"/>
                <a:ext cx="5442905" cy="4746852"/>
              </a:xfrm>
              <a:prstGeom prst="rect">
                <a:avLst/>
              </a:prstGeom>
              <a:effectLst>
                <a:outerShdw blurRad="228600" dist="127001" dir="2700000" algn="tl" rotWithShape="0">
                  <a:srgbClr val="808080">
                    <a:alpha val="73000"/>
                  </a:srgbClr>
                </a:outerShdw>
              </a:effectLst>
            </p:spPr>
          </p:pic>
          <p:pic>
            <p:nvPicPr>
              <p:cNvPr id="14" name="Grafik 13">
                <a:extLst>
                  <a:ext uri="{FF2B5EF4-FFF2-40B4-BE49-F238E27FC236}">
                    <a16:creationId xmlns:a16="http://schemas.microsoft.com/office/drawing/2014/main" id="{6F37A18A-6AEF-4354-9BBD-E8D72CBB1885}"/>
                  </a:ext>
                </a:extLst>
              </p:cNvPr>
              <p:cNvPicPr>
                <a:picLocks noChangeAspect="1"/>
              </p:cNvPicPr>
              <p:nvPr/>
            </p:nvPicPr>
            <p:blipFill rotWithShape="1">
              <a:blip r:embed="rId10"/>
              <a:srcRect r="37919"/>
              <a:stretch/>
            </p:blipFill>
            <p:spPr>
              <a:xfrm>
                <a:off x="6452601" y="1296601"/>
                <a:ext cx="5442905" cy="1241982"/>
              </a:xfrm>
              <a:prstGeom prst="rect">
                <a:avLst/>
              </a:prstGeom>
            </p:spPr>
          </p:pic>
        </p:grpSp>
        <p:pic>
          <p:nvPicPr>
            <p:cNvPr id="5" name="Grafik 4">
              <a:extLst>
                <a:ext uri="{FF2B5EF4-FFF2-40B4-BE49-F238E27FC236}">
                  <a16:creationId xmlns:a16="http://schemas.microsoft.com/office/drawing/2014/main" id="{8B6123D3-585C-4016-9747-943B2F4A30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4907" y="5980744"/>
              <a:ext cx="1096951" cy="371972"/>
            </a:xfrm>
            <a:prstGeom prst="rect">
              <a:avLst/>
            </a:prstGeom>
          </p:spPr>
        </p:pic>
      </p:grpSp>
      <p:pic>
        <p:nvPicPr>
          <p:cNvPr id="20" name="Grafik 19">
            <a:extLst>
              <a:ext uri="{FF2B5EF4-FFF2-40B4-BE49-F238E27FC236}">
                <a16:creationId xmlns:a16="http://schemas.microsoft.com/office/drawing/2014/main" id="{D3AF75D4-BB35-4AB5-8780-650A363C37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6922" y="1242389"/>
            <a:ext cx="3178503" cy="543915"/>
          </a:xfrm>
          <a:prstGeom prst="rect">
            <a:avLst/>
          </a:prstGeom>
        </p:spPr>
      </p:pic>
      <p:pic>
        <p:nvPicPr>
          <p:cNvPr id="1026" name="Picture 2" descr="ESSD cover">
            <a:extLst>
              <a:ext uri="{FF2B5EF4-FFF2-40B4-BE49-F238E27FC236}">
                <a16:creationId xmlns:a16="http://schemas.microsoft.com/office/drawing/2014/main" id="{CA9BD2DE-5A57-49E6-AE96-27A2BF57C7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68604" y="3569821"/>
            <a:ext cx="1762125" cy="2305050"/>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4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AC780340-5167-4292-8D13-7B2B544BB886}"/>
              </a:ext>
            </a:extLst>
          </p:cNvPr>
          <p:cNvSpPr/>
          <p:nvPr/>
        </p:nvSpPr>
        <p:spPr>
          <a:xfrm>
            <a:off x="0" y="88900"/>
            <a:ext cx="2286000" cy="84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E55AD595-65D4-4AFE-AB6E-E14D76AC3F35}"/>
              </a:ext>
            </a:extLst>
          </p:cNvPr>
          <p:cNvSpPr/>
          <p:nvPr/>
        </p:nvSpPr>
        <p:spPr>
          <a:xfrm>
            <a:off x="0" y="5990290"/>
            <a:ext cx="12192000" cy="86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370BAF7-2C4C-4E99-A436-A679A28AA4EB}"/>
              </a:ext>
            </a:extLst>
          </p:cNvPr>
          <p:cNvSpPr>
            <a:spLocks noGrp="1"/>
          </p:cNvSpPr>
          <p:nvPr>
            <p:ph type="title"/>
          </p:nvPr>
        </p:nvSpPr>
        <p:spPr>
          <a:xfrm>
            <a:off x="203200" y="187225"/>
            <a:ext cx="10598150" cy="1141066"/>
          </a:xfrm>
        </p:spPr>
        <p:txBody>
          <a:bodyPr/>
          <a:lstStyle/>
          <a:p>
            <a:r>
              <a:rPr lang="de-DE" dirty="0">
                <a:latin typeface="Arial" panose="020B0604020202020204" pitchFamily="34" charset="0"/>
                <a:cs typeface="Arial" panose="020B0604020202020204" pitchFamily="34" charset="0"/>
              </a:rPr>
              <a:t>Benefits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including</a:t>
            </a:r>
            <a:r>
              <a:rPr lang="de-DE" dirty="0">
                <a:latin typeface="Arial" panose="020B0604020202020204" pitchFamily="34" charset="0"/>
                <a:cs typeface="Arial" panose="020B0604020202020204" pitchFamily="34" charset="0"/>
              </a:rPr>
              <a:t> </a:t>
            </a:r>
            <a:r>
              <a:rPr lang="de-DE" sz="4400" kern="1200" dirty="0">
                <a:solidFill>
                  <a:srgbClr val="A8AAAD"/>
                </a:solidFill>
                <a:latin typeface="Arial" panose="020B0604020202020204" pitchFamily="34" charset="0"/>
                <a:ea typeface="ＭＳ Ｐゴシック" panose="020B0600070205080204" pitchFamily="34" charset="-128"/>
                <a:cs typeface="Arial" panose="020B0604020202020204" pitchFamily="34" charset="0"/>
              </a:rPr>
              <a:t>ORC</a:t>
            </a:r>
            <a:r>
              <a:rPr lang="de-DE" sz="4400" kern="1200" dirty="0">
                <a:solidFill>
                  <a:srgbClr val="A6CE39"/>
                </a:solidFill>
                <a:latin typeface="Arial" panose="020B0604020202020204" pitchFamily="34" charset="0"/>
                <a:ea typeface="ＭＳ Ｐゴシック" panose="020B0600070205080204" pitchFamily="34" charset="-128"/>
                <a:cs typeface="Arial" panose="020B0604020202020204" pitchFamily="34" charset="0"/>
              </a:rPr>
              <a:t>ID</a:t>
            </a:r>
            <a:r>
              <a:rPr lang="de-DE" dirty="0">
                <a:latin typeface="Arial" panose="020B0604020202020204" pitchFamily="34" charset="0"/>
                <a:cs typeface="Arial" panose="020B0604020202020204" pitchFamily="34" charset="0"/>
              </a:rPr>
              <a:t>s in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DOI </a:t>
            </a:r>
            <a:r>
              <a:rPr lang="de-DE" dirty="0" err="1">
                <a:latin typeface="Arial" panose="020B0604020202020204" pitchFamily="34" charset="0"/>
                <a:cs typeface="Arial" panose="020B0604020202020204" pitchFamily="34" charset="0"/>
              </a:rPr>
              <a:t>metadata</a:t>
            </a:r>
            <a:endParaRPr lang="de-DE" dirty="0">
              <a:latin typeface="Arial" panose="020B0604020202020204" pitchFamily="34" charset="0"/>
              <a:cs typeface="Arial" panose="020B0604020202020204" pitchFamily="34" charset="0"/>
            </a:endParaRPr>
          </a:p>
        </p:txBody>
      </p:sp>
      <p:grpSp>
        <p:nvGrpSpPr>
          <p:cNvPr id="3" name="Gruppieren 2">
            <a:extLst>
              <a:ext uri="{FF2B5EF4-FFF2-40B4-BE49-F238E27FC236}">
                <a16:creationId xmlns:a16="http://schemas.microsoft.com/office/drawing/2014/main" id="{6863C087-367E-49AB-87A2-BDC252C503EC}"/>
              </a:ext>
            </a:extLst>
          </p:cNvPr>
          <p:cNvGrpSpPr/>
          <p:nvPr/>
        </p:nvGrpSpPr>
        <p:grpSpPr>
          <a:xfrm>
            <a:off x="141456" y="1436861"/>
            <a:ext cx="11734314" cy="4297236"/>
            <a:chOff x="141456" y="1436861"/>
            <a:chExt cx="11734314" cy="4297236"/>
          </a:xfrm>
        </p:grpSpPr>
        <p:grpSp>
          <p:nvGrpSpPr>
            <p:cNvPr id="4" name="Gruppieren 3">
              <a:extLst>
                <a:ext uri="{FF2B5EF4-FFF2-40B4-BE49-F238E27FC236}">
                  <a16:creationId xmlns:a16="http://schemas.microsoft.com/office/drawing/2014/main" id="{2D0F822C-A97B-4E18-8AD9-9101EBCF94E4}"/>
                </a:ext>
              </a:extLst>
            </p:cNvPr>
            <p:cNvGrpSpPr/>
            <p:nvPr/>
          </p:nvGrpSpPr>
          <p:grpSpPr>
            <a:xfrm>
              <a:off x="141456" y="2191437"/>
              <a:ext cx="4063208" cy="3542660"/>
              <a:chOff x="838200" y="1304053"/>
              <a:chExt cx="6290831" cy="5484896"/>
            </a:xfrm>
          </p:grpSpPr>
          <p:pic>
            <p:nvPicPr>
              <p:cNvPr id="5" name="Grafik 4">
                <a:extLst>
                  <a:ext uri="{FF2B5EF4-FFF2-40B4-BE49-F238E27FC236}">
                    <a16:creationId xmlns:a16="http://schemas.microsoft.com/office/drawing/2014/main" id="{CEF7E13B-D20E-4477-A8E6-2C6CF4EE8944}"/>
                  </a:ext>
                </a:extLst>
              </p:cNvPr>
              <p:cNvPicPr>
                <a:picLocks noChangeAspect="1"/>
              </p:cNvPicPr>
              <p:nvPr/>
            </p:nvPicPr>
            <p:blipFill rotWithShape="1">
              <a:blip r:embed="rId3"/>
              <a:srcRect t="3105" b="2167"/>
              <a:stretch/>
            </p:blipFill>
            <p:spPr>
              <a:xfrm>
                <a:off x="838200" y="1304053"/>
                <a:ext cx="6290831" cy="4545185"/>
              </a:xfrm>
              <a:prstGeom prst="rect">
                <a:avLst/>
              </a:prstGeom>
              <a:effectLst>
                <a:outerShdw blurRad="228600" dist="127001" dir="2700000" algn="tl" rotWithShape="0">
                  <a:srgbClr val="808080">
                    <a:alpha val="73000"/>
                  </a:srgbClr>
                </a:outerShdw>
              </a:effectLst>
            </p:spPr>
          </p:pic>
          <p:pic>
            <p:nvPicPr>
              <p:cNvPr id="6" name="Grafik 5">
                <a:extLst>
                  <a:ext uri="{FF2B5EF4-FFF2-40B4-BE49-F238E27FC236}">
                    <a16:creationId xmlns:a16="http://schemas.microsoft.com/office/drawing/2014/main" id="{B978DCE5-DA3B-474E-B897-DC4F7A7AD167}"/>
                  </a:ext>
                </a:extLst>
              </p:cNvPr>
              <p:cNvPicPr>
                <a:picLocks noChangeAspect="1"/>
              </p:cNvPicPr>
              <p:nvPr/>
            </p:nvPicPr>
            <p:blipFill rotWithShape="1">
              <a:blip r:embed="rId4"/>
              <a:srcRect r="36553"/>
              <a:stretch/>
            </p:blipFill>
            <p:spPr>
              <a:xfrm>
                <a:off x="2565888" y="4630257"/>
                <a:ext cx="4409523" cy="2158692"/>
              </a:xfrm>
              <a:prstGeom prst="rect">
                <a:avLst/>
              </a:prstGeom>
              <a:effectLst>
                <a:outerShdw blurRad="228600" dist="127001" dir="2700000" algn="tl" rotWithShape="0">
                  <a:srgbClr val="808080">
                    <a:alpha val="73000"/>
                  </a:srgbClr>
                </a:outerShdw>
              </a:effectLst>
            </p:spPr>
          </p:pic>
        </p:grpSp>
        <p:sp>
          <p:nvSpPr>
            <p:cNvPr id="7" name="Textfeld 6">
              <a:extLst>
                <a:ext uri="{FF2B5EF4-FFF2-40B4-BE49-F238E27FC236}">
                  <a16:creationId xmlns:a16="http://schemas.microsoft.com/office/drawing/2014/main" id="{79284A48-3464-4682-B632-44BBCB8AF530}"/>
                </a:ext>
              </a:extLst>
            </p:cNvPr>
            <p:cNvSpPr txBox="1"/>
            <p:nvPr/>
          </p:nvSpPr>
          <p:spPr>
            <a:xfrm>
              <a:off x="203200" y="1436861"/>
              <a:ext cx="11672570" cy="523220"/>
            </a:xfrm>
            <a:prstGeom prst="rect">
              <a:avLst/>
            </a:prstGeom>
            <a:noFill/>
          </p:spPr>
          <p:txBody>
            <a:bodyPr wrap="square" rtlCol="0">
              <a:spAutoFit/>
            </a:bodyPr>
            <a:lstStyle/>
            <a:p>
              <a:r>
                <a:rPr lang="de-DE" dirty="0">
                  <a:solidFill>
                    <a:srgbClr val="005AA0"/>
                  </a:solidFill>
                  <a:latin typeface="Calibri" panose="020F0502020204030204" pitchFamily="34" charset="0"/>
                  <a:cs typeface="Calibri" panose="020F0502020204030204" pitchFamily="34" charset="0"/>
                </a:rPr>
                <a:t>(1) Data publication with </a:t>
              </a:r>
              <a:r>
                <a:rPr lang="de-DE" sz="2800" dirty="0" err="1">
                  <a:solidFill>
                    <a:srgbClr val="A8AAAD"/>
                  </a:solidFill>
                  <a:latin typeface="Calibri" panose="020F0502020204030204" pitchFamily="34" charset="0"/>
                  <a:cs typeface="Calibri" panose="020F0502020204030204" pitchFamily="34" charset="0"/>
                </a:rPr>
                <a:t>ORC</a:t>
              </a:r>
              <a:r>
                <a:rPr lang="de-DE" sz="2800" dirty="0" err="1">
                  <a:solidFill>
                    <a:srgbClr val="A6CE39"/>
                  </a:solidFill>
                  <a:latin typeface="Calibri" panose="020F0502020204030204" pitchFamily="34" charset="0"/>
                  <a:cs typeface="Calibri" panose="020F0502020204030204" pitchFamily="34" charset="0"/>
                </a:rPr>
                <a:t>iD</a:t>
              </a:r>
              <a:r>
                <a:rPr lang="de-DE" dirty="0">
                  <a:latin typeface="Calibri" panose="020F0502020204030204" pitchFamily="34" charset="0"/>
                  <a:cs typeface="Calibri" panose="020F0502020204030204" pitchFamily="34" charset="0"/>
                </a:rPr>
                <a:t>:</a:t>
              </a:r>
              <a:r>
                <a:rPr lang="de-DE" dirty="0">
                  <a:solidFill>
                    <a:srgbClr val="A6CE39"/>
                  </a:solidFill>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authors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are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linked</a:t>
              </a:r>
              <a:r>
                <a:rPr lang="de-DE" dirty="0">
                  <a:latin typeface="Calibri" panose="020F0502020204030204" pitchFamily="34" charset="0"/>
                  <a:cs typeface="Calibri" panose="020F0502020204030204" pitchFamily="34" charset="0"/>
                </a:rPr>
                <a:t> to ORCID </a:t>
              </a:r>
              <a:r>
                <a:rPr lang="de-DE" dirty="0" err="1">
                  <a:latin typeface="Calibri" panose="020F0502020204030204" pitchFamily="34" charset="0"/>
                  <a:cs typeface="Calibri" panose="020F0502020204030204" pitchFamily="34" charset="0"/>
                </a:rPr>
                <a:t>profiles</a:t>
              </a:r>
              <a:r>
                <a:rPr lang="de-DE" dirty="0">
                  <a:latin typeface="Calibri" panose="020F0502020204030204" pitchFamily="34" charset="0"/>
                  <a:cs typeface="Calibri" panose="020F0502020204030204" pitchFamily="34" charset="0"/>
                </a:rPr>
                <a:t> on DOI </a:t>
              </a:r>
              <a:r>
                <a:rPr lang="de-DE" dirty="0" err="1">
                  <a:latin typeface="Calibri" panose="020F0502020204030204" pitchFamily="34" charset="0"/>
                  <a:cs typeface="Calibri" panose="020F0502020204030204" pitchFamily="34" charset="0"/>
                </a:rPr>
                <a:t>landing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pages</a:t>
              </a:r>
              <a:endParaRPr lang="de-DE" dirty="0">
                <a:latin typeface="Calibri" panose="020F0502020204030204" pitchFamily="34" charset="0"/>
                <a:cs typeface="Calibri" panose="020F0502020204030204" pitchFamily="34" charset="0"/>
              </a:endParaRPr>
            </a:p>
          </p:txBody>
        </p:sp>
      </p:grpSp>
      <p:grpSp>
        <p:nvGrpSpPr>
          <p:cNvPr id="21" name="Gruppieren 20">
            <a:extLst>
              <a:ext uri="{FF2B5EF4-FFF2-40B4-BE49-F238E27FC236}">
                <a16:creationId xmlns:a16="http://schemas.microsoft.com/office/drawing/2014/main" id="{3BC52660-183A-4C26-AB7B-0193459196F9}"/>
              </a:ext>
            </a:extLst>
          </p:cNvPr>
          <p:cNvGrpSpPr/>
          <p:nvPr/>
        </p:nvGrpSpPr>
        <p:grpSpPr>
          <a:xfrm>
            <a:off x="2124366" y="2049587"/>
            <a:ext cx="8810276" cy="4696454"/>
            <a:chOff x="2124366" y="2049587"/>
            <a:chExt cx="8810276" cy="4696454"/>
          </a:xfrm>
        </p:grpSpPr>
        <p:grpSp>
          <p:nvGrpSpPr>
            <p:cNvPr id="9" name="Gruppieren 8">
              <a:extLst>
                <a:ext uri="{FF2B5EF4-FFF2-40B4-BE49-F238E27FC236}">
                  <a16:creationId xmlns:a16="http://schemas.microsoft.com/office/drawing/2014/main" id="{547B353C-C67C-4201-93DC-55549C53CBA2}"/>
                </a:ext>
              </a:extLst>
            </p:cNvPr>
            <p:cNvGrpSpPr/>
            <p:nvPr/>
          </p:nvGrpSpPr>
          <p:grpSpPr>
            <a:xfrm>
              <a:off x="4533783" y="2049587"/>
              <a:ext cx="6400859" cy="4282868"/>
              <a:chOff x="749169" y="921080"/>
              <a:chExt cx="8846291" cy="6042742"/>
            </a:xfrm>
          </p:grpSpPr>
          <p:pic>
            <p:nvPicPr>
              <p:cNvPr id="12" name="Grafik 11">
                <a:extLst>
                  <a:ext uri="{FF2B5EF4-FFF2-40B4-BE49-F238E27FC236}">
                    <a16:creationId xmlns:a16="http://schemas.microsoft.com/office/drawing/2014/main" id="{CB1E58CA-36C3-42D9-BB46-B2D07DD51052}"/>
                  </a:ext>
                </a:extLst>
              </p:cNvPr>
              <p:cNvPicPr>
                <a:picLocks noChangeAspect="1"/>
              </p:cNvPicPr>
              <p:nvPr/>
            </p:nvPicPr>
            <p:blipFill rotWithShape="1">
              <a:blip r:embed="rId5"/>
              <a:srcRect l="-1" r="20748" b="2680"/>
              <a:stretch/>
            </p:blipFill>
            <p:spPr>
              <a:xfrm>
                <a:off x="749169" y="921080"/>
                <a:ext cx="8846291" cy="6042742"/>
              </a:xfrm>
              <a:prstGeom prst="rect">
                <a:avLst/>
              </a:prstGeom>
              <a:effectLst>
                <a:outerShdw blurRad="228600" dist="127001" dir="2700000" algn="tl" rotWithShape="0">
                  <a:srgbClr val="808080">
                    <a:alpha val="73000"/>
                  </a:srgbClr>
                </a:outerShdw>
              </a:effectLst>
            </p:spPr>
          </p:pic>
          <p:pic>
            <p:nvPicPr>
              <p:cNvPr id="13" name="Grafik 12">
                <a:extLst>
                  <a:ext uri="{FF2B5EF4-FFF2-40B4-BE49-F238E27FC236}">
                    <a16:creationId xmlns:a16="http://schemas.microsoft.com/office/drawing/2014/main" id="{D861FEE7-D283-43DA-AEC1-118CA23FBF17}"/>
                  </a:ext>
                </a:extLst>
              </p:cNvPr>
              <p:cNvPicPr>
                <a:picLocks noChangeAspect="1"/>
              </p:cNvPicPr>
              <p:nvPr/>
            </p:nvPicPr>
            <p:blipFill rotWithShape="1">
              <a:blip r:embed="rId6"/>
              <a:srcRect t="1" r="25665" b="82027"/>
              <a:stretch/>
            </p:blipFill>
            <p:spPr>
              <a:xfrm>
                <a:off x="3570970" y="3253723"/>
                <a:ext cx="6024490" cy="366683"/>
              </a:xfrm>
              <a:prstGeom prst="rect">
                <a:avLst/>
              </a:prstGeom>
              <a:effectLst>
                <a:outerShdw blurRad="228600" dist="127001" dir="2700000" algn="tl" rotWithShape="0">
                  <a:srgbClr val="808080">
                    <a:alpha val="73000"/>
                  </a:srgbClr>
                </a:outerShdw>
              </a:effectLst>
            </p:spPr>
          </p:pic>
          <p:pic>
            <p:nvPicPr>
              <p:cNvPr id="14" name="Grafik 13">
                <a:extLst>
                  <a:ext uri="{FF2B5EF4-FFF2-40B4-BE49-F238E27FC236}">
                    <a16:creationId xmlns:a16="http://schemas.microsoft.com/office/drawing/2014/main" id="{BC0D39FB-52A5-4178-8DE7-7A467B6942FA}"/>
                  </a:ext>
                </a:extLst>
              </p:cNvPr>
              <p:cNvPicPr>
                <a:picLocks noChangeAspect="1"/>
              </p:cNvPicPr>
              <p:nvPr/>
            </p:nvPicPr>
            <p:blipFill rotWithShape="1">
              <a:blip r:embed="rId6"/>
              <a:srcRect t="42078" r="25963"/>
              <a:stretch/>
            </p:blipFill>
            <p:spPr>
              <a:xfrm>
                <a:off x="3636743" y="3620405"/>
                <a:ext cx="5958717" cy="1173628"/>
              </a:xfrm>
              <a:prstGeom prst="rect">
                <a:avLst/>
              </a:prstGeom>
              <a:effectLst>
                <a:outerShdw blurRad="228600" dist="127001" dir="2700000" algn="tl" rotWithShape="0">
                  <a:srgbClr val="808080">
                    <a:alpha val="73000"/>
                  </a:srgbClr>
                </a:outerShdw>
              </a:effectLst>
            </p:spPr>
          </p:pic>
          <p:pic>
            <p:nvPicPr>
              <p:cNvPr id="15" name="Grafik 14">
                <a:extLst>
                  <a:ext uri="{FF2B5EF4-FFF2-40B4-BE49-F238E27FC236}">
                    <a16:creationId xmlns:a16="http://schemas.microsoft.com/office/drawing/2014/main" id="{01C6172C-7FA7-4423-AC89-8D7584FB3FBB}"/>
                  </a:ext>
                </a:extLst>
              </p:cNvPr>
              <p:cNvPicPr>
                <a:picLocks noChangeAspect="1"/>
              </p:cNvPicPr>
              <p:nvPr/>
            </p:nvPicPr>
            <p:blipFill rotWithShape="1">
              <a:blip r:embed="rId7"/>
              <a:srcRect r="23023"/>
              <a:stretch/>
            </p:blipFill>
            <p:spPr>
              <a:xfrm>
                <a:off x="2641177" y="4790012"/>
                <a:ext cx="6954283" cy="1577121"/>
              </a:xfrm>
              <a:prstGeom prst="rect">
                <a:avLst/>
              </a:prstGeom>
              <a:effectLst>
                <a:outerShdw blurRad="228600" dist="127001" dir="2700000" algn="tl" rotWithShape="0">
                  <a:srgbClr val="808080">
                    <a:alpha val="73000"/>
                  </a:srgbClr>
                </a:outerShdw>
              </a:effectLst>
            </p:spPr>
          </p:pic>
        </p:grpSp>
        <p:sp>
          <p:nvSpPr>
            <p:cNvPr id="10" name="Bogen 9">
              <a:extLst>
                <a:ext uri="{FF2B5EF4-FFF2-40B4-BE49-F238E27FC236}">
                  <a16:creationId xmlns:a16="http://schemas.microsoft.com/office/drawing/2014/main" id="{0879D9D1-2A93-41C1-992B-D6CBCA8DCE17}"/>
                </a:ext>
              </a:extLst>
            </p:cNvPr>
            <p:cNvSpPr/>
            <p:nvPr/>
          </p:nvSpPr>
          <p:spPr>
            <a:xfrm rot="154302">
              <a:off x="2124366" y="4465781"/>
              <a:ext cx="4160599" cy="640078"/>
            </a:xfrm>
            <a:prstGeom prst="arc">
              <a:avLst>
                <a:gd name="adj1" fmla="val 10869542"/>
                <a:gd name="adj2" fmla="val 21453999"/>
              </a:avLst>
            </a:prstGeom>
            <a:ln w="19050">
              <a:solidFill>
                <a:srgbClr val="005A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800"/>
            </a:p>
          </p:txBody>
        </p:sp>
        <p:sp>
          <p:nvSpPr>
            <p:cNvPr id="11" name="Textfeld 10">
              <a:extLst>
                <a:ext uri="{FF2B5EF4-FFF2-40B4-BE49-F238E27FC236}">
                  <a16:creationId xmlns:a16="http://schemas.microsoft.com/office/drawing/2014/main" id="{43F8D0D1-7F0B-47AA-8366-5046895CC6E9}"/>
                </a:ext>
              </a:extLst>
            </p:cNvPr>
            <p:cNvSpPr txBox="1"/>
            <p:nvPr/>
          </p:nvSpPr>
          <p:spPr>
            <a:xfrm>
              <a:off x="2423161" y="6234569"/>
              <a:ext cx="8281355" cy="511472"/>
            </a:xfrm>
            <a:prstGeom prst="rect">
              <a:avLst/>
            </a:prstGeom>
            <a:solidFill>
              <a:srgbClr val="FFFFFF"/>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marL="0" marR="0" indent="0" defTabSz="914400" latinLnBrk="0">
                <a:lnSpc>
                  <a:spcPct val="100000"/>
                </a:lnSpc>
                <a:buClrTx/>
                <a:buSzTx/>
                <a:buFontTx/>
                <a:buNone/>
                <a:tabLst/>
                <a:defRPr kumimoji="0" b="0" i="0" u="none" strike="noStrike" cap="none" normalizeH="0" baseline="0">
                  <a:ln>
                    <a:noFill/>
                  </a:ln>
                  <a:effectLst/>
                  <a:latin typeface="Arial" charset="0"/>
                  <a:ea typeface="ＭＳ Ｐゴシック" pitchFamily="96" charset="-128"/>
                </a:defRPr>
              </a:lvl1pPr>
            </a:lstStyle>
            <a:p>
              <a:r>
                <a:rPr lang="de-DE" dirty="0">
                  <a:latin typeface="Calibri" panose="020F0502020204030204" pitchFamily="34" charset="0"/>
                  <a:cs typeface="Calibri" panose="020F0502020204030204" pitchFamily="34" charset="0"/>
                </a:rPr>
                <a:t>(</a:t>
              </a:r>
              <a:r>
                <a:rPr lang="de-DE" dirty="0">
                  <a:solidFill>
                    <a:srgbClr val="005AA0"/>
                  </a:solidFill>
                  <a:latin typeface="Calibri" panose="020F0502020204030204" pitchFamily="34" charset="0"/>
                  <a:cs typeface="Calibri" panose="020F0502020204030204" pitchFamily="34" charset="0"/>
                </a:rPr>
                <a:t>2) </a:t>
              </a:r>
              <a:r>
                <a:rPr lang="de-DE" dirty="0">
                  <a:solidFill>
                    <a:srgbClr val="005AA0"/>
                  </a:solidFill>
                  <a:latin typeface="Calibri" panose="020F0502020204030204" pitchFamily="34" charset="0"/>
                  <a:ea typeface="ＭＳ Ｐゴシック" panose="020B0600070205080204" pitchFamily="34" charset="-128"/>
                  <a:cs typeface="Calibri" panose="020F0502020204030204" pitchFamily="34" charset="0"/>
                </a:rPr>
                <a:t>Data</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publication</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is</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automatically</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included</a:t>
              </a:r>
              <a:r>
                <a:rPr lang="de-DE" dirty="0">
                  <a:solidFill>
                    <a:srgbClr val="005AA0"/>
                  </a:solidFill>
                  <a:latin typeface="Calibri" panose="020F0502020204030204" pitchFamily="34" charset="0"/>
                  <a:cs typeface="Calibri" panose="020F0502020204030204" pitchFamily="34" charset="0"/>
                </a:rPr>
                <a:t> in </a:t>
              </a:r>
              <a:r>
                <a:rPr lang="de-DE" dirty="0" err="1">
                  <a:solidFill>
                    <a:srgbClr val="005AA0"/>
                  </a:solidFill>
                  <a:latin typeface="Calibri" panose="020F0502020204030204" pitchFamily="34" charset="0"/>
                  <a:cs typeface="Calibri" panose="020F0502020204030204" pitchFamily="34" charset="0"/>
                </a:rPr>
                <a:t>the</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A8AAAD"/>
                  </a:solidFill>
                  <a:latin typeface="Calibri" panose="020F0502020204030204" pitchFamily="34" charset="0"/>
                  <a:cs typeface="Calibri" panose="020F0502020204030204" pitchFamily="34" charset="0"/>
                </a:rPr>
                <a:t>ORC</a:t>
              </a:r>
              <a:r>
                <a:rPr lang="de-DE" dirty="0" err="1">
                  <a:solidFill>
                    <a:srgbClr val="A6CE39"/>
                  </a:solidFill>
                  <a:latin typeface="Calibri" panose="020F0502020204030204" pitchFamily="34" charset="0"/>
                  <a:cs typeface="Calibri" panose="020F0502020204030204" pitchFamily="34" charset="0"/>
                </a:rPr>
                <a:t>iD</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record</a:t>
              </a:r>
              <a:endParaRPr lang="de-DE" dirty="0">
                <a:solidFill>
                  <a:srgbClr val="005AA0"/>
                </a:solidFill>
                <a:latin typeface="Calibri" panose="020F0502020204030204" pitchFamily="34" charset="0"/>
                <a:cs typeface="Calibri" panose="020F0502020204030204" pitchFamily="34" charset="0"/>
              </a:endParaRPr>
            </a:p>
          </p:txBody>
        </p:sp>
      </p:grpSp>
      <p:grpSp>
        <p:nvGrpSpPr>
          <p:cNvPr id="16" name="Gruppieren 15">
            <a:extLst>
              <a:ext uri="{FF2B5EF4-FFF2-40B4-BE49-F238E27FC236}">
                <a16:creationId xmlns:a16="http://schemas.microsoft.com/office/drawing/2014/main" id="{508A9CCA-DAE0-4862-8AC1-92E12252E708}"/>
              </a:ext>
            </a:extLst>
          </p:cNvPr>
          <p:cNvGrpSpPr/>
          <p:nvPr/>
        </p:nvGrpSpPr>
        <p:grpSpPr>
          <a:xfrm>
            <a:off x="7383794" y="3127991"/>
            <a:ext cx="4666750" cy="2834792"/>
            <a:chOff x="5537845" y="2039263"/>
            <a:chExt cx="3500063" cy="2126094"/>
          </a:xfrm>
        </p:grpSpPr>
        <p:pic>
          <p:nvPicPr>
            <p:cNvPr id="17" name="Grafik 16">
              <a:extLst>
                <a:ext uri="{FF2B5EF4-FFF2-40B4-BE49-F238E27FC236}">
                  <a16:creationId xmlns:a16="http://schemas.microsoft.com/office/drawing/2014/main" id="{FDC04B8A-30D7-4C60-ABB3-68A874D10D48}"/>
                </a:ext>
              </a:extLst>
            </p:cNvPr>
            <p:cNvPicPr>
              <a:picLocks noChangeAspect="1"/>
            </p:cNvPicPr>
            <p:nvPr/>
          </p:nvPicPr>
          <p:blipFill rotWithShape="1">
            <a:blip r:embed="rId8"/>
            <a:srcRect b="11385"/>
            <a:stretch/>
          </p:blipFill>
          <p:spPr>
            <a:xfrm>
              <a:off x="5537845" y="2360343"/>
              <a:ext cx="3500063" cy="1805014"/>
            </a:xfrm>
            <a:prstGeom prst="rect">
              <a:avLst/>
            </a:prstGeom>
            <a:effectLst>
              <a:outerShdw blurRad="228600" dist="127001" dir="2700000" algn="tl" rotWithShape="0">
                <a:srgbClr val="808080">
                  <a:alpha val="73000"/>
                </a:srgbClr>
              </a:outerShdw>
            </a:effectLst>
          </p:spPr>
        </p:pic>
        <p:sp>
          <p:nvSpPr>
            <p:cNvPr id="18" name="Textfeld 17">
              <a:extLst>
                <a:ext uri="{FF2B5EF4-FFF2-40B4-BE49-F238E27FC236}">
                  <a16:creationId xmlns:a16="http://schemas.microsoft.com/office/drawing/2014/main" id="{767D4A5F-919A-420A-824B-4A257904F7A7}"/>
                </a:ext>
              </a:extLst>
            </p:cNvPr>
            <p:cNvSpPr txBox="1"/>
            <p:nvPr/>
          </p:nvSpPr>
          <p:spPr>
            <a:xfrm>
              <a:off x="5537845" y="2039263"/>
              <a:ext cx="3500063" cy="346249"/>
            </a:xfrm>
            <a:prstGeom prst="rect">
              <a:avLst/>
            </a:prstGeom>
            <a:solidFill>
              <a:schemeClr val="bg1"/>
            </a:solidFill>
          </p:spPr>
          <p:txBody>
            <a:bodyPr wrap="square" rtlCol="0">
              <a:spAutoFit/>
            </a:bodyPr>
            <a:lstStyle/>
            <a:p>
              <a:pPr algn="ctr"/>
              <a:r>
                <a:rPr lang="de-DE" dirty="0">
                  <a:solidFill>
                    <a:srgbClr val="005AA0"/>
                  </a:solidFill>
                  <a:latin typeface="Calibri" panose="020F0502020204030204" pitchFamily="34" charset="0"/>
                  <a:cs typeface="Calibri" panose="020F0502020204030204" pitchFamily="34" charset="0"/>
                </a:rPr>
                <a:t>(3) Email </a:t>
              </a:r>
              <a:r>
                <a:rPr lang="de-DE" dirty="0" err="1">
                  <a:solidFill>
                    <a:srgbClr val="005AA0"/>
                  </a:solidFill>
                  <a:latin typeface="Calibri" panose="020F0502020204030204" pitchFamily="34" charset="0"/>
                  <a:cs typeface="Calibri" panose="020F0502020204030204" pitchFamily="34" charset="0"/>
                </a:rPr>
                <a:t>notification</a:t>
              </a:r>
              <a:r>
                <a:rPr lang="de-DE" dirty="0">
                  <a:solidFill>
                    <a:srgbClr val="005AA0"/>
                  </a:solidFill>
                  <a:latin typeface="Calibri" panose="020F0502020204030204" pitchFamily="34" charset="0"/>
                  <a:cs typeface="Calibri" panose="020F0502020204030204" pitchFamily="34" charset="0"/>
                </a:rPr>
                <a:t> </a:t>
              </a:r>
              <a:r>
                <a:rPr lang="de-DE" dirty="0" err="1">
                  <a:solidFill>
                    <a:srgbClr val="005AA0"/>
                  </a:solidFill>
                  <a:latin typeface="Calibri" panose="020F0502020204030204" pitchFamily="34" charset="0"/>
                  <a:cs typeface="Calibri" panose="020F0502020204030204" pitchFamily="34" charset="0"/>
                </a:rPr>
                <a:t>from</a:t>
              </a:r>
              <a:r>
                <a:rPr lang="de-DE" dirty="0">
                  <a:solidFill>
                    <a:srgbClr val="005AA0"/>
                  </a:solidFill>
                  <a:latin typeface="Calibri" panose="020F0502020204030204" pitchFamily="34" charset="0"/>
                  <a:cs typeface="Calibri" panose="020F0502020204030204" pitchFamily="34" charset="0"/>
                </a:rPr>
                <a:t> orcid.org</a:t>
              </a:r>
              <a:endParaRPr lang="de-DE" dirty="0">
                <a:latin typeface="Calibri" panose="020F0502020204030204" pitchFamily="34" charset="0"/>
                <a:cs typeface="Calibri" panose="020F0502020204030204" pitchFamily="34" charset="0"/>
              </a:endParaRPr>
            </a:p>
          </p:txBody>
        </p:sp>
      </p:grpSp>
      <p:pic>
        <p:nvPicPr>
          <p:cNvPr id="20" name="Grafik 19">
            <a:extLst>
              <a:ext uri="{FF2B5EF4-FFF2-40B4-BE49-F238E27FC236}">
                <a16:creationId xmlns:a16="http://schemas.microsoft.com/office/drawing/2014/main" id="{D0008177-8FB1-42B4-BE1D-DF5671226F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34642" y="436986"/>
            <a:ext cx="916461" cy="916461"/>
          </a:xfrm>
          <a:prstGeom prst="rect">
            <a:avLst/>
          </a:prstGeom>
        </p:spPr>
      </p:pic>
      <p:sp>
        <p:nvSpPr>
          <p:cNvPr id="19" name="Textfeld 18">
            <a:extLst>
              <a:ext uri="{FF2B5EF4-FFF2-40B4-BE49-F238E27FC236}">
                <a16:creationId xmlns:a16="http://schemas.microsoft.com/office/drawing/2014/main" id="{6E859D59-28E8-41DF-AB93-42DB6BA2367C}"/>
              </a:ext>
            </a:extLst>
          </p:cNvPr>
          <p:cNvSpPr txBox="1"/>
          <p:nvPr/>
        </p:nvSpPr>
        <p:spPr>
          <a:xfrm>
            <a:off x="229699" y="5819257"/>
            <a:ext cx="4112601" cy="400110"/>
          </a:xfrm>
          <a:prstGeom prst="rect">
            <a:avLst/>
          </a:prstGeom>
          <a:noFill/>
        </p:spPr>
        <p:txBody>
          <a:bodyPr wrap="none" rtlCol="0">
            <a:spAutoFit/>
          </a:bodyPr>
          <a:lstStyle/>
          <a:p>
            <a:r>
              <a:rPr lang="de-DE" sz="2000" dirty="0">
                <a:latin typeface="Calibri" panose="020F0502020204030204" pitchFamily="34" charset="0"/>
                <a:ea typeface="Calibri" panose="020F0502020204030204" pitchFamily="34" charset="0"/>
                <a:cs typeface="Calibri" panose="020F0502020204030204" pitchFamily="34" charset="0"/>
              </a:rPr>
              <a:t>Add </a:t>
            </a:r>
            <a:r>
              <a:rPr lang="de-DE" sz="2000" dirty="0" err="1">
                <a:latin typeface="Calibri" panose="020F0502020204030204" pitchFamily="34" charset="0"/>
                <a:ea typeface="Calibri" panose="020F0502020204030204" pitchFamily="34" charset="0"/>
                <a:cs typeface="Calibri" panose="020F0502020204030204" pitchFamily="34" charset="0"/>
              </a:rPr>
              <a:t>your</a:t>
            </a:r>
            <a:r>
              <a:rPr lang="de-DE" sz="2000" dirty="0">
                <a:latin typeface="Calibri" panose="020F0502020204030204" pitchFamily="34" charset="0"/>
                <a:ea typeface="Calibri" panose="020F0502020204030204" pitchFamily="34" charset="0"/>
                <a:cs typeface="Calibri" panose="020F0502020204030204" pitchFamily="34" charset="0"/>
              </a:rPr>
              <a:t> ORCID </a:t>
            </a:r>
            <a:r>
              <a:rPr lang="de-DE" sz="2000" dirty="0" err="1">
                <a:latin typeface="Calibri" panose="020F0502020204030204" pitchFamily="34" charset="0"/>
                <a:ea typeface="Calibri" panose="020F0502020204030204" pitchFamily="34" charset="0"/>
                <a:cs typeface="Calibri" panose="020F0502020204030204" pitchFamily="34" charset="0"/>
              </a:rPr>
              <a:t>iD</a:t>
            </a:r>
            <a:r>
              <a:rPr lang="de-DE" sz="2000" dirty="0">
                <a:latin typeface="Calibri" panose="020F0502020204030204" pitchFamily="34" charset="0"/>
                <a:ea typeface="Calibri" panose="020F0502020204030204" pitchFamily="34" charset="0"/>
                <a:cs typeface="Calibri" panose="020F0502020204030204" pitchFamily="34" charset="0"/>
              </a:rPr>
              <a:t> to all </a:t>
            </a:r>
            <a:r>
              <a:rPr lang="de-DE" sz="2000" dirty="0" err="1">
                <a:latin typeface="Calibri" panose="020F0502020204030204" pitchFamily="34" charset="0"/>
                <a:ea typeface="Calibri" panose="020F0502020204030204" pitchFamily="34" charset="0"/>
                <a:cs typeface="Calibri" panose="020F0502020204030204" pitchFamily="34" charset="0"/>
              </a:rPr>
              <a:t>publications</a:t>
            </a:r>
            <a:r>
              <a:rPr lang="de-DE" sz="20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2137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970DC-427D-4D75-A33F-A70323F43E2E}"/>
              </a:ext>
            </a:extLst>
          </p:cNvPr>
          <p:cNvSpPr>
            <a:spLocks noGrp="1"/>
          </p:cNvSpPr>
          <p:nvPr>
            <p:ph type="title"/>
          </p:nvPr>
        </p:nvSpPr>
        <p:spPr>
          <a:xfrm>
            <a:off x="278991" y="713021"/>
            <a:ext cx="11572112" cy="1219200"/>
          </a:xfrm>
        </p:spPr>
        <p:txBody>
          <a:bodyPr/>
          <a:lstStyle/>
          <a:p>
            <a:pPr algn="l"/>
            <a:r>
              <a:rPr lang="de-DE" dirty="0" err="1"/>
              <a:t>Make</a:t>
            </a:r>
            <a:r>
              <a:rPr lang="de-DE" dirty="0"/>
              <a:t> </a:t>
            </a:r>
            <a:r>
              <a:rPr lang="de-DE" dirty="0" err="1"/>
              <a:t>the</a:t>
            </a:r>
            <a:r>
              <a:rPr lang="de-DE" dirty="0"/>
              <a:t> </a:t>
            </a:r>
            <a:r>
              <a:rPr lang="de-DE" dirty="0" err="1"/>
              <a:t>best</a:t>
            </a:r>
            <a:r>
              <a:rPr lang="de-DE" dirty="0"/>
              <a:t> </a:t>
            </a:r>
            <a:r>
              <a:rPr lang="de-DE" dirty="0" err="1"/>
              <a:t>of</a:t>
            </a:r>
            <a:r>
              <a:rPr lang="de-DE" dirty="0"/>
              <a:t> </a:t>
            </a:r>
            <a:r>
              <a:rPr lang="de-DE" dirty="0" err="1"/>
              <a:t>your</a:t>
            </a:r>
            <a:r>
              <a:rPr lang="de-DE" dirty="0"/>
              <a:t> ORCID – </a:t>
            </a:r>
            <a:r>
              <a:rPr lang="de-DE" dirty="0" err="1"/>
              <a:t>existing</a:t>
            </a:r>
            <a:r>
              <a:rPr lang="de-DE" dirty="0"/>
              <a:t> </a:t>
            </a:r>
            <a:r>
              <a:rPr lang="de-DE" dirty="0" err="1"/>
              <a:t>issues</a:t>
            </a:r>
            <a:endParaRPr lang="de-DE" dirty="0"/>
          </a:p>
        </p:txBody>
      </p:sp>
      <p:pic>
        <p:nvPicPr>
          <p:cNvPr id="4" name="Grafik 3">
            <a:extLst>
              <a:ext uri="{FF2B5EF4-FFF2-40B4-BE49-F238E27FC236}">
                <a16:creationId xmlns:a16="http://schemas.microsoft.com/office/drawing/2014/main" id="{42F905FD-3799-475C-A9AC-02E3B0FB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4642" y="436986"/>
            <a:ext cx="916461" cy="916461"/>
          </a:xfrm>
          <a:prstGeom prst="rect">
            <a:avLst/>
          </a:prstGeom>
        </p:spPr>
      </p:pic>
      <p:grpSp>
        <p:nvGrpSpPr>
          <p:cNvPr id="10" name="Gruppieren 9">
            <a:extLst>
              <a:ext uri="{FF2B5EF4-FFF2-40B4-BE49-F238E27FC236}">
                <a16:creationId xmlns:a16="http://schemas.microsoft.com/office/drawing/2014/main" id="{7DF1C143-E40F-4933-87A1-FF89DB8FF6E0}"/>
              </a:ext>
            </a:extLst>
          </p:cNvPr>
          <p:cNvGrpSpPr/>
          <p:nvPr/>
        </p:nvGrpSpPr>
        <p:grpSpPr>
          <a:xfrm>
            <a:off x="236725" y="1941172"/>
            <a:ext cx="8692588" cy="4916828"/>
            <a:chOff x="3677284" y="673260"/>
            <a:chExt cx="8311516" cy="4665679"/>
          </a:xfrm>
        </p:grpSpPr>
        <p:pic>
          <p:nvPicPr>
            <p:cNvPr id="8" name="Grafik 7">
              <a:extLst>
                <a:ext uri="{FF2B5EF4-FFF2-40B4-BE49-F238E27FC236}">
                  <a16:creationId xmlns:a16="http://schemas.microsoft.com/office/drawing/2014/main" id="{3C35245F-1AB0-40B7-AF37-9C8D0C99C882}"/>
                </a:ext>
              </a:extLst>
            </p:cNvPr>
            <p:cNvPicPr>
              <a:picLocks noChangeAspect="1"/>
            </p:cNvPicPr>
            <p:nvPr/>
          </p:nvPicPr>
          <p:blipFill rotWithShape="1">
            <a:blip r:embed="rId5"/>
            <a:srcRect t="43574" b="8648"/>
            <a:stretch/>
          </p:blipFill>
          <p:spPr>
            <a:xfrm>
              <a:off x="3677284" y="2062222"/>
              <a:ext cx="8311516" cy="3276717"/>
            </a:xfrm>
            <a:prstGeom prst="rect">
              <a:avLst/>
            </a:prstGeom>
          </p:spPr>
        </p:pic>
        <p:pic>
          <p:nvPicPr>
            <p:cNvPr id="9" name="Grafik 8">
              <a:extLst>
                <a:ext uri="{FF2B5EF4-FFF2-40B4-BE49-F238E27FC236}">
                  <a16:creationId xmlns:a16="http://schemas.microsoft.com/office/drawing/2014/main" id="{B6CC757A-FA30-4176-A047-AD7A124CEFF3}"/>
                </a:ext>
              </a:extLst>
            </p:cNvPr>
            <p:cNvPicPr>
              <a:picLocks noChangeAspect="1"/>
            </p:cNvPicPr>
            <p:nvPr/>
          </p:nvPicPr>
          <p:blipFill rotWithShape="1">
            <a:blip r:embed="rId5"/>
            <a:srcRect b="79944"/>
            <a:stretch/>
          </p:blipFill>
          <p:spPr>
            <a:xfrm>
              <a:off x="3677284" y="673260"/>
              <a:ext cx="8311516" cy="1375459"/>
            </a:xfrm>
            <a:prstGeom prst="rect">
              <a:avLst/>
            </a:prstGeom>
          </p:spPr>
        </p:pic>
      </p:grpSp>
      <p:sp>
        <p:nvSpPr>
          <p:cNvPr id="12" name="Textfeld 11">
            <a:extLst>
              <a:ext uri="{FF2B5EF4-FFF2-40B4-BE49-F238E27FC236}">
                <a16:creationId xmlns:a16="http://schemas.microsoft.com/office/drawing/2014/main" id="{0337F529-1DEB-4384-A570-F47FD1917E9A}"/>
              </a:ext>
            </a:extLst>
          </p:cNvPr>
          <p:cNvSpPr txBox="1"/>
          <p:nvPr/>
        </p:nvSpPr>
        <p:spPr>
          <a:xfrm flipH="1">
            <a:off x="9231366" y="3267501"/>
            <a:ext cx="2516134" cy="3123932"/>
          </a:xfrm>
          <a:prstGeom prst="rect">
            <a:avLst/>
          </a:prstGeom>
          <a:noFill/>
        </p:spPr>
        <p:txBody>
          <a:bodyPr wrap="square" rtlCol="0">
            <a:spAutoFit/>
          </a:bodyPr>
          <a:lstStyle/>
          <a:p>
            <a:pPr>
              <a:spcAft>
                <a:spcPts val="600"/>
              </a:spcAft>
            </a:pP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Results</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of</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the</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ORCID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search</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for</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„Jürgen Müller“ </a:t>
            </a:r>
          </a:p>
          <a:p>
            <a:pPr>
              <a:spcAft>
                <a:spcPts val="600"/>
              </a:spcAft>
            </a:pPr>
            <a:r>
              <a:rPr lang="de-DE" dirty="0">
                <a:latin typeface="Calibri" panose="020F0502020204030204" pitchFamily="34" charset="0"/>
                <a:ea typeface="Calibri" panose="020F0502020204030204" pitchFamily="34" charset="0"/>
                <a:cs typeface="Calibri" panose="020F0502020204030204" pitchFamily="34" charset="0"/>
              </a:rPr>
              <a:t>I am </a:t>
            </a:r>
            <a:r>
              <a:rPr lang="de-DE" dirty="0" err="1">
                <a:latin typeface="Calibri" panose="020F0502020204030204" pitchFamily="34" charset="0"/>
                <a:ea typeface="Calibri" panose="020F0502020204030204" pitchFamily="34" charset="0"/>
                <a:cs typeface="Calibri" panose="020F0502020204030204" pitchFamily="34" charset="0"/>
              </a:rPr>
              <a:t>looking</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for</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the</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professor</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for</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geodesy</a:t>
            </a:r>
            <a:r>
              <a:rPr lang="de-DE" dirty="0">
                <a:latin typeface="Calibri" panose="020F0502020204030204" pitchFamily="34" charset="0"/>
                <a:ea typeface="Calibri" panose="020F0502020204030204" pitchFamily="34" charset="0"/>
                <a:cs typeface="Calibri" panose="020F0502020204030204" pitchFamily="34" charset="0"/>
              </a:rPr>
              <a:t> at </a:t>
            </a:r>
            <a:r>
              <a:rPr lang="de-DE" dirty="0" err="1">
                <a:latin typeface="Calibri" panose="020F0502020204030204" pitchFamily="34" charset="0"/>
                <a:ea typeface="Calibri" panose="020F0502020204030204" pitchFamily="34" charset="0"/>
                <a:cs typeface="Calibri" panose="020F0502020204030204" pitchFamily="34" charset="0"/>
              </a:rPr>
              <a:t>the</a:t>
            </a:r>
            <a:r>
              <a:rPr lang="de-DE" dirty="0">
                <a:latin typeface="Calibri" panose="020F0502020204030204" pitchFamily="34" charset="0"/>
                <a:ea typeface="Calibri" panose="020F0502020204030204" pitchFamily="34" charset="0"/>
                <a:cs typeface="Calibri" panose="020F0502020204030204" pitchFamily="34" charset="0"/>
              </a:rPr>
              <a:t> Leibnitz University Hannover)</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t>
            </a:r>
          </a:p>
        </p:txBody>
      </p:sp>
      <p:sp>
        <p:nvSpPr>
          <p:cNvPr id="13" name="Ellipse 12">
            <a:extLst>
              <a:ext uri="{FF2B5EF4-FFF2-40B4-BE49-F238E27FC236}">
                <a16:creationId xmlns:a16="http://schemas.microsoft.com/office/drawing/2014/main" id="{F841B022-1667-428F-8BDC-B4D7799FDD5F}"/>
              </a:ext>
            </a:extLst>
          </p:cNvPr>
          <p:cNvSpPr/>
          <p:nvPr/>
        </p:nvSpPr>
        <p:spPr bwMode="auto">
          <a:xfrm>
            <a:off x="5706319" y="2317537"/>
            <a:ext cx="1678329" cy="48470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cxnSp>
        <p:nvCxnSpPr>
          <p:cNvPr id="15" name="Gerader Verbinder 14">
            <a:extLst>
              <a:ext uri="{FF2B5EF4-FFF2-40B4-BE49-F238E27FC236}">
                <a16:creationId xmlns:a16="http://schemas.microsoft.com/office/drawing/2014/main" id="{C4477DAD-A0BA-4725-ABD9-10BFAB89C8FF}"/>
              </a:ext>
            </a:extLst>
          </p:cNvPr>
          <p:cNvCxnSpPr>
            <a:cxnSpLocks/>
          </p:cNvCxnSpPr>
          <p:nvPr/>
        </p:nvCxnSpPr>
        <p:spPr bwMode="auto">
          <a:xfrm>
            <a:off x="7511970" y="2743481"/>
            <a:ext cx="1746330" cy="764702"/>
          </a:xfrm>
          <a:prstGeom prst="line">
            <a:avLst/>
          </a:prstGeom>
          <a:solidFill>
            <a:schemeClr val="accent1"/>
          </a:solidFill>
          <a:ln w="19050" cap="flat" cmpd="sng" algn="ctr">
            <a:solidFill>
              <a:srgbClr val="C000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1EC6DE35-83C9-47E6-A964-E6FB4B4EEC9A}"/>
              </a:ext>
            </a:extLst>
          </p:cNvPr>
          <p:cNvSpPr/>
          <p:nvPr/>
        </p:nvSpPr>
        <p:spPr>
          <a:xfrm>
            <a:off x="0" y="5990290"/>
            <a:ext cx="12192000" cy="86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 Verbindung mit Pfeil 4">
            <a:extLst>
              <a:ext uri="{FF2B5EF4-FFF2-40B4-BE49-F238E27FC236}">
                <a16:creationId xmlns:a16="http://schemas.microsoft.com/office/drawing/2014/main" id="{2AD69CB9-CDAC-489E-A5B6-10392B539100}"/>
              </a:ext>
            </a:extLst>
          </p:cNvPr>
          <p:cNvCxnSpPr/>
          <p:nvPr/>
        </p:nvCxnSpPr>
        <p:spPr>
          <a:xfrm flipH="1">
            <a:off x="7262948" y="5094514"/>
            <a:ext cx="1837509" cy="0"/>
          </a:xfrm>
          <a:prstGeom prst="straightConnector1">
            <a:avLst/>
          </a:prstGeom>
          <a:ln>
            <a:headEnd type="none" w="med" len="med"/>
            <a:tailEnd type="arrow"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5296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1454B03-6082-4B0C-B553-8D570872B1D4}"/>
              </a:ext>
            </a:extLst>
          </p:cNvPr>
          <p:cNvSpPr/>
          <p:nvPr/>
        </p:nvSpPr>
        <p:spPr bwMode="auto">
          <a:xfrm>
            <a:off x="0" y="6041984"/>
            <a:ext cx="2037144" cy="816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9" name="Textfeld 8">
            <a:extLst>
              <a:ext uri="{FF2B5EF4-FFF2-40B4-BE49-F238E27FC236}">
                <a16:creationId xmlns:a16="http://schemas.microsoft.com/office/drawing/2014/main" id="{195930BC-1C98-4918-A3AF-D51A4205F637}"/>
              </a:ext>
            </a:extLst>
          </p:cNvPr>
          <p:cNvSpPr txBox="1"/>
          <p:nvPr/>
        </p:nvSpPr>
        <p:spPr>
          <a:xfrm>
            <a:off x="9185363" y="1620456"/>
            <a:ext cx="2816506" cy="1200329"/>
          </a:xfrm>
          <a:prstGeom prst="rect">
            <a:avLst/>
          </a:prstGeom>
          <a:noFill/>
        </p:spPr>
        <p:txBody>
          <a:bodyPr wrap="square" rtlCol="0">
            <a:spAutoFit/>
          </a:bodyPr>
          <a:lstStyle/>
          <a:p>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Example</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for</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a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very</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good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maintained</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 ORCID </a:t>
            </a:r>
            <a:r>
              <a:rPr lang="de-DE" dirty="0" err="1">
                <a:solidFill>
                  <a:srgbClr val="C00000"/>
                </a:solidFill>
                <a:latin typeface="Calibri" panose="020F0502020204030204" pitchFamily="34" charset="0"/>
                <a:ea typeface="Calibri" panose="020F0502020204030204" pitchFamily="34" charset="0"/>
                <a:cs typeface="Calibri" panose="020F0502020204030204" pitchFamily="34" charset="0"/>
              </a:rPr>
              <a:t>profile</a:t>
            </a:r>
            <a:r>
              <a:rPr lang="de-DE"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11" name="Gruppieren 10">
            <a:extLst>
              <a:ext uri="{FF2B5EF4-FFF2-40B4-BE49-F238E27FC236}">
                <a16:creationId xmlns:a16="http://schemas.microsoft.com/office/drawing/2014/main" id="{2D385FA2-3B84-4071-B2D4-C7F04F13E5C0}"/>
              </a:ext>
            </a:extLst>
          </p:cNvPr>
          <p:cNvGrpSpPr/>
          <p:nvPr/>
        </p:nvGrpSpPr>
        <p:grpSpPr>
          <a:xfrm>
            <a:off x="254643" y="104172"/>
            <a:ext cx="8676077" cy="8515887"/>
            <a:chOff x="254643" y="104172"/>
            <a:chExt cx="8676077" cy="8515887"/>
          </a:xfrm>
        </p:grpSpPr>
        <p:pic>
          <p:nvPicPr>
            <p:cNvPr id="4" name="Grafik 3">
              <a:extLst>
                <a:ext uri="{FF2B5EF4-FFF2-40B4-BE49-F238E27FC236}">
                  <a16:creationId xmlns:a16="http://schemas.microsoft.com/office/drawing/2014/main" id="{AC475AAA-1270-4A66-B784-0C9A792C2585}"/>
                </a:ext>
              </a:extLst>
            </p:cNvPr>
            <p:cNvPicPr>
              <a:picLocks noChangeAspect="1"/>
            </p:cNvPicPr>
            <p:nvPr/>
          </p:nvPicPr>
          <p:blipFill>
            <a:blip r:embed="rId3"/>
            <a:stretch>
              <a:fillRect/>
            </a:stretch>
          </p:blipFill>
          <p:spPr>
            <a:xfrm>
              <a:off x="254643" y="104172"/>
              <a:ext cx="8676077" cy="8515887"/>
            </a:xfrm>
            <a:prstGeom prst="rect">
              <a:avLst/>
            </a:prstGeom>
          </p:spPr>
        </p:pic>
        <p:sp>
          <p:nvSpPr>
            <p:cNvPr id="10" name="Rechteck 9">
              <a:extLst>
                <a:ext uri="{FF2B5EF4-FFF2-40B4-BE49-F238E27FC236}">
                  <a16:creationId xmlns:a16="http://schemas.microsoft.com/office/drawing/2014/main" id="{D20BE913-5F76-4E0A-BF84-B2C272706454}"/>
                </a:ext>
              </a:extLst>
            </p:cNvPr>
            <p:cNvSpPr/>
            <p:nvPr/>
          </p:nvSpPr>
          <p:spPr bwMode="auto">
            <a:xfrm>
              <a:off x="7757160" y="6278880"/>
              <a:ext cx="1107440" cy="3251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pic>
        <p:nvPicPr>
          <p:cNvPr id="12" name="Grafik 11">
            <a:extLst>
              <a:ext uri="{FF2B5EF4-FFF2-40B4-BE49-F238E27FC236}">
                <a16:creationId xmlns:a16="http://schemas.microsoft.com/office/drawing/2014/main" id="{8BA13C05-A34F-4FFC-8C27-40F8224250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34642" y="411586"/>
            <a:ext cx="916461" cy="916461"/>
          </a:xfrm>
          <a:prstGeom prst="rect">
            <a:avLst/>
          </a:prstGeom>
        </p:spPr>
      </p:pic>
      <p:sp>
        <p:nvSpPr>
          <p:cNvPr id="13" name="Rechteck 12">
            <a:extLst>
              <a:ext uri="{FF2B5EF4-FFF2-40B4-BE49-F238E27FC236}">
                <a16:creationId xmlns:a16="http://schemas.microsoft.com/office/drawing/2014/main" id="{CA5E14B8-98B7-4A08-B91B-36366DD5108F}"/>
              </a:ext>
            </a:extLst>
          </p:cNvPr>
          <p:cNvSpPr/>
          <p:nvPr/>
        </p:nvSpPr>
        <p:spPr>
          <a:xfrm>
            <a:off x="0" y="5990290"/>
            <a:ext cx="12192000" cy="86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F02956A2-765B-4F0B-AD32-735C7E4A3224}"/>
              </a:ext>
            </a:extLst>
          </p:cNvPr>
          <p:cNvSpPr txBox="1"/>
          <p:nvPr/>
        </p:nvSpPr>
        <p:spPr>
          <a:xfrm>
            <a:off x="9204238" y="3343390"/>
            <a:ext cx="2797631" cy="2677656"/>
          </a:xfrm>
          <a:prstGeom prst="rect">
            <a:avLst/>
          </a:prstGeom>
          <a:noFill/>
        </p:spPr>
        <p:txBody>
          <a:bodyPr wrap="square" rtlCol="0">
            <a:spAutoFit/>
          </a:bodyPr>
          <a:lstStyle/>
          <a:p>
            <a:r>
              <a:rPr lang="de-DE" b="1" dirty="0">
                <a:latin typeface="Calibri" panose="020F0502020204030204" pitchFamily="34" charset="0"/>
                <a:ea typeface="Calibri" panose="020F0502020204030204" pitchFamily="34" charset="0"/>
                <a:cs typeface="Calibri" panose="020F0502020204030204" pitchFamily="34" charset="0"/>
              </a:rPr>
              <a:t>All relevant </a:t>
            </a:r>
            <a:r>
              <a:rPr lang="de-DE" b="1" dirty="0" err="1">
                <a:latin typeface="Calibri" panose="020F0502020204030204" pitchFamily="34" charset="0"/>
                <a:ea typeface="Calibri" panose="020F0502020204030204" pitchFamily="34" charset="0"/>
                <a:cs typeface="Calibri" panose="020F0502020204030204" pitchFamily="34" charset="0"/>
              </a:rPr>
              <a:t>informa-tion</a:t>
            </a:r>
            <a:r>
              <a:rPr lang="de-DE" b="1" dirty="0">
                <a:latin typeface="Calibri" panose="020F0502020204030204" pitchFamily="34" charset="0"/>
                <a:ea typeface="Calibri" panose="020F0502020204030204" pitchFamily="34" charset="0"/>
                <a:cs typeface="Calibri" panose="020F0502020204030204" pitchFamily="34" charset="0"/>
              </a:rPr>
              <a:t> </a:t>
            </a:r>
            <a:r>
              <a:rPr lang="de-DE" b="1" dirty="0" err="1">
                <a:latin typeface="Calibri" panose="020F0502020204030204" pitchFamily="34" charset="0"/>
                <a:ea typeface="Calibri" panose="020F0502020204030204" pitchFamily="34" charset="0"/>
                <a:cs typeface="Calibri" panose="020F0502020204030204" pitchFamily="34" charset="0"/>
              </a:rPr>
              <a:t>is</a:t>
            </a:r>
            <a:r>
              <a:rPr lang="de-DE" b="1" dirty="0">
                <a:latin typeface="Calibri" panose="020F0502020204030204" pitchFamily="34" charset="0"/>
                <a:ea typeface="Calibri" panose="020F0502020204030204" pitchFamily="34" charset="0"/>
                <a:cs typeface="Calibri" panose="020F0502020204030204" pitchFamily="34" charset="0"/>
              </a:rPr>
              <a:t> visible to </a:t>
            </a:r>
            <a:r>
              <a:rPr lang="de-DE" b="1" dirty="0" err="1">
                <a:latin typeface="Calibri" panose="020F0502020204030204" pitchFamily="34" charset="0"/>
                <a:ea typeface="Calibri" panose="020F0502020204030204" pitchFamily="34" charset="0"/>
                <a:cs typeface="Calibri" panose="020F0502020204030204" pitchFamily="34" charset="0"/>
              </a:rPr>
              <a:t>the</a:t>
            </a:r>
            <a:r>
              <a:rPr lang="de-DE" b="1" dirty="0">
                <a:latin typeface="Calibri" panose="020F0502020204030204" pitchFamily="34" charset="0"/>
                <a:ea typeface="Calibri" panose="020F0502020204030204" pitchFamily="34" charset="0"/>
                <a:cs typeface="Calibri" panose="020F0502020204030204" pitchFamily="34" charset="0"/>
              </a:rPr>
              <a:t> </a:t>
            </a:r>
            <a:r>
              <a:rPr lang="de-DE" b="1" dirty="0" err="1">
                <a:latin typeface="Calibri" panose="020F0502020204030204" pitchFamily="34" charset="0"/>
                <a:ea typeface="Calibri" panose="020F0502020204030204" pitchFamily="34" charset="0"/>
                <a:cs typeface="Calibri" panose="020F0502020204030204" pitchFamily="34" charset="0"/>
              </a:rPr>
              <a:t>public</a:t>
            </a:r>
            <a:r>
              <a:rPr lang="de-DE" b="1" dirty="0">
                <a:latin typeface="Calibri" panose="020F0502020204030204" pitchFamily="34" charset="0"/>
                <a:ea typeface="Calibri" panose="020F0502020204030204" pitchFamily="34" charset="0"/>
                <a:cs typeface="Calibri" panose="020F0502020204030204" pitchFamily="34" charset="0"/>
              </a:rPr>
              <a:t>:</a:t>
            </a:r>
          </a:p>
          <a:p>
            <a:r>
              <a:rPr lang="de-DE" dirty="0" err="1">
                <a:latin typeface="Calibri" panose="020F0502020204030204" pitchFamily="34" charset="0"/>
                <a:ea typeface="Calibri" panose="020F0502020204030204" pitchFamily="34" charset="0"/>
                <a:cs typeface="Calibri" panose="020F0502020204030204" pitchFamily="34" charset="0"/>
              </a:rPr>
              <a:t>name</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affiliation</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other</a:t>
            </a:r>
            <a:r>
              <a:rPr lang="de-DE" dirty="0">
                <a:latin typeface="Calibri" panose="020F0502020204030204" pitchFamily="34" charset="0"/>
                <a:ea typeface="Calibri" panose="020F0502020204030204" pitchFamily="34" charset="0"/>
                <a:cs typeface="Calibri" panose="020F0502020204030204" pitchFamily="34" charset="0"/>
              </a:rPr>
              <a:t> IDs (</a:t>
            </a:r>
            <a:r>
              <a:rPr lang="de-DE" dirty="0" err="1">
                <a:latin typeface="Calibri" panose="020F0502020204030204" pitchFamily="34" charset="0"/>
                <a:ea typeface="Calibri" panose="020F0502020204030204" pitchFamily="34" charset="0"/>
                <a:cs typeface="Calibri" panose="020F0502020204030204" pitchFamily="34" charset="0"/>
              </a:rPr>
              <a:t>e.g</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Scopus</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Author</a:t>
            </a:r>
            <a:r>
              <a:rPr lang="de-DE" dirty="0">
                <a:latin typeface="Calibri" panose="020F0502020204030204" pitchFamily="34" charset="0"/>
                <a:ea typeface="Calibri" panose="020F0502020204030204" pitchFamily="34" charset="0"/>
                <a:cs typeface="Calibri" panose="020F0502020204030204" pitchFamily="34" charset="0"/>
              </a:rPr>
              <a:t> ID), </a:t>
            </a:r>
            <a:r>
              <a:rPr lang="de-DE" dirty="0" err="1">
                <a:latin typeface="Calibri" panose="020F0502020204030204" pitchFamily="34" charset="0"/>
                <a:ea typeface="Calibri" panose="020F0502020204030204" pitchFamily="34" charset="0"/>
                <a:cs typeface="Calibri" panose="020F0502020204030204" pitchFamily="34" charset="0"/>
              </a:rPr>
              <a:t>works</a:t>
            </a:r>
            <a:r>
              <a:rPr lang="de-DE" dirty="0">
                <a:latin typeface="Calibri" panose="020F0502020204030204" pitchFamily="34" charset="0"/>
                <a:ea typeface="Calibri" panose="020F0502020204030204" pitchFamily="34" charset="0"/>
                <a:cs typeface="Calibri" panose="020F0502020204030204" pitchFamily="34" charset="0"/>
              </a:rPr>
              <a:t> = </a:t>
            </a:r>
            <a:r>
              <a:rPr lang="de-DE" dirty="0" err="1">
                <a:latin typeface="Calibri" panose="020F0502020204030204" pitchFamily="34" charset="0"/>
                <a:ea typeface="Calibri" panose="020F0502020204030204" pitchFamily="34" charset="0"/>
                <a:cs typeface="Calibri" panose="020F0502020204030204" pitchFamily="34" charset="0"/>
              </a:rPr>
              <a:t>publications</a:t>
            </a:r>
            <a:endParaRPr lang="de-D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616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93FD0AB-362A-4B4F-88C9-EBF19F37549F}"/>
              </a:ext>
            </a:extLst>
          </p:cNvPr>
          <p:cNvSpPr/>
          <p:nvPr/>
        </p:nvSpPr>
        <p:spPr bwMode="auto">
          <a:xfrm>
            <a:off x="0" y="6041984"/>
            <a:ext cx="2037144" cy="816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 name="Titel 1">
            <a:extLst>
              <a:ext uri="{FF2B5EF4-FFF2-40B4-BE49-F238E27FC236}">
                <a16:creationId xmlns:a16="http://schemas.microsoft.com/office/drawing/2014/main" id="{464970DC-427D-4D75-A33F-A70323F43E2E}"/>
              </a:ext>
            </a:extLst>
          </p:cNvPr>
          <p:cNvSpPr>
            <a:spLocks noGrp="1"/>
          </p:cNvSpPr>
          <p:nvPr>
            <p:ph type="title"/>
          </p:nvPr>
        </p:nvSpPr>
        <p:spPr>
          <a:xfrm>
            <a:off x="416688" y="681882"/>
            <a:ext cx="11572112" cy="1219200"/>
          </a:xfrm>
        </p:spPr>
        <p:txBody>
          <a:bodyPr/>
          <a:lstStyle/>
          <a:p>
            <a:pPr algn="l"/>
            <a:r>
              <a:rPr lang="de-DE" dirty="0" err="1"/>
              <a:t>Make</a:t>
            </a:r>
            <a:r>
              <a:rPr lang="de-DE" dirty="0"/>
              <a:t> </a:t>
            </a:r>
            <a:r>
              <a:rPr lang="de-DE" dirty="0" err="1"/>
              <a:t>the</a:t>
            </a:r>
            <a:r>
              <a:rPr lang="de-DE" dirty="0"/>
              <a:t> </a:t>
            </a:r>
            <a:r>
              <a:rPr lang="de-DE" dirty="0" err="1"/>
              <a:t>best</a:t>
            </a:r>
            <a:r>
              <a:rPr lang="de-DE" dirty="0"/>
              <a:t> </a:t>
            </a:r>
            <a:r>
              <a:rPr lang="de-DE" dirty="0" err="1"/>
              <a:t>of</a:t>
            </a:r>
            <a:r>
              <a:rPr lang="de-DE" dirty="0"/>
              <a:t> </a:t>
            </a:r>
            <a:r>
              <a:rPr lang="de-DE" dirty="0" err="1"/>
              <a:t>your</a:t>
            </a:r>
            <a:r>
              <a:rPr lang="de-DE" dirty="0"/>
              <a:t> ORCID – </a:t>
            </a:r>
            <a:r>
              <a:rPr lang="de-DE" dirty="0" err="1"/>
              <a:t>existing</a:t>
            </a:r>
            <a:r>
              <a:rPr lang="de-DE" dirty="0"/>
              <a:t> </a:t>
            </a:r>
            <a:r>
              <a:rPr lang="de-DE" dirty="0" err="1"/>
              <a:t>issues</a:t>
            </a:r>
            <a:endParaRPr lang="de-DE" dirty="0"/>
          </a:p>
        </p:txBody>
      </p:sp>
      <p:pic>
        <p:nvPicPr>
          <p:cNvPr id="4" name="Grafik 3">
            <a:extLst>
              <a:ext uri="{FF2B5EF4-FFF2-40B4-BE49-F238E27FC236}">
                <a16:creationId xmlns:a16="http://schemas.microsoft.com/office/drawing/2014/main" id="{42F905FD-3799-475C-A9AC-02E3B0FB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4642" y="411586"/>
            <a:ext cx="916461" cy="916461"/>
          </a:xfrm>
          <a:prstGeom prst="rect">
            <a:avLst/>
          </a:prstGeom>
        </p:spPr>
      </p:pic>
      <p:grpSp>
        <p:nvGrpSpPr>
          <p:cNvPr id="10" name="Gruppieren 9">
            <a:extLst>
              <a:ext uri="{FF2B5EF4-FFF2-40B4-BE49-F238E27FC236}">
                <a16:creationId xmlns:a16="http://schemas.microsoft.com/office/drawing/2014/main" id="{7DF1C143-E40F-4933-87A1-FF89DB8FF6E0}"/>
              </a:ext>
            </a:extLst>
          </p:cNvPr>
          <p:cNvGrpSpPr/>
          <p:nvPr/>
        </p:nvGrpSpPr>
        <p:grpSpPr>
          <a:xfrm>
            <a:off x="236725" y="1687172"/>
            <a:ext cx="8692588" cy="5053315"/>
            <a:chOff x="3677284" y="673260"/>
            <a:chExt cx="8311516" cy="4795194"/>
          </a:xfrm>
        </p:grpSpPr>
        <p:pic>
          <p:nvPicPr>
            <p:cNvPr id="8" name="Grafik 7">
              <a:extLst>
                <a:ext uri="{FF2B5EF4-FFF2-40B4-BE49-F238E27FC236}">
                  <a16:creationId xmlns:a16="http://schemas.microsoft.com/office/drawing/2014/main" id="{3C35245F-1AB0-40B7-AF37-9C8D0C99C882}"/>
                </a:ext>
              </a:extLst>
            </p:cNvPr>
            <p:cNvPicPr>
              <a:picLocks noChangeAspect="1"/>
            </p:cNvPicPr>
            <p:nvPr/>
          </p:nvPicPr>
          <p:blipFill rotWithShape="1">
            <a:blip r:embed="rId5"/>
            <a:srcRect t="43574" b="6759"/>
            <a:stretch/>
          </p:blipFill>
          <p:spPr>
            <a:xfrm>
              <a:off x="3677284" y="2062221"/>
              <a:ext cx="8311516" cy="3406233"/>
            </a:xfrm>
            <a:prstGeom prst="rect">
              <a:avLst/>
            </a:prstGeom>
          </p:spPr>
        </p:pic>
        <p:pic>
          <p:nvPicPr>
            <p:cNvPr id="9" name="Grafik 8">
              <a:extLst>
                <a:ext uri="{FF2B5EF4-FFF2-40B4-BE49-F238E27FC236}">
                  <a16:creationId xmlns:a16="http://schemas.microsoft.com/office/drawing/2014/main" id="{B6CC757A-FA30-4176-A047-AD7A124CEFF3}"/>
                </a:ext>
              </a:extLst>
            </p:cNvPr>
            <p:cNvPicPr>
              <a:picLocks noChangeAspect="1"/>
            </p:cNvPicPr>
            <p:nvPr/>
          </p:nvPicPr>
          <p:blipFill rotWithShape="1">
            <a:blip r:embed="rId5"/>
            <a:srcRect b="79944"/>
            <a:stretch/>
          </p:blipFill>
          <p:spPr>
            <a:xfrm>
              <a:off x="3677284" y="673260"/>
              <a:ext cx="8311516" cy="1375459"/>
            </a:xfrm>
            <a:prstGeom prst="rect">
              <a:avLst/>
            </a:prstGeom>
          </p:spPr>
        </p:pic>
      </p:grpSp>
      <p:grpSp>
        <p:nvGrpSpPr>
          <p:cNvPr id="7" name="Gruppieren 6">
            <a:extLst>
              <a:ext uri="{FF2B5EF4-FFF2-40B4-BE49-F238E27FC236}">
                <a16:creationId xmlns:a16="http://schemas.microsoft.com/office/drawing/2014/main" id="{118CDE2C-54CE-4A92-A835-E9A81D9D992F}"/>
              </a:ext>
            </a:extLst>
          </p:cNvPr>
          <p:cNvGrpSpPr/>
          <p:nvPr/>
        </p:nvGrpSpPr>
        <p:grpSpPr>
          <a:xfrm>
            <a:off x="4305782" y="2401280"/>
            <a:ext cx="7683018" cy="3439687"/>
            <a:chOff x="4305782" y="2401280"/>
            <a:chExt cx="7683018" cy="3439687"/>
          </a:xfrm>
        </p:grpSpPr>
        <p:pic>
          <p:nvPicPr>
            <p:cNvPr id="3" name="Grafik 2">
              <a:extLst>
                <a:ext uri="{FF2B5EF4-FFF2-40B4-BE49-F238E27FC236}">
                  <a16:creationId xmlns:a16="http://schemas.microsoft.com/office/drawing/2014/main" id="{119BE407-67F2-4A09-A360-66526672E1C4}"/>
                </a:ext>
              </a:extLst>
            </p:cNvPr>
            <p:cNvPicPr>
              <a:picLocks noChangeAspect="1"/>
            </p:cNvPicPr>
            <p:nvPr/>
          </p:nvPicPr>
          <p:blipFill>
            <a:blip r:embed="rId6"/>
            <a:stretch>
              <a:fillRect/>
            </a:stretch>
          </p:blipFill>
          <p:spPr>
            <a:xfrm>
              <a:off x="5868182" y="2401280"/>
              <a:ext cx="6120618" cy="3423875"/>
            </a:xfrm>
            <a:prstGeom prst="rect">
              <a:avLst/>
            </a:prstGeom>
            <a:solidFill>
              <a:schemeClr val="bg1"/>
            </a:solidFill>
            <a:effectLst>
              <a:outerShdw blurRad="266700" dist="88900" dir="2700000" algn="tl" rotWithShape="0">
                <a:prstClr val="black">
                  <a:alpha val="40000"/>
                </a:prstClr>
              </a:outerShdw>
            </a:effectLst>
          </p:spPr>
        </p:pic>
        <p:sp>
          <p:nvSpPr>
            <p:cNvPr id="13" name="Ellipse 12">
              <a:extLst>
                <a:ext uri="{FF2B5EF4-FFF2-40B4-BE49-F238E27FC236}">
                  <a16:creationId xmlns:a16="http://schemas.microsoft.com/office/drawing/2014/main" id="{F841B022-1667-428F-8BDC-B4D7799FDD5F}"/>
                </a:ext>
              </a:extLst>
            </p:cNvPr>
            <p:cNvSpPr/>
            <p:nvPr/>
          </p:nvSpPr>
          <p:spPr bwMode="auto">
            <a:xfrm>
              <a:off x="8601189" y="5356267"/>
              <a:ext cx="3249914" cy="48470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cxnSp>
          <p:nvCxnSpPr>
            <p:cNvPr id="6" name="Gerade Verbindung mit Pfeil 5">
              <a:extLst>
                <a:ext uri="{FF2B5EF4-FFF2-40B4-BE49-F238E27FC236}">
                  <a16:creationId xmlns:a16="http://schemas.microsoft.com/office/drawing/2014/main" id="{6F479A65-E0DA-488F-AB91-F610C3D07C0B}"/>
                </a:ext>
              </a:extLst>
            </p:cNvPr>
            <p:cNvCxnSpPr/>
            <p:nvPr/>
          </p:nvCxnSpPr>
          <p:spPr bwMode="auto">
            <a:xfrm flipV="1">
              <a:off x="4305782" y="5289630"/>
              <a:ext cx="1527859" cy="370390"/>
            </a:xfrm>
            <a:prstGeom prst="straightConnector1">
              <a:avLst/>
            </a:prstGeom>
            <a:solidFill>
              <a:schemeClr val="accent1"/>
            </a:solidFill>
            <a:ln w="19050" cap="flat" cmpd="sng" algn="ctr">
              <a:solidFill>
                <a:srgbClr val="C0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Rechteck 13">
            <a:extLst>
              <a:ext uri="{FF2B5EF4-FFF2-40B4-BE49-F238E27FC236}">
                <a16:creationId xmlns:a16="http://schemas.microsoft.com/office/drawing/2014/main" id="{B919A22A-4D1C-455B-90B3-7DA352AA53DA}"/>
              </a:ext>
            </a:extLst>
          </p:cNvPr>
          <p:cNvSpPr/>
          <p:nvPr/>
        </p:nvSpPr>
        <p:spPr>
          <a:xfrm>
            <a:off x="0" y="5990290"/>
            <a:ext cx="12192000" cy="86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004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4A73533-CDA5-4384-A672-93500EE93CBA}"/>
              </a:ext>
            </a:extLst>
          </p:cNvPr>
          <p:cNvSpPr>
            <a:spLocks noGrp="1"/>
          </p:cNvSpPr>
          <p:nvPr>
            <p:ph idx="1"/>
          </p:nvPr>
        </p:nvSpPr>
        <p:spPr>
          <a:xfrm>
            <a:off x="416687" y="1565259"/>
            <a:ext cx="11122170" cy="3660468"/>
          </a:xfrm>
        </p:spPr>
        <p:txBody>
          <a:bodyPr/>
          <a:lstStyle/>
          <a:p>
            <a:pPr>
              <a:lnSpc>
                <a:spcPct val="110000"/>
              </a:lnSpc>
              <a:spcBef>
                <a:spcPts val="0"/>
              </a:spcBef>
              <a:spcAft>
                <a:spcPts val="600"/>
              </a:spcAft>
            </a:pPr>
            <a:r>
              <a:rPr lang="de-DE" sz="2400" dirty="0">
                <a:latin typeface="Calibri" panose="020F0502020204030204" pitchFamily="34" charset="0"/>
                <a:cs typeface="Calibri" panose="020F0502020204030204" pitchFamily="34" charset="0"/>
              </a:rPr>
              <a:t>make </a:t>
            </a:r>
            <a:r>
              <a:rPr lang="de-DE" sz="2400" dirty="0" err="1">
                <a:latin typeface="Calibri" panose="020F0502020204030204" pitchFamily="34" charset="0"/>
                <a:cs typeface="Calibri" panose="020F0502020204030204" pitchFamily="34" charset="0"/>
              </a:rPr>
              <a:t>sure</a:t>
            </a:r>
            <a:r>
              <a:rPr lang="de-DE" sz="2400" dirty="0">
                <a:latin typeface="Calibri" panose="020F0502020204030204" pitchFamily="34" charset="0"/>
                <a:cs typeface="Calibri" panose="020F0502020204030204" pitchFamily="34" charset="0"/>
              </a:rPr>
              <a:t> that a </a:t>
            </a:r>
            <a:r>
              <a:rPr lang="de-DE" sz="2400" dirty="0" err="1">
                <a:latin typeface="Calibri" panose="020F0502020204030204" pitchFamily="34" charset="0"/>
                <a:cs typeface="Calibri" panose="020F0502020204030204" pitchFamily="34" charset="0"/>
              </a:rPr>
              <a:t>miminum</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personal </a:t>
            </a:r>
            <a:r>
              <a:rPr lang="de-DE" sz="2400" dirty="0" err="1">
                <a:latin typeface="Calibri" panose="020F0502020204030204" pitchFamily="34" charset="0"/>
                <a:cs typeface="Calibri" panose="020F0502020204030204" pitchFamily="34" charset="0"/>
              </a:rPr>
              <a:t>information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is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publicly</a:t>
            </a:r>
            <a:r>
              <a:rPr lang="de-DE" sz="2400" dirty="0">
                <a:latin typeface="Calibri" panose="020F0502020204030204" pitchFamily="34" charset="0"/>
                <a:cs typeface="Calibri" panose="020F0502020204030204" pitchFamily="34" charset="0"/>
              </a:rPr>
              <a:t> visible, e.g.: </a:t>
            </a:r>
            <a:br>
              <a:rPr lang="de-DE" sz="2400" dirty="0">
                <a:latin typeface="Calibri" panose="020F0502020204030204" pitchFamily="34" charset="0"/>
                <a:cs typeface="Calibri" panose="020F0502020204030204" pitchFamily="34" charset="0"/>
              </a:rPr>
            </a:br>
            <a:r>
              <a:rPr lang="de-DE" sz="2400" dirty="0" err="1">
                <a:latin typeface="Calibri" panose="020F0502020204030204" pitchFamily="34" charset="0"/>
                <a:cs typeface="Calibri" panose="020F0502020204030204" pitchFamily="34" charset="0"/>
              </a:rPr>
              <a:t>first</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name</a:t>
            </a:r>
            <a:r>
              <a:rPr lang="de-DE" sz="2400" dirty="0">
                <a:latin typeface="Calibri" panose="020F0502020204030204" pitchFamily="34" charset="0"/>
                <a:cs typeface="Calibri" panose="020F0502020204030204" pitchFamily="34" charset="0"/>
              </a:rPr>
              <a:t>, last </a:t>
            </a:r>
            <a:r>
              <a:rPr lang="de-DE" sz="2400" dirty="0" err="1">
                <a:latin typeface="Calibri" panose="020F0502020204030204" pitchFamily="34" charset="0"/>
                <a:cs typeface="Calibri" panose="020F0502020204030204" pitchFamily="34" charset="0"/>
              </a:rPr>
              <a:t>name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affiliation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works</a:t>
            </a:r>
            <a:r>
              <a:rPr lang="de-DE" dirty="0">
                <a:latin typeface="Calibri" panose="020F0502020204030204" pitchFamily="34" charset="0"/>
                <a:cs typeface="Calibri" panose="020F0502020204030204" pitchFamily="34" charset="0"/>
              </a:rPr>
              <a:t>. </a:t>
            </a:r>
            <a:r>
              <a:rPr lang="de-DE" b="1" dirty="0">
                <a:latin typeface="Calibri" panose="020F0502020204030204" pitchFamily="34" charset="0"/>
                <a:cs typeface="Calibri" panose="020F0502020204030204" pitchFamily="34" charset="0"/>
              </a:rPr>
              <a:t>New:</a:t>
            </a:r>
            <a:r>
              <a:rPr lang="de-DE" sz="2400" dirty="0">
                <a:latin typeface="Calibri" panose="020F0502020204030204" pitchFamily="34" charset="0"/>
                <a:cs typeface="Calibri" panose="020F0502020204030204" pitchFamily="34" charset="0"/>
              </a:rPr>
              <a:t> you </a:t>
            </a:r>
            <a:r>
              <a:rPr lang="de-DE" sz="2400" dirty="0" err="1">
                <a:latin typeface="Calibri" panose="020F0502020204030204" pitchFamily="34" charset="0"/>
                <a:cs typeface="Calibri" panose="020F0502020204030204" pitchFamily="34" charset="0"/>
              </a:rPr>
              <a:t>can</a:t>
            </a:r>
            <a:r>
              <a:rPr lang="de-DE" sz="2400" dirty="0">
                <a:latin typeface="Calibri" panose="020F0502020204030204" pitchFamily="34" charset="0"/>
                <a:cs typeface="Calibri" panose="020F0502020204030204" pitchFamily="34" charset="0"/>
              </a:rPr>
              <a:t> also </a:t>
            </a:r>
            <a:r>
              <a:rPr lang="de-DE" sz="2400" dirty="0" err="1">
                <a:latin typeface="Calibri" panose="020F0502020204030204" pitchFamily="34" charset="0"/>
                <a:cs typeface="Calibri" panose="020F0502020204030204" pitchFamily="34" charset="0"/>
              </a:rPr>
              <a:t>use</a:t>
            </a:r>
            <a:r>
              <a:rPr lang="de-DE" sz="2400" dirty="0">
                <a:latin typeface="Calibri" panose="020F0502020204030204" pitchFamily="34" charset="0"/>
                <a:cs typeface="Calibri" panose="020F0502020204030204" pitchFamily="34" charset="0"/>
              </a:rPr>
              <a:t> ROR now!</a:t>
            </a:r>
          </a:p>
          <a:p>
            <a:pPr>
              <a:lnSpc>
                <a:spcPct val="110000"/>
              </a:lnSpc>
              <a:spcBef>
                <a:spcPts val="0"/>
              </a:spcBef>
              <a:spcAft>
                <a:spcPts val="600"/>
              </a:spcAft>
            </a:pPr>
            <a:r>
              <a:rPr lang="de-DE" sz="2400" dirty="0">
                <a:latin typeface="Calibri" panose="020F0502020204030204" pitchFamily="34" charset="0"/>
                <a:cs typeface="Calibri" panose="020F0502020204030204" pitchFamily="34" charset="0"/>
              </a:rPr>
              <a:t>Always </a:t>
            </a:r>
            <a:r>
              <a:rPr lang="de-DE" sz="2400" dirty="0" err="1">
                <a:latin typeface="Calibri" panose="020F0502020204030204" pitchFamily="34" charset="0"/>
                <a:cs typeface="Calibri" panose="020F0502020204030204" pitchFamily="34" charset="0"/>
              </a:rPr>
              <a:t>include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your</a:t>
            </a:r>
            <a:r>
              <a:rPr lang="de-DE" sz="2400" dirty="0">
                <a:latin typeface="Calibri" panose="020F0502020204030204" pitchFamily="34" charset="0"/>
                <a:cs typeface="Calibri" panose="020F0502020204030204" pitchFamily="34" charset="0"/>
              </a:rPr>
              <a:t> ORCID in </a:t>
            </a:r>
            <a:r>
              <a:rPr lang="de-DE" sz="2400" dirty="0" err="1">
                <a:latin typeface="Calibri" panose="020F0502020204030204" pitchFamily="34" charset="0"/>
                <a:cs typeface="Calibri" panose="020F0502020204030204" pitchFamily="34" charset="0"/>
              </a:rPr>
              <a:t>articles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publications</a:t>
            </a:r>
            <a:r>
              <a:rPr lang="de-DE" sz="2400" dirty="0">
                <a:latin typeface="Calibri" panose="020F0502020204030204" pitchFamily="34" charset="0"/>
                <a:cs typeface="Calibri" panose="020F0502020204030204" pitchFamily="34" charset="0"/>
              </a:rPr>
              <a:t>, code </a:t>
            </a:r>
            <a:r>
              <a:rPr lang="de-DE" sz="2400" dirty="0" err="1">
                <a:latin typeface="Calibri" panose="020F0502020204030204" pitchFamily="34" charset="0"/>
                <a:cs typeface="Calibri" panose="020F0502020204030204" pitchFamily="34" charset="0"/>
              </a:rPr>
              <a:t>publications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metadata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data</a:t>
            </a:r>
            <a:r>
              <a:rPr lang="de-DE" sz="2400" dirty="0">
                <a:latin typeface="Calibri" panose="020F0502020204030204" pitchFamily="34" charset="0"/>
                <a:cs typeface="Calibri" panose="020F0502020204030204" pitchFamily="34" charset="0"/>
              </a:rPr>
              <a:t>…</a:t>
            </a:r>
          </a:p>
          <a:p>
            <a:pPr>
              <a:lnSpc>
                <a:spcPct val="110000"/>
              </a:lnSpc>
              <a:spcBef>
                <a:spcPts val="0"/>
              </a:spcBef>
              <a:spcAft>
                <a:spcPts val="600"/>
              </a:spcAft>
            </a:pPr>
            <a:r>
              <a:rPr lang="de-DE" sz="2400" dirty="0" err="1">
                <a:latin typeface="Calibri" panose="020F0502020204030204" pitchFamily="34" charset="0"/>
                <a:cs typeface="Calibri" panose="020F0502020204030204" pitchFamily="34" charset="0"/>
              </a:rPr>
              <a:t>Allow</a:t>
            </a:r>
            <a:r>
              <a:rPr lang="de-DE" sz="2400" dirty="0">
                <a:latin typeface="Calibri" panose="020F0502020204030204" pitchFamily="34" charset="0"/>
                <a:cs typeface="Calibri" panose="020F0502020204030204" pitchFamily="34" charset="0"/>
              </a:rPr>
              <a:t> DOI </a:t>
            </a:r>
            <a:r>
              <a:rPr lang="de-DE" sz="2400" dirty="0" err="1">
                <a:latin typeface="Calibri" panose="020F0502020204030204" pitchFamily="34" charset="0"/>
                <a:cs typeface="Calibri" panose="020F0502020204030204" pitchFamily="34" charset="0"/>
              </a:rPr>
              <a:t>registration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agencies</a:t>
            </a:r>
            <a:r>
              <a:rPr lang="de-DE" sz="2400" dirty="0">
                <a:latin typeface="Calibri" panose="020F0502020204030204" pitchFamily="34" charset="0"/>
                <a:cs typeface="Calibri" panose="020F0502020204030204" pitchFamily="34" charset="0"/>
              </a:rPr>
              <a:t>, like </a:t>
            </a:r>
            <a:r>
              <a:rPr lang="de-DE" sz="2400" dirty="0" err="1">
                <a:latin typeface="Calibri" panose="020F0502020204030204" pitchFamily="34" charset="0"/>
                <a:cs typeface="Calibri" panose="020F0502020204030204" pitchFamily="34" charset="0"/>
              </a:rPr>
              <a:t>DataCite</a:t>
            </a:r>
            <a:r>
              <a:rPr lang="de-DE" sz="2400" dirty="0">
                <a:latin typeface="Calibri" panose="020F0502020204030204" pitchFamily="34" charset="0"/>
                <a:cs typeface="Calibri" panose="020F0502020204030204" pitchFamily="34" charset="0"/>
              </a:rPr>
              <a:t> and </a:t>
            </a:r>
            <a:r>
              <a:rPr lang="de-DE" sz="2400" dirty="0" err="1">
                <a:latin typeface="Calibri" panose="020F0502020204030204" pitchFamily="34" charset="0"/>
                <a:cs typeface="Calibri" panose="020F0502020204030204" pitchFamily="34" charset="0"/>
              </a:rPr>
              <a:t>CrossRef</a:t>
            </a:r>
            <a:r>
              <a:rPr lang="de-DE" sz="2400" dirty="0">
                <a:latin typeface="Calibri" panose="020F0502020204030204" pitchFamily="34" charset="0"/>
                <a:cs typeface="Calibri" panose="020F0502020204030204" pitchFamily="34" charset="0"/>
              </a:rPr>
              <a:t>, to </a:t>
            </a:r>
            <a:r>
              <a:rPr lang="de-DE" sz="2400" dirty="0" err="1">
                <a:latin typeface="Calibri" panose="020F0502020204030204" pitchFamily="34" charset="0"/>
                <a:cs typeface="Calibri" panose="020F0502020204030204" pitchFamily="34" charset="0"/>
              </a:rPr>
              <a:t>automatically</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fill</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your</a:t>
            </a:r>
            <a:r>
              <a:rPr lang="de-DE" sz="2400" dirty="0">
                <a:latin typeface="Calibri" panose="020F0502020204030204" pitchFamily="34" charset="0"/>
                <a:cs typeface="Calibri" panose="020F0502020204030204" pitchFamily="34" charset="0"/>
              </a:rPr>
              <a:t> ORCID </a:t>
            </a:r>
            <a:r>
              <a:rPr lang="de-DE" sz="2400" dirty="0" err="1">
                <a:latin typeface="Calibri" panose="020F0502020204030204" pitchFamily="34" charset="0"/>
                <a:cs typeface="Calibri" panose="020F0502020204030204" pitchFamily="34" charset="0"/>
              </a:rPr>
              <a:t>record</a:t>
            </a:r>
            <a:r>
              <a:rPr lang="de-DE" sz="2400" dirty="0">
                <a:latin typeface="Calibri" panose="020F0502020204030204" pitchFamily="34" charset="0"/>
                <a:cs typeface="Calibri" panose="020F0502020204030204" pitchFamily="34" charset="0"/>
              </a:rPr>
              <a:t> (you save a </a:t>
            </a:r>
            <a:r>
              <a:rPr lang="de-DE" sz="2400" dirty="0" err="1">
                <a:latin typeface="Calibri" panose="020F0502020204030204" pitchFamily="34" charset="0"/>
                <a:cs typeface="Calibri" panose="020F0502020204030204" pitchFamily="34" charset="0"/>
              </a:rPr>
              <a:t>lot</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time)</a:t>
            </a:r>
          </a:p>
          <a:p>
            <a:pPr>
              <a:lnSpc>
                <a:spcPct val="110000"/>
              </a:lnSpc>
              <a:spcBef>
                <a:spcPts val="0"/>
              </a:spcBef>
              <a:spcAft>
                <a:spcPts val="600"/>
              </a:spcAft>
            </a:pPr>
            <a:r>
              <a:rPr lang="de-DE" sz="2400" dirty="0">
                <a:latin typeface="Calibri" panose="020F0502020204030204" pitchFamily="34" charset="0"/>
                <a:cs typeface="Calibri" panose="020F0502020204030204" pitchFamily="34" charset="0"/>
              </a:rPr>
              <a:t>Publishers </a:t>
            </a:r>
            <a:r>
              <a:rPr lang="de-DE" sz="2400" dirty="0" err="1">
                <a:latin typeface="Calibri" panose="020F0502020204030204" pitchFamily="34" charset="0"/>
                <a:cs typeface="Calibri" panose="020F0502020204030204" pitchFamily="34" charset="0"/>
              </a:rPr>
              <a:t>or</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institutions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might</a:t>
            </a:r>
            <a:r>
              <a:rPr lang="de-DE" sz="2400" dirty="0">
                <a:latin typeface="Calibri" panose="020F0502020204030204" pitchFamily="34" charset="0"/>
                <a:cs typeface="Calibri" panose="020F0502020204030204" pitchFamily="34" charset="0"/>
              </a:rPr>
              <a:t> also </a:t>
            </a:r>
            <a:r>
              <a:rPr lang="de-DE" sz="2400" dirty="0" err="1">
                <a:latin typeface="Calibri" panose="020F0502020204030204" pitchFamily="34" charset="0"/>
                <a:cs typeface="Calibri" panose="020F0502020204030204" pitchFamily="34" charset="0"/>
              </a:rPr>
              <a:t>request</a:t>
            </a:r>
            <a:r>
              <a:rPr lang="de-DE" sz="2400" dirty="0">
                <a:latin typeface="Calibri" panose="020F0502020204030204" pitchFamily="34" charset="0"/>
                <a:cs typeface="Calibri" panose="020F0502020204030204" pitchFamily="34" charset="0"/>
              </a:rPr>
              <a:t> to </a:t>
            </a:r>
            <a:r>
              <a:rPr lang="de-DE" sz="2400" dirty="0" err="1">
                <a:latin typeface="Calibri" panose="020F0502020204030204" pitchFamily="34" charset="0"/>
                <a:cs typeface="Calibri" panose="020F0502020204030204" pitchFamily="34" charset="0"/>
              </a:rPr>
              <a:t>fill</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your</a:t>
            </a:r>
            <a:r>
              <a:rPr lang="de-DE" sz="2400" dirty="0">
                <a:latin typeface="Calibri" panose="020F0502020204030204" pitchFamily="34" charset="0"/>
                <a:cs typeface="Calibri" panose="020F0502020204030204" pitchFamily="34" charset="0"/>
              </a:rPr>
              <a:t> ORCID: </a:t>
            </a:r>
            <a:r>
              <a:rPr lang="de-DE" dirty="0" err="1">
                <a:latin typeface="Calibri" panose="020F0502020204030204" pitchFamily="34" charset="0"/>
                <a:cs typeface="Calibri" panose="020F0502020204030204" pitchFamily="34" charset="0"/>
              </a:rPr>
              <a:t>Please</a:t>
            </a:r>
            <a:r>
              <a:rPr lang="de-DE" dirty="0">
                <a:latin typeface="Calibri" panose="020F0502020204030204" pitchFamily="34" charset="0"/>
                <a:cs typeface="Calibri" panose="020F0502020204030204" pitchFamily="34" charset="0"/>
              </a:rPr>
              <a:t> don‘t </a:t>
            </a:r>
            <a:r>
              <a:rPr lang="de-DE" dirty="0" err="1">
                <a:latin typeface="Calibri" panose="020F0502020204030204" pitchFamily="34" charset="0"/>
                <a:cs typeface="Calibri" panose="020F0502020204030204" pitchFamily="34" charset="0"/>
              </a:rPr>
              <a:t>forget</a:t>
            </a:r>
            <a:r>
              <a:rPr lang="de-DE" dirty="0">
                <a:latin typeface="Calibri" panose="020F0502020204030204" pitchFamily="34" charset="0"/>
                <a:cs typeface="Calibri" panose="020F0502020204030204" pitchFamily="34" charset="0"/>
              </a:rPr>
              <a:t> to </a:t>
            </a:r>
            <a:r>
              <a:rPr lang="de-DE" dirty="0" err="1">
                <a:latin typeface="Calibri" panose="020F0502020204030204" pitchFamily="34" charset="0"/>
                <a:cs typeface="Calibri" panose="020F0502020204030204" pitchFamily="34" charset="0"/>
              </a:rPr>
              <a:t>verify</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your</a:t>
            </a:r>
            <a:r>
              <a:rPr lang="de-DE" dirty="0">
                <a:latin typeface="Calibri" panose="020F0502020204030204" pitchFamily="34" charset="0"/>
                <a:cs typeface="Calibri" panose="020F0502020204030204" pitchFamily="34" charset="0"/>
              </a:rPr>
              <a:t> ORCID when </a:t>
            </a:r>
            <a:r>
              <a:rPr lang="de-DE" dirty="0" err="1">
                <a:latin typeface="Calibri" panose="020F0502020204030204" pitchFamily="34" charset="0"/>
                <a:cs typeface="Calibri" panose="020F0502020204030204" pitchFamily="34" charset="0"/>
              </a:rPr>
              <a:t>they</a:t>
            </a:r>
            <a:r>
              <a:rPr lang="de-DE" dirty="0">
                <a:latin typeface="Calibri" panose="020F0502020204030204" pitchFamily="34" charset="0"/>
                <a:cs typeface="Calibri" panose="020F0502020204030204" pitchFamily="34" charset="0"/>
              </a:rPr>
              <a:t> ask, </a:t>
            </a:r>
            <a:r>
              <a:rPr lang="de-DE" dirty="0" err="1">
                <a:latin typeface="Calibri" panose="020F0502020204030204" pitchFamily="34" charset="0"/>
                <a:cs typeface="Calibri" panose="020F0502020204030204" pitchFamily="34" charset="0"/>
              </a:rPr>
              <a:t>otherwise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your</a:t>
            </a:r>
            <a:r>
              <a:rPr lang="de-DE" dirty="0">
                <a:latin typeface="Calibri" panose="020F0502020204030204" pitchFamily="34" charset="0"/>
                <a:cs typeface="Calibri" panose="020F0502020204030204" pitchFamily="34" charset="0"/>
              </a:rPr>
              <a:t> ORCID will not </a:t>
            </a:r>
            <a:r>
              <a:rPr lang="de-DE" dirty="0" err="1">
                <a:latin typeface="Calibri" panose="020F0502020204030204" pitchFamily="34" charset="0"/>
                <a:cs typeface="Calibri" panose="020F0502020204030204" pitchFamily="34" charset="0"/>
              </a:rPr>
              <a:t>appear</a:t>
            </a:r>
            <a:r>
              <a:rPr lang="de-DE" dirty="0">
                <a:latin typeface="Calibri" panose="020F0502020204030204" pitchFamily="34" charset="0"/>
                <a:cs typeface="Calibri" panose="020F0502020204030204" pitchFamily="34" charset="0"/>
              </a:rPr>
              <a:t> on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paper</a:t>
            </a:r>
            <a:r>
              <a:rPr lang="de-DE" dirty="0">
                <a:latin typeface="Calibri" panose="020F0502020204030204" pitchFamily="34" charset="0"/>
                <a:cs typeface="Calibri" panose="020F0502020204030204" pitchFamily="34" charset="0"/>
              </a:rPr>
              <a:t>!</a:t>
            </a:r>
            <a:endParaRPr lang="de-DE" sz="2400" dirty="0">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42F905FD-3799-475C-A9AC-02E3B0FB88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34642" y="436986"/>
            <a:ext cx="916461" cy="916461"/>
          </a:xfrm>
          <a:prstGeom prst="rect">
            <a:avLst/>
          </a:prstGeom>
        </p:spPr>
      </p:pic>
      <p:sp>
        <p:nvSpPr>
          <p:cNvPr id="9" name="Titel 1">
            <a:extLst>
              <a:ext uri="{FF2B5EF4-FFF2-40B4-BE49-F238E27FC236}">
                <a16:creationId xmlns:a16="http://schemas.microsoft.com/office/drawing/2014/main" id="{FCFF9512-33AD-48F9-9D5D-64877BB432EC}"/>
              </a:ext>
            </a:extLst>
          </p:cNvPr>
          <p:cNvSpPr>
            <a:spLocks noGrp="1"/>
          </p:cNvSpPr>
          <p:nvPr>
            <p:ph type="title"/>
          </p:nvPr>
        </p:nvSpPr>
        <p:spPr>
          <a:xfrm>
            <a:off x="2525485" y="55205"/>
            <a:ext cx="9325617" cy="1087248"/>
          </a:xfrm>
        </p:spPr>
        <p:txBody>
          <a:bodyPr/>
          <a:lstStyle/>
          <a:p>
            <a:pPr algn="l"/>
            <a:r>
              <a:rPr lang="de-DE" dirty="0"/>
              <a:t>Make </a:t>
            </a:r>
            <a:r>
              <a:rPr lang="de-DE" dirty="0" err="1"/>
              <a:t>the</a:t>
            </a:r>
            <a:r>
              <a:rPr lang="de-DE" dirty="0"/>
              <a:t> </a:t>
            </a:r>
            <a:r>
              <a:rPr lang="de-DE" dirty="0" err="1"/>
              <a:t>best</a:t>
            </a:r>
            <a:r>
              <a:rPr lang="de-DE" dirty="0"/>
              <a:t> </a:t>
            </a:r>
            <a:r>
              <a:rPr lang="de-DE" dirty="0" err="1"/>
              <a:t>of</a:t>
            </a:r>
            <a:r>
              <a:rPr lang="de-DE" dirty="0"/>
              <a:t> </a:t>
            </a:r>
            <a:r>
              <a:rPr lang="de-DE" dirty="0" err="1"/>
              <a:t>your</a:t>
            </a:r>
            <a:r>
              <a:rPr lang="de-DE" dirty="0"/>
              <a:t> ORCID – </a:t>
            </a:r>
            <a:r>
              <a:rPr lang="de-DE" dirty="0" err="1"/>
              <a:t>summary</a:t>
            </a:r>
            <a:endParaRPr lang="de-DE" dirty="0"/>
          </a:p>
        </p:txBody>
      </p:sp>
      <p:grpSp>
        <p:nvGrpSpPr>
          <p:cNvPr id="12" name="Gruppieren 11">
            <a:extLst>
              <a:ext uri="{FF2B5EF4-FFF2-40B4-BE49-F238E27FC236}">
                <a16:creationId xmlns:a16="http://schemas.microsoft.com/office/drawing/2014/main" id="{7F30B338-6C4E-4CCD-BCD0-BA8BE7616BA9}"/>
              </a:ext>
            </a:extLst>
          </p:cNvPr>
          <p:cNvGrpSpPr/>
          <p:nvPr/>
        </p:nvGrpSpPr>
        <p:grpSpPr>
          <a:xfrm>
            <a:off x="0" y="5568326"/>
            <a:ext cx="12192000" cy="1249491"/>
            <a:chOff x="0" y="5277955"/>
            <a:chExt cx="12192000" cy="1249491"/>
          </a:xfrm>
        </p:grpSpPr>
        <p:sp>
          <p:nvSpPr>
            <p:cNvPr id="6" name="Rechteck 5">
              <a:extLst>
                <a:ext uri="{FF2B5EF4-FFF2-40B4-BE49-F238E27FC236}">
                  <a16:creationId xmlns:a16="http://schemas.microsoft.com/office/drawing/2014/main" id="{891E9FA1-32E2-4741-9964-DED4025DABC1}"/>
                </a:ext>
              </a:extLst>
            </p:cNvPr>
            <p:cNvSpPr/>
            <p:nvPr/>
          </p:nvSpPr>
          <p:spPr>
            <a:xfrm>
              <a:off x="0" y="5659736"/>
              <a:ext cx="12192000" cy="86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28CDADF-E539-4068-A41C-7DE0E5568158}"/>
                </a:ext>
              </a:extLst>
            </p:cNvPr>
            <p:cNvSpPr/>
            <p:nvPr/>
          </p:nvSpPr>
          <p:spPr>
            <a:xfrm>
              <a:off x="3058696" y="5369366"/>
              <a:ext cx="8930103" cy="1015663"/>
            </a:xfrm>
            <a:prstGeom prst="rect">
              <a:avLst/>
            </a:prstGeom>
            <a:solidFill>
              <a:srgbClr val="FFFFFF"/>
            </a:solidFill>
          </p:spPr>
          <p:txBody>
            <a:bodyPr wrap="square">
              <a:spAutoFit/>
            </a:bodyPr>
            <a:lstStyle/>
            <a:p>
              <a:r>
                <a:rPr lang="de-DE" sz="2000" b="1" dirty="0">
                  <a:latin typeface="Calibri" panose="020F0502020204030204" pitchFamily="34" charset="0"/>
                  <a:cs typeface="Calibri" panose="020F0502020204030204" pitchFamily="34" charset="0"/>
                </a:rPr>
                <a:t>ORCID </a:t>
              </a:r>
              <a:r>
                <a:rPr lang="de-DE" sz="2000" b="1" dirty="0" err="1">
                  <a:latin typeface="Calibri" panose="020F0502020204030204" pitchFamily="34" charset="0"/>
                  <a:cs typeface="Calibri" panose="020F0502020204030204" pitchFamily="34" charset="0"/>
                </a:rPr>
                <a:t>recommendations</a:t>
              </a:r>
              <a:r>
                <a:rPr lang="de-DE" sz="2000" b="1"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rPr>
                <a:t>Lorenz, M., Elger, K., Meistring, M. (2022): FID GEO </a:t>
              </a:r>
              <a:r>
                <a:rPr lang="de-DE" sz="2000" dirty="0" err="1">
                  <a:latin typeface="Calibri" panose="020F0502020204030204" pitchFamily="34" charset="0"/>
                  <a:cs typeface="Calibri" panose="020F0502020204030204" pitchFamily="34" charset="0"/>
                </a:rPr>
                <a:t>latest</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Recommendations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for</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using</a:t>
              </a:r>
              <a:r>
                <a:rPr lang="de-DE" sz="2000" dirty="0">
                  <a:latin typeface="Calibri" panose="020F0502020204030204" pitchFamily="34" charset="0"/>
                  <a:cs typeface="Calibri" panose="020F0502020204030204" pitchFamily="34" charset="0"/>
                </a:rPr>
                <a:t> ORCID </a:t>
              </a:r>
              <a:r>
                <a:rPr lang="de-DE" sz="2000" dirty="0" err="1">
                  <a:latin typeface="Calibri" panose="020F0502020204030204" pitchFamily="34" charset="0"/>
                  <a:cs typeface="Calibri" panose="020F0502020204030204" pitchFamily="34" charset="0"/>
                </a:rPr>
                <a:t>iD.</a:t>
              </a:r>
              <a:r>
                <a:rPr lang="de-DE" sz="2000" dirty="0">
                  <a:latin typeface="Calibri" panose="020F0502020204030204" pitchFamily="34" charset="0"/>
                  <a:cs typeface="Calibri" panose="020F0502020204030204" pitchFamily="34" charset="0"/>
                </a:rPr>
                <a:t> In: Geowissenschaftliche Mitteilungen GMIT, GMIT 87 30-31, DOI:, 87, 30-31. </a:t>
              </a:r>
              <a:r>
                <a:rPr lang="de-DE" sz="20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https://doi.org/10.23689/fidgeo-5832</a:t>
              </a:r>
              <a:r>
                <a:rPr lang="de-DE" sz="2000" dirty="0">
                  <a:latin typeface="Calibri" panose="020F0502020204030204" pitchFamily="34" charset="0"/>
                  <a:cs typeface="Calibri" panose="020F0502020204030204" pitchFamily="34" charset="0"/>
                </a:rPr>
                <a:t> </a:t>
              </a:r>
            </a:p>
          </p:txBody>
        </p:sp>
        <p:pic>
          <p:nvPicPr>
            <p:cNvPr id="10" name="Grafik 9">
              <a:hlinkClick r:id="rId5"/>
              <a:extLst>
                <a:ext uri="{FF2B5EF4-FFF2-40B4-BE49-F238E27FC236}">
                  <a16:creationId xmlns:a16="http://schemas.microsoft.com/office/drawing/2014/main" id="{3618C056-98FF-45A8-B2D8-128F732CF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0211" y="5277955"/>
              <a:ext cx="1198484" cy="1198484"/>
            </a:xfrm>
            <a:prstGeom prst="rect">
              <a:avLst/>
            </a:prstGeom>
          </p:spPr>
        </p:pic>
        <p:pic>
          <p:nvPicPr>
            <p:cNvPr id="11" name="Grafik 10">
              <a:extLst>
                <a:ext uri="{FF2B5EF4-FFF2-40B4-BE49-F238E27FC236}">
                  <a16:creationId xmlns:a16="http://schemas.microsoft.com/office/drawing/2014/main" id="{429BE91E-5D0E-4783-B829-06E8BB03BB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687" y="5659736"/>
              <a:ext cx="1375862" cy="434923"/>
            </a:xfrm>
            <a:prstGeom prst="rect">
              <a:avLst/>
            </a:prstGeom>
          </p:spPr>
        </p:pic>
      </p:grpSp>
    </p:spTree>
    <p:extLst>
      <p:ext uri="{BB962C8B-B14F-4D97-AF65-F5344CB8AC3E}">
        <p14:creationId xmlns:p14="http://schemas.microsoft.com/office/powerpoint/2010/main" val="366813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AF6386BE-A41A-48EE-9BA0-98995E357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4642" y="436986"/>
            <a:ext cx="916461" cy="916461"/>
          </a:xfrm>
          <a:prstGeom prst="rect">
            <a:avLst/>
          </a:prstGeom>
        </p:spPr>
      </p:pic>
      <p:sp>
        <p:nvSpPr>
          <p:cNvPr id="2" name="Titel 1">
            <a:extLst>
              <a:ext uri="{FF2B5EF4-FFF2-40B4-BE49-F238E27FC236}">
                <a16:creationId xmlns:a16="http://schemas.microsoft.com/office/drawing/2014/main" id="{87EFCF48-DD46-4C0A-BB6F-BB9F6472F47F}"/>
              </a:ext>
            </a:extLst>
          </p:cNvPr>
          <p:cNvSpPr>
            <a:spLocks noGrp="1"/>
          </p:cNvSpPr>
          <p:nvPr>
            <p:ph type="title"/>
          </p:nvPr>
        </p:nvSpPr>
        <p:spPr>
          <a:xfrm>
            <a:off x="2508068" y="0"/>
            <a:ext cx="8845731" cy="916461"/>
          </a:xfrm>
        </p:spPr>
        <p:txBody>
          <a:bodyPr/>
          <a:lstStyle/>
          <a:p>
            <a:pPr algn="l"/>
            <a:r>
              <a:rPr lang="de-DE" dirty="0"/>
              <a:t>DOI </a:t>
            </a:r>
            <a:r>
              <a:rPr lang="de-DE" dirty="0" err="1"/>
              <a:t>example</a:t>
            </a:r>
            <a:r>
              <a:rPr lang="de-DE" dirty="0"/>
              <a:t>: </a:t>
            </a:r>
            <a:r>
              <a:rPr lang="de-DE" dirty="0" err="1"/>
              <a:t>Citations</a:t>
            </a:r>
            <a:r>
              <a:rPr lang="de-DE" dirty="0"/>
              <a:t> </a:t>
            </a:r>
          </a:p>
        </p:txBody>
      </p:sp>
      <p:sp>
        <p:nvSpPr>
          <p:cNvPr id="5" name="Textfeld 4">
            <a:extLst>
              <a:ext uri="{FF2B5EF4-FFF2-40B4-BE49-F238E27FC236}">
                <a16:creationId xmlns:a16="http://schemas.microsoft.com/office/drawing/2014/main" id="{B1512841-CB67-45DA-8890-D4E18A5BB83A}"/>
              </a:ext>
            </a:extLst>
          </p:cNvPr>
          <p:cNvSpPr txBox="1"/>
          <p:nvPr/>
        </p:nvSpPr>
        <p:spPr>
          <a:xfrm>
            <a:off x="340897" y="1190099"/>
            <a:ext cx="11012903" cy="584775"/>
          </a:xfrm>
          <a:prstGeom prst="rect">
            <a:avLst/>
          </a:prstGeom>
          <a:noFill/>
        </p:spPr>
        <p:txBody>
          <a:bodyPr wrap="square" rtlCol="0">
            <a:spAutoFit/>
          </a:bodyPr>
          <a:lstStyle/>
          <a:p>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Good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scientific</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practice</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cite</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all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sources</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But how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can</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I do </a:t>
            </a:r>
            <a:r>
              <a:rPr lang="de-DE"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it</a:t>
            </a:r>
            <a:r>
              <a:rPr lang="de-DE"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Textfeld 5">
            <a:extLst>
              <a:ext uri="{FF2B5EF4-FFF2-40B4-BE49-F238E27FC236}">
                <a16:creationId xmlns:a16="http://schemas.microsoft.com/office/drawing/2014/main" id="{E792AAE9-F2AE-471C-B4D1-6C9C5C6E0FAD}"/>
              </a:ext>
            </a:extLst>
          </p:cNvPr>
          <p:cNvSpPr txBox="1"/>
          <p:nvPr/>
        </p:nvSpPr>
        <p:spPr>
          <a:xfrm>
            <a:off x="333828" y="1800209"/>
            <a:ext cx="11406603" cy="1318181"/>
          </a:xfrm>
          <a:prstGeom prst="rect">
            <a:avLst/>
          </a:prstGeom>
          <a:noFill/>
        </p:spPr>
        <p:txBody>
          <a:bodyPr wrap="square" rtlCol="0">
            <a:spAutoFit/>
          </a:bodyPr>
          <a:lstStyle/>
          <a:p>
            <a:pPr marL="457200" indent="-457200">
              <a:lnSpc>
                <a:spcPct val="150000"/>
              </a:lnSpc>
              <a:buFont typeface="+mj-lt"/>
              <a:buAutoNum type="arabicPeriod"/>
            </a:pPr>
            <a:r>
              <a:rPr lang="de-DE" sz="2800" dirty="0" err="1">
                <a:latin typeface="Calibri" panose="020F0502020204030204" pitchFamily="34" charset="0"/>
                <a:ea typeface="Calibri" panose="020F0502020204030204" pitchFamily="34" charset="0"/>
                <a:cs typeface="Calibri" panose="020F0502020204030204" pitchFamily="34" charset="0"/>
              </a:rPr>
              <a:t>Cite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data</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or</a:t>
            </a:r>
            <a:r>
              <a:rPr lang="de-DE" sz="2800" dirty="0">
                <a:latin typeface="Calibri" panose="020F0502020204030204" pitchFamily="34" charset="0"/>
                <a:ea typeface="Calibri" panose="020F0502020204030204" pitchFamily="34" charset="0"/>
                <a:cs typeface="Calibri" panose="020F0502020204030204" pitchFamily="34" charset="0"/>
              </a:rPr>
              <a:t> code in </a:t>
            </a:r>
            <a:r>
              <a:rPr lang="de-DE" sz="2800" dirty="0" err="1">
                <a:latin typeface="Calibri" panose="020F0502020204030204" pitchFamily="34" charset="0"/>
                <a:ea typeface="Calibri" panose="020F0502020204030204" pitchFamily="34" charset="0"/>
                <a:cs typeface="Calibri" panose="020F0502020204030204" pitchFamily="34" charset="0"/>
              </a:rPr>
              <a:t>papers</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exacly</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as</a:t>
            </a:r>
            <a:r>
              <a:rPr lang="de-DE" sz="2800" dirty="0">
                <a:latin typeface="Calibri" panose="020F0502020204030204" pitchFamily="34" charset="0"/>
                <a:ea typeface="Calibri" panose="020F0502020204030204" pitchFamily="34" charset="0"/>
                <a:cs typeface="Calibri" panose="020F0502020204030204" pitchFamily="34" charset="0"/>
              </a:rPr>
              <a:t> you would </a:t>
            </a:r>
            <a:r>
              <a:rPr lang="de-DE" sz="2800" dirty="0" err="1">
                <a:latin typeface="Calibri" panose="020F0502020204030204" pitchFamily="34" charset="0"/>
                <a:ea typeface="Calibri" panose="020F0502020204030204" pitchFamily="34" charset="0"/>
                <a:cs typeface="Calibri" panose="020F0502020204030204" pitchFamily="34" charset="0"/>
              </a:rPr>
              <a:t>cite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any</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other</a:t>
            </a:r>
            <a:r>
              <a:rPr lang="de-DE" sz="2800" dirty="0">
                <a:latin typeface="Calibri" panose="020F0502020204030204" pitchFamily="34" charset="0"/>
                <a:ea typeface="Calibri" panose="020F0502020204030204" pitchFamily="34" charset="0"/>
                <a:cs typeface="Calibri" panose="020F0502020204030204" pitchFamily="34" charset="0"/>
              </a:rPr>
              <a:t> publication</a:t>
            </a:r>
          </a:p>
          <a:p>
            <a:pPr marL="457200" indent="-457200">
              <a:lnSpc>
                <a:spcPct val="150000"/>
              </a:lnSpc>
              <a:buFont typeface="+mj-lt"/>
              <a:buAutoNum type="arabicPeriod"/>
            </a:pPr>
            <a:r>
              <a:rPr lang="de-DE" sz="2800" dirty="0" err="1">
                <a:latin typeface="Calibri" panose="020F0502020204030204" pitchFamily="34" charset="0"/>
                <a:ea typeface="Calibri" panose="020F0502020204030204" pitchFamily="34" charset="0"/>
                <a:cs typeface="Calibri" panose="020F0502020204030204" pitchFamily="34" charset="0"/>
              </a:rPr>
              <a:t>Cite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papers</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input</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data</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codes</a:t>
            </a:r>
            <a:r>
              <a:rPr lang="de-DE" sz="2800" dirty="0">
                <a:latin typeface="Calibri" panose="020F0502020204030204" pitchFamily="34" charset="0"/>
                <a:ea typeface="Calibri" panose="020F0502020204030204" pitchFamily="34" charset="0"/>
                <a:cs typeface="Calibri" panose="020F0502020204030204" pitchFamily="34" charset="0"/>
              </a:rPr>
              <a:t> in </a:t>
            </a:r>
            <a:r>
              <a:rPr lang="de-DE" sz="2800" dirty="0" err="1">
                <a:latin typeface="Calibri" panose="020F0502020204030204" pitchFamily="34" charset="0"/>
                <a:ea typeface="Calibri" panose="020F0502020204030204" pitchFamily="34" charset="0"/>
                <a:cs typeface="Calibri" panose="020F0502020204030204" pitchFamily="34" charset="0"/>
              </a:rPr>
              <a:t>your</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data</a:t>
            </a:r>
            <a:r>
              <a:rPr lang="de-DE" sz="2800" dirty="0">
                <a:latin typeface="Calibri" panose="020F0502020204030204" pitchFamily="34" charset="0"/>
                <a:ea typeface="Calibri" panose="020F0502020204030204" pitchFamily="34" charset="0"/>
                <a:cs typeface="Calibri" panose="020F0502020204030204" pitchFamily="34" charset="0"/>
              </a:rPr>
              <a:t> publication</a:t>
            </a:r>
          </a:p>
        </p:txBody>
      </p:sp>
      <p:grpSp>
        <p:nvGrpSpPr>
          <p:cNvPr id="3" name="Gruppieren 2">
            <a:extLst>
              <a:ext uri="{FF2B5EF4-FFF2-40B4-BE49-F238E27FC236}">
                <a16:creationId xmlns:a16="http://schemas.microsoft.com/office/drawing/2014/main" id="{B133DD7C-89EF-4F38-9E54-00519EA2250F}"/>
              </a:ext>
            </a:extLst>
          </p:cNvPr>
          <p:cNvGrpSpPr/>
          <p:nvPr/>
        </p:nvGrpSpPr>
        <p:grpSpPr>
          <a:xfrm>
            <a:off x="454477" y="3217135"/>
            <a:ext cx="11165303" cy="2477601"/>
            <a:chOff x="454477" y="3217135"/>
            <a:chExt cx="11165303" cy="2477601"/>
          </a:xfrm>
        </p:grpSpPr>
        <p:sp>
          <p:nvSpPr>
            <p:cNvPr id="7" name="Textfeld 6">
              <a:extLst>
                <a:ext uri="{FF2B5EF4-FFF2-40B4-BE49-F238E27FC236}">
                  <a16:creationId xmlns:a16="http://schemas.microsoft.com/office/drawing/2014/main" id="{1A66730C-100E-4F07-8B77-AF1249A93290}"/>
                </a:ext>
              </a:extLst>
            </p:cNvPr>
            <p:cNvSpPr txBox="1"/>
            <p:nvPr/>
          </p:nvSpPr>
          <p:spPr>
            <a:xfrm>
              <a:off x="454477" y="3217135"/>
              <a:ext cx="11165303" cy="2477601"/>
            </a:xfrm>
            <a:prstGeom prst="rect">
              <a:avLst/>
            </a:prstGeom>
            <a:noFill/>
          </p:spPr>
          <p:txBody>
            <a:bodyPr wrap="square" rtlCol="0">
              <a:spAutoFit/>
            </a:bodyPr>
            <a:lstStyle/>
            <a:p>
              <a:pPr>
                <a:spcAft>
                  <a:spcPts val="600"/>
                </a:spcAft>
              </a:pPr>
              <a:r>
                <a:rPr lang="de-DE" sz="2000" b="1" dirty="0">
                  <a:latin typeface="Calibri" panose="020F0502020204030204" pitchFamily="34" charset="0"/>
                  <a:ea typeface="Calibri" panose="020F0502020204030204" pitchFamily="34" charset="0"/>
                  <a:cs typeface="Calibri" panose="020F0502020204030204" pitchFamily="34" charset="0"/>
                </a:rPr>
                <a:t>The </a:t>
              </a:r>
              <a:r>
                <a:rPr lang="de-DE" sz="2000" b="1" dirty="0" err="1">
                  <a:latin typeface="Calibri" panose="020F0502020204030204" pitchFamily="34" charset="0"/>
                  <a:ea typeface="Calibri" panose="020F0502020204030204" pitchFamily="34" charset="0"/>
                  <a:cs typeface="Calibri" panose="020F0502020204030204" pitchFamily="34" charset="0"/>
                </a:rPr>
                <a:t>reference</a:t>
              </a:r>
              <a:r>
                <a:rPr lang="de-DE" sz="2000" b="1" dirty="0">
                  <a:latin typeface="Calibri" panose="020F0502020204030204" pitchFamily="34" charset="0"/>
                  <a:ea typeface="Calibri" panose="020F0502020204030204" pitchFamily="34" charset="0"/>
                  <a:cs typeface="Calibri" panose="020F0502020204030204" pitchFamily="34" charset="0"/>
                </a:rPr>
                <a:t> </a:t>
              </a:r>
              <a:r>
                <a:rPr lang="de-DE" sz="2000" b="1" dirty="0" err="1">
                  <a:latin typeface="Calibri" panose="020F0502020204030204" pitchFamily="34" charset="0"/>
                  <a:ea typeface="Calibri" panose="020F0502020204030204" pitchFamily="34" charset="0"/>
                  <a:cs typeface="Calibri" panose="020F0502020204030204" pitchFamily="34" charset="0"/>
                </a:rPr>
                <a:t>of</a:t>
              </a:r>
              <a:r>
                <a:rPr lang="de-DE" sz="2000" b="1" dirty="0">
                  <a:latin typeface="Calibri" panose="020F0502020204030204" pitchFamily="34" charset="0"/>
                  <a:ea typeface="Calibri" panose="020F0502020204030204" pitchFamily="34" charset="0"/>
                  <a:cs typeface="Calibri" panose="020F0502020204030204" pitchFamily="34" charset="0"/>
                </a:rPr>
                <a:t> a </a:t>
              </a:r>
              <a:r>
                <a:rPr lang="de-DE" sz="2000" b="1" dirty="0" err="1">
                  <a:latin typeface="Calibri" panose="020F0502020204030204" pitchFamily="34" charset="0"/>
                  <a:ea typeface="Calibri" panose="020F0502020204030204" pitchFamily="34" charset="0"/>
                  <a:cs typeface="Calibri" panose="020F0502020204030204" pitchFamily="34" charset="0"/>
                </a:rPr>
                <a:t>data</a:t>
              </a:r>
              <a:r>
                <a:rPr lang="de-DE" sz="2000" b="1" dirty="0">
                  <a:latin typeface="Calibri" panose="020F0502020204030204" pitchFamily="34" charset="0"/>
                  <a:ea typeface="Calibri" panose="020F0502020204030204" pitchFamily="34" charset="0"/>
                  <a:cs typeface="Calibri" panose="020F0502020204030204" pitchFamily="34" charset="0"/>
                </a:rPr>
                <a:t> publication </a:t>
              </a:r>
              <a:r>
                <a:rPr lang="de-DE" sz="2000" b="1" dirty="0" err="1">
                  <a:latin typeface="Calibri" panose="020F0502020204030204" pitchFamily="34" charset="0"/>
                  <a:ea typeface="Calibri" panose="020F0502020204030204" pitchFamily="34" charset="0"/>
                  <a:cs typeface="Calibri" panose="020F0502020204030204" pitchFamily="34" charset="0"/>
                </a:rPr>
                <a:t>looks</a:t>
              </a:r>
              <a:r>
                <a:rPr lang="de-DE" sz="2000" b="1" dirty="0">
                  <a:latin typeface="Calibri" panose="020F0502020204030204" pitchFamily="34" charset="0"/>
                  <a:ea typeface="Calibri" panose="020F0502020204030204" pitchFamily="34" charset="0"/>
                  <a:cs typeface="Calibri" panose="020F0502020204030204" pitchFamily="34" charset="0"/>
                </a:rPr>
                <a:t> </a:t>
              </a:r>
              <a:r>
                <a:rPr lang="de-DE" sz="2000" b="1" dirty="0" err="1">
                  <a:latin typeface="Calibri" panose="020F0502020204030204" pitchFamily="34" charset="0"/>
                  <a:ea typeface="Calibri" panose="020F0502020204030204" pitchFamily="34" charset="0"/>
                  <a:cs typeface="Calibri" panose="020F0502020204030204" pitchFamily="34" charset="0"/>
                </a:rPr>
                <a:t>similar</a:t>
              </a:r>
              <a:r>
                <a:rPr lang="de-DE" sz="2000" b="1" dirty="0">
                  <a:latin typeface="Calibri" panose="020F0502020204030204" pitchFamily="34" charset="0"/>
                  <a:ea typeface="Calibri" panose="020F0502020204030204" pitchFamily="34" charset="0"/>
                  <a:cs typeface="Calibri" panose="020F0502020204030204" pitchFamily="34" charset="0"/>
                </a:rPr>
                <a:t> to </a:t>
              </a:r>
              <a:r>
                <a:rPr lang="de-DE" sz="2000" b="1" dirty="0" err="1">
                  <a:latin typeface="Calibri" panose="020F0502020204030204" pitchFamily="34" charset="0"/>
                  <a:ea typeface="Calibri" panose="020F0502020204030204" pitchFamily="34" charset="0"/>
                  <a:cs typeface="Calibri" panose="020F0502020204030204" pitchFamily="34" charset="0"/>
                </a:rPr>
                <a:t>the</a:t>
              </a:r>
              <a:r>
                <a:rPr lang="de-DE" sz="2000" b="1" dirty="0">
                  <a:latin typeface="Calibri" panose="020F0502020204030204" pitchFamily="34" charset="0"/>
                  <a:ea typeface="Calibri" panose="020F0502020204030204" pitchFamily="34" charset="0"/>
                  <a:cs typeface="Calibri" panose="020F0502020204030204" pitchFamily="34" charset="0"/>
                </a:rPr>
                <a:t> </a:t>
              </a:r>
              <a:r>
                <a:rPr lang="de-DE" sz="2000" b="1" dirty="0" err="1">
                  <a:latin typeface="Calibri" panose="020F0502020204030204" pitchFamily="34" charset="0"/>
                  <a:ea typeface="Calibri" panose="020F0502020204030204" pitchFamily="34" charset="0"/>
                  <a:cs typeface="Calibri" panose="020F0502020204030204" pitchFamily="34" charset="0"/>
                </a:rPr>
                <a:t>citation</a:t>
              </a:r>
              <a:r>
                <a:rPr lang="de-DE" sz="2000" b="1" dirty="0">
                  <a:latin typeface="Calibri" panose="020F0502020204030204" pitchFamily="34" charset="0"/>
                  <a:ea typeface="Calibri" panose="020F0502020204030204" pitchFamily="34" charset="0"/>
                  <a:cs typeface="Calibri" panose="020F0502020204030204" pitchFamily="34" charset="0"/>
                </a:rPr>
                <a:t> </a:t>
              </a:r>
              <a:r>
                <a:rPr lang="de-DE" sz="2000" b="1" dirty="0" err="1">
                  <a:latin typeface="Calibri" panose="020F0502020204030204" pitchFamily="34" charset="0"/>
                  <a:ea typeface="Calibri" panose="020F0502020204030204" pitchFamily="34" charset="0"/>
                  <a:cs typeface="Calibri" panose="020F0502020204030204" pitchFamily="34" charset="0"/>
                </a:rPr>
                <a:t>of</a:t>
              </a:r>
              <a:r>
                <a:rPr lang="de-DE" sz="2000" b="1" dirty="0">
                  <a:latin typeface="Calibri" panose="020F0502020204030204" pitchFamily="34" charset="0"/>
                  <a:ea typeface="Calibri" panose="020F0502020204030204" pitchFamily="34" charset="0"/>
                  <a:cs typeface="Calibri" panose="020F0502020204030204" pitchFamily="34" charset="0"/>
                </a:rPr>
                <a:t> a </a:t>
              </a:r>
              <a:r>
                <a:rPr lang="de-DE" sz="2000" b="1" dirty="0" err="1">
                  <a:latin typeface="Calibri" panose="020F0502020204030204" pitchFamily="34" charset="0"/>
                  <a:ea typeface="Calibri" panose="020F0502020204030204" pitchFamily="34" charset="0"/>
                  <a:cs typeface="Calibri" panose="020F0502020204030204" pitchFamily="34" charset="0"/>
                </a:rPr>
                <a:t>paper</a:t>
              </a:r>
              <a:r>
                <a:rPr lang="de-DE" sz="2000" b="1" dirty="0">
                  <a:latin typeface="Calibri" panose="020F0502020204030204" pitchFamily="34" charset="0"/>
                  <a:ea typeface="Calibri" panose="020F0502020204030204" pitchFamily="34" charset="0"/>
                  <a:cs typeface="Calibri" panose="020F0502020204030204" pitchFamily="34" charset="0"/>
                </a:rPr>
                <a:t>:</a:t>
              </a:r>
            </a:p>
            <a:p>
              <a:pPr marL="342900" indent="-342900">
                <a:spcAft>
                  <a:spcPts val="600"/>
                </a:spcAft>
                <a:buFont typeface="Arial" panose="020B0604020202020204" pitchFamily="34" charset="0"/>
                <a:buChar char="•"/>
              </a:pPr>
              <a:r>
                <a:rPr lang="de-DE" sz="2000" dirty="0">
                  <a:latin typeface="Calibri" panose="020F0502020204030204" pitchFamily="34" charset="0"/>
                  <a:ea typeface="Calibri" panose="020F0502020204030204" pitchFamily="34" charset="0"/>
                  <a:cs typeface="Calibri" panose="020F0502020204030204" pitchFamily="34" charset="0"/>
                </a:rPr>
                <a:t>Christadler, I. (2026). </a:t>
              </a:r>
              <a:r>
                <a:rPr lang="de-DE" sz="2000" dirty="0" err="1">
                  <a:latin typeface="Calibri" panose="020F0502020204030204" pitchFamily="34" charset="0"/>
                  <a:ea typeface="Calibri" panose="020F0502020204030204" pitchFamily="34" charset="0"/>
                  <a:cs typeface="Calibri" panose="020F0502020204030204" pitchFamily="34" charset="0"/>
                </a:rPr>
                <a:t>AltoTiberina</a:t>
              </a:r>
              <a:r>
                <a:rPr lang="de-DE" sz="2000" dirty="0">
                  <a:latin typeface="Calibri" panose="020F0502020204030204" pitchFamily="34" charset="0"/>
                  <a:ea typeface="Calibri" panose="020F0502020204030204" pitchFamily="34" charset="0"/>
                  <a:cs typeface="Calibri" panose="020F0502020204030204" pitchFamily="34" charset="0"/>
                </a:rPr>
                <a:t> Catalog (Version 1.0.0) [Dataset]. Simulation Data Lake. https://doi.org/10.82554/SDL-41.16 </a:t>
              </a:r>
            </a:p>
            <a:p>
              <a:pPr marL="342900" indent="-342900">
                <a:spcAft>
                  <a:spcPts val="600"/>
                </a:spcAft>
                <a:buFont typeface="Arial" panose="020B0604020202020204" pitchFamily="34" charset="0"/>
                <a:buChar char="•"/>
              </a:pPr>
              <a:r>
                <a:rPr lang="de-DE" sz="2000" dirty="0">
                  <a:latin typeface="Calibri" panose="020F0502020204030204" pitchFamily="34" charset="0"/>
                  <a:ea typeface="Calibri" panose="020F0502020204030204" pitchFamily="34" charset="0"/>
                  <a:cs typeface="Calibri" panose="020F0502020204030204" pitchFamily="34" charset="0"/>
                </a:rPr>
                <a:t>Murphy, S., </a:t>
              </a:r>
              <a:r>
                <a:rPr lang="de-DE" sz="2000" dirty="0" err="1">
                  <a:latin typeface="Calibri" panose="020F0502020204030204" pitchFamily="34" charset="0"/>
                  <a:ea typeface="Calibri" panose="020F0502020204030204" pitchFamily="34" charset="0"/>
                  <a:cs typeface="Calibri" panose="020F0502020204030204" pitchFamily="34" charset="0"/>
                </a:rPr>
                <a:t>Vermaere</a:t>
              </a:r>
              <a:r>
                <a:rPr lang="de-DE" sz="2000" dirty="0">
                  <a:latin typeface="Calibri" panose="020F0502020204030204" pitchFamily="34" charset="0"/>
                  <a:ea typeface="Calibri" panose="020F0502020204030204" pitchFamily="34" charset="0"/>
                  <a:cs typeface="Calibri" panose="020F0502020204030204" pitchFamily="34" charset="0"/>
                </a:rPr>
                <a:t>, S., </a:t>
              </a:r>
              <a:r>
                <a:rPr lang="de-DE" sz="2000" dirty="0" err="1">
                  <a:latin typeface="Calibri" panose="020F0502020204030204" pitchFamily="34" charset="0"/>
                  <a:ea typeface="Calibri" panose="020F0502020204030204" pitchFamily="34" charset="0"/>
                  <a:cs typeface="Calibri" panose="020F0502020204030204" pitchFamily="34" charset="0"/>
                </a:rPr>
                <a:t>Garziglia</a:t>
              </a:r>
              <a:r>
                <a:rPr lang="de-DE" sz="2000" dirty="0">
                  <a:latin typeface="Calibri" panose="020F0502020204030204" pitchFamily="34" charset="0"/>
                  <a:ea typeface="Calibri" panose="020F0502020204030204" pitchFamily="34" charset="0"/>
                  <a:cs typeface="Calibri" panose="020F0502020204030204" pitchFamily="34" charset="0"/>
                </a:rPr>
                <a:t>, S., &amp; </a:t>
              </a:r>
              <a:r>
                <a:rPr lang="de-DE" sz="2000" dirty="0" err="1">
                  <a:latin typeface="Calibri" panose="020F0502020204030204" pitchFamily="34" charset="0"/>
                  <a:ea typeface="Calibri" panose="020F0502020204030204" pitchFamily="34" charset="0"/>
                  <a:cs typeface="Calibri" panose="020F0502020204030204" pitchFamily="34" charset="0"/>
                </a:rPr>
                <a:t>Kalligeris</a:t>
              </a:r>
              <a:r>
                <a:rPr lang="de-DE" sz="2000" dirty="0">
                  <a:latin typeface="Calibri" panose="020F0502020204030204" pitchFamily="34" charset="0"/>
                  <a:ea typeface="Calibri" panose="020F0502020204030204" pitchFamily="34" charset="0"/>
                  <a:cs typeface="Calibri" panose="020F0502020204030204" pitchFamily="34" charset="0"/>
                </a:rPr>
                <a:t>, N. (2025). Geo-</a:t>
              </a:r>
              <a:r>
                <a:rPr lang="de-DE" sz="2000" dirty="0" err="1">
                  <a:latin typeface="Calibri" panose="020F0502020204030204" pitchFamily="34" charset="0"/>
                  <a:ea typeface="Calibri" panose="020F0502020204030204" pitchFamily="34" charset="0"/>
                  <a:cs typeface="Calibri" panose="020F0502020204030204" pitchFamily="34" charset="0"/>
                </a:rPr>
                <a:t>Inquire</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Jupyter</a:t>
              </a:r>
              <a:r>
                <a:rPr lang="de-DE" sz="2000" dirty="0">
                  <a:latin typeface="Calibri" panose="020F0502020204030204" pitchFamily="34" charset="0"/>
                  <a:ea typeface="Calibri" panose="020F0502020204030204" pitchFamily="34" charset="0"/>
                  <a:cs typeface="Calibri" panose="020F0502020204030204" pitchFamily="34" charset="0"/>
                </a:rPr>
                <a:t> Notebook at </a:t>
              </a:r>
              <a:r>
                <a:rPr lang="de-DE" sz="2000" dirty="0" err="1">
                  <a:latin typeface="Calibri" panose="020F0502020204030204" pitchFamily="34" charset="0"/>
                  <a:ea typeface="Calibri" panose="020F0502020204030204" pitchFamily="34" charset="0"/>
                  <a:cs typeface="Calibri" panose="020F0502020204030204" pitchFamily="34" charset="0"/>
                </a:rPr>
                <a:t>Ligure</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Testbed</a:t>
              </a:r>
              <a:r>
                <a:rPr lang="de-DE" sz="2000" dirty="0">
                  <a:latin typeface="Calibri" panose="020F0502020204030204" pitchFamily="34" charset="0"/>
                  <a:ea typeface="Calibri" panose="020F0502020204030204" pitchFamily="34" charset="0"/>
                  <a:cs typeface="Calibri" panose="020F0502020204030204" pitchFamily="34" charset="0"/>
                </a:rPr>
                <a:t>. </a:t>
              </a:r>
              <a:r>
                <a:rPr lang="de-DE" sz="2000" dirty="0" err="1">
                  <a:latin typeface="Calibri" panose="020F0502020204030204" pitchFamily="34" charset="0"/>
                  <a:ea typeface="Calibri" panose="020F0502020204030204" pitchFamily="34" charset="0"/>
                  <a:cs typeface="Calibri" panose="020F0502020204030204" pitchFamily="34" charset="0"/>
                </a:rPr>
                <a:t>Zenodo</a:t>
              </a:r>
              <a:r>
                <a:rPr lang="de-DE" sz="2000" dirty="0">
                  <a:latin typeface="Calibri" panose="020F0502020204030204" pitchFamily="34" charset="0"/>
                  <a:ea typeface="Calibri" panose="020F0502020204030204" pitchFamily="34" charset="0"/>
                  <a:cs typeface="Calibri" panose="020F0502020204030204" pitchFamily="34" charset="0"/>
                </a:rPr>
                <a:t>. https://doi.org/10.5281/zenodo.17897228 </a:t>
              </a:r>
            </a:p>
            <a:p>
              <a:pPr marL="342900" indent="-342900">
                <a:spcAft>
                  <a:spcPts val="600"/>
                </a:spcAft>
                <a:buFont typeface="Arial" panose="020B0604020202020204" pitchFamily="34" charset="0"/>
                <a:buChar char="•"/>
              </a:pPr>
              <a:r>
                <a:rPr lang="en-US" sz="2000" dirty="0" err="1">
                  <a:latin typeface="Calibri" panose="020F0502020204030204" pitchFamily="34" charset="0"/>
                  <a:ea typeface="Calibri" panose="020F0502020204030204" pitchFamily="34" charset="0"/>
                  <a:cs typeface="Calibri" panose="020F0502020204030204" pitchFamily="34" charset="0"/>
                </a:rPr>
                <a:t>Plenkers</a:t>
              </a:r>
              <a:r>
                <a:rPr lang="en-US" sz="2000" dirty="0">
                  <a:latin typeface="Calibri" panose="020F0502020204030204" pitchFamily="34" charset="0"/>
                  <a:ea typeface="Calibri" panose="020F0502020204030204" pitchFamily="34" charset="0"/>
                  <a:cs typeface="Calibri" panose="020F0502020204030204" pitchFamily="34" charset="0"/>
                </a:rPr>
                <a:t>, et al. (2024). JAGUARS – Mining induced </a:t>
              </a:r>
              <a:r>
                <a:rPr lang="en-US" sz="2000" dirty="0" err="1">
                  <a:latin typeface="Calibri" panose="020F0502020204030204" pitchFamily="34" charset="0"/>
                  <a:ea typeface="Calibri" panose="020F0502020204030204" pitchFamily="34" charset="0"/>
                  <a:cs typeface="Calibri" panose="020F0502020204030204" pitchFamily="34" charset="0"/>
                </a:rPr>
                <a:t>picoseismicity</a:t>
              </a:r>
              <a:r>
                <a:rPr lang="en-US" sz="2000" dirty="0">
                  <a:latin typeface="Calibri" panose="020F0502020204030204" pitchFamily="34" charset="0"/>
                  <a:ea typeface="Calibri" panose="020F0502020204030204" pitchFamily="34" charset="0"/>
                  <a:cs typeface="Calibri" panose="020F0502020204030204" pitchFamily="34" charset="0"/>
                </a:rPr>
                <a:t> associated to gold mining [Dataset]. GFZ Data Services. https://doi.org/10.5880/GFZ.4.2.2024.002 </a:t>
              </a:r>
            </a:p>
          </p:txBody>
        </p:sp>
        <p:pic>
          <p:nvPicPr>
            <p:cNvPr id="8" name="Inhaltsplatzhalter 4">
              <a:extLst>
                <a:ext uri="{FF2B5EF4-FFF2-40B4-BE49-F238E27FC236}">
                  <a16:creationId xmlns:a16="http://schemas.microsoft.com/office/drawing/2014/main" id="{3652BE5B-96FD-4ABE-A3F1-0184F72C0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960" y="3935097"/>
              <a:ext cx="344903" cy="344903"/>
            </a:xfrm>
            <a:prstGeom prst="rect">
              <a:avLst/>
            </a:prstGeom>
          </p:spPr>
        </p:pic>
        <p:pic>
          <p:nvPicPr>
            <p:cNvPr id="9" name="Inhaltsplatzhalter 4">
              <a:extLst>
                <a:ext uri="{FF2B5EF4-FFF2-40B4-BE49-F238E27FC236}">
                  <a16:creationId xmlns:a16="http://schemas.microsoft.com/office/drawing/2014/main" id="{CEF08E49-6C25-4F0A-B3E2-920E129BE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332" y="4621058"/>
              <a:ext cx="344903" cy="344903"/>
            </a:xfrm>
            <a:prstGeom prst="rect">
              <a:avLst/>
            </a:prstGeom>
          </p:spPr>
        </p:pic>
        <p:pic>
          <p:nvPicPr>
            <p:cNvPr id="10" name="Inhaltsplatzhalter 4">
              <a:extLst>
                <a:ext uri="{FF2B5EF4-FFF2-40B4-BE49-F238E27FC236}">
                  <a16:creationId xmlns:a16="http://schemas.microsoft.com/office/drawing/2014/main" id="{F28BC791-7A32-4CEE-BFCC-246AF4EF6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332" y="5322998"/>
              <a:ext cx="344903" cy="344903"/>
            </a:xfrm>
            <a:prstGeom prst="rect">
              <a:avLst/>
            </a:prstGeom>
          </p:spPr>
        </p:pic>
      </p:grpSp>
      <p:sp>
        <p:nvSpPr>
          <p:cNvPr id="12" name="Textfeld 11">
            <a:extLst>
              <a:ext uri="{FF2B5EF4-FFF2-40B4-BE49-F238E27FC236}">
                <a16:creationId xmlns:a16="http://schemas.microsoft.com/office/drawing/2014/main" id="{922D4A70-7360-4A34-9A65-4D4AB8F55239}"/>
              </a:ext>
            </a:extLst>
          </p:cNvPr>
          <p:cNvSpPr txBox="1"/>
          <p:nvPr/>
        </p:nvSpPr>
        <p:spPr>
          <a:xfrm>
            <a:off x="340897" y="5771260"/>
            <a:ext cx="11685640" cy="954107"/>
          </a:xfrm>
          <a:prstGeom prst="rect">
            <a:avLst/>
          </a:prstGeom>
          <a:noFill/>
        </p:spPr>
        <p:txBody>
          <a:bodyPr wrap="square">
            <a:spAutoFit/>
          </a:bodyPr>
          <a:lstStyle/>
          <a:p>
            <a:r>
              <a:rPr lang="de-DE" sz="2800" dirty="0">
                <a:latin typeface="Calibri" panose="020F0502020204030204" pitchFamily="34" charset="0"/>
                <a:ea typeface="Calibri" panose="020F0502020204030204" pitchFamily="34" charset="0"/>
                <a:cs typeface="Calibri" panose="020F0502020204030204" pitchFamily="34" charset="0"/>
              </a:rPr>
              <a:t>How to: </a:t>
            </a:r>
            <a:r>
              <a:rPr lang="de-DE" sz="2800" dirty="0" err="1">
                <a:latin typeface="Calibri" panose="020F0502020204030204" pitchFamily="34" charset="0"/>
                <a:ea typeface="Calibri" panose="020F0502020204030204" pitchFamily="34" charset="0"/>
                <a:cs typeface="Calibri" panose="020F0502020204030204" pitchFamily="34" charset="0"/>
              </a:rPr>
              <a:t>Cite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data</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or</a:t>
            </a:r>
            <a:r>
              <a:rPr lang="de-DE" sz="2800" dirty="0">
                <a:latin typeface="Calibri" panose="020F0502020204030204" pitchFamily="34" charset="0"/>
                <a:ea typeface="Calibri" panose="020F0502020204030204" pitchFamily="34" charset="0"/>
                <a:cs typeface="Calibri" panose="020F0502020204030204" pitchFamily="34" charset="0"/>
              </a:rPr>
              <a:t> code </a:t>
            </a:r>
            <a:r>
              <a:rPr lang="de-DE" sz="2800" dirty="0" err="1">
                <a:latin typeface="Calibri" panose="020F0502020204030204" pitchFamily="34" charset="0"/>
                <a:ea typeface="Calibri" panose="020F0502020204030204" pitchFamily="34" charset="0"/>
                <a:cs typeface="Calibri" panose="020F0502020204030204" pitchFamily="34" charset="0"/>
              </a:rPr>
              <a:t>publications</a:t>
            </a:r>
            <a:r>
              <a:rPr lang="de-DE" sz="2800" dirty="0">
                <a:latin typeface="Calibri" panose="020F0502020204030204" pitchFamily="34" charset="0"/>
                <a:ea typeface="Calibri" panose="020F0502020204030204" pitchFamily="34" charset="0"/>
                <a:cs typeface="Calibri" panose="020F0502020204030204" pitchFamily="34" charset="0"/>
              </a:rPr>
              <a:t> in </a:t>
            </a:r>
            <a:r>
              <a:rPr lang="de-DE" sz="2800" dirty="0" err="1">
                <a:latin typeface="Calibri" panose="020F0502020204030204" pitchFamily="34" charset="0"/>
                <a:ea typeface="Calibri" panose="020F0502020204030204" pitchFamily="34" charset="0"/>
                <a:cs typeface="Calibri" panose="020F0502020204030204" pitchFamily="34" charset="0"/>
              </a:rPr>
              <a:t>the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body</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text</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of</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the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paper</a:t>
            </a:r>
            <a:r>
              <a:rPr lang="de-DE" sz="2800" dirty="0">
                <a:latin typeface="Calibri" panose="020F0502020204030204" pitchFamily="34" charset="0"/>
                <a:ea typeface="Calibri" panose="020F0502020204030204" pitchFamily="34" charset="0"/>
                <a:cs typeface="Calibri" panose="020F0502020204030204" pitchFamily="34" charset="0"/>
              </a:rPr>
              <a:t> and </a:t>
            </a:r>
            <a:r>
              <a:rPr lang="de-DE" sz="2800" dirty="0" err="1">
                <a:latin typeface="Calibri" panose="020F0502020204030204" pitchFamily="34" charset="0"/>
                <a:ea typeface="Calibri" panose="020F0502020204030204" pitchFamily="34" charset="0"/>
                <a:cs typeface="Calibri" panose="020F0502020204030204" pitchFamily="34" charset="0"/>
              </a:rPr>
              <a:t>include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the</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full</a:t>
            </a:r>
            <a:r>
              <a:rPr lang="de-DE" sz="2800" dirty="0">
                <a:latin typeface="Calibri" panose="020F0502020204030204" pitchFamily="34" charset="0"/>
                <a:ea typeface="Calibri" panose="020F0502020204030204" pitchFamily="34" charset="0"/>
                <a:cs typeface="Calibri" panose="020F0502020204030204" pitchFamily="34" charset="0"/>
              </a:rPr>
              <a:t> </a:t>
            </a:r>
            <a:r>
              <a:rPr lang="de-DE" sz="2800" dirty="0" err="1">
                <a:latin typeface="Calibri" panose="020F0502020204030204" pitchFamily="34" charset="0"/>
                <a:ea typeface="Calibri" panose="020F0502020204030204" pitchFamily="34" charset="0"/>
                <a:cs typeface="Calibri" panose="020F0502020204030204" pitchFamily="34" charset="0"/>
              </a:rPr>
              <a:t>reference</a:t>
            </a:r>
            <a:r>
              <a:rPr lang="de-DE" sz="2800" dirty="0">
                <a:latin typeface="Calibri" panose="020F0502020204030204" pitchFamily="34" charset="0"/>
                <a:ea typeface="Calibri" panose="020F0502020204030204" pitchFamily="34" charset="0"/>
                <a:cs typeface="Calibri" panose="020F0502020204030204" pitchFamily="34" charset="0"/>
              </a:rPr>
              <a:t> (with DOI) in </a:t>
            </a:r>
            <a:r>
              <a:rPr lang="de-DE" sz="2800" dirty="0" err="1">
                <a:latin typeface="Calibri" panose="020F0502020204030204" pitchFamily="34" charset="0"/>
                <a:ea typeface="Calibri" panose="020F0502020204030204" pitchFamily="34" charset="0"/>
                <a:cs typeface="Calibri" panose="020F0502020204030204" pitchFamily="34" charset="0"/>
              </a:rPr>
              <a:t>the</a:t>
            </a:r>
            <a:r>
              <a:rPr lang="de-DE" sz="2800" dirty="0">
                <a:latin typeface="Calibri" panose="020F0502020204030204" pitchFamily="34" charset="0"/>
                <a:ea typeface="Calibri" panose="020F0502020204030204" pitchFamily="34" charset="0"/>
                <a:cs typeface="Calibri" panose="020F0502020204030204" pitchFamily="34" charset="0"/>
              </a:rPr>
              <a:t> „References“ </a:t>
            </a:r>
            <a:r>
              <a:rPr lang="de-DE" sz="2800" dirty="0" err="1">
                <a:latin typeface="Calibri" panose="020F0502020204030204" pitchFamily="34" charset="0"/>
                <a:ea typeface="Calibri" panose="020F0502020204030204" pitchFamily="34" charset="0"/>
                <a:cs typeface="Calibri" panose="020F0502020204030204" pitchFamily="34" charset="0"/>
              </a:rPr>
              <a:t>section</a:t>
            </a:r>
            <a:r>
              <a:rPr lang="de-DE" sz="28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989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9DE041F-AE03-410F-BB6E-27B548F2298E}"/>
              </a:ext>
            </a:extLst>
          </p:cNvPr>
          <p:cNvSpPr>
            <a:spLocks noGrp="1"/>
          </p:cNvSpPr>
          <p:nvPr>
            <p:ph type="title"/>
          </p:nvPr>
        </p:nvSpPr>
        <p:spPr>
          <a:xfrm>
            <a:off x="2407260" y="316679"/>
            <a:ext cx="8520120" cy="572400"/>
          </a:xfrm>
        </p:spPr>
        <p:txBody>
          <a:bodyPr>
            <a:normAutofit fontScale="90000"/>
          </a:bodyPr>
          <a:lstStyle/>
          <a:p>
            <a:r>
              <a:rPr lang="de-DE" dirty="0"/>
              <a:t>How do I </a:t>
            </a:r>
            <a:r>
              <a:rPr lang="de-DE" dirty="0" err="1"/>
              <a:t>cite</a:t>
            </a:r>
            <a:r>
              <a:rPr lang="de-DE" dirty="0"/>
              <a:t> a </a:t>
            </a:r>
            <a:r>
              <a:rPr lang="de-DE" dirty="0" err="1"/>
              <a:t>dataset</a:t>
            </a:r>
            <a:r>
              <a:rPr lang="de-DE" dirty="0"/>
              <a:t> in an </a:t>
            </a:r>
            <a:r>
              <a:rPr lang="de-DE" dirty="0" err="1"/>
              <a:t>article</a:t>
            </a:r>
            <a:r>
              <a:rPr lang="de-DE" dirty="0"/>
              <a:t> and vice </a:t>
            </a:r>
            <a:r>
              <a:rPr lang="de-DE" dirty="0" err="1"/>
              <a:t>versa</a:t>
            </a:r>
            <a:r>
              <a:rPr lang="de-DE" dirty="0"/>
              <a:t>?</a:t>
            </a:r>
          </a:p>
        </p:txBody>
      </p:sp>
      <p:pic>
        <p:nvPicPr>
          <p:cNvPr id="4" name="Grafik 3">
            <a:extLst>
              <a:ext uri="{FF2B5EF4-FFF2-40B4-BE49-F238E27FC236}">
                <a16:creationId xmlns:a16="http://schemas.microsoft.com/office/drawing/2014/main" id="{3641723E-B9FA-4277-BF82-29F4E323EB72}"/>
              </a:ext>
            </a:extLst>
          </p:cNvPr>
          <p:cNvPicPr>
            <a:picLocks noChangeAspect="1"/>
          </p:cNvPicPr>
          <p:nvPr/>
        </p:nvPicPr>
        <p:blipFill>
          <a:blip r:embed="rId3"/>
          <a:stretch>
            <a:fillRect/>
          </a:stretch>
        </p:blipFill>
        <p:spPr>
          <a:xfrm>
            <a:off x="314728" y="1696380"/>
            <a:ext cx="4864979" cy="5086818"/>
          </a:xfrm>
          <a:prstGeom prst="rect">
            <a:avLst/>
          </a:prstGeom>
        </p:spPr>
      </p:pic>
      <p:grpSp>
        <p:nvGrpSpPr>
          <p:cNvPr id="5" name="Gruppieren 4">
            <a:extLst>
              <a:ext uri="{FF2B5EF4-FFF2-40B4-BE49-F238E27FC236}">
                <a16:creationId xmlns:a16="http://schemas.microsoft.com/office/drawing/2014/main" id="{73955783-7004-4B1E-89BB-1BE00F618DA2}"/>
              </a:ext>
            </a:extLst>
          </p:cNvPr>
          <p:cNvGrpSpPr/>
          <p:nvPr/>
        </p:nvGrpSpPr>
        <p:grpSpPr>
          <a:xfrm>
            <a:off x="6091830" y="2057549"/>
            <a:ext cx="5417887" cy="4642369"/>
            <a:chOff x="6136556" y="1429051"/>
            <a:chExt cx="5644765" cy="4727914"/>
          </a:xfrm>
        </p:grpSpPr>
        <p:pic>
          <p:nvPicPr>
            <p:cNvPr id="6" name="Grafik 5">
              <a:extLst>
                <a:ext uri="{FF2B5EF4-FFF2-40B4-BE49-F238E27FC236}">
                  <a16:creationId xmlns:a16="http://schemas.microsoft.com/office/drawing/2014/main" id="{53404BCE-F85C-41D8-BE04-D866746E3FF4}"/>
                </a:ext>
              </a:extLst>
            </p:cNvPr>
            <p:cNvPicPr>
              <a:picLocks noChangeAspect="1"/>
            </p:cNvPicPr>
            <p:nvPr/>
          </p:nvPicPr>
          <p:blipFill rotWithShape="1">
            <a:blip r:embed="rId4"/>
            <a:srcRect l="13057" t="1790" r="12195" b="57136"/>
            <a:stretch/>
          </p:blipFill>
          <p:spPr>
            <a:xfrm>
              <a:off x="7141945" y="1429051"/>
              <a:ext cx="4639376" cy="4274217"/>
            </a:xfrm>
            <a:prstGeom prst="rect">
              <a:avLst/>
            </a:prstGeom>
            <a:ln w="19050">
              <a:solidFill>
                <a:srgbClr val="00B050"/>
              </a:solidFill>
            </a:ln>
            <a:effectLst>
              <a:outerShdw blurRad="228600" dist="127001" dir="2700000" algn="tl" rotWithShape="0">
                <a:srgbClr val="808080">
                  <a:alpha val="73000"/>
                </a:srgbClr>
              </a:outerShdw>
            </a:effectLst>
          </p:spPr>
        </p:pic>
        <p:grpSp>
          <p:nvGrpSpPr>
            <p:cNvPr id="7" name="Gruppieren 6">
              <a:extLst>
                <a:ext uri="{FF2B5EF4-FFF2-40B4-BE49-F238E27FC236}">
                  <a16:creationId xmlns:a16="http://schemas.microsoft.com/office/drawing/2014/main" id="{2807CE68-D389-44E5-B0E7-08D92FC93AE3}"/>
                </a:ext>
              </a:extLst>
            </p:cNvPr>
            <p:cNvGrpSpPr/>
            <p:nvPr/>
          </p:nvGrpSpPr>
          <p:grpSpPr>
            <a:xfrm>
              <a:off x="6136556" y="4339088"/>
              <a:ext cx="2525380" cy="1817877"/>
              <a:chOff x="5906185" y="3957114"/>
              <a:chExt cx="1474270" cy="943917"/>
            </a:xfrm>
          </p:grpSpPr>
          <p:pic>
            <p:nvPicPr>
              <p:cNvPr id="8" name="Grafik 7">
                <a:extLst>
                  <a:ext uri="{FF2B5EF4-FFF2-40B4-BE49-F238E27FC236}">
                    <a16:creationId xmlns:a16="http://schemas.microsoft.com/office/drawing/2014/main" id="{A2C7D046-D00D-41EE-8077-1C9F0FDE5879}"/>
                  </a:ext>
                </a:extLst>
              </p:cNvPr>
              <p:cNvPicPr>
                <a:picLocks noChangeAspect="1"/>
              </p:cNvPicPr>
              <p:nvPr/>
            </p:nvPicPr>
            <p:blipFill rotWithShape="1">
              <a:blip r:embed="rId4"/>
              <a:srcRect l="13057" t="30066" r="63190" b="60863"/>
              <a:stretch/>
            </p:blipFill>
            <p:spPr>
              <a:xfrm>
                <a:off x="5906185" y="3957114"/>
                <a:ext cx="1474270" cy="943917"/>
              </a:xfrm>
              <a:prstGeom prst="rect">
                <a:avLst/>
              </a:prstGeom>
              <a:ln w="28575">
                <a:noFill/>
              </a:ln>
              <a:effectLst>
                <a:outerShdw blurRad="228600" dist="127001" dir="2700000" algn="tl" rotWithShape="0">
                  <a:srgbClr val="808080">
                    <a:alpha val="73000"/>
                  </a:srgbClr>
                </a:outerShdw>
              </a:effectLst>
            </p:spPr>
          </p:pic>
          <p:pic>
            <p:nvPicPr>
              <p:cNvPr id="9" name="Grafik 8">
                <a:extLst>
                  <a:ext uri="{FF2B5EF4-FFF2-40B4-BE49-F238E27FC236}">
                    <a16:creationId xmlns:a16="http://schemas.microsoft.com/office/drawing/2014/main" id="{64EC4F62-1F07-4BDF-8692-BB8CF5B7FC29}"/>
                  </a:ext>
                </a:extLst>
              </p:cNvPr>
              <p:cNvPicPr>
                <a:picLocks noChangeAspect="1"/>
              </p:cNvPicPr>
              <p:nvPr/>
            </p:nvPicPr>
            <p:blipFill rotWithShape="1">
              <a:blip r:embed="rId4"/>
              <a:srcRect l="13057" t="37521" r="63190" b="57136"/>
              <a:stretch/>
            </p:blipFill>
            <p:spPr>
              <a:xfrm>
                <a:off x="5906185" y="4344990"/>
                <a:ext cx="1474270" cy="556041"/>
              </a:xfrm>
              <a:prstGeom prst="rect">
                <a:avLst/>
              </a:prstGeom>
              <a:ln w="28575">
                <a:noFill/>
              </a:ln>
              <a:effectLst/>
            </p:spPr>
          </p:pic>
        </p:grpSp>
      </p:grpSp>
      <p:sp>
        <p:nvSpPr>
          <p:cNvPr id="10" name="Textfeld 9">
            <a:extLst>
              <a:ext uri="{FF2B5EF4-FFF2-40B4-BE49-F238E27FC236}">
                <a16:creationId xmlns:a16="http://schemas.microsoft.com/office/drawing/2014/main" id="{73C3CA33-5F59-4E7B-BEFF-CBBB538C818E}"/>
              </a:ext>
            </a:extLst>
          </p:cNvPr>
          <p:cNvSpPr txBox="1"/>
          <p:nvPr/>
        </p:nvSpPr>
        <p:spPr>
          <a:xfrm>
            <a:off x="314727" y="969564"/>
            <a:ext cx="4683023" cy="738664"/>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Calibri" panose="020F0502020204030204" pitchFamily="34" charset="0"/>
              </a:rPr>
              <a:t>Research </a:t>
            </a:r>
            <a:r>
              <a:rPr lang="de-DE" dirty="0" err="1">
                <a:latin typeface="Calibri" panose="020F0502020204030204" pitchFamily="34" charset="0"/>
                <a:ea typeface="Calibri" panose="020F0502020204030204" pitchFamily="34" charset="0"/>
                <a:cs typeface="Calibri" panose="020F0502020204030204" pitchFamily="34" charset="0"/>
              </a:rPr>
              <a:t>Article</a:t>
            </a:r>
            <a:r>
              <a:rPr lang="de-DE" dirty="0">
                <a:latin typeface="Calibri" panose="020F0502020204030204" pitchFamily="34" charset="0"/>
                <a:ea typeface="Calibri" panose="020F0502020204030204" pitchFamily="34" charset="0"/>
                <a:cs typeface="Calibri" panose="020F0502020204030204" pitchFamily="34" charset="0"/>
              </a:rPr>
              <a:t> </a:t>
            </a:r>
            <a:br>
              <a:rPr lang="de-DE" sz="1800" dirty="0">
                <a:latin typeface="Calibri" panose="020F0502020204030204" pitchFamily="34" charset="0"/>
                <a:ea typeface="Calibri" panose="020F0502020204030204" pitchFamily="34" charset="0"/>
                <a:cs typeface="Calibri" panose="020F0502020204030204" pitchFamily="34" charset="0"/>
              </a:rPr>
            </a:br>
            <a:r>
              <a:rPr lang="de-DE" sz="1800" dirty="0">
                <a:latin typeface="Calibri" panose="020F0502020204030204" pitchFamily="34" charset="0"/>
                <a:ea typeface="Calibri" panose="020F0502020204030204" pitchFamily="34" charset="0"/>
                <a:cs typeface="Calibri" panose="020F0502020204030204" pitchFamily="34" charset="0"/>
              </a:rPr>
              <a:t>(https://doi.org/10.5194/hess-21-3167-2017)</a:t>
            </a:r>
          </a:p>
        </p:txBody>
      </p:sp>
      <p:sp>
        <p:nvSpPr>
          <p:cNvPr id="11" name="Textfeld 10">
            <a:extLst>
              <a:ext uri="{FF2B5EF4-FFF2-40B4-BE49-F238E27FC236}">
                <a16:creationId xmlns:a16="http://schemas.microsoft.com/office/drawing/2014/main" id="{71DCF72C-7A47-4768-8DB5-35BC42787CDC}"/>
              </a:ext>
            </a:extLst>
          </p:cNvPr>
          <p:cNvSpPr txBox="1"/>
          <p:nvPr/>
        </p:nvSpPr>
        <p:spPr>
          <a:xfrm>
            <a:off x="7012294" y="1103982"/>
            <a:ext cx="4247486" cy="738664"/>
          </a:xfrm>
          <a:prstGeom prst="rect">
            <a:avLst/>
          </a:prstGeom>
          <a:noFill/>
        </p:spPr>
        <p:txBody>
          <a:bodyPr wrap="square" rtlCol="0">
            <a:spAutoFit/>
          </a:bodyPr>
          <a:lstStyle/>
          <a:p>
            <a:r>
              <a:rPr lang="de-DE" dirty="0">
                <a:latin typeface="Calibri" panose="020F0502020204030204" pitchFamily="34" charset="0"/>
                <a:ea typeface="Calibri" panose="020F0502020204030204" pitchFamily="34" charset="0"/>
                <a:cs typeface="Calibri" panose="020F0502020204030204" pitchFamily="34" charset="0"/>
              </a:rPr>
              <a:t>Data Publication</a:t>
            </a:r>
            <a:br>
              <a:rPr lang="de-DE" sz="1800" dirty="0">
                <a:latin typeface="Calibri" panose="020F0502020204030204" pitchFamily="34" charset="0"/>
                <a:ea typeface="Calibri" panose="020F0502020204030204" pitchFamily="34" charset="0"/>
                <a:cs typeface="Calibri" panose="020F0502020204030204" pitchFamily="34" charset="0"/>
              </a:rPr>
            </a:br>
            <a:r>
              <a:rPr lang="de-DE" sz="1800" dirty="0">
                <a:latin typeface="Calibri" panose="020F0502020204030204" pitchFamily="34" charset="0"/>
                <a:ea typeface="Calibri" panose="020F0502020204030204" pitchFamily="34" charset="0"/>
                <a:cs typeface="Calibri" panose="020F0502020204030204" pitchFamily="34" charset="0"/>
              </a:rPr>
              <a:t>(https://doi.org/10.5880/igets.we.l1.001)</a:t>
            </a:r>
          </a:p>
        </p:txBody>
      </p:sp>
      <p:grpSp>
        <p:nvGrpSpPr>
          <p:cNvPr id="12" name="Gruppieren 11">
            <a:extLst>
              <a:ext uri="{FF2B5EF4-FFF2-40B4-BE49-F238E27FC236}">
                <a16:creationId xmlns:a16="http://schemas.microsoft.com/office/drawing/2014/main" id="{A6A35B34-09DE-4DD6-8E3E-BFCC33D64E0F}"/>
              </a:ext>
            </a:extLst>
          </p:cNvPr>
          <p:cNvGrpSpPr/>
          <p:nvPr/>
        </p:nvGrpSpPr>
        <p:grpSpPr>
          <a:xfrm>
            <a:off x="4925273" y="3655616"/>
            <a:ext cx="1696057" cy="2086830"/>
            <a:chOff x="3484822" y="2652316"/>
            <a:chExt cx="1277678" cy="1572056"/>
          </a:xfrm>
        </p:grpSpPr>
        <p:cxnSp>
          <p:nvCxnSpPr>
            <p:cNvPr id="13" name="Gerade Verbindung mit Pfeil 12">
              <a:extLst>
                <a:ext uri="{FF2B5EF4-FFF2-40B4-BE49-F238E27FC236}">
                  <a16:creationId xmlns:a16="http://schemas.microsoft.com/office/drawing/2014/main" id="{8C39C011-F45D-4906-8736-EB3D79206E8B}"/>
                </a:ext>
              </a:extLst>
            </p:cNvPr>
            <p:cNvCxnSpPr>
              <a:cxnSpLocks/>
            </p:cNvCxnSpPr>
            <p:nvPr/>
          </p:nvCxnSpPr>
          <p:spPr>
            <a:xfrm flipV="1">
              <a:off x="3484822" y="2652316"/>
              <a:ext cx="1277678" cy="1572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3844C0A5-798D-462A-82E4-6EEA01AA7E03}"/>
                </a:ext>
              </a:extLst>
            </p:cNvPr>
            <p:cNvSpPr txBox="1"/>
            <p:nvPr/>
          </p:nvSpPr>
          <p:spPr>
            <a:xfrm rot="18529658">
              <a:off x="3589473" y="3268495"/>
              <a:ext cx="755606" cy="231855"/>
            </a:xfrm>
            <a:prstGeom prst="rect">
              <a:avLst/>
            </a:prstGeom>
            <a:noFill/>
          </p:spPr>
          <p:txBody>
            <a:bodyPr wrap="none" rtlCol="0">
              <a:spAutoFit/>
            </a:bodyPr>
            <a:lstStyle/>
            <a:p>
              <a:r>
                <a:rPr lang="de-DE" sz="1400" dirty="0">
                  <a:latin typeface="Calibri" panose="020F0502020204030204" pitchFamily="34" charset="0"/>
                  <a:ea typeface="Calibri" panose="020F0502020204030204" pitchFamily="34" charset="0"/>
                  <a:cs typeface="Calibri" panose="020F0502020204030204" pitchFamily="34" charset="0"/>
                </a:rPr>
                <a:t>link to </a:t>
              </a:r>
              <a:r>
                <a:rPr lang="de-DE" sz="1400" dirty="0" err="1">
                  <a:latin typeface="Calibri" panose="020F0502020204030204" pitchFamily="34" charset="0"/>
                  <a:ea typeface="Calibri" panose="020F0502020204030204" pitchFamily="34" charset="0"/>
                  <a:cs typeface="Calibri" panose="020F0502020204030204" pitchFamily="34" charset="0"/>
                </a:rPr>
                <a:t>data</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5" name="Gruppieren 14">
            <a:extLst>
              <a:ext uri="{FF2B5EF4-FFF2-40B4-BE49-F238E27FC236}">
                <a16:creationId xmlns:a16="http://schemas.microsoft.com/office/drawing/2014/main" id="{EBA7F0BE-C2DF-490D-9FC6-529D670EDA96}"/>
              </a:ext>
            </a:extLst>
          </p:cNvPr>
          <p:cNvGrpSpPr/>
          <p:nvPr/>
        </p:nvGrpSpPr>
        <p:grpSpPr>
          <a:xfrm>
            <a:off x="5176279" y="3153632"/>
            <a:ext cx="1222014" cy="1614115"/>
            <a:chOff x="3735827" y="1995716"/>
            <a:chExt cx="920570" cy="1215949"/>
          </a:xfrm>
        </p:grpSpPr>
        <p:sp>
          <p:nvSpPr>
            <p:cNvPr id="18" name="Textfeld 17">
              <a:extLst>
                <a:ext uri="{FF2B5EF4-FFF2-40B4-BE49-F238E27FC236}">
                  <a16:creationId xmlns:a16="http://schemas.microsoft.com/office/drawing/2014/main" id="{08D3FEAA-ED2F-410F-95A8-28BBB072ED11}"/>
                </a:ext>
              </a:extLst>
            </p:cNvPr>
            <p:cNvSpPr txBox="1"/>
            <p:nvPr/>
          </p:nvSpPr>
          <p:spPr>
            <a:xfrm rot="2955156">
              <a:off x="3780146" y="2307947"/>
              <a:ext cx="856317" cy="231855"/>
            </a:xfrm>
            <a:prstGeom prst="rect">
              <a:avLst/>
            </a:prstGeom>
            <a:noFill/>
          </p:spPr>
          <p:txBody>
            <a:bodyPr wrap="none" rtlCol="0">
              <a:spAutoFit/>
            </a:bodyPr>
            <a:lstStyle/>
            <a:p>
              <a:r>
                <a:rPr lang="de-DE" sz="1400" dirty="0">
                  <a:latin typeface="Calibri" panose="020F0502020204030204" pitchFamily="34" charset="0"/>
                  <a:ea typeface="Calibri" panose="020F0502020204030204" pitchFamily="34" charset="0"/>
                  <a:cs typeface="Calibri" panose="020F0502020204030204" pitchFamily="34" charset="0"/>
                </a:rPr>
                <a:t>link to </a:t>
              </a:r>
              <a:r>
                <a:rPr lang="de-DE" sz="1400" dirty="0" err="1">
                  <a:latin typeface="Calibri" panose="020F0502020204030204" pitchFamily="34" charset="0"/>
                  <a:ea typeface="Calibri" panose="020F0502020204030204" pitchFamily="34" charset="0"/>
                  <a:cs typeface="Calibri" panose="020F0502020204030204" pitchFamily="34" charset="0"/>
                </a:rPr>
                <a:t>article</a:t>
              </a:r>
              <a:endParaRPr lang="de-DE" sz="1400" dirty="0">
                <a:latin typeface="Calibri" panose="020F0502020204030204" pitchFamily="34" charset="0"/>
                <a:ea typeface="Calibri" panose="020F0502020204030204" pitchFamily="34" charset="0"/>
                <a:cs typeface="Calibri" panose="020F0502020204030204" pitchFamily="34" charset="0"/>
              </a:endParaRPr>
            </a:p>
          </p:txBody>
        </p:sp>
        <p:sp>
          <p:nvSpPr>
            <p:cNvPr id="16" name="Rechteck 15">
              <a:extLst>
                <a:ext uri="{FF2B5EF4-FFF2-40B4-BE49-F238E27FC236}">
                  <a16:creationId xmlns:a16="http://schemas.microsoft.com/office/drawing/2014/main" id="{E3C2A0F9-2E4E-49A0-B10F-B0FAE098AB3A}"/>
                </a:ext>
              </a:extLst>
            </p:cNvPr>
            <p:cNvSpPr/>
            <p:nvPr/>
          </p:nvSpPr>
          <p:spPr>
            <a:xfrm>
              <a:off x="4319939" y="2852974"/>
              <a:ext cx="146050"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a typeface="Calibri" panose="020F0502020204030204" pitchFamily="34" charset="0"/>
                <a:cs typeface="Calibri" panose="020F0502020204030204" pitchFamily="34" charset="0"/>
              </a:endParaRPr>
            </a:p>
          </p:txBody>
        </p:sp>
        <p:cxnSp>
          <p:nvCxnSpPr>
            <p:cNvPr id="17" name="Gerade Verbindung mit Pfeil 16">
              <a:extLst>
                <a:ext uri="{FF2B5EF4-FFF2-40B4-BE49-F238E27FC236}">
                  <a16:creationId xmlns:a16="http://schemas.microsoft.com/office/drawing/2014/main" id="{A939B230-4257-46CD-B6E0-83A3D5726216}"/>
                </a:ext>
              </a:extLst>
            </p:cNvPr>
            <p:cNvCxnSpPr>
              <a:cxnSpLocks/>
            </p:cNvCxnSpPr>
            <p:nvPr/>
          </p:nvCxnSpPr>
          <p:spPr>
            <a:xfrm flipH="1" flipV="1">
              <a:off x="3735827" y="2092968"/>
              <a:ext cx="920570" cy="1118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764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1BC6-BD85-46EB-A46B-2F313E9470DD}"/>
              </a:ext>
            </a:extLst>
          </p:cNvPr>
          <p:cNvSpPr>
            <a:spLocks noGrp="1"/>
          </p:cNvSpPr>
          <p:nvPr>
            <p:ph type="title"/>
          </p:nvPr>
        </p:nvSpPr>
        <p:spPr>
          <a:xfrm>
            <a:off x="2499360" y="1"/>
            <a:ext cx="9692640" cy="906484"/>
          </a:xfrm>
        </p:spPr>
        <p:txBody>
          <a:bodyPr>
            <a:normAutofit/>
          </a:bodyPr>
          <a:lstStyle/>
          <a:p>
            <a:pPr algn="l"/>
            <a:r>
              <a:rPr lang="de-DE" sz="3600" dirty="0"/>
              <a:t>The </a:t>
            </a:r>
            <a:r>
              <a:rPr lang="de-DE" sz="3600" dirty="0" err="1"/>
              <a:t>aim</a:t>
            </a:r>
            <a:r>
              <a:rPr lang="de-DE" sz="3600" dirty="0"/>
              <a:t>: </a:t>
            </a:r>
            <a:r>
              <a:rPr lang="de-DE" sz="3600"/>
              <a:t>connecting</a:t>
            </a:r>
            <a:r>
              <a:rPr lang="de-DE" sz="3600" dirty="0"/>
              <a:t> </a:t>
            </a:r>
            <a:r>
              <a:rPr lang="de-DE" sz="3600" dirty="0" err="1"/>
              <a:t>research</a:t>
            </a:r>
            <a:r>
              <a:rPr lang="de-DE" sz="3600" dirty="0"/>
              <a:t> </a:t>
            </a:r>
            <a:r>
              <a:rPr lang="de-DE" sz="3600" dirty="0" err="1"/>
              <a:t>outcomes</a:t>
            </a:r>
            <a:r>
              <a:rPr lang="de-DE" sz="3600" dirty="0"/>
              <a:t> via PIDs</a:t>
            </a:r>
          </a:p>
        </p:txBody>
      </p:sp>
      <p:grpSp>
        <p:nvGrpSpPr>
          <p:cNvPr id="4" name="Gruppieren 3">
            <a:extLst>
              <a:ext uri="{FF2B5EF4-FFF2-40B4-BE49-F238E27FC236}">
                <a16:creationId xmlns:a16="http://schemas.microsoft.com/office/drawing/2014/main" id="{60EA886D-8A4D-4D2A-97DF-6732AF691627}"/>
              </a:ext>
            </a:extLst>
          </p:cNvPr>
          <p:cNvGrpSpPr/>
          <p:nvPr/>
        </p:nvGrpSpPr>
        <p:grpSpPr>
          <a:xfrm>
            <a:off x="5284728" y="842378"/>
            <a:ext cx="6376454" cy="3358140"/>
            <a:chOff x="5284728" y="842378"/>
            <a:chExt cx="6376454" cy="3358140"/>
          </a:xfrm>
        </p:grpSpPr>
        <p:grpSp>
          <p:nvGrpSpPr>
            <p:cNvPr id="5" name="Gruppieren 4">
              <a:extLst>
                <a:ext uri="{FF2B5EF4-FFF2-40B4-BE49-F238E27FC236}">
                  <a16:creationId xmlns:a16="http://schemas.microsoft.com/office/drawing/2014/main" id="{0B8EA86F-AD54-4D87-8E9D-2E9A47ABBDBE}"/>
                </a:ext>
              </a:extLst>
            </p:cNvPr>
            <p:cNvGrpSpPr/>
            <p:nvPr/>
          </p:nvGrpSpPr>
          <p:grpSpPr>
            <a:xfrm>
              <a:off x="5284728" y="842378"/>
              <a:ext cx="6376454" cy="3358140"/>
              <a:chOff x="5284728" y="1081534"/>
              <a:chExt cx="6376454" cy="3358140"/>
            </a:xfrm>
          </p:grpSpPr>
          <p:pic>
            <p:nvPicPr>
              <p:cNvPr id="7" name="Grafik 6">
                <a:extLst>
                  <a:ext uri="{FF2B5EF4-FFF2-40B4-BE49-F238E27FC236}">
                    <a16:creationId xmlns:a16="http://schemas.microsoft.com/office/drawing/2014/main" id="{483463F9-7FAA-4034-9578-D0541868C55C}"/>
                  </a:ext>
                </a:extLst>
              </p:cNvPr>
              <p:cNvPicPr>
                <a:picLocks noChangeAspect="1"/>
              </p:cNvPicPr>
              <p:nvPr/>
            </p:nvPicPr>
            <p:blipFill rotWithShape="1">
              <a:blip r:embed="rId2"/>
              <a:srcRect r="21829"/>
              <a:stretch/>
            </p:blipFill>
            <p:spPr>
              <a:xfrm>
                <a:off x="7904919" y="1081534"/>
                <a:ext cx="3756263" cy="2282978"/>
              </a:xfrm>
              <a:prstGeom prst="rect">
                <a:avLst/>
              </a:prstGeom>
              <a:solidFill>
                <a:srgbClr val="7030A0"/>
              </a:solidFill>
              <a:ln w="38100">
                <a:noFill/>
              </a:ln>
              <a:effectLst>
                <a:outerShdw blurRad="228600" dist="127001" dir="2700000" algn="tl" rotWithShape="0">
                  <a:srgbClr val="808080">
                    <a:alpha val="73000"/>
                  </a:srgbClr>
                </a:outerShdw>
              </a:effectLst>
            </p:spPr>
          </p:pic>
          <p:pic>
            <p:nvPicPr>
              <p:cNvPr id="8" name="Grafik 7">
                <a:extLst>
                  <a:ext uri="{FF2B5EF4-FFF2-40B4-BE49-F238E27FC236}">
                    <a16:creationId xmlns:a16="http://schemas.microsoft.com/office/drawing/2014/main" id="{D7658A9D-9C1B-4D2A-B5ED-16519E3B5388}"/>
                  </a:ext>
                </a:extLst>
              </p:cNvPr>
              <p:cNvPicPr>
                <a:picLocks noChangeAspect="1"/>
              </p:cNvPicPr>
              <p:nvPr/>
            </p:nvPicPr>
            <p:blipFill>
              <a:blip r:embed="rId3"/>
              <a:stretch>
                <a:fillRect/>
              </a:stretch>
            </p:blipFill>
            <p:spPr>
              <a:xfrm>
                <a:off x="8411771" y="2042102"/>
                <a:ext cx="3029568" cy="2397572"/>
              </a:xfrm>
              <a:prstGeom prst="rect">
                <a:avLst/>
              </a:prstGeom>
              <a:solidFill>
                <a:srgbClr val="7030A0"/>
              </a:solidFill>
              <a:ln w="38100">
                <a:noFill/>
              </a:ln>
              <a:effectLst>
                <a:outerShdw blurRad="228600" dist="127001" dir="2700000" algn="tl" rotWithShape="0">
                  <a:srgbClr val="808080">
                    <a:alpha val="73000"/>
                  </a:srgbClr>
                </a:outerShdw>
              </a:effectLst>
            </p:spPr>
          </p:pic>
          <p:sp>
            <p:nvSpPr>
              <p:cNvPr id="9" name="Textfeld 8">
                <a:extLst>
                  <a:ext uri="{FF2B5EF4-FFF2-40B4-BE49-F238E27FC236}">
                    <a16:creationId xmlns:a16="http://schemas.microsoft.com/office/drawing/2014/main" id="{A81379C0-DC64-4DE7-9980-420821B92F7C}"/>
                  </a:ext>
                </a:extLst>
              </p:cNvPr>
              <p:cNvSpPr txBox="1"/>
              <p:nvPr/>
            </p:nvSpPr>
            <p:spPr>
              <a:xfrm>
                <a:off x="7004712" y="3471205"/>
                <a:ext cx="1229950"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papers</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cxnSp>
            <p:nvCxnSpPr>
              <p:cNvPr id="10" name="Gerade Verbindung mit Pfeil 9">
                <a:extLst>
                  <a:ext uri="{FF2B5EF4-FFF2-40B4-BE49-F238E27FC236}">
                    <a16:creationId xmlns:a16="http://schemas.microsoft.com/office/drawing/2014/main" id="{346D32D9-2A7F-4029-A21B-4C9D8EE207AD}"/>
                  </a:ext>
                </a:extLst>
              </p:cNvPr>
              <p:cNvCxnSpPr>
                <a:cxnSpLocks/>
              </p:cNvCxnSpPr>
              <p:nvPr/>
            </p:nvCxnSpPr>
            <p:spPr bwMode="auto">
              <a:xfrm flipV="1">
                <a:off x="5284728" y="3144235"/>
                <a:ext cx="2487712" cy="17304"/>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 name="Gerade Verbindung mit Pfeil 5">
              <a:extLst>
                <a:ext uri="{FF2B5EF4-FFF2-40B4-BE49-F238E27FC236}">
                  <a16:creationId xmlns:a16="http://schemas.microsoft.com/office/drawing/2014/main" id="{D5908EB5-16A5-4DCF-86B7-41D5974E2025}"/>
                </a:ext>
              </a:extLst>
            </p:cNvPr>
            <p:cNvCxnSpPr>
              <a:cxnSpLocks/>
            </p:cNvCxnSpPr>
            <p:nvPr/>
          </p:nvCxnSpPr>
          <p:spPr bwMode="auto">
            <a:xfrm>
              <a:off x="7103082" y="1928319"/>
              <a:ext cx="706274" cy="35569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2" name="Grafik 11">
            <a:extLst>
              <a:ext uri="{FF2B5EF4-FFF2-40B4-BE49-F238E27FC236}">
                <a16:creationId xmlns:a16="http://schemas.microsoft.com/office/drawing/2014/main" id="{E5263F40-9769-42AC-B778-3677D9073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85" y="3909303"/>
            <a:ext cx="1847088" cy="1232762"/>
          </a:xfrm>
          <a:prstGeom prst="rect">
            <a:avLst/>
          </a:prstGeom>
          <a:effectLst>
            <a:outerShdw blurRad="228600" dist="127001" dir="2700000" algn="tl" rotWithShape="0">
              <a:srgbClr val="808080">
                <a:alpha val="73000"/>
              </a:srgbClr>
            </a:outerShdw>
          </a:effectLst>
        </p:spPr>
      </p:pic>
      <p:grpSp>
        <p:nvGrpSpPr>
          <p:cNvPr id="13" name="Gruppieren 12">
            <a:extLst>
              <a:ext uri="{FF2B5EF4-FFF2-40B4-BE49-F238E27FC236}">
                <a16:creationId xmlns:a16="http://schemas.microsoft.com/office/drawing/2014/main" id="{B6A7252B-0AC7-410F-A64A-B12D651A0719}"/>
              </a:ext>
            </a:extLst>
          </p:cNvPr>
          <p:cNvGrpSpPr/>
          <p:nvPr/>
        </p:nvGrpSpPr>
        <p:grpSpPr>
          <a:xfrm>
            <a:off x="233961" y="988319"/>
            <a:ext cx="4822448" cy="2907500"/>
            <a:chOff x="854101" y="1281178"/>
            <a:chExt cx="4822448" cy="2907500"/>
          </a:xfrm>
        </p:grpSpPr>
        <p:grpSp>
          <p:nvGrpSpPr>
            <p:cNvPr id="14" name="Gruppieren 13">
              <a:extLst>
                <a:ext uri="{FF2B5EF4-FFF2-40B4-BE49-F238E27FC236}">
                  <a16:creationId xmlns:a16="http://schemas.microsoft.com/office/drawing/2014/main" id="{AB7D03DE-3518-41E4-80EE-2F89A30B4A51}"/>
                </a:ext>
              </a:extLst>
            </p:cNvPr>
            <p:cNvGrpSpPr/>
            <p:nvPr/>
          </p:nvGrpSpPr>
          <p:grpSpPr>
            <a:xfrm>
              <a:off x="1405205" y="1281178"/>
              <a:ext cx="4271344" cy="2907500"/>
              <a:chOff x="1405205" y="1281178"/>
              <a:chExt cx="4271344" cy="2907500"/>
            </a:xfrm>
          </p:grpSpPr>
          <p:pic>
            <p:nvPicPr>
              <p:cNvPr id="16" name="Grafik 15">
                <a:extLst>
                  <a:ext uri="{FF2B5EF4-FFF2-40B4-BE49-F238E27FC236}">
                    <a16:creationId xmlns:a16="http://schemas.microsoft.com/office/drawing/2014/main" id="{1067060B-89C2-4DA0-BD41-4437D3635BE5}"/>
                  </a:ext>
                </a:extLst>
              </p:cNvPr>
              <p:cNvPicPr>
                <a:picLocks noChangeAspect="1"/>
              </p:cNvPicPr>
              <p:nvPr/>
            </p:nvPicPr>
            <p:blipFill rotWithShape="1">
              <a:blip r:embed="rId5"/>
              <a:srcRect l="6905" t="30476" r="57143" b="40318"/>
              <a:stretch/>
            </p:blipFill>
            <p:spPr>
              <a:xfrm>
                <a:off x="1637730" y="1281178"/>
                <a:ext cx="3565467" cy="1629254"/>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3886B97B-8C1B-4AFE-A594-F2EC504749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20286" y="1851990"/>
                <a:ext cx="3756263" cy="1548878"/>
              </a:xfrm>
              <a:prstGeom prst="rect">
                <a:avLst/>
              </a:prstGeom>
              <a:effectLst>
                <a:outerShdw blurRad="228600" dist="127001" dir="2700000" algn="tl" rotWithShape="0">
                  <a:srgbClr val="808080">
                    <a:alpha val="73000"/>
                  </a:srgbClr>
                </a:outerShdw>
              </a:effectLst>
            </p:spPr>
          </p:pic>
          <p:cxnSp>
            <p:nvCxnSpPr>
              <p:cNvPr id="18" name="Gerade Verbindung mit Pfeil 17">
                <a:extLst>
                  <a:ext uri="{FF2B5EF4-FFF2-40B4-BE49-F238E27FC236}">
                    <a16:creationId xmlns:a16="http://schemas.microsoft.com/office/drawing/2014/main" id="{10FC8803-A198-4125-A73F-F71BF294E632}"/>
                  </a:ext>
                </a:extLst>
              </p:cNvPr>
              <p:cNvCxnSpPr>
                <a:cxnSpLocks/>
              </p:cNvCxnSpPr>
              <p:nvPr/>
            </p:nvCxnSpPr>
            <p:spPr bwMode="auto">
              <a:xfrm flipV="1">
                <a:off x="1405205" y="3383392"/>
                <a:ext cx="422318" cy="805286"/>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feld 14">
              <a:extLst>
                <a:ext uri="{FF2B5EF4-FFF2-40B4-BE49-F238E27FC236}">
                  <a16:creationId xmlns:a16="http://schemas.microsoft.com/office/drawing/2014/main" id="{830235DF-E26E-49AE-ACB2-D560EE7B6968}"/>
                </a:ext>
              </a:extLst>
            </p:cNvPr>
            <p:cNvSpPr txBox="1"/>
            <p:nvPr/>
          </p:nvSpPr>
          <p:spPr>
            <a:xfrm>
              <a:off x="854101" y="1824475"/>
              <a:ext cx="783629"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19" name="Textfeld 18">
            <a:extLst>
              <a:ext uri="{FF2B5EF4-FFF2-40B4-BE49-F238E27FC236}">
                <a16:creationId xmlns:a16="http://schemas.microsoft.com/office/drawing/2014/main" id="{119348CF-5739-463C-89B2-F7279CF287A6}"/>
              </a:ext>
            </a:extLst>
          </p:cNvPr>
          <p:cNvSpPr txBox="1"/>
          <p:nvPr/>
        </p:nvSpPr>
        <p:spPr>
          <a:xfrm>
            <a:off x="566392" y="5242394"/>
            <a:ext cx="1305264"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a:t>
            </a:r>
          </a:p>
        </p:txBody>
      </p:sp>
      <p:grpSp>
        <p:nvGrpSpPr>
          <p:cNvPr id="20" name="Gruppieren 19">
            <a:extLst>
              <a:ext uri="{FF2B5EF4-FFF2-40B4-BE49-F238E27FC236}">
                <a16:creationId xmlns:a16="http://schemas.microsoft.com/office/drawing/2014/main" id="{DDBAE167-21F6-4427-9039-1A0F0946E0D5}"/>
              </a:ext>
            </a:extLst>
          </p:cNvPr>
          <p:cNvGrpSpPr/>
          <p:nvPr/>
        </p:nvGrpSpPr>
        <p:grpSpPr>
          <a:xfrm>
            <a:off x="4167564" y="3189844"/>
            <a:ext cx="3398761" cy="3420780"/>
            <a:chOff x="4167564" y="3189844"/>
            <a:chExt cx="3398761" cy="3420780"/>
          </a:xfrm>
        </p:grpSpPr>
        <p:sp>
          <p:nvSpPr>
            <p:cNvPr id="21" name="Textfeld 20">
              <a:extLst>
                <a:ext uri="{FF2B5EF4-FFF2-40B4-BE49-F238E27FC236}">
                  <a16:creationId xmlns:a16="http://schemas.microsoft.com/office/drawing/2014/main" id="{90283059-6243-40A4-A447-428171347D22}"/>
                </a:ext>
              </a:extLst>
            </p:cNvPr>
            <p:cNvSpPr txBox="1"/>
            <p:nvPr/>
          </p:nvSpPr>
          <p:spPr>
            <a:xfrm>
              <a:off x="5236523" y="6179737"/>
              <a:ext cx="2329802"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 </a:t>
              </a:r>
              <a:r>
                <a:rPr kumimoji="0" lang="de-DE" sz="2200" b="0" i="0" u="none" strike="noStrike" kern="1200" cap="none" spc="0" normalizeH="0" baseline="0" noProof="0" dirty="0" err="1">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rPr>
                <a:t>publication</a:t>
              </a:r>
              <a:endParaRPr kumimoji="0" lang="de-DE" sz="2200" b="0" i="0" u="none" strike="noStrike" kern="1200" cap="none" spc="0" normalizeH="0" baseline="0" noProof="0" dirty="0">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2" name="Gruppieren 21">
              <a:extLst>
                <a:ext uri="{FF2B5EF4-FFF2-40B4-BE49-F238E27FC236}">
                  <a16:creationId xmlns:a16="http://schemas.microsoft.com/office/drawing/2014/main" id="{530CFB77-3570-43EE-9F63-23FF70422473}"/>
                </a:ext>
              </a:extLst>
            </p:cNvPr>
            <p:cNvGrpSpPr/>
            <p:nvPr/>
          </p:nvGrpSpPr>
          <p:grpSpPr>
            <a:xfrm>
              <a:off x="4167564" y="3189844"/>
              <a:ext cx="3204673" cy="2945163"/>
              <a:chOff x="4167564" y="3189844"/>
              <a:chExt cx="3204673" cy="2945163"/>
            </a:xfrm>
          </p:grpSpPr>
          <p:pic>
            <p:nvPicPr>
              <p:cNvPr id="23" name="Grafik 22">
                <a:extLst>
                  <a:ext uri="{FF2B5EF4-FFF2-40B4-BE49-F238E27FC236}">
                    <a16:creationId xmlns:a16="http://schemas.microsoft.com/office/drawing/2014/main" id="{55BBBC04-1B58-469F-AEDD-E1F410207F46}"/>
                  </a:ext>
                </a:extLst>
              </p:cNvPr>
              <p:cNvPicPr>
                <a:picLocks noChangeAspect="1"/>
              </p:cNvPicPr>
              <p:nvPr/>
            </p:nvPicPr>
            <p:blipFill>
              <a:blip r:embed="rId7"/>
              <a:stretch>
                <a:fillRect/>
              </a:stretch>
            </p:blipFill>
            <p:spPr>
              <a:xfrm>
                <a:off x="5366261" y="4241417"/>
                <a:ext cx="2005976" cy="1893590"/>
              </a:xfrm>
              <a:prstGeom prst="rect">
                <a:avLst/>
              </a:prstGeom>
              <a:effectLst>
                <a:outerShdw blurRad="228600" dist="127001" dir="2700000" algn="tl" rotWithShape="0">
                  <a:srgbClr val="808080">
                    <a:alpha val="73000"/>
                  </a:srgbClr>
                </a:outerShdw>
              </a:effectLst>
            </p:spPr>
          </p:pic>
          <p:cxnSp>
            <p:nvCxnSpPr>
              <p:cNvPr id="24" name="Gerade Verbindung mit Pfeil 23">
                <a:extLst>
                  <a:ext uri="{FF2B5EF4-FFF2-40B4-BE49-F238E27FC236}">
                    <a16:creationId xmlns:a16="http://schemas.microsoft.com/office/drawing/2014/main" id="{E92947CE-561F-48DC-BDD1-4BB4712C620D}"/>
                  </a:ext>
                </a:extLst>
              </p:cNvPr>
              <p:cNvCxnSpPr>
                <a:cxnSpLocks/>
              </p:cNvCxnSpPr>
              <p:nvPr/>
            </p:nvCxnSpPr>
            <p:spPr bwMode="auto">
              <a:xfrm>
                <a:off x="4167564" y="3189844"/>
                <a:ext cx="2233860" cy="1071780"/>
              </a:xfrm>
              <a:prstGeom prst="straightConnector1">
                <a:avLst/>
              </a:prstGeom>
              <a:solidFill>
                <a:schemeClr val="accent1"/>
              </a:solidFill>
              <a:ln w="19050" cap="flat" cmpd="sng" algn="ctr">
                <a:solidFill>
                  <a:srgbClr val="0C2A63"/>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uppieren 24">
            <a:extLst>
              <a:ext uri="{FF2B5EF4-FFF2-40B4-BE49-F238E27FC236}">
                <a16:creationId xmlns:a16="http://schemas.microsoft.com/office/drawing/2014/main" id="{C0864321-34D1-4088-966C-F9CBB88855DC}"/>
              </a:ext>
            </a:extLst>
          </p:cNvPr>
          <p:cNvGrpSpPr/>
          <p:nvPr/>
        </p:nvGrpSpPr>
        <p:grpSpPr>
          <a:xfrm>
            <a:off x="1044337" y="3153932"/>
            <a:ext cx="3915777" cy="3442491"/>
            <a:chOff x="1044337" y="3153932"/>
            <a:chExt cx="3915777" cy="3442491"/>
          </a:xfrm>
        </p:grpSpPr>
        <p:grpSp>
          <p:nvGrpSpPr>
            <p:cNvPr id="26" name="Gruppieren 25">
              <a:extLst>
                <a:ext uri="{FF2B5EF4-FFF2-40B4-BE49-F238E27FC236}">
                  <a16:creationId xmlns:a16="http://schemas.microsoft.com/office/drawing/2014/main" id="{1E0C3BAA-DE7D-44E8-AF1A-E29FDFF7EC39}"/>
                </a:ext>
              </a:extLst>
            </p:cNvPr>
            <p:cNvGrpSpPr/>
            <p:nvPr/>
          </p:nvGrpSpPr>
          <p:grpSpPr>
            <a:xfrm>
              <a:off x="2137599" y="3153932"/>
              <a:ext cx="2822515" cy="3442491"/>
              <a:chOff x="2137599" y="3153932"/>
              <a:chExt cx="2822515" cy="3442491"/>
            </a:xfrm>
          </p:grpSpPr>
          <p:sp>
            <p:nvSpPr>
              <p:cNvPr id="28" name="Textfeld 27">
                <a:extLst>
                  <a:ext uri="{FF2B5EF4-FFF2-40B4-BE49-F238E27FC236}">
                    <a16:creationId xmlns:a16="http://schemas.microsoft.com/office/drawing/2014/main" id="{726B38B5-382F-4879-AD80-3B3CEEE99C86}"/>
                  </a:ext>
                </a:extLst>
              </p:cNvPr>
              <p:cNvSpPr txBox="1"/>
              <p:nvPr/>
            </p:nvSpPr>
            <p:spPr>
              <a:xfrm>
                <a:off x="2194137" y="6165536"/>
                <a:ext cx="2765977" cy="430887"/>
              </a:xfrm>
              <a:prstGeom prst="rect">
                <a:avLst/>
              </a:prstGeom>
              <a:noFill/>
            </p:spPr>
            <p:txBody>
              <a:bodyPr wrap="square" rtlCol="0">
                <a:spAutoFit/>
              </a:bodyPr>
              <a:lstStyle>
                <a:defPPr>
                  <a:defRPr lang="de-DE"/>
                </a:defPPr>
                <a:lvl1pPr algn="ctr">
                  <a:defRPr sz="2200">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 </a:t>
                </a:r>
                <a:r>
                  <a:rPr kumimoji="0" lang="de-DE" sz="2200" b="0" i="0" u="none" strike="noStrike" kern="1200" cap="none" spc="0" normalizeH="0" baseline="0" noProof="0" dirty="0" err="1">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rPr>
                  <a:t>description</a:t>
                </a:r>
                <a:endParaRPr kumimoji="0" lang="de-DE" sz="2200" b="0" i="0" u="none" strike="noStrike" kern="1200" cap="none" spc="0" normalizeH="0" baseline="0" noProof="0" dirty="0">
                  <a:ln>
                    <a:noFill/>
                  </a:ln>
                  <a:solidFill>
                    <a:srgbClr val="0C2A63"/>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9" name="Gruppieren 28">
                <a:extLst>
                  <a:ext uri="{FF2B5EF4-FFF2-40B4-BE49-F238E27FC236}">
                    <a16:creationId xmlns:a16="http://schemas.microsoft.com/office/drawing/2014/main" id="{566499A7-FEA2-40F8-8A00-F62C20274197}"/>
                  </a:ext>
                </a:extLst>
              </p:cNvPr>
              <p:cNvGrpSpPr/>
              <p:nvPr/>
            </p:nvGrpSpPr>
            <p:grpSpPr>
              <a:xfrm>
                <a:off x="2137599" y="3153932"/>
                <a:ext cx="2399549" cy="2961468"/>
                <a:chOff x="2137599" y="3153932"/>
                <a:chExt cx="2399549" cy="2961468"/>
              </a:xfrm>
            </p:grpSpPr>
            <p:cxnSp>
              <p:nvCxnSpPr>
                <p:cNvPr id="30" name="Gerade Verbindung mit Pfeil 29">
                  <a:extLst>
                    <a:ext uri="{FF2B5EF4-FFF2-40B4-BE49-F238E27FC236}">
                      <a16:creationId xmlns:a16="http://schemas.microsoft.com/office/drawing/2014/main" id="{01B54822-A53E-44C5-B6AD-BA1236A8E3C3}"/>
                    </a:ext>
                  </a:extLst>
                </p:cNvPr>
                <p:cNvCxnSpPr>
                  <a:cxnSpLocks/>
                </p:cNvCxnSpPr>
                <p:nvPr/>
              </p:nvCxnSpPr>
              <p:spPr bwMode="auto">
                <a:xfrm>
                  <a:off x="2137599" y="5108529"/>
                  <a:ext cx="470865" cy="302130"/>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uppieren 30">
                  <a:extLst>
                    <a:ext uri="{FF2B5EF4-FFF2-40B4-BE49-F238E27FC236}">
                      <a16:creationId xmlns:a16="http://schemas.microsoft.com/office/drawing/2014/main" id="{1CDB2456-E1FD-44E6-9B0E-D96849A745A8}"/>
                    </a:ext>
                  </a:extLst>
                </p:cNvPr>
                <p:cNvGrpSpPr/>
                <p:nvPr/>
              </p:nvGrpSpPr>
              <p:grpSpPr>
                <a:xfrm>
                  <a:off x="2387815" y="3153932"/>
                  <a:ext cx="2149333" cy="2961468"/>
                  <a:chOff x="2387815" y="3153932"/>
                  <a:chExt cx="2149333" cy="2961468"/>
                </a:xfrm>
              </p:grpSpPr>
              <p:pic>
                <p:nvPicPr>
                  <p:cNvPr id="32" name="Grafik 31">
                    <a:extLst>
                      <a:ext uri="{FF2B5EF4-FFF2-40B4-BE49-F238E27FC236}">
                        <a16:creationId xmlns:a16="http://schemas.microsoft.com/office/drawing/2014/main" id="{0AA88B09-5FA9-43ED-8C0B-7E7098807315}"/>
                      </a:ext>
                    </a:extLst>
                  </p:cNvPr>
                  <p:cNvPicPr>
                    <a:picLocks noChangeAspect="1"/>
                  </p:cNvPicPr>
                  <p:nvPr/>
                </p:nvPicPr>
                <p:blipFill>
                  <a:blip r:embed="rId8"/>
                  <a:stretch>
                    <a:fillRect/>
                  </a:stretch>
                </p:blipFill>
                <p:spPr>
                  <a:xfrm>
                    <a:off x="2668885" y="4221812"/>
                    <a:ext cx="1868263" cy="1893588"/>
                  </a:xfrm>
                  <a:prstGeom prst="rect">
                    <a:avLst/>
                  </a:prstGeom>
                  <a:effectLst>
                    <a:outerShdw blurRad="228600" dist="127001" dir="2700000" algn="tl" rotWithShape="0">
                      <a:srgbClr val="808080">
                        <a:alpha val="73000"/>
                      </a:srgbClr>
                    </a:outerShdw>
                  </a:effectLst>
                </p:spPr>
              </p:pic>
              <p:cxnSp>
                <p:nvCxnSpPr>
                  <p:cNvPr id="33" name="Gerade Verbindung mit Pfeil 32">
                    <a:extLst>
                      <a:ext uri="{FF2B5EF4-FFF2-40B4-BE49-F238E27FC236}">
                        <a16:creationId xmlns:a16="http://schemas.microsoft.com/office/drawing/2014/main" id="{C775D536-726B-4D5D-9970-546D2DEF4D0D}"/>
                      </a:ext>
                    </a:extLst>
                  </p:cNvPr>
                  <p:cNvCxnSpPr>
                    <a:cxnSpLocks/>
                  </p:cNvCxnSpPr>
                  <p:nvPr/>
                </p:nvCxnSpPr>
                <p:spPr bwMode="auto">
                  <a:xfrm>
                    <a:off x="2387815" y="3153932"/>
                    <a:ext cx="792751" cy="1179812"/>
                  </a:xfrm>
                  <a:prstGeom prst="straightConnector1">
                    <a:avLst/>
                  </a:prstGeom>
                  <a:solidFill>
                    <a:schemeClr val="accent1"/>
                  </a:solidFill>
                  <a:ln w="19050" cap="flat" cmpd="sng" algn="ctr">
                    <a:solidFill>
                      <a:srgbClr val="0C2A63"/>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pic>
          <p:nvPicPr>
            <p:cNvPr id="27" name="Picture 81">
              <a:extLst>
                <a:ext uri="{FF2B5EF4-FFF2-40B4-BE49-F238E27FC236}">
                  <a16:creationId xmlns:a16="http://schemas.microsoft.com/office/drawing/2014/main" id="{842B2EEE-ADE3-49DF-A29E-04D6B612F4C3}"/>
                </a:ext>
              </a:extLst>
            </p:cNvPr>
            <p:cNvPicPr/>
            <p:nvPr/>
          </p:nvPicPr>
          <p:blipFill rotWithShape="1">
            <a:blip r:embed="rId9"/>
            <a:srcRect t="40712" r="29586"/>
            <a:stretch/>
          </p:blipFill>
          <p:spPr>
            <a:xfrm>
              <a:off x="1044337" y="4718877"/>
              <a:ext cx="756579" cy="276816"/>
            </a:xfrm>
            <a:prstGeom prst="rect">
              <a:avLst/>
            </a:prstGeom>
            <a:effectLst/>
          </p:spPr>
        </p:pic>
      </p:grpSp>
      <p:sp>
        <p:nvSpPr>
          <p:cNvPr id="35" name="Rechteck 34">
            <a:extLst>
              <a:ext uri="{FF2B5EF4-FFF2-40B4-BE49-F238E27FC236}">
                <a16:creationId xmlns:a16="http://schemas.microsoft.com/office/drawing/2014/main" id="{D8D346AE-AAE5-4433-8F6C-CDAB371C89F0}"/>
              </a:ext>
            </a:extLst>
          </p:cNvPr>
          <p:cNvSpPr/>
          <p:nvPr/>
        </p:nvSpPr>
        <p:spPr bwMode="auto">
          <a:xfrm>
            <a:off x="6509943" y="2795964"/>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grpSp>
        <p:nvGrpSpPr>
          <p:cNvPr id="38" name="Gruppieren 37">
            <a:extLst>
              <a:ext uri="{FF2B5EF4-FFF2-40B4-BE49-F238E27FC236}">
                <a16:creationId xmlns:a16="http://schemas.microsoft.com/office/drawing/2014/main" id="{9E3FFFCE-05BF-4FDC-BEA6-5E5FED3FF16F}"/>
              </a:ext>
            </a:extLst>
          </p:cNvPr>
          <p:cNvGrpSpPr/>
          <p:nvPr/>
        </p:nvGrpSpPr>
        <p:grpSpPr>
          <a:xfrm>
            <a:off x="2127894" y="2189149"/>
            <a:ext cx="9860906" cy="3753064"/>
            <a:chOff x="2118658" y="2219955"/>
            <a:chExt cx="9860906" cy="3753064"/>
          </a:xfrm>
        </p:grpSpPr>
        <p:grpSp>
          <p:nvGrpSpPr>
            <p:cNvPr id="39" name="Gruppieren 38">
              <a:extLst>
                <a:ext uri="{FF2B5EF4-FFF2-40B4-BE49-F238E27FC236}">
                  <a16:creationId xmlns:a16="http://schemas.microsoft.com/office/drawing/2014/main" id="{8E9182A7-28A9-4656-8E99-53F3D6344CE3}"/>
                </a:ext>
              </a:extLst>
            </p:cNvPr>
            <p:cNvGrpSpPr/>
            <p:nvPr/>
          </p:nvGrpSpPr>
          <p:grpSpPr>
            <a:xfrm>
              <a:off x="2118658" y="2219955"/>
              <a:ext cx="9860906" cy="3753064"/>
              <a:chOff x="2118658" y="2219955"/>
              <a:chExt cx="9860906" cy="3753064"/>
            </a:xfrm>
          </p:grpSpPr>
          <p:grpSp>
            <p:nvGrpSpPr>
              <p:cNvPr id="41" name="Gruppieren 40">
                <a:extLst>
                  <a:ext uri="{FF2B5EF4-FFF2-40B4-BE49-F238E27FC236}">
                    <a16:creationId xmlns:a16="http://schemas.microsoft.com/office/drawing/2014/main" id="{21E6630E-0885-4EBA-9AEB-70B9396E38E1}"/>
                  </a:ext>
                </a:extLst>
              </p:cNvPr>
              <p:cNvGrpSpPr/>
              <p:nvPr/>
            </p:nvGrpSpPr>
            <p:grpSpPr>
              <a:xfrm>
                <a:off x="2118658" y="3090533"/>
                <a:ext cx="9860906" cy="2882486"/>
                <a:chOff x="2115121" y="3111953"/>
                <a:chExt cx="9860906" cy="2882486"/>
              </a:xfrm>
            </p:grpSpPr>
            <p:cxnSp>
              <p:nvCxnSpPr>
                <p:cNvPr id="46" name="Gerade Verbindung mit Pfeil 45">
                  <a:extLst>
                    <a:ext uri="{FF2B5EF4-FFF2-40B4-BE49-F238E27FC236}">
                      <a16:creationId xmlns:a16="http://schemas.microsoft.com/office/drawing/2014/main" id="{CCC41F3F-09FB-4029-B9CC-D4E583F1825B}"/>
                    </a:ext>
                  </a:extLst>
                </p:cNvPr>
                <p:cNvCxnSpPr>
                  <a:cxnSpLocks/>
                </p:cNvCxnSpPr>
                <p:nvPr/>
              </p:nvCxnSpPr>
              <p:spPr bwMode="auto">
                <a:xfrm>
                  <a:off x="4594032" y="5400012"/>
                  <a:ext cx="757405" cy="0"/>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C2110D30-15F2-47EB-87BD-469EC12227E5}"/>
                    </a:ext>
                  </a:extLst>
                </p:cNvPr>
                <p:cNvCxnSpPr>
                  <a:cxnSpLocks/>
                </p:cNvCxnSpPr>
                <p:nvPr/>
              </p:nvCxnSpPr>
              <p:spPr bwMode="auto">
                <a:xfrm flipV="1">
                  <a:off x="7500075" y="3374179"/>
                  <a:ext cx="730683" cy="1948563"/>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feld 47">
                  <a:extLst>
                    <a:ext uri="{FF2B5EF4-FFF2-40B4-BE49-F238E27FC236}">
                      <a16:creationId xmlns:a16="http://schemas.microsoft.com/office/drawing/2014/main" id="{8A02ADBB-4EFA-4A56-B839-FC8C0489B6BA}"/>
                    </a:ext>
                  </a:extLst>
                </p:cNvPr>
                <p:cNvSpPr txBox="1"/>
                <p:nvPr/>
              </p:nvSpPr>
              <p:spPr>
                <a:xfrm>
                  <a:off x="8497923" y="4915489"/>
                  <a:ext cx="3478104" cy="1078950"/>
                </a:xfrm>
                <a:prstGeom prst="rect">
                  <a:avLst/>
                </a:prstGeom>
                <a:noFill/>
              </p:spPr>
              <p:txBody>
                <a:bodyPr wrap="squar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rPr>
                    <a:t>PIDs connect </a:t>
                  </a:r>
                  <a:r>
                    <a:rPr kumimoji="0" lang="de-DE" sz="2800" b="0" i="0" u="none" strike="noStrike" kern="1200" cap="none" spc="0" normalizeH="0" baseline="0" noProof="0" dirty="0" err="1">
                      <a:ln>
                        <a:noFill/>
                      </a:ln>
                      <a:solidFill>
                        <a:srgbClr val="E41310"/>
                      </a:solidFill>
                      <a:effectLst/>
                      <a:uLnTx/>
                      <a:uFillTx/>
                      <a:latin typeface="Arial" panose="020B0604020202020204" pitchFamily="34" charset="0"/>
                      <a:ea typeface="ＭＳ Ｐゴシック" panose="020B0600070205080204" pitchFamily="34" charset="-128"/>
                      <a:cs typeface="+mn-cs"/>
                    </a:rPr>
                    <a:t>everything</a:t>
                  </a: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rPr>
                    <a:t> </a:t>
                  </a: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sym typeface="Wingdings" panose="05000000000000000000" pitchFamily="2" charset="2"/>
                    </a:rPr>
                    <a:t> FAIR</a:t>
                  </a:r>
                  <a:endPar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endParaRPr>
                </a:p>
              </p:txBody>
            </p:sp>
            <p:cxnSp>
              <p:nvCxnSpPr>
                <p:cNvPr id="49" name="Gerade Verbindung mit Pfeil 48">
                  <a:extLst>
                    <a:ext uri="{FF2B5EF4-FFF2-40B4-BE49-F238E27FC236}">
                      <a16:creationId xmlns:a16="http://schemas.microsoft.com/office/drawing/2014/main" id="{E3109878-D2AB-4AF6-94F7-C3A76082D920}"/>
                    </a:ext>
                  </a:extLst>
                </p:cNvPr>
                <p:cNvCxnSpPr>
                  <a:cxnSpLocks/>
                </p:cNvCxnSpPr>
                <p:nvPr/>
              </p:nvCxnSpPr>
              <p:spPr bwMode="auto">
                <a:xfrm>
                  <a:off x="2115121" y="5133320"/>
                  <a:ext cx="480570" cy="309762"/>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mit Pfeil 49">
                  <a:extLst>
                    <a:ext uri="{FF2B5EF4-FFF2-40B4-BE49-F238E27FC236}">
                      <a16:creationId xmlns:a16="http://schemas.microsoft.com/office/drawing/2014/main" id="{19E6D2F9-247E-4D85-B6F3-683837C6887B}"/>
                    </a:ext>
                  </a:extLst>
                </p:cNvPr>
                <p:cNvCxnSpPr>
                  <a:cxnSpLocks/>
                </p:cNvCxnSpPr>
                <p:nvPr/>
              </p:nvCxnSpPr>
              <p:spPr bwMode="auto">
                <a:xfrm flipV="1">
                  <a:off x="4732934" y="3111953"/>
                  <a:ext cx="3035969" cy="1140904"/>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 name="Gerade Verbindung mit Pfeil 41">
                <a:extLst>
                  <a:ext uri="{FF2B5EF4-FFF2-40B4-BE49-F238E27FC236}">
                    <a16:creationId xmlns:a16="http://schemas.microsoft.com/office/drawing/2014/main" id="{2CAED212-912B-413E-885C-C8775DE51009}"/>
                  </a:ext>
                </a:extLst>
              </p:cNvPr>
              <p:cNvCxnSpPr>
                <a:cxnSpLocks/>
              </p:cNvCxnSpPr>
              <p:nvPr/>
            </p:nvCxnSpPr>
            <p:spPr bwMode="auto">
              <a:xfrm>
                <a:off x="7075827" y="2287131"/>
                <a:ext cx="727278" cy="377986"/>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541C0C64-856B-4567-94F6-EF71426D1E2C}"/>
                  </a:ext>
                </a:extLst>
              </p:cNvPr>
              <p:cNvCxnSpPr>
                <a:cxnSpLocks/>
              </p:cNvCxnSpPr>
              <p:nvPr/>
            </p:nvCxnSpPr>
            <p:spPr bwMode="auto">
              <a:xfrm flipV="1">
                <a:off x="5284494" y="2219955"/>
                <a:ext cx="811506" cy="491040"/>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hteck 43">
                <a:extLst>
                  <a:ext uri="{FF2B5EF4-FFF2-40B4-BE49-F238E27FC236}">
                    <a16:creationId xmlns:a16="http://schemas.microsoft.com/office/drawing/2014/main" id="{2489BD1B-C0CB-416F-90B1-41527729C45D}"/>
                  </a:ext>
                </a:extLst>
              </p:cNvPr>
              <p:cNvSpPr/>
              <p:nvPr/>
            </p:nvSpPr>
            <p:spPr bwMode="auto">
              <a:xfrm>
                <a:off x="6502405" y="2803277"/>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45" name="Rechteck 44">
                <a:extLst>
                  <a:ext uri="{FF2B5EF4-FFF2-40B4-BE49-F238E27FC236}">
                    <a16:creationId xmlns:a16="http://schemas.microsoft.com/office/drawing/2014/main" id="{D42FD2C4-4225-40E4-8F67-E78C119E1F28}"/>
                  </a:ext>
                </a:extLst>
              </p:cNvPr>
              <p:cNvSpPr/>
              <p:nvPr/>
            </p:nvSpPr>
            <p:spPr bwMode="auto">
              <a:xfrm>
                <a:off x="6520863" y="3416395"/>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grpSp>
        <p:cxnSp>
          <p:nvCxnSpPr>
            <p:cNvPr id="40" name="Gerade Verbindung mit Pfeil 39">
              <a:extLst>
                <a:ext uri="{FF2B5EF4-FFF2-40B4-BE49-F238E27FC236}">
                  <a16:creationId xmlns:a16="http://schemas.microsoft.com/office/drawing/2014/main" id="{EBBF55E7-26B9-44CE-A624-6A198544AA19}"/>
                </a:ext>
              </a:extLst>
            </p:cNvPr>
            <p:cNvCxnSpPr>
              <a:cxnSpLocks/>
            </p:cNvCxnSpPr>
            <p:nvPr/>
          </p:nvCxnSpPr>
          <p:spPr bwMode="auto">
            <a:xfrm>
              <a:off x="6568975" y="2287131"/>
              <a:ext cx="33877" cy="1726863"/>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 name="Gruppieren 60">
            <a:extLst>
              <a:ext uri="{FF2B5EF4-FFF2-40B4-BE49-F238E27FC236}">
                <a16:creationId xmlns:a16="http://schemas.microsoft.com/office/drawing/2014/main" id="{6F1B9695-3599-4584-BA9F-F3DD319DD812}"/>
              </a:ext>
            </a:extLst>
          </p:cNvPr>
          <p:cNvGrpSpPr/>
          <p:nvPr/>
        </p:nvGrpSpPr>
        <p:grpSpPr>
          <a:xfrm>
            <a:off x="5236141" y="860784"/>
            <a:ext cx="2200304" cy="1373173"/>
            <a:chOff x="5236141" y="860784"/>
            <a:chExt cx="2200304" cy="1373173"/>
          </a:xfrm>
        </p:grpSpPr>
        <p:grpSp>
          <p:nvGrpSpPr>
            <p:cNvPr id="62" name="Gruppieren 61">
              <a:extLst>
                <a:ext uri="{FF2B5EF4-FFF2-40B4-BE49-F238E27FC236}">
                  <a16:creationId xmlns:a16="http://schemas.microsoft.com/office/drawing/2014/main" id="{193FD648-C3B9-4974-96D2-08DEB21BCE75}"/>
                </a:ext>
              </a:extLst>
            </p:cNvPr>
            <p:cNvGrpSpPr/>
            <p:nvPr/>
          </p:nvGrpSpPr>
          <p:grpSpPr>
            <a:xfrm>
              <a:off x="5236141" y="860784"/>
              <a:ext cx="2200304" cy="1373173"/>
              <a:chOff x="5236141" y="860784"/>
              <a:chExt cx="2200304" cy="1373173"/>
            </a:xfrm>
          </p:grpSpPr>
          <p:cxnSp>
            <p:nvCxnSpPr>
              <p:cNvPr id="65" name="Gerade Verbindung mit Pfeil 64">
                <a:extLst>
                  <a:ext uri="{FF2B5EF4-FFF2-40B4-BE49-F238E27FC236}">
                    <a16:creationId xmlns:a16="http://schemas.microsoft.com/office/drawing/2014/main" id="{B65E4CA2-7CEC-4663-86EC-93D1ED68A816}"/>
                  </a:ext>
                </a:extLst>
              </p:cNvPr>
              <p:cNvCxnSpPr>
                <a:cxnSpLocks/>
              </p:cNvCxnSpPr>
              <p:nvPr/>
            </p:nvCxnSpPr>
            <p:spPr bwMode="auto">
              <a:xfrm flipV="1">
                <a:off x="5236141" y="1928319"/>
                <a:ext cx="450608" cy="30563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a:extLst>
                  <a:ext uri="{FF2B5EF4-FFF2-40B4-BE49-F238E27FC236}">
                    <a16:creationId xmlns:a16="http://schemas.microsoft.com/office/drawing/2014/main" id="{69D82F16-4DE0-43D4-A84A-C09D5A2A83A8}"/>
                  </a:ext>
                </a:extLst>
              </p:cNvPr>
              <p:cNvSpPr txBox="1"/>
              <p:nvPr/>
            </p:nvSpPr>
            <p:spPr>
              <a:xfrm>
                <a:off x="6612088" y="860784"/>
                <a:ext cx="824357"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code</a:t>
                </a:r>
              </a:p>
            </p:txBody>
          </p:sp>
        </p:grpSp>
        <p:pic>
          <p:nvPicPr>
            <p:cNvPr id="63" name="Grafik 62">
              <a:extLst>
                <a:ext uri="{FF2B5EF4-FFF2-40B4-BE49-F238E27FC236}">
                  <a16:creationId xmlns:a16="http://schemas.microsoft.com/office/drawing/2014/main" id="{A0ECC0CB-DFDB-4841-9B47-F16C372B77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4717" y="1055935"/>
              <a:ext cx="1129209" cy="938655"/>
            </a:xfrm>
            <a:prstGeom prst="rect">
              <a:avLst/>
            </a:prstGeom>
          </p:spPr>
        </p:pic>
        <p:pic>
          <p:nvPicPr>
            <p:cNvPr id="64" name="Grafik 63">
              <a:extLst>
                <a:ext uri="{FF2B5EF4-FFF2-40B4-BE49-F238E27FC236}">
                  <a16:creationId xmlns:a16="http://schemas.microsoft.com/office/drawing/2014/main" id="{41CBAFCC-B755-482F-B56A-33411DED6580}"/>
                </a:ext>
              </a:extLst>
            </p:cNvPr>
            <p:cNvPicPr>
              <a:picLocks noChangeAspect="1"/>
            </p:cNvPicPr>
            <p:nvPr/>
          </p:nvPicPr>
          <p:blipFill rotWithShape="1">
            <a:blip r:embed="rId11">
              <a:extLst>
                <a:ext uri="{28A0092B-C50C-407E-A947-70E740481C1C}">
                  <a14:useLocalDpi xmlns:a14="http://schemas.microsoft.com/office/drawing/2010/main" val="0"/>
                </a:ext>
              </a:extLst>
            </a:blip>
            <a:srcRect l="22083" t="18948" r="17359" b="20378"/>
            <a:stretch/>
          </p:blipFill>
          <p:spPr>
            <a:xfrm>
              <a:off x="6591178" y="1286443"/>
              <a:ext cx="594988" cy="596131"/>
            </a:xfrm>
            <a:prstGeom prst="rect">
              <a:avLst/>
            </a:prstGeom>
          </p:spPr>
        </p:pic>
      </p:grpSp>
      <p:grpSp>
        <p:nvGrpSpPr>
          <p:cNvPr id="72" name="Gruppieren 71">
            <a:extLst>
              <a:ext uri="{FF2B5EF4-FFF2-40B4-BE49-F238E27FC236}">
                <a16:creationId xmlns:a16="http://schemas.microsoft.com/office/drawing/2014/main" id="{E9FD8DF5-CD96-4AF0-BD5B-767DB2C1C52A}"/>
              </a:ext>
            </a:extLst>
          </p:cNvPr>
          <p:cNvGrpSpPr/>
          <p:nvPr/>
        </p:nvGrpSpPr>
        <p:grpSpPr>
          <a:xfrm>
            <a:off x="1216619" y="867774"/>
            <a:ext cx="10126945" cy="5178750"/>
            <a:chOff x="1216619" y="867774"/>
            <a:chExt cx="10126945" cy="5178750"/>
          </a:xfrm>
        </p:grpSpPr>
        <p:pic>
          <p:nvPicPr>
            <p:cNvPr id="51" name="Grafik 50">
              <a:extLst>
                <a:ext uri="{FF2B5EF4-FFF2-40B4-BE49-F238E27FC236}">
                  <a16:creationId xmlns:a16="http://schemas.microsoft.com/office/drawing/2014/main" id="{B823D11E-EA19-4A58-994B-9BFE855CF7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1328" y="935524"/>
              <a:ext cx="314710" cy="314710"/>
            </a:xfrm>
            <a:prstGeom prst="rect">
              <a:avLst/>
            </a:prstGeom>
          </p:spPr>
        </p:pic>
        <p:pic>
          <p:nvPicPr>
            <p:cNvPr id="52" name="Grafik 51">
              <a:extLst>
                <a:ext uri="{FF2B5EF4-FFF2-40B4-BE49-F238E27FC236}">
                  <a16:creationId xmlns:a16="http://schemas.microsoft.com/office/drawing/2014/main" id="{94E6EE46-0BD6-4BC7-B3DC-050D6882D7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24029" y="5613887"/>
              <a:ext cx="430485" cy="432637"/>
            </a:xfrm>
            <a:prstGeom prst="rect">
              <a:avLst/>
            </a:prstGeom>
          </p:spPr>
        </p:pic>
        <p:pic>
          <p:nvPicPr>
            <p:cNvPr id="53" name="Grafik 52">
              <a:extLst>
                <a:ext uri="{FF2B5EF4-FFF2-40B4-BE49-F238E27FC236}">
                  <a16:creationId xmlns:a16="http://schemas.microsoft.com/office/drawing/2014/main" id="{89E26E8A-33DD-444B-B770-8CF644CB86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6619" y="4159851"/>
              <a:ext cx="430485" cy="432637"/>
            </a:xfrm>
            <a:prstGeom prst="rect">
              <a:avLst/>
            </a:prstGeom>
          </p:spPr>
        </p:pic>
        <p:pic>
          <p:nvPicPr>
            <p:cNvPr id="54" name="Inhaltsplatzhalter 4">
              <a:extLst>
                <a:ext uri="{FF2B5EF4-FFF2-40B4-BE49-F238E27FC236}">
                  <a16:creationId xmlns:a16="http://schemas.microsoft.com/office/drawing/2014/main" id="{7F7E78DD-B4D7-4AA5-9382-7CE65C8C9F0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84317" y="867774"/>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4">
              <a:extLst>
                <a:ext uri="{FF2B5EF4-FFF2-40B4-BE49-F238E27FC236}">
                  <a16:creationId xmlns:a16="http://schemas.microsoft.com/office/drawing/2014/main" id="{18EA4C70-570C-4053-9CCA-2E7C872C032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98759" y="1862876"/>
              <a:ext cx="314710" cy="314710"/>
            </a:xfrm>
            <a:prstGeom prst="rect">
              <a:avLst/>
            </a:prstGeom>
          </p:spPr>
        </p:pic>
        <p:pic>
          <p:nvPicPr>
            <p:cNvPr id="56" name="Inhaltsplatzhalter 4">
              <a:extLst>
                <a:ext uri="{FF2B5EF4-FFF2-40B4-BE49-F238E27FC236}">
                  <a16:creationId xmlns:a16="http://schemas.microsoft.com/office/drawing/2014/main" id="{5D790AEF-BC23-4FF9-A84D-A8D6080734C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84317" y="1801919"/>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6">
              <a:extLst>
                <a:ext uri="{FF2B5EF4-FFF2-40B4-BE49-F238E27FC236}">
                  <a16:creationId xmlns:a16="http://schemas.microsoft.com/office/drawing/2014/main" id="{2ABF74B0-7E94-4975-BD02-802730D861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171" y="5660414"/>
              <a:ext cx="314710" cy="314710"/>
            </a:xfrm>
            <a:prstGeom prst="rect">
              <a:avLst/>
            </a:prstGeom>
          </p:spPr>
        </p:pic>
        <p:pic>
          <p:nvPicPr>
            <p:cNvPr id="58" name="Inhaltsplatzhalter 4">
              <a:extLst>
                <a:ext uri="{FF2B5EF4-FFF2-40B4-BE49-F238E27FC236}">
                  <a16:creationId xmlns:a16="http://schemas.microsoft.com/office/drawing/2014/main" id="{FB3C5C05-5399-448C-B6A7-E63908FEAD2A}"/>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41654" y="5608331"/>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58">
              <a:extLst>
                <a:ext uri="{FF2B5EF4-FFF2-40B4-BE49-F238E27FC236}">
                  <a16:creationId xmlns:a16="http://schemas.microsoft.com/office/drawing/2014/main" id="{AF6C5F3B-C088-4F97-B87F-250C04DC56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23388" y="5703534"/>
              <a:ext cx="314710" cy="314710"/>
            </a:xfrm>
            <a:prstGeom prst="rect">
              <a:avLst/>
            </a:prstGeom>
          </p:spPr>
        </p:pic>
        <p:pic>
          <p:nvPicPr>
            <p:cNvPr id="68" name="Grafik 67">
              <a:extLst>
                <a:ext uri="{FF2B5EF4-FFF2-40B4-BE49-F238E27FC236}">
                  <a16:creationId xmlns:a16="http://schemas.microsoft.com/office/drawing/2014/main" id="{42B690B0-D4D9-4AD2-BCF3-AA7E7159F1B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66785" y="1956172"/>
              <a:ext cx="576779" cy="189048"/>
            </a:xfrm>
            <a:prstGeom prst="rect">
              <a:avLst/>
            </a:prstGeom>
          </p:spPr>
        </p:pic>
        <p:pic>
          <p:nvPicPr>
            <p:cNvPr id="69" name="Grafik 68">
              <a:extLst>
                <a:ext uri="{FF2B5EF4-FFF2-40B4-BE49-F238E27FC236}">
                  <a16:creationId xmlns:a16="http://schemas.microsoft.com/office/drawing/2014/main" id="{B4A4745B-E24E-47EB-873A-FAC3A1C3A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48616" y="1000819"/>
              <a:ext cx="576779" cy="189048"/>
            </a:xfrm>
            <a:prstGeom prst="rect">
              <a:avLst/>
            </a:prstGeom>
          </p:spPr>
        </p:pic>
        <p:pic>
          <p:nvPicPr>
            <p:cNvPr id="70" name="Grafik 69">
              <a:extLst>
                <a:ext uri="{FF2B5EF4-FFF2-40B4-BE49-F238E27FC236}">
                  <a16:creationId xmlns:a16="http://schemas.microsoft.com/office/drawing/2014/main" id="{7ABEB3EF-0D26-41F1-922E-5D339D4C24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26577" y="5767780"/>
              <a:ext cx="576779" cy="181554"/>
            </a:xfrm>
            <a:prstGeom prst="rect">
              <a:avLst/>
            </a:prstGeom>
          </p:spPr>
        </p:pic>
        <p:pic>
          <p:nvPicPr>
            <p:cNvPr id="71" name="Grafik 70">
              <a:extLst>
                <a:ext uri="{FF2B5EF4-FFF2-40B4-BE49-F238E27FC236}">
                  <a16:creationId xmlns:a16="http://schemas.microsoft.com/office/drawing/2014/main" id="{8957EC3B-3BCB-46F5-A396-96FE5EE33E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28584" y="5801877"/>
              <a:ext cx="576779" cy="181554"/>
            </a:xfrm>
            <a:prstGeom prst="rect">
              <a:avLst/>
            </a:prstGeom>
          </p:spPr>
        </p:pic>
      </p:grpSp>
      <p:sp>
        <p:nvSpPr>
          <p:cNvPr id="74" name="Rechteck 73">
            <a:extLst>
              <a:ext uri="{FF2B5EF4-FFF2-40B4-BE49-F238E27FC236}">
                <a16:creationId xmlns:a16="http://schemas.microsoft.com/office/drawing/2014/main" id="{34AB639C-2040-44D7-9FB3-35DBE44FB411}"/>
              </a:ext>
            </a:extLst>
          </p:cNvPr>
          <p:cNvSpPr/>
          <p:nvPr/>
        </p:nvSpPr>
        <p:spPr>
          <a:xfrm>
            <a:off x="0" y="5949334"/>
            <a:ext cx="2005976" cy="908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The </a:t>
            </a:r>
            <a:r>
              <a:rPr lang="de-DE" sz="2000" dirty="0" err="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classical</a:t>
            </a:r>
            <a:r>
              <a:rPr lang="de-DE" sz="20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a:t>
            </a:r>
            <a:r>
              <a:rPr lang="de-DE" sz="2000" dirty="0" err="1">
                <a:solidFill>
                  <a:sysClr val="windowText" lastClr="000000"/>
                </a:solidFill>
                <a:latin typeface="Calibri" panose="020F0502020204030204" pitchFamily="34" charset="0"/>
                <a:ea typeface="Calibri" panose="020F0502020204030204" pitchFamily="34" charset="0"/>
                <a:cs typeface="Calibri" panose="020F0502020204030204" pitchFamily="34" charset="0"/>
              </a:rPr>
              <a:t>way</a:t>
            </a:r>
            <a:r>
              <a:rPr lang="de-DE" sz="20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a:t>
            </a:r>
            <a:br>
              <a:rPr lang="de-DE" sz="20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br>
            <a:r>
              <a:rPr lang="de-DE" sz="2000" dirty="0">
                <a:solidFill>
                  <a:srgbClr val="0C2A63"/>
                </a:solidFill>
                <a:latin typeface="Calibri" panose="020F0502020204030204" pitchFamily="34" charset="0"/>
                <a:ea typeface="Calibri" panose="020F0502020204030204" pitchFamily="34" charset="0"/>
                <a:cs typeface="Calibri" panose="020F0502020204030204" pitchFamily="34" charset="0"/>
              </a:rPr>
              <a:t>The </a:t>
            </a:r>
            <a:r>
              <a:rPr lang="de-DE" sz="2000" dirty="0" err="1">
                <a:solidFill>
                  <a:srgbClr val="0C2A63"/>
                </a:solidFill>
                <a:latin typeface="Calibri" panose="020F0502020204030204" pitchFamily="34" charset="0"/>
                <a:ea typeface="Calibri" panose="020F0502020204030204" pitchFamily="34" charset="0"/>
                <a:cs typeface="Calibri" panose="020F0502020204030204" pitchFamily="34" charset="0"/>
              </a:rPr>
              <a:t>new</a:t>
            </a:r>
            <a:r>
              <a:rPr lang="de-DE" sz="2000" dirty="0">
                <a:solidFill>
                  <a:srgbClr val="0C2A63"/>
                </a:solidFill>
                <a:latin typeface="Calibri" panose="020F0502020204030204" pitchFamily="34" charset="0"/>
                <a:ea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ea typeface="Calibri" panose="020F0502020204030204" pitchFamily="34" charset="0"/>
                <a:cs typeface="Calibri" panose="020F0502020204030204" pitchFamily="34" charset="0"/>
              </a:rPr>
              <a:t>way</a:t>
            </a:r>
            <a:endParaRPr lang="de-DE" sz="2000" dirty="0">
              <a:solidFill>
                <a:srgbClr val="0C2A6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66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96BC7-8030-4AE8-B370-ECD9E803E9B1}"/>
              </a:ext>
            </a:extLst>
          </p:cNvPr>
          <p:cNvSpPr>
            <a:spLocks noGrp="1"/>
          </p:cNvSpPr>
          <p:nvPr>
            <p:ph type="title"/>
          </p:nvPr>
        </p:nvSpPr>
        <p:spPr>
          <a:xfrm>
            <a:off x="2390502" y="0"/>
            <a:ext cx="8963297" cy="1215481"/>
          </a:xfrm>
        </p:spPr>
        <p:txBody>
          <a:bodyPr/>
          <a:lstStyle/>
          <a:p>
            <a:pPr algn="l"/>
            <a:r>
              <a:rPr lang="de-DE" dirty="0"/>
              <a:t>Stories </a:t>
            </a:r>
            <a:r>
              <a:rPr lang="de-DE" dirty="0" err="1"/>
              <a:t>about</a:t>
            </a:r>
            <a:r>
              <a:rPr lang="de-DE" dirty="0"/>
              <a:t> </a:t>
            </a:r>
            <a:r>
              <a:rPr lang="de-DE" dirty="0" err="1"/>
              <a:t>metadata</a:t>
            </a:r>
            <a:r>
              <a:rPr lang="de-DE" dirty="0"/>
              <a:t>: </a:t>
            </a:r>
            <a:r>
              <a:rPr lang="de-DE" dirty="0" err="1"/>
              <a:t>outline</a:t>
            </a:r>
            <a:endParaRPr lang="de-DE" dirty="0"/>
          </a:p>
        </p:txBody>
      </p:sp>
      <p:sp>
        <p:nvSpPr>
          <p:cNvPr id="4" name="Inhaltsplatzhalter 2">
            <a:extLst>
              <a:ext uri="{FF2B5EF4-FFF2-40B4-BE49-F238E27FC236}">
                <a16:creationId xmlns:a16="http://schemas.microsoft.com/office/drawing/2014/main" id="{89BBAA22-8A37-4943-B139-2DEA29933F21}"/>
              </a:ext>
            </a:extLst>
          </p:cNvPr>
          <p:cNvSpPr txBox="1">
            <a:spLocks/>
          </p:cNvSpPr>
          <p:nvPr/>
        </p:nvSpPr>
        <p:spPr>
          <a:xfrm>
            <a:off x="843149" y="1676400"/>
            <a:ext cx="10770919" cy="4038600"/>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3200" dirty="0"/>
              <a:t>Intro: a data management horror story from the NYU Health Sciences Library</a:t>
            </a:r>
          </a:p>
          <a:p>
            <a:pPr fontAlgn="auto">
              <a:spcAft>
                <a:spcPts val="0"/>
              </a:spcAft>
            </a:pPr>
            <a:r>
              <a:rPr lang="en-US" sz="3200" dirty="0"/>
              <a:t>What are metadata, why are they important and what types of metadata exist ?</a:t>
            </a:r>
          </a:p>
          <a:p>
            <a:pPr fontAlgn="auto">
              <a:spcAft>
                <a:spcPts val="0"/>
              </a:spcAft>
            </a:pPr>
            <a:r>
              <a:rPr lang="en-US" sz="3200" dirty="0"/>
              <a:t>Persistent Identifier (PIDs) – what are they and how do these help for making my research more visible?</a:t>
            </a:r>
          </a:p>
        </p:txBody>
      </p:sp>
    </p:spTree>
    <p:extLst>
      <p:ext uri="{BB962C8B-B14F-4D97-AF65-F5344CB8AC3E}">
        <p14:creationId xmlns:p14="http://schemas.microsoft.com/office/powerpoint/2010/main" val="413245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A6B8A-0372-4777-B232-7B3DB5829584}"/>
              </a:ext>
            </a:extLst>
          </p:cNvPr>
          <p:cNvSpPr>
            <a:spLocks noGrp="1"/>
          </p:cNvSpPr>
          <p:nvPr>
            <p:ph type="title"/>
          </p:nvPr>
        </p:nvSpPr>
        <p:spPr/>
        <p:txBody>
          <a:bodyPr/>
          <a:lstStyle/>
          <a:p>
            <a:r>
              <a:rPr lang="de-DE" dirty="0"/>
              <a:t>	</a:t>
            </a:r>
          </a:p>
        </p:txBody>
      </p:sp>
      <p:sp>
        <p:nvSpPr>
          <p:cNvPr id="3" name="Inhaltsplatzhalter 2">
            <a:extLst>
              <a:ext uri="{FF2B5EF4-FFF2-40B4-BE49-F238E27FC236}">
                <a16:creationId xmlns:a16="http://schemas.microsoft.com/office/drawing/2014/main" id="{B960C6E2-863B-4BC2-881B-C6EAD85A2011}"/>
              </a:ext>
            </a:extLst>
          </p:cNvPr>
          <p:cNvSpPr>
            <a:spLocks noGrp="1"/>
          </p:cNvSpPr>
          <p:nvPr>
            <p:ph idx="1"/>
          </p:nvPr>
        </p:nvSpPr>
        <p:spPr/>
        <p:txBody>
          <a:bodyPr/>
          <a:lstStyle/>
          <a:p>
            <a:r>
              <a:rPr lang="de-DE" dirty="0">
                <a:hlinkClick r:id="rId2"/>
              </a:rPr>
              <a:t>https://www.youtube.com/watch?v=N2zK3sAtr-4</a:t>
            </a:r>
            <a:r>
              <a:rPr lang="de-DE" dirty="0"/>
              <a:t> </a:t>
            </a:r>
          </a:p>
        </p:txBody>
      </p:sp>
    </p:spTree>
    <p:extLst>
      <p:ext uri="{BB962C8B-B14F-4D97-AF65-F5344CB8AC3E}">
        <p14:creationId xmlns:p14="http://schemas.microsoft.com/office/powerpoint/2010/main" val="2733270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675B6-20BA-47FD-8FE5-BB59F9C3A6FA}"/>
              </a:ext>
            </a:extLst>
          </p:cNvPr>
          <p:cNvSpPr>
            <a:spLocks noGrp="1"/>
          </p:cNvSpPr>
          <p:nvPr>
            <p:ph type="title"/>
          </p:nvPr>
        </p:nvSpPr>
        <p:spPr>
          <a:xfrm>
            <a:off x="2481943" y="-16104"/>
            <a:ext cx="8858794" cy="1325563"/>
          </a:xfrm>
        </p:spPr>
        <p:txBody>
          <a:bodyPr/>
          <a:lstStyle/>
          <a:p>
            <a:pPr algn="l"/>
            <a:r>
              <a:rPr lang="de-DE" sz="3600" dirty="0" err="1"/>
              <a:t>Metadata</a:t>
            </a:r>
            <a:r>
              <a:rPr lang="de-DE" sz="3600" dirty="0"/>
              <a:t> – </a:t>
            </a:r>
            <a:r>
              <a:rPr lang="de-DE" sz="3600" dirty="0" err="1"/>
              <a:t>some</a:t>
            </a:r>
            <a:r>
              <a:rPr lang="de-DE" sz="3600" dirty="0"/>
              <a:t> </a:t>
            </a:r>
            <a:r>
              <a:rPr lang="de-DE" sz="3600" dirty="0" err="1"/>
              <a:t>definitions</a:t>
            </a:r>
            <a:endParaRPr lang="de-DE" sz="3600" dirty="0"/>
          </a:p>
        </p:txBody>
      </p:sp>
      <p:sp>
        <p:nvSpPr>
          <p:cNvPr id="5" name="Inhaltsplatzhalter 2">
            <a:extLst>
              <a:ext uri="{FF2B5EF4-FFF2-40B4-BE49-F238E27FC236}">
                <a16:creationId xmlns:a16="http://schemas.microsoft.com/office/drawing/2014/main" id="{EAF3CC5A-790F-4404-8079-9B03EB1B4B4D}"/>
              </a:ext>
            </a:extLst>
          </p:cNvPr>
          <p:cNvSpPr>
            <a:spLocks noGrp="1"/>
          </p:cNvSpPr>
          <p:nvPr>
            <p:ph idx="1"/>
          </p:nvPr>
        </p:nvSpPr>
        <p:spPr>
          <a:xfrm>
            <a:off x="525571" y="1708773"/>
            <a:ext cx="11048999" cy="2996896"/>
          </a:xfrm>
        </p:spPr>
        <p:txBody>
          <a:bodyPr/>
          <a:lstStyle/>
          <a:p>
            <a:pPr marL="0" indent="0">
              <a:spcAft>
                <a:spcPts val="1200"/>
              </a:spcAft>
              <a:buNone/>
            </a:pP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data</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about</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or</a:t>
            </a:r>
            <a:r>
              <a:rPr lang="de-DE" sz="2800"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information</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about</a:t>
            </a:r>
            <a:r>
              <a:rPr lang="de-DE" sz="2800" b="1" dirty="0">
                <a:latin typeface="Calibri" panose="020F0502020204030204" pitchFamily="34" charset="0"/>
                <a:cs typeface="Calibri" panose="020F0502020204030204" pitchFamily="34" charset="0"/>
              </a:rPr>
              <a:t> </a:t>
            </a:r>
            <a:r>
              <a:rPr lang="de-DE" sz="2800" b="1" dirty="0" err="1">
                <a:latin typeface="Calibri" panose="020F0502020204030204" pitchFamily="34" charset="0"/>
                <a:cs typeface="Calibri" panose="020F0502020204030204" pitchFamily="34" charset="0"/>
              </a:rPr>
              <a:t>information</a:t>
            </a:r>
            <a:r>
              <a:rPr lang="de-DE" sz="2800" b="1" dirty="0">
                <a:latin typeface="Calibri" panose="020F0502020204030204" pitchFamily="34" charset="0"/>
                <a:cs typeface="Calibri" panose="020F0502020204030204" pitchFamily="34" charset="0"/>
              </a:rPr>
              <a:t> </a:t>
            </a:r>
            <a:r>
              <a:rPr lang="de-DE"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0" indent="0">
              <a:spcAft>
                <a:spcPts val="1200"/>
              </a:spcAft>
              <a:buNone/>
            </a:pPr>
            <a:r>
              <a:rPr lang="en-US" sz="2800" dirty="0">
                <a:latin typeface="Calibri" panose="020F0502020204030204" pitchFamily="34" charset="0"/>
                <a:cs typeface="Calibri" panose="020F0502020204030204" pitchFamily="34" charset="0"/>
              </a:rPr>
              <a:t>Metadata are data that </a:t>
            </a:r>
            <a:r>
              <a:rPr lang="en-US" sz="2800" b="1" dirty="0">
                <a:latin typeface="Calibri" panose="020F0502020204030204" pitchFamily="34" charset="0"/>
                <a:cs typeface="Calibri" panose="020F0502020204030204" pitchFamily="34" charset="0"/>
              </a:rPr>
              <a:t>describes other data</a:t>
            </a:r>
            <a:r>
              <a:rPr lang="en-US" sz="2800" dirty="0">
                <a:latin typeface="Calibri" panose="020F0502020204030204" pitchFamily="34" charset="0"/>
                <a:cs typeface="Calibri" panose="020F0502020204030204" pitchFamily="34" charset="0"/>
              </a:rPr>
              <a:t>. They are </a:t>
            </a:r>
            <a:r>
              <a:rPr lang="en-US" sz="2800" b="1" dirty="0">
                <a:latin typeface="Calibri" panose="020F0502020204030204" pitchFamily="34" charset="0"/>
                <a:cs typeface="Calibri" panose="020F0502020204030204" pitchFamily="34" charset="0"/>
              </a:rPr>
              <a:t>structured</a:t>
            </a:r>
            <a:r>
              <a:rPr lang="en-US" sz="2800" dirty="0">
                <a:latin typeface="Calibri" panose="020F0502020204030204" pitchFamily="34" charset="0"/>
                <a:cs typeface="Calibri" panose="020F0502020204030204" pitchFamily="34" charset="0"/>
              </a:rPr>
              <a:t> in nature and are used to discover, audit, manage, or help identify the attributes of the data that they represent. Metadata can be a </a:t>
            </a:r>
            <a:r>
              <a:rPr lang="en-US" sz="2800" b="1" dirty="0">
                <a:latin typeface="Calibri" panose="020F0502020204030204" pitchFamily="34" charset="0"/>
                <a:cs typeface="Calibri" panose="020F0502020204030204" pitchFamily="34" charset="0"/>
              </a:rPr>
              <a:t>by-product of an automated transaction</a:t>
            </a:r>
            <a:r>
              <a:rPr lang="en-US" sz="2800" dirty="0">
                <a:latin typeface="Calibri" panose="020F0502020204030204" pitchFamily="34" charset="0"/>
                <a:cs typeface="Calibri" panose="020F0502020204030204" pitchFamily="34" charset="0"/>
              </a:rPr>
              <a:t>, or can be </a:t>
            </a:r>
            <a:r>
              <a:rPr lang="en-US" sz="2800" b="1" dirty="0">
                <a:latin typeface="Calibri" panose="020F0502020204030204" pitchFamily="34" charset="0"/>
                <a:cs typeface="Calibri" panose="020F0502020204030204" pitchFamily="34" charset="0"/>
              </a:rPr>
              <a:t>manually added </a:t>
            </a:r>
            <a:r>
              <a:rPr lang="en-US" sz="2800" dirty="0">
                <a:latin typeface="Calibri" panose="020F0502020204030204" pitchFamily="34" charset="0"/>
                <a:cs typeface="Calibri" panose="020F0502020204030204" pitchFamily="34" charset="0"/>
              </a:rPr>
              <a:t>to describe data. **</a:t>
            </a:r>
            <a:endParaRPr lang="de-DE" sz="2800" dirty="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4C62E9D5-125A-40AE-8EB0-769BF3E5E306}"/>
              </a:ext>
            </a:extLst>
          </p:cNvPr>
          <p:cNvSpPr/>
          <p:nvPr/>
        </p:nvSpPr>
        <p:spPr>
          <a:xfrm>
            <a:off x="363255" y="5084509"/>
            <a:ext cx="11373633" cy="661720"/>
          </a:xfrm>
          <a:prstGeom prst="rect">
            <a:avLst/>
          </a:prstGeom>
        </p:spPr>
        <p:txBody>
          <a:bodyPr wrap="square">
            <a:spAutoFit/>
          </a:bodyPr>
          <a:lstStyle/>
          <a:p>
            <a:pPr>
              <a:spcAft>
                <a:spcPts val="600"/>
              </a:spcAft>
            </a:pPr>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400" dirty="0">
                <a:latin typeface="Calibri" panose="020F0502020204030204" pitchFamily="34" charset="0"/>
              </a:rPr>
              <a:t>: </a:t>
            </a:r>
            <a:r>
              <a:rPr lang="de-DE" sz="14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endParaRPr lang="de-DE" sz="1600" dirty="0">
              <a:latin typeface="Calibri" panose="020F0502020204030204" pitchFamily="34" charset="0"/>
            </a:endParaRPr>
          </a:p>
          <a:p>
            <a:pPr>
              <a:spcAft>
                <a:spcPts val="600"/>
              </a:spcAft>
            </a:pPr>
            <a:r>
              <a:rPr lang="de-DE" sz="1600" dirty="0">
                <a:latin typeface="Calibri" panose="020F0502020204030204" pitchFamily="34" charset="0"/>
              </a:rPr>
              <a:t>** </a:t>
            </a:r>
            <a:r>
              <a:rPr lang="de-DE" sz="1600" dirty="0">
                <a:latin typeface="Calibri" panose="020F0502020204030204" pitchFamily="34" charset="0"/>
                <a:hlinkClick r:id="rId3">
                  <a:extLst>
                    <a:ext uri="{A12FA001-AC4F-418D-AE19-62706E023703}">
                      <ahyp:hlinkClr xmlns:ahyp="http://schemas.microsoft.com/office/drawing/2018/hyperlinkcolor" val="tx"/>
                    </a:ext>
                  </a:extLst>
                </a:hlinkClick>
              </a:rPr>
              <a:t>https://blog.infuseai.io/everything-about-metadata-and-its-meaning-for-machine-learning-practitioners-cd353ca160d1</a:t>
            </a:r>
            <a:r>
              <a:rPr lang="de-DE" sz="1600" dirty="0">
                <a:latin typeface="Calibri" panose="020F0502020204030204" pitchFamily="34" charset="0"/>
              </a:rPr>
              <a:t> </a:t>
            </a:r>
            <a:endParaRPr lang="de-DE" sz="1600" dirty="0"/>
          </a:p>
        </p:txBody>
      </p:sp>
    </p:spTree>
    <p:extLst>
      <p:ext uri="{BB962C8B-B14F-4D97-AF65-F5344CB8AC3E}">
        <p14:creationId xmlns:p14="http://schemas.microsoft.com/office/powerpoint/2010/main" val="2714907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0DCC9-AB33-4AE5-8C06-F52D9046BBE3}"/>
              </a:ext>
            </a:extLst>
          </p:cNvPr>
          <p:cNvSpPr>
            <a:spLocks noGrp="1"/>
          </p:cNvSpPr>
          <p:nvPr>
            <p:ph type="title"/>
          </p:nvPr>
        </p:nvSpPr>
        <p:spPr>
          <a:xfrm>
            <a:off x="2495006" y="-36315"/>
            <a:ext cx="8858794" cy="1325563"/>
          </a:xfrm>
        </p:spPr>
        <p:txBody>
          <a:bodyPr>
            <a:normAutofit/>
          </a:bodyPr>
          <a:lstStyle/>
          <a:p>
            <a:pPr algn="l"/>
            <a:r>
              <a:rPr lang="de-DE" sz="3600" dirty="0" err="1"/>
              <a:t>Metadata</a:t>
            </a:r>
            <a:r>
              <a:rPr lang="de-DE" sz="3600" dirty="0"/>
              <a:t> </a:t>
            </a:r>
            <a:r>
              <a:rPr lang="de-DE" sz="3600" dirty="0" err="1"/>
              <a:t>are</a:t>
            </a:r>
            <a:r>
              <a:rPr lang="de-DE" sz="3600" dirty="0"/>
              <a:t> </a:t>
            </a:r>
            <a:r>
              <a:rPr lang="de-DE" sz="3600" dirty="0" err="1"/>
              <a:t>everywhere</a:t>
            </a:r>
            <a:endParaRPr lang="de-DE" sz="3600" dirty="0"/>
          </a:p>
        </p:txBody>
      </p:sp>
      <p:sp>
        <p:nvSpPr>
          <p:cNvPr id="3" name="Rechteck 2">
            <a:extLst>
              <a:ext uri="{FF2B5EF4-FFF2-40B4-BE49-F238E27FC236}">
                <a16:creationId xmlns:a16="http://schemas.microsoft.com/office/drawing/2014/main" id="{C95ADE7E-675F-4E51-A1C7-4BFE017F8ECA}"/>
              </a:ext>
            </a:extLst>
          </p:cNvPr>
          <p:cNvSpPr/>
          <p:nvPr/>
        </p:nvSpPr>
        <p:spPr>
          <a:xfrm>
            <a:off x="838200" y="6130198"/>
            <a:ext cx="9935308" cy="584775"/>
          </a:xfrm>
          <a:prstGeom prst="rect">
            <a:avLst/>
          </a:prstGeom>
        </p:spPr>
        <p:txBody>
          <a:bodyPr wrap="square">
            <a:spAutoFit/>
          </a:bodyPr>
          <a:lstStyle/>
          <a:p>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600" dirty="0">
                <a:latin typeface="Calibri" panose="020F0502020204030204" pitchFamily="34" charset="0"/>
              </a:rPr>
              <a:t>: </a:t>
            </a:r>
            <a:r>
              <a:rPr lang="de-DE" sz="16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r>
              <a:rPr lang="de-DE" sz="1600" dirty="0">
                <a:latin typeface="Calibri" panose="020F0502020204030204" pitchFamily="34" charset="0"/>
              </a:rPr>
              <a:t> </a:t>
            </a:r>
            <a:endParaRPr lang="de-DE" sz="1600" dirty="0"/>
          </a:p>
        </p:txBody>
      </p:sp>
      <p:pic>
        <p:nvPicPr>
          <p:cNvPr id="4" name="Picture 4">
            <a:extLst>
              <a:ext uri="{FF2B5EF4-FFF2-40B4-BE49-F238E27FC236}">
                <a16:creationId xmlns:a16="http://schemas.microsoft.com/office/drawing/2014/main" id="{F9BAAE43-81E6-4623-99EB-E0B7E525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3" y="2107837"/>
            <a:ext cx="10412496" cy="3676613"/>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3D66A664-CCEE-4477-83CD-745933089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899" y="470660"/>
            <a:ext cx="2455525" cy="2382225"/>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a:extLst>
              <a:ext uri="{FF2B5EF4-FFF2-40B4-BE49-F238E27FC236}">
                <a16:creationId xmlns:a16="http://schemas.microsoft.com/office/drawing/2014/main" id="{7CBC661F-6B16-49BB-9445-E91DCE010349}"/>
              </a:ext>
            </a:extLst>
          </p:cNvPr>
          <p:cNvSpPr/>
          <p:nvPr/>
        </p:nvSpPr>
        <p:spPr bwMode="auto">
          <a:xfrm>
            <a:off x="501841" y="2107837"/>
            <a:ext cx="3104732" cy="577621"/>
          </a:xfrm>
          <a:prstGeom prst="ellipse">
            <a:avLst/>
          </a:prstGeom>
          <a:noFill/>
          <a:ln w="28575" cap="flat" cmpd="sng" algn="ctr">
            <a:solidFill>
              <a:srgbClr val="E5A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42537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4DE69-F9F6-947B-8B1D-997EE8F67CDC}"/>
              </a:ext>
            </a:extLst>
          </p:cNvPr>
          <p:cNvSpPr>
            <a:spLocks noGrp="1"/>
          </p:cNvSpPr>
          <p:nvPr>
            <p:ph type="title"/>
          </p:nvPr>
        </p:nvSpPr>
        <p:spPr>
          <a:xfrm>
            <a:off x="1710697" y="8415"/>
            <a:ext cx="10515600" cy="1325563"/>
          </a:xfrm>
        </p:spPr>
        <p:txBody>
          <a:bodyPr>
            <a:normAutofit/>
          </a:bodyPr>
          <a:lstStyle/>
          <a:p>
            <a:r>
              <a:rPr lang="en-GB" sz="3600" dirty="0"/>
              <a:t>Why are metadata important? An example…</a:t>
            </a:r>
          </a:p>
        </p:txBody>
      </p:sp>
      <p:pic>
        <p:nvPicPr>
          <p:cNvPr id="6" name="Grafik 5">
            <a:extLst>
              <a:ext uri="{FF2B5EF4-FFF2-40B4-BE49-F238E27FC236}">
                <a16:creationId xmlns:a16="http://schemas.microsoft.com/office/drawing/2014/main" id="{1EFBE062-71A4-45DA-8AF4-8DBDF17AFAD4}"/>
              </a:ext>
            </a:extLst>
          </p:cNvPr>
          <p:cNvPicPr>
            <a:picLocks noChangeAspect="1"/>
          </p:cNvPicPr>
          <p:nvPr/>
        </p:nvPicPr>
        <p:blipFill rotWithShape="1">
          <a:blip r:embed="rId3"/>
          <a:srcRect l="1" t="12271" r="1184"/>
          <a:stretch/>
        </p:blipFill>
        <p:spPr>
          <a:xfrm>
            <a:off x="6096000" y="2197312"/>
            <a:ext cx="5856343" cy="3963411"/>
          </a:xfrm>
          <a:prstGeom prst="rect">
            <a:avLst/>
          </a:prstGeom>
        </p:spPr>
      </p:pic>
      <p:grpSp>
        <p:nvGrpSpPr>
          <p:cNvPr id="7" name="Gruppieren 6">
            <a:extLst>
              <a:ext uri="{FF2B5EF4-FFF2-40B4-BE49-F238E27FC236}">
                <a16:creationId xmlns:a16="http://schemas.microsoft.com/office/drawing/2014/main" id="{1AC07370-ACDB-454E-ABBF-5DF13B523A76}"/>
              </a:ext>
            </a:extLst>
          </p:cNvPr>
          <p:cNvGrpSpPr/>
          <p:nvPr/>
        </p:nvGrpSpPr>
        <p:grpSpPr>
          <a:xfrm>
            <a:off x="5863422" y="1177215"/>
            <a:ext cx="6006084" cy="775359"/>
            <a:chOff x="5863422" y="1264897"/>
            <a:chExt cx="6006084" cy="775359"/>
          </a:xfrm>
        </p:grpSpPr>
        <p:sp>
          <p:nvSpPr>
            <p:cNvPr id="8" name="Ellipse 7">
              <a:extLst>
                <a:ext uri="{FF2B5EF4-FFF2-40B4-BE49-F238E27FC236}">
                  <a16:creationId xmlns:a16="http://schemas.microsoft.com/office/drawing/2014/main" id="{5BE3A5F3-2384-40FB-B1C2-EE8914DB7DD3}"/>
                </a:ext>
              </a:extLst>
            </p:cNvPr>
            <p:cNvSpPr/>
            <p:nvPr/>
          </p:nvSpPr>
          <p:spPr bwMode="auto">
            <a:xfrm>
              <a:off x="5863422" y="1578590"/>
              <a:ext cx="4290509" cy="46166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9" name="Textfeld 8">
              <a:extLst>
                <a:ext uri="{FF2B5EF4-FFF2-40B4-BE49-F238E27FC236}">
                  <a16:creationId xmlns:a16="http://schemas.microsoft.com/office/drawing/2014/main" id="{848F07F4-3F81-4006-A426-34F95AC8F9BF}"/>
                </a:ext>
              </a:extLst>
            </p:cNvPr>
            <p:cNvSpPr txBox="1"/>
            <p:nvPr/>
          </p:nvSpPr>
          <p:spPr>
            <a:xfrm>
              <a:off x="9329057" y="1264897"/>
              <a:ext cx="2540449" cy="400110"/>
            </a:xfrm>
            <a:prstGeom prst="rect">
              <a:avLst/>
            </a:prstGeom>
            <a:solidFill>
              <a:schemeClr val="bg1"/>
            </a:solidFill>
          </p:spPr>
          <p:txBody>
            <a:bodyPr wrap="square" rtlCol="0">
              <a:spAutoFit/>
            </a:bodyPr>
            <a:lstStyle/>
            <a:p>
              <a:pPr algn="ctr"/>
              <a:r>
                <a:rPr lang="de-DE" sz="2000" dirty="0" err="1">
                  <a:solidFill>
                    <a:srgbClr val="FF0000"/>
                  </a:solidFill>
                  <a:latin typeface="Calibri" panose="020F0502020204030204" pitchFamily="34" charset="0"/>
                  <a:cs typeface="Calibri" panose="020F0502020204030204" pitchFamily="34" charset="0"/>
                </a:rPr>
                <a:t>meaningful</a:t>
              </a:r>
              <a:r>
                <a:rPr lang="de-DE" sz="2000" dirty="0">
                  <a:solidFill>
                    <a:srgbClr val="FF0000"/>
                  </a:solidFill>
                  <a:latin typeface="Calibri" panose="020F0502020204030204" pitchFamily="34" charset="0"/>
                  <a:cs typeface="Calibri" panose="020F0502020204030204" pitchFamily="34" charset="0"/>
                </a:rPr>
                <a:t> </a:t>
              </a:r>
              <a:r>
                <a:rPr lang="de-DE" sz="2000" dirty="0" err="1">
                  <a:solidFill>
                    <a:srgbClr val="FF0000"/>
                  </a:solidFill>
                  <a:latin typeface="Calibri" panose="020F0502020204030204" pitchFamily="34" charset="0"/>
                  <a:cs typeface="Calibri" panose="020F0502020204030204" pitchFamily="34" charset="0"/>
                </a:rPr>
                <a:t>file</a:t>
              </a:r>
              <a:r>
                <a:rPr lang="de-DE" sz="2000" dirty="0">
                  <a:solidFill>
                    <a:srgbClr val="FF0000"/>
                  </a:solidFill>
                  <a:latin typeface="Calibri" panose="020F0502020204030204" pitchFamily="34" charset="0"/>
                  <a:cs typeface="Calibri" panose="020F0502020204030204" pitchFamily="34" charset="0"/>
                </a:rPr>
                <a:t> </a:t>
              </a:r>
              <a:r>
                <a:rPr lang="de-DE" sz="2000" dirty="0" err="1">
                  <a:solidFill>
                    <a:srgbClr val="FF0000"/>
                  </a:solidFill>
                  <a:latin typeface="Calibri" panose="020F0502020204030204" pitchFamily="34" charset="0"/>
                  <a:cs typeface="Calibri" panose="020F0502020204030204" pitchFamily="34" charset="0"/>
                </a:rPr>
                <a:t>name</a:t>
              </a:r>
              <a:endParaRPr lang="de-DE" sz="2000" dirty="0">
                <a:solidFill>
                  <a:srgbClr val="FF0000"/>
                </a:solidFill>
                <a:latin typeface="Calibri" panose="020F0502020204030204" pitchFamily="34" charset="0"/>
                <a:cs typeface="Calibri" panose="020F0502020204030204" pitchFamily="34" charset="0"/>
              </a:endParaRPr>
            </a:p>
          </p:txBody>
        </p:sp>
      </p:grpSp>
      <p:grpSp>
        <p:nvGrpSpPr>
          <p:cNvPr id="10" name="Gruppieren 9">
            <a:extLst>
              <a:ext uri="{FF2B5EF4-FFF2-40B4-BE49-F238E27FC236}">
                <a16:creationId xmlns:a16="http://schemas.microsoft.com/office/drawing/2014/main" id="{D530C819-D5A3-4185-9BDE-5CE9DB14CBE8}"/>
              </a:ext>
            </a:extLst>
          </p:cNvPr>
          <p:cNvGrpSpPr/>
          <p:nvPr/>
        </p:nvGrpSpPr>
        <p:grpSpPr>
          <a:xfrm>
            <a:off x="5863423" y="2087614"/>
            <a:ext cx="6233643" cy="498258"/>
            <a:chOff x="5863423" y="2175296"/>
            <a:chExt cx="6233643" cy="498258"/>
          </a:xfrm>
        </p:grpSpPr>
        <p:sp>
          <p:nvSpPr>
            <p:cNvPr id="11" name="Ellipse 10">
              <a:extLst>
                <a:ext uri="{FF2B5EF4-FFF2-40B4-BE49-F238E27FC236}">
                  <a16:creationId xmlns:a16="http://schemas.microsoft.com/office/drawing/2014/main" id="{C5703815-6719-4D47-BA83-39A4B152D289}"/>
                </a:ext>
              </a:extLst>
            </p:cNvPr>
            <p:cNvSpPr/>
            <p:nvPr/>
          </p:nvSpPr>
          <p:spPr bwMode="auto">
            <a:xfrm>
              <a:off x="5863423" y="2211889"/>
              <a:ext cx="3104732" cy="461665"/>
            </a:xfrm>
            <a:prstGeom prst="ellipse">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2" name="Textfeld 11">
              <a:extLst>
                <a:ext uri="{FF2B5EF4-FFF2-40B4-BE49-F238E27FC236}">
                  <a16:creationId xmlns:a16="http://schemas.microsoft.com/office/drawing/2014/main" id="{27BD35A8-8724-4F86-8B8A-1349BD8E4C36}"/>
                </a:ext>
              </a:extLst>
            </p:cNvPr>
            <p:cNvSpPr txBox="1"/>
            <p:nvPr/>
          </p:nvSpPr>
          <p:spPr>
            <a:xfrm>
              <a:off x="9556617" y="2175296"/>
              <a:ext cx="2540449" cy="400110"/>
            </a:xfrm>
            <a:prstGeom prst="rect">
              <a:avLst/>
            </a:prstGeom>
            <a:solidFill>
              <a:schemeClr val="bg1"/>
            </a:solidFill>
          </p:spPr>
          <p:txBody>
            <a:bodyPr wrap="square" rtlCol="0">
              <a:spAutoFit/>
            </a:bodyPr>
            <a:lstStyle/>
            <a:p>
              <a:pPr algn="ctr"/>
              <a:r>
                <a:rPr lang="de-DE" sz="2000" dirty="0" err="1">
                  <a:solidFill>
                    <a:srgbClr val="FF6600"/>
                  </a:solidFill>
                  <a:latin typeface="Calibri" panose="020F0502020204030204" pitchFamily="34" charset="0"/>
                  <a:cs typeface="Calibri" panose="020F0502020204030204" pitchFamily="34" charset="0"/>
                </a:rPr>
                <a:t>license</a:t>
              </a:r>
              <a:r>
                <a:rPr lang="de-DE" sz="2000" dirty="0">
                  <a:solidFill>
                    <a:srgbClr val="FF6600"/>
                  </a:solidFill>
                  <a:latin typeface="Calibri" panose="020F0502020204030204" pitchFamily="34" charset="0"/>
                  <a:cs typeface="Calibri" panose="020F0502020204030204" pitchFamily="34" charset="0"/>
                </a:rPr>
                <a:t> </a:t>
              </a:r>
              <a:r>
                <a:rPr lang="de-DE" sz="2000" dirty="0" err="1">
                  <a:solidFill>
                    <a:srgbClr val="FF6600"/>
                  </a:solidFill>
                  <a:latin typeface="Calibri" panose="020F0502020204030204" pitchFamily="34" charset="0"/>
                  <a:cs typeface="Calibri" panose="020F0502020204030204" pitchFamily="34" charset="0"/>
                </a:rPr>
                <a:t>information</a:t>
              </a:r>
              <a:endParaRPr lang="de-DE" sz="2000" dirty="0">
                <a:solidFill>
                  <a:srgbClr val="FF6600"/>
                </a:solidFill>
                <a:latin typeface="Calibri" panose="020F0502020204030204" pitchFamily="34" charset="0"/>
                <a:cs typeface="Calibri" panose="020F0502020204030204" pitchFamily="34" charset="0"/>
              </a:endParaRPr>
            </a:p>
          </p:txBody>
        </p:sp>
      </p:grpSp>
      <p:grpSp>
        <p:nvGrpSpPr>
          <p:cNvPr id="13" name="Gruppieren 12">
            <a:extLst>
              <a:ext uri="{FF2B5EF4-FFF2-40B4-BE49-F238E27FC236}">
                <a16:creationId xmlns:a16="http://schemas.microsoft.com/office/drawing/2014/main" id="{B74CE458-80A2-4E85-958A-9C702CF068B8}"/>
              </a:ext>
            </a:extLst>
          </p:cNvPr>
          <p:cNvGrpSpPr/>
          <p:nvPr/>
        </p:nvGrpSpPr>
        <p:grpSpPr>
          <a:xfrm>
            <a:off x="5863423" y="2597885"/>
            <a:ext cx="6176696" cy="982782"/>
            <a:chOff x="5863423" y="2685567"/>
            <a:chExt cx="6176696" cy="982782"/>
          </a:xfrm>
        </p:grpSpPr>
        <p:sp>
          <p:nvSpPr>
            <p:cNvPr id="14" name="Ellipse 13">
              <a:extLst>
                <a:ext uri="{FF2B5EF4-FFF2-40B4-BE49-F238E27FC236}">
                  <a16:creationId xmlns:a16="http://schemas.microsoft.com/office/drawing/2014/main" id="{6525DECB-7B93-421B-8AFB-F4A80A9E3D38}"/>
                </a:ext>
              </a:extLst>
            </p:cNvPr>
            <p:cNvSpPr/>
            <p:nvPr/>
          </p:nvSpPr>
          <p:spPr bwMode="auto">
            <a:xfrm>
              <a:off x="5863423" y="2685567"/>
              <a:ext cx="6088920" cy="982782"/>
            </a:xfrm>
            <a:prstGeom prst="ellipse">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5" name="Textfeld 14">
              <a:extLst>
                <a:ext uri="{FF2B5EF4-FFF2-40B4-BE49-F238E27FC236}">
                  <a16:creationId xmlns:a16="http://schemas.microsoft.com/office/drawing/2014/main" id="{487F014B-5468-461F-9F52-0A5BB010BEA2}"/>
                </a:ext>
              </a:extLst>
            </p:cNvPr>
            <p:cNvSpPr txBox="1"/>
            <p:nvPr/>
          </p:nvSpPr>
          <p:spPr>
            <a:xfrm>
              <a:off x="10833713" y="3224464"/>
              <a:ext cx="1206406" cy="400110"/>
            </a:xfrm>
            <a:prstGeom prst="rect">
              <a:avLst/>
            </a:prstGeom>
            <a:solidFill>
              <a:schemeClr val="bg1"/>
            </a:solidFill>
          </p:spPr>
          <p:txBody>
            <a:bodyPr wrap="square" rtlCol="0">
              <a:spAutoFit/>
            </a:bodyPr>
            <a:lstStyle/>
            <a:p>
              <a:pPr algn="ctr"/>
              <a:r>
                <a:rPr lang="de-DE" sz="2000" dirty="0" err="1">
                  <a:solidFill>
                    <a:srgbClr val="00B050"/>
                  </a:solidFill>
                  <a:latin typeface="Calibri" panose="020F0502020204030204" pitchFamily="34" charset="0"/>
                  <a:cs typeface="Calibri" panose="020F0502020204030204" pitchFamily="34" charset="0"/>
                </a:rPr>
                <a:t>citation</a:t>
              </a:r>
              <a:endParaRPr lang="de-DE" sz="2000" dirty="0">
                <a:solidFill>
                  <a:srgbClr val="00B050"/>
                </a:solidFill>
                <a:latin typeface="Calibri" panose="020F0502020204030204" pitchFamily="34" charset="0"/>
                <a:cs typeface="Calibri" panose="020F0502020204030204" pitchFamily="34" charset="0"/>
              </a:endParaRPr>
            </a:p>
          </p:txBody>
        </p:sp>
      </p:grpSp>
      <p:grpSp>
        <p:nvGrpSpPr>
          <p:cNvPr id="16" name="Gruppieren 15">
            <a:extLst>
              <a:ext uri="{FF2B5EF4-FFF2-40B4-BE49-F238E27FC236}">
                <a16:creationId xmlns:a16="http://schemas.microsoft.com/office/drawing/2014/main" id="{404CF1AE-E56C-41EB-8FCF-F57E4098C411}"/>
              </a:ext>
            </a:extLst>
          </p:cNvPr>
          <p:cNvGrpSpPr/>
          <p:nvPr/>
        </p:nvGrpSpPr>
        <p:grpSpPr>
          <a:xfrm>
            <a:off x="5718622" y="3514739"/>
            <a:ext cx="6321497" cy="1676990"/>
            <a:chOff x="5718622" y="3602421"/>
            <a:chExt cx="6321497" cy="1676990"/>
          </a:xfrm>
        </p:grpSpPr>
        <p:sp>
          <p:nvSpPr>
            <p:cNvPr id="17" name="Ellipse 16">
              <a:extLst>
                <a:ext uri="{FF2B5EF4-FFF2-40B4-BE49-F238E27FC236}">
                  <a16:creationId xmlns:a16="http://schemas.microsoft.com/office/drawing/2014/main" id="{ADC6FE9D-C4AF-4AD9-ACB0-19ADC1672432}"/>
                </a:ext>
              </a:extLst>
            </p:cNvPr>
            <p:cNvSpPr/>
            <p:nvPr/>
          </p:nvSpPr>
          <p:spPr bwMode="auto">
            <a:xfrm>
              <a:off x="5718622" y="3602421"/>
              <a:ext cx="6088920" cy="1676990"/>
            </a:xfrm>
            <a:prstGeom prst="ellipse">
              <a:avLst/>
            </a:prstGeom>
            <a:noFill/>
            <a:ln w="9525" cap="flat" cmpd="sng" algn="ctr">
              <a:solidFill>
                <a:srgbClr val="00589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8" name="Textfeld 17">
              <a:extLst>
                <a:ext uri="{FF2B5EF4-FFF2-40B4-BE49-F238E27FC236}">
                  <a16:creationId xmlns:a16="http://schemas.microsoft.com/office/drawing/2014/main" id="{743B5566-623A-4A4C-9CF1-CC18302AAB5D}"/>
                </a:ext>
              </a:extLst>
            </p:cNvPr>
            <p:cNvSpPr txBox="1"/>
            <p:nvPr/>
          </p:nvSpPr>
          <p:spPr>
            <a:xfrm>
              <a:off x="10120195" y="4183804"/>
              <a:ext cx="1919924" cy="400110"/>
            </a:xfrm>
            <a:prstGeom prst="rect">
              <a:avLst/>
            </a:prstGeom>
            <a:solidFill>
              <a:schemeClr val="bg1"/>
            </a:solidFill>
          </p:spPr>
          <p:txBody>
            <a:bodyPr wrap="square" rtlCol="0">
              <a:spAutoFit/>
            </a:bodyPr>
            <a:lstStyle/>
            <a:p>
              <a:pPr algn="ctr"/>
              <a:r>
                <a:rPr lang="de-DE" sz="2000" dirty="0" err="1">
                  <a:solidFill>
                    <a:srgbClr val="00589C"/>
                  </a:solidFill>
                  <a:latin typeface="Calibri" panose="020F0502020204030204" pitchFamily="34" charset="0"/>
                  <a:cs typeface="Calibri" panose="020F0502020204030204" pitchFamily="34" charset="0"/>
                </a:rPr>
                <a:t>related</a:t>
              </a:r>
              <a:r>
                <a:rPr lang="de-DE" sz="2000" dirty="0">
                  <a:solidFill>
                    <a:srgbClr val="00589C"/>
                  </a:solidFill>
                  <a:latin typeface="Calibri" panose="020F0502020204030204" pitchFamily="34" charset="0"/>
                  <a:cs typeface="Calibri" panose="020F0502020204030204" pitchFamily="34" charset="0"/>
                </a:rPr>
                <a:t> </a:t>
              </a:r>
              <a:r>
                <a:rPr lang="de-DE" sz="2000" dirty="0" err="1">
                  <a:solidFill>
                    <a:srgbClr val="00589C"/>
                  </a:solidFill>
                  <a:latin typeface="Calibri" panose="020F0502020204030204" pitchFamily="34" charset="0"/>
                  <a:cs typeface="Calibri" panose="020F0502020204030204" pitchFamily="34" charset="0"/>
                </a:rPr>
                <a:t>articles</a:t>
              </a:r>
              <a:endParaRPr lang="de-DE" sz="2000" dirty="0">
                <a:solidFill>
                  <a:srgbClr val="00589C"/>
                </a:solidFill>
                <a:latin typeface="Calibri" panose="020F0502020204030204" pitchFamily="34" charset="0"/>
                <a:cs typeface="Calibri" panose="020F0502020204030204" pitchFamily="34" charset="0"/>
              </a:endParaRPr>
            </a:p>
          </p:txBody>
        </p:sp>
      </p:grpSp>
      <p:grpSp>
        <p:nvGrpSpPr>
          <p:cNvPr id="19" name="Gruppieren 18">
            <a:extLst>
              <a:ext uri="{FF2B5EF4-FFF2-40B4-BE49-F238E27FC236}">
                <a16:creationId xmlns:a16="http://schemas.microsoft.com/office/drawing/2014/main" id="{4E597E92-4CC1-4A4F-8421-7A244B426817}"/>
              </a:ext>
            </a:extLst>
          </p:cNvPr>
          <p:cNvGrpSpPr/>
          <p:nvPr/>
        </p:nvGrpSpPr>
        <p:grpSpPr>
          <a:xfrm>
            <a:off x="5718622" y="5133115"/>
            <a:ext cx="6440450" cy="1209320"/>
            <a:chOff x="5718622" y="5220797"/>
            <a:chExt cx="6440450" cy="1209320"/>
          </a:xfrm>
        </p:grpSpPr>
        <p:sp>
          <p:nvSpPr>
            <p:cNvPr id="20" name="Ellipse 19">
              <a:extLst>
                <a:ext uri="{FF2B5EF4-FFF2-40B4-BE49-F238E27FC236}">
                  <a16:creationId xmlns:a16="http://schemas.microsoft.com/office/drawing/2014/main" id="{EE16D197-0393-4187-B9AC-D4C78CFAFA76}"/>
                </a:ext>
              </a:extLst>
            </p:cNvPr>
            <p:cNvSpPr/>
            <p:nvPr/>
          </p:nvSpPr>
          <p:spPr bwMode="auto">
            <a:xfrm>
              <a:off x="5718622" y="5220797"/>
              <a:ext cx="6258904" cy="627500"/>
            </a:xfrm>
            <a:prstGeom prst="ellipse">
              <a:avLst/>
            </a:prstGeom>
            <a:noFill/>
            <a:ln w="9525" cap="flat" cmpd="sng" algn="ctr">
              <a:solidFill>
                <a:srgbClr val="CC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1" name="Textfeld 20">
              <a:extLst>
                <a:ext uri="{FF2B5EF4-FFF2-40B4-BE49-F238E27FC236}">
                  <a16:creationId xmlns:a16="http://schemas.microsoft.com/office/drawing/2014/main" id="{D50E9434-4A91-4297-91B7-1689FE169B4B}"/>
                </a:ext>
              </a:extLst>
            </p:cNvPr>
            <p:cNvSpPr txBox="1"/>
            <p:nvPr/>
          </p:nvSpPr>
          <p:spPr>
            <a:xfrm>
              <a:off x="9767564" y="6030007"/>
              <a:ext cx="2391508" cy="400110"/>
            </a:xfrm>
            <a:prstGeom prst="rect">
              <a:avLst/>
            </a:prstGeom>
            <a:solidFill>
              <a:schemeClr val="bg1"/>
            </a:solidFill>
          </p:spPr>
          <p:txBody>
            <a:bodyPr wrap="square" rtlCol="0">
              <a:spAutoFit/>
            </a:bodyPr>
            <a:lstStyle/>
            <a:p>
              <a:pPr algn="ctr"/>
              <a:r>
                <a:rPr lang="de-DE" sz="2000" dirty="0" err="1">
                  <a:solidFill>
                    <a:srgbClr val="CC3399"/>
                  </a:solidFill>
                  <a:latin typeface="Calibri" panose="020F0502020204030204" pitchFamily="34" charset="0"/>
                  <a:cs typeface="Calibri" panose="020F0502020204030204" pitchFamily="34" charset="0"/>
                </a:rPr>
                <a:t>definition</a:t>
              </a:r>
              <a:r>
                <a:rPr lang="de-DE" sz="2000" dirty="0">
                  <a:solidFill>
                    <a:srgbClr val="CC3399"/>
                  </a:solidFill>
                  <a:latin typeface="Calibri" panose="020F0502020204030204" pitchFamily="34" charset="0"/>
                  <a:cs typeface="Calibri" panose="020F0502020204030204" pitchFamily="34" charset="0"/>
                </a:rPr>
                <a:t> </a:t>
              </a:r>
              <a:r>
                <a:rPr lang="de-DE" sz="2000" dirty="0" err="1">
                  <a:solidFill>
                    <a:srgbClr val="CC3399"/>
                  </a:solidFill>
                  <a:latin typeface="Calibri" panose="020F0502020204030204" pitchFamily="34" charset="0"/>
                  <a:cs typeface="Calibri" panose="020F0502020204030204" pitchFamily="34" charset="0"/>
                </a:rPr>
                <a:t>of</a:t>
              </a:r>
              <a:r>
                <a:rPr lang="de-DE" sz="2000" dirty="0">
                  <a:solidFill>
                    <a:srgbClr val="CC3399"/>
                  </a:solidFill>
                  <a:latin typeface="Calibri" panose="020F0502020204030204" pitchFamily="34" charset="0"/>
                  <a:cs typeface="Calibri" panose="020F0502020204030204" pitchFamily="34" charset="0"/>
                </a:rPr>
                <a:t> </a:t>
              </a:r>
              <a:r>
                <a:rPr lang="de-DE" sz="2000" dirty="0" err="1">
                  <a:solidFill>
                    <a:srgbClr val="CC3399"/>
                  </a:solidFill>
                  <a:latin typeface="Calibri" panose="020F0502020204030204" pitchFamily="34" charset="0"/>
                  <a:cs typeface="Calibri" panose="020F0502020204030204" pitchFamily="34" charset="0"/>
                </a:rPr>
                <a:t>colums</a:t>
              </a:r>
              <a:endParaRPr lang="de-DE" sz="2000" dirty="0">
                <a:solidFill>
                  <a:srgbClr val="CC3399"/>
                </a:solidFill>
                <a:latin typeface="Calibri" panose="020F0502020204030204" pitchFamily="34" charset="0"/>
                <a:cs typeface="Calibri" panose="020F0502020204030204" pitchFamily="34" charset="0"/>
              </a:endParaRPr>
            </a:p>
          </p:txBody>
        </p:sp>
      </p:grpSp>
      <p:sp>
        <p:nvSpPr>
          <p:cNvPr id="4" name="Textfeld 3">
            <a:extLst>
              <a:ext uri="{FF2B5EF4-FFF2-40B4-BE49-F238E27FC236}">
                <a16:creationId xmlns:a16="http://schemas.microsoft.com/office/drawing/2014/main" id="{38B12B4E-7D4C-45D8-9991-4F2707834066}"/>
              </a:ext>
            </a:extLst>
          </p:cNvPr>
          <p:cNvSpPr txBox="1"/>
          <p:nvPr/>
        </p:nvSpPr>
        <p:spPr>
          <a:xfrm>
            <a:off x="261027" y="5833688"/>
            <a:ext cx="5406742" cy="461665"/>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What </a:t>
            </a:r>
            <a:r>
              <a:rPr lang="de-DE" dirty="0" err="1">
                <a:latin typeface="Calibri" panose="020F0502020204030204" pitchFamily="34" charset="0"/>
                <a:cs typeface="Calibri" panose="020F0502020204030204" pitchFamily="34" charset="0"/>
              </a:rPr>
              <a:t>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content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table</a:t>
            </a:r>
            <a:r>
              <a:rPr lang="de-DE" dirty="0">
                <a:latin typeface="Calibri" panose="020F0502020204030204" pitchFamily="34" charset="0"/>
                <a:cs typeface="Calibri" panose="020F0502020204030204" pitchFamily="34" charset="0"/>
              </a:rPr>
              <a:t>?</a:t>
            </a:r>
          </a:p>
        </p:txBody>
      </p:sp>
      <p:grpSp>
        <p:nvGrpSpPr>
          <p:cNvPr id="2" name="Gruppieren 1">
            <a:extLst>
              <a:ext uri="{FF2B5EF4-FFF2-40B4-BE49-F238E27FC236}">
                <a16:creationId xmlns:a16="http://schemas.microsoft.com/office/drawing/2014/main" id="{614C3A5F-E372-48BF-ADBA-3AFCCB66B721}"/>
              </a:ext>
            </a:extLst>
          </p:cNvPr>
          <p:cNvGrpSpPr/>
          <p:nvPr/>
        </p:nvGrpSpPr>
        <p:grpSpPr>
          <a:xfrm>
            <a:off x="261027" y="1823330"/>
            <a:ext cx="5385195" cy="3814394"/>
            <a:chOff x="261027" y="1823330"/>
            <a:chExt cx="5385195" cy="3814394"/>
          </a:xfrm>
        </p:grpSpPr>
        <p:pic>
          <p:nvPicPr>
            <p:cNvPr id="3" name="Grafik 2">
              <a:extLst>
                <a:ext uri="{FF2B5EF4-FFF2-40B4-BE49-F238E27FC236}">
                  <a16:creationId xmlns:a16="http://schemas.microsoft.com/office/drawing/2014/main" id="{EAAAEC04-F801-4BFD-9D0C-DC0AEE81F145}"/>
                </a:ext>
              </a:extLst>
            </p:cNvPr>
            <p:cNvPicPr>
              <a:picLocks noChangeAspect="1"/>
            </p:cNvPicPr>
            <p:nvPr/>
          </p:nvPicPr>
          <p:blipFill rotWithShape="1">
            <a:blip r:embed="rId4"/>
            <a:srcRect l="848" t="1028" r="-1" b="20522"/>
            <a:stretch/>
          </p:blipFill>
          <p:spPr>
            <a:xfrm>
              <a:off x="286210" y="2087853"/>
              <a:ext cx="5360012" cy="3549871"/>
            </a:xfrm>
            <a:prstGeom prst="rect">
              <a:avLst/>
            </a:prstGeom>
          </p:spPr>
        </p:pic>
        <p:pic>
          <p:nvPicPr>
            <p:cNvPr id="22" name="Grafik 21">
              <a:extLst>
                <a:ext uri="{FF2B5EF4-FFF2-40B4-BE49-F238E27FC236}">
                  <a16:creationId xmlns:a16="http://schemas.microsoft.com/office/drawing/2014/main" id="{4353569D-2956-4229-95BB-3C7E67E043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1027" y="1823330"/>
              <a:ext cx="1402048" cy="461665"/>
            </a:xfrm>
            <a:prstGeom prst="rect">
              <a:avLst/>
            </a:prstGeom>
          </p:spPr>
        </p:pic>
      </p:grpSp>
      <p:pic>
        <p:nvPicPr>
          <p:cNvPr id="23" name="Grafik 22">
            <a:extLst>
              <a:ext uri="{FF2B5EF4-FFF2-40B4-BE49-F238E27FC236}">
                <a16:creationId xmlns:a16="http://schemas.microsoft.com/office/drawing/2014/main" id="{6D3DDBB6-0B93-45AA-9590-EAAA4070FBFE}"/>
              </a:ext>
            </a:extLst>
          </p:cNvPr>
          <p:cNvPicPr>
            <a:picLocks noChangeAspect="1"/>
          </p:cNvPicPr>
          <p:nvPr/>
        </p:nvPicPr>
        <p:blipFill rotWithShape="1">
          <a:blip r:embed="rId3"/>
          <a:srcRect t="1745" r="52847" b="94090"/>
          <a:stretch/>
        </p:blipFill>
        <p:spPr>
          <a:xfrm>
            <a:off x="6096000" y="1626773"/>
            <a:ext cx="3928751" cy="264524"/>
          </a:xfrm>
          <a:prstGeom prst="rect">
            <a:avLst/>
          </a:prstGeom>
        </p:spPr>
      </p:pic>
      <p:sp>
        <p:nvSpPr>
          <p:cNvPr id="25" name="Textfeld 24">
            <a:extLst>
              <a:ext uri="{FF2B5EF4-FFF2-40B4-BE49-F238E27FC236}">
                <a16:creationId xmlns:a16="http://schemas.microsoft.com/office/drawing/2014/main" id="{7874EA00-EB29-4929-BB62-F4C8DF6CB13B}"/>
              </a:ext>
            </a:extLst>
          </p:cNvPr>
          <p:cNvSpPr txBox="1"/>
          <p:nvPr/>
        </p:nvSpPr>
        <p:spPr>
          <a:xfrm>
            <a:off x="6096000" y="6348116"/>
            <a:ext cx="5406742" cy="461665"/>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curation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by</a:t>
            </a:r>
            <a:r>
              <a:rPr lang="de-DE" dirty="0">
                <a:latin typeface="Calibri" panose="020F0502020204030204" pitchFamily="34" charset="0"/>
                <a:cs typeface="Calibri" panose="020F0502020204030204" pitchFamily="34" charset="0"/>
              </a:rPr>
              <a:t> a </a:t>
            </a:r>
            <a:r>
              <a:rPr lang="de-DE" dirty="0" err="1">
                <a:latin typeface="Calibri" panose="020F0502020204030204" pitchFamily="34" charset="0"/>
                <a:cs typeface="Calibri" panose="020F0502020204030204" pitchFamily="34" charset="0"/>
              </a:rPr>
              <a:t>data</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steward</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22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24E5E-3A01-4D8D-9FBB-43304F340FD2}"/>
              </a:ext>
            </a:extLst>
          </p:cNvPr>
          <p:cNvSpPr>
            <a:spLocks noGrp="1"/>
          </p:cNvSpPr>
          <p:nvPr>
            <p:ph type="title"/>
          </p:nvPr>
        </p:nvSpPr>
        <p:spPr>
          <a:xfrm>
            <a:off x="2340464" y="284126"/>
            <a:ext cx="9712890" cy="1325563"/>
          </a:xfrm>
        </p:spPr>
        <p:txBody>
          <a:bodyPr>
            <a:noAutofit/>
          </a:bodyPr>
          <a:lstStyle/>
          <a:p>
            <a:r>
              <a:rPr kumimoji="0" lang="de-DE" sz="4000" b="0" i="0" u="none" strike="noStrike" kern="0" cap="none" spc="0" normalizeH="0" baseline="0" noProof="0" dirty="0">
                <a:ln>
                  <a:noFill/>
                </a:ln>
                <a:solidFill>
                  <a:srgbClr val="1D4927"/>
                </a:solidFill>
                <a:effectLst/>
                <a:uLnTx/>
                <a:uFillTx/>
                <a:ea typeface="ＭＳ Ｐゴシック"/>
              </a:rPr>
              <a:t>FAIR </a:t>
            </a:r>
            <a:r>
              <a:rPr kumimoji="0" lang="de-DE" sz="4000" b="0" i="0" u="none" strike="noStrike" kern="0" cap="none" spc="0" normalizeH="0" baseline="0" noProof="0" dirty="0" err="1">
                <a:ln>
                  <a:noFill/>
                </a:ln>
                <a:solidFill>
                  <a:srgbClr val="1D4927"/>
                </a:solidFill>
                <a:effectLst/>
                <a:uLnTx/>
                <a:uFillTx/>
                <a:ea typeface="ＭＳ Ｐゴシック"/>
              </a:rPr>
              <a:t>Principles</a:t>
            </a:r>
            <a:r>
              <a:rPr kumimoji="0" lang="de-DE" sz="4000" b="0" i="0" u="none" strike="noStrike" kern="0" cap="none" spc="0" normalizeH="0" baseline="0" noProof="0" dirty="0">
                <a:ln>
                  <a:noFill/>
                </a:ln>
                <a:solidFill>
                  <a:srgbClr val="1D4927"/>
                </a:solidFill>
                <a:effectLst/>
                <a:uLnTx/>
                <a:uFillTx/>
                <a:ea typeface="ＭＳ Ｐゴシック"/>
              </a:rPr>
              <a:t> - </a:t>
            </a:r>
            <a:r>
              <a:rPr kumimoji="0" lang="en-US" b="0" i="0" u="none" strike="noStrike" kern="0" cap="none" spc="0" normalizeH="0" baseline="0" noProof="0" dirty="0">
                <a:ln>
                  <a:noFill/>
                </a:ln>
                <a:solidFill>
                  <a:srgbClr val="1D4927"/>
                </a:solidFill>
                <a:effectLst/>
                <a:uLnTx/>
                <a:uFillTx/>
                <a:ea typeface="ＭＳ Ｐゴシック"/>
              </a:rPr>
              <a:t>Guiding Principles for Findable, Accessible, Interoperable and Re-usable Data</a:t>
            </a:r>
            <a:br>
              <a:rPr kumimoji="0" lang="de-DE" b="0" i="0" u="none" strike="noStrike" kern="0" cap="none" spc="0" normalizeH="0" baseline="0" noProof="0" dirty="0">
                <a:ln>
                  <a:noFill/>
                </a:ln>
                <a:solidFill>
                  <a:srgbClr val="1D4927"/>
                </a:solidFill>
                <a:effectLst/>
                <a:uLnTx/>
                <a:uFillTx/>
                <a:ea typeface="ＭＳ Ｐゴシック"/>
              </a:rPr>
            </a:br>
            <a:endParaRPr lang="de-DE" dirty="0">
              <a:solidFill>
                <a:srgbClr val="1D4927"/>
              </a:solidFill>
            </a:endParaRPr>
          </a:p>
        </p:txBody>
      </p:sp>
      <p:graphicFrame>
        <p:nvGraphicFramePr>
          <p:cNvPr id="3" name="Tabelle 2">
            <a:extLst>
              <a:ext uri="{FF2B5EF4-FFF2-40B4-BE49-F238E27FC236}">
                <a16:creationId xmlns:a16="http://schemas.microsoft.com/office/drawing/2014/main" id="{1007926B-B9CA-4DCD-AF2A-B634425B2487}"/>
              </a:ext>
            </a:extLst>
          </p:cNvPr>
          <p:cNvGraphicFramePr>
            <a:graphicFrameLocks noGrp="1"/>
          </p:cNvGraphicFramePr>
          <p:nvPr>
            <p:extLst>
              <p:ext uri="{D42A27DB-BD31-4B8C-83A1-F6EECF244321}">
                <p14:modId xmlns:p14="http://schemas.microsoft.com/office/powerpoint/2010/main" val="3658171162"/>
              </p:ext>
            </p:extLst>
          </p:nvPr>
        </p:nvGraphicFramePr>
        <p:xfrm>
          <a:off x="587829" y="1478733"/>
          <a:ext cx="11168744" cy="4633079"/>
        </p:xfrm>
        <a:graphic>
          <a:graphicData uri="http://schemas.openxmlformats.org/drawingml/2006/table">
            <a:tbl>
              <a:tblPr firstRow="1" bandRow="1"/>
              <a:tblGrid>
                <a:gridCol w="2792187">
                  <a:extLst>
                    <a:ext uri="{9D8B030D-6E8A-4147-A177-3AD203B41FA5}">
                      <a16:colId xmlns:a16="http://schemas.microsoft.com/office/drawing/2014/main" val="20000"/>
                    </a:ext>
                  </a:extLst>
                </a:gridCol>
                <a:gridCol w="2638640">
                  <a:extLst>
                    <a:ext uri="{9D8B030D-6E8A-4147-A177-3AD203B41FA5}">
                      <a16:colId xmlns:a16="http://schemas.microsoft.com/office/drawing/2014/main" val="20001"/>
                    </a:ext>
                  </a:extLst>
                </a:gridCol>
                <a:gridCol w="2945730">
                  <a:extLst>
                    <a:ext uri="{9D8B030D-6E8A-4147-A177-3AD203B41FA5}">
                      <a16:colId xmlns:a16="http://schemas.microsoft.com/office/drawing/2014/main" val="20002"/>
                    </a:ext>
                  </a:extLst>
                </a:gridCol>
                <a:gridCol w="2792187">
                  <a:extLst>
                    <a:ext uri="{9D8B030D-6E8A-4147-A177-3AD203B41FA5}">
                      <a16:colId xmlns:a16="http://schemas.microsoft.com/office/drawing/2014/main" val="20003"/>
                    </a:ext>
                  </a:extLst>
                </a:gridCol>
              </a:tblGrid>
              <a:tr h="576338">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indent="0" algn="ctr">
                        <a:buFont typeface="Arial" panose="020B0604020202020204" pitchFamily="34" charset="0"/>
                        <a:buNone/>
                      </a:pPr>
                      <a:r>
                        <a:rPr lang="de-DE" sz="2400" dirty="0" err="1">
                          <a:solidFill>
                            <a:schemeClr val="tx1"/>
                          </a:solidFill>
                          <a:latin typeface="Calibri" panose="020F0502020204030204" pitchFamily="34" charset="0"/>
                        </a:rPr>
                        <a:t>Findable</a:t>
                      </a:r>
                      <a:r>
                        <a:rPr lang="de-DE" sz="2400" dirty="0">
                          <a:solidFill>
                            <a:schemeClr val="tx1"/>
                          </a:solidFill>
                          <a:latin typeface="Calibri" panose="020F0502020204030204" pitchFamily="34" charset="0"/>
                        </a:rPr>
                        <a:t> – </a:t>
                      </a:r>
                      <a:br>
                        <a:rPr lang="de-DE" sz="2400"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Data Discovery</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Accessible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a:solidFill>
                            <a:schemeClr val="tx1"/>
                          </a:solidFill>
                          <a:latin typeface="Calibri" panose="020F0502020204030204" pitchFamily="34" charset="0"/>
                        </a:rPr>
                        <a:t>Interoperable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AE2CA">
                        <a:lumMod val="75000"/>
                      </a:srgbClr>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Reusable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8870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4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for</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discovey</a:t>
                      </a:r>
                      <a:r>
                        <a:rPr lang="de-DE" sz="2000" b="0" baseline="0" dirty="0">
                          <a:solidFill>
                            <a:schemeClr val="tx1"/>
                          </a:solidFill>
                          <a:latin typeface="Calibri" panose="020F0502020204030204" pitchFamily="34" charset="0"/>
                        </a:rPr>
                        <a:t> in </a:t>
                      </a:r>
                      <a:r>
                        <a:rPr lang="de-DE" sz="2000" b="0" baseline="0" dirty="0" err="1">
                          <a:solidFill>
                            <a:schemeClr val="tx1"/>
                          </a:solidFill>
                          <a:latin typeface="Calibri" panose="020F0502020204030204" pitchFamily="34" charset="0"/>
                        </a:rPr>
                        <a:t>public</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domain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is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accessible</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by</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humans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and</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machines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Open </a:t>
                      </a:r>
                      <a:r>
                        <a:rPr lang="de-DE" sz="2000" b="0" dirty="0" err="1">
                          <a:solidFill>
                            <a:schemeClr val="tx1"/>
                          </a:solidFill>
                          <a:latin typeface="Calibri" panose="020F0502020204030204" pitchFamily="34" charset="0"/>
                        </a:rPr>
                        <a:t>formats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Data </a:t>
                      </a:r>
                      <a:r>
                        <a:rPr lang="de-DE" sz="2400" b="0" dirty="0" err="1">
                          <a:solidFill>
                            <a:schemeClr val="tx1"/>
                          </a:solidFill>
                          <a:latin typeface="Calibri" panose="020F0502020204030204" pitchFamily="34" charset="0"/>
                        </a:rPr>
                        <a:t>rights</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and</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licences</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1"/>
                  </a:ext>
                </a:extLst>
              </a:tr>
              <a:tr h="71265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catalogues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of</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repositories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Standard </a:t>
                      </a:r>
                      <a:r>
                        <a:rPr lang="de-DE" sz="2400" b="0" dirty="0" err="1">
                          <a:solidFill>
                            <a:schemeClr val="tx1"/>
                          </a:solidFill>
                          <a:latin typeface="Calibri" panose="020F0502020204030204" pitchFamily="34" charset="0"/>
                        </a:rPr>
                        <a:t>protocols</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Machine</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actionable</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m</a:t>
                      </a:r>
                      <a:r>
                        <a:rPr lang="de-DE" sz="2400" b="0" dirty="0" err="1">
                          <a:solidFill>
                            <a:schemeClr val="tx1"/>
                          </a:solidFill>
                          <a:latin typeface="Calibri" panose="020F0502020204030204" pitchFamily="34" charset="0"/>
                        </a:rPr>
                        <a:t>etadata</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standards</a:t>
                      </a:r>
                      <a:r>
                        <a:rPr lang="de-DE" sz="2400" b="0" baseline="0" dirty="0">
                          <a:solidFill>
                            <a:schemeClr val="tx1"/>
                          </a:solidFill>
                          <a:latin typeface="Calibri" panose="020F0502020204030204" pitchFamily="34" charset="0"/>
                        </a:rPr>
                        <a:t> </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Full</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record</a:t>
                      </a:r>
                      <a:r>
                        <a:rPr lang="de-DE" sz="2000" b="0" baseline="0" dirty="0">
                          <a:solidFill>
                            <a:schemeClr val="tx1"/>
                          </a:solidFill>
                          <a:latin typeface="Calibri" panose="020F0502020204030204" pitchFamily="34" charset="0"/>
                        </a:rPr>
                        <a:t> on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provenance</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2"/>
                  </a:ext>
                </a:extLst>
              </a:tr>
              <a:tr h="6930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4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harvesting</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by</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portals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Authorisation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Consistent</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vocabulary</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ontology</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rowSpan="2">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kern="1200" dirty="0">
                          <a:solidFill>
                            <a:schemeClr val="tx1"/>
                          </a:solidFill>
                          <a:latin typeface="Calibri" panose="020F0502020204030204" pitchFamily="34" charset="0"/>
                          <a:ea typeface="+mn-ea"/>
                          <a:cs typeface="+mn-cs"/>
                        </a:rPr>
                        <a:t>Rich</a:t>
                      </a:r>
                      <a:r>
                        <a:rPr lang="de-DE" sz="2400" b="0" kern="1200" baseline="0" dirty="0">
                          <a:solidFill>
                            <a:schemeClr val="tx1"/>
                          </a:solidFill>
                          <a:latin typeface="Calibri" panose="020F0502020204030204" pitchFamily="34" charset="0"/>
                          <a:ea typeface="+mn-ea"/>
                          <a:cs typeface="+mn-cs"/>
                        </a:rPr>
                        <a:t> </a:t>
                      </a:r>
                      <a:r>
                        <a:rPr lang="de-DE" sz="2400" b="0" kern="1200" baseline="0" dirty="0" err="1">
                          <a:solidFill>
                            <a:schemeClr val="tx1"/>
                          </a:solidFill>
                          <a:latin typeface="Calibri" panose="020F0502020204030204" pitchFamily="34" charset="0"/>
                          <a:ea typeface="+mn-ea"/>
                          <a:cs typeface="+mn-cs"/>
                        </a:rPr>
                        <a:t>metadata</a:t>
                      </a:r>
                      <a:r>
                        <a:rPr lang="de-DE" sz="24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enabling</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to</a:t>
                      </a:r>
                      <a:r>
                        <a:rPr lang="de-DE" sz="2000" b="0" kern="1200" baseline="0" dirty="0">
                          <a:solidFill>
                            <a:schemeClr val="tx1"/>
                          </a:solidFill>
                          <a:latin typeface="Calibri" panose="020F0502020204030204" pitchFamily="34" charset="0"/>
                          <a:ea typeface="+mn-ea"/>
                          <a:cs typeface="+mn-cs"/>
                        </a:rPr>
                        <a:t> link </a:t>
                      </a:r>
                      <a:r>
                        <a:rPr lang="de-DE" sz="2000" b="0" kern="1200" baseline="0" dirty="0" err="1">
                          <a:solidFill>
                            <a:schemeClr val="tx1"/>
                          </a:solidFill>
                          <a:latin typeface="Calibri" panose="020F0502020204030204" pitchFamily="34" charset="0"/>
                          <a:ea typeface="+mn-ea"/>
                          <a:cs typeface="+mn-cs"/>
                        </a:rPr>
                        <a:t>data</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with</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other</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sources</a:t>
                      </a:r>
                      <a:endParaRPr lang="de-DE" sz="2000" b="0" kern="1200" dirty="0">
                        <a:solidFill>
                          <a:schemeClr val="tx1"/>
                        </a:solidFill>
                        <a:latin typeface="Calibri" panose="020F0502020204030204" pitchFamily="34" charset="0"/>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3"/>
                  </a:ext>
                </a:extLst>
              </a:tr>
              <a:tr h="5210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Persistent Identifier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Documented</a:t>
                      </a:r>
                      <a:r>
                        <a:rPr lang="de-DE" sz="2000" b="0" dirty="0">
                          <a:solidFill>
                            <a:schemeClr val="tx1"/>
                          </a:solidFill>
                          <a:latin typeface="Calibri" panose="020F0502020204030204" pitchFamily="34" charset="0"/>
                        </a:rPr>
                        <a:t> </a:t>
                      </a:r>
                      <a:r>
                        <a:rPr lang="de-DE" sz="2000" b="0" dirty="0" err="1">
                          <a:solidFill>
                            <a:schemeClr val="tx1"/>
                          </a:solidFill>
                          <a:latin typeface="Calibri" panose="020F0502020204030204" pitchFamily="34" charset="0"/>
                        </a:rPr>
                        <a:t>workflows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vMerge="1">
                  <a:txBody>
                    <a:bodyPr/>
                    <a:lstStyle/>
                    <a:p>
                      <a:endParaRPr lang="de-DE" dirty="0">
                        <a:latin typeface="Calibri" panose="020F0502020204030204" pitchFamily="34" charset="0"/>
                      </a:endParaRPr>
                    </a:p>
                  </a:txBody>
                  <a:tcPr>
                    <a:solidFill>
                      <a:srgbClr val="D1EBFF"/>
                    </a:solidFill>
                  </a:tcPr>
                </a:tc>
                <a:extLst>
                  <a:ext uri="{0D108BD9-81ED-4DB2-BD59-A6C34878D82A}">
                    <a16:rowId xmlns:a16="http://schemas.microsoft.com/office/drawing/2014/main" val="10004"/>
                  </a:ext>
                </a:extLst>
              </a:tr>
              <a:tr h="57633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Data </a:t>
                      </a:r>
                      <a:r>
                        <a:rPr lang="de-DE" sz="2000" b="0" dirty="0" err="1">
                          <a:solidFill>
                            <a:schemeClr val="tx1"/>
                          </a:solidFill>
                          <a:latin typeface="Calibri" panose="020F0502020204030204" pitchFamily="34" charset="0"/>
                        </a:rPr>
                        <a:t>citation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5"/>
                  </a:ext>
                </a:extLst>
              </a:tr>
            </a:tbl>
          </a:graphicData>
        </a:graphic>
      </p:graphicFrame>
      <p:sp>
        <p:nvSpPr>
          <p:cNvPr id="4" name="Textfeld 3">
            <a:extLst>
              <a:ext uri="{FF2B5EF4-FFF2-40B4-BE49-F238E27FC236}">
                <a16:creationId xmlns:a16="http://schemas.microsoft.com/office/drawing/2014/main" id="{19B5248E-CACF-4951-9600-AF59709F58D5}"/>
              </a:ext>
            </a:extLst>
          </p:cNvPr>
          <p:cNvSpPr txBox="1"/>
          <p:nvPr/>
        </p:nvSpPr>
        <p:spPr>
          <a:xfrm>
            <a:off x="3303146" y="6434977"/>
            <a:ext cx="57381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Wilkinson et al., 2016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https://doi.org/10.1038/sdata.2016.18</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feld 4">
            <a:extLst>
              <a:ext uri="{FF2B5EF4-FFF2-40B4-BE49-F238E27FC236}">
                <a16:creationId xmlns:a16="http://schemas.microsoft.com/office/drawing/2014/main" id="{3ED6F59B-9A69-48A5-9030-69F83125CC90}"/>
              </a:ext>
            </a:extLst>
          </p:cNvPr>
          <p:cNvSpPr txBox="1"/>
          <p:nvPr/>
        </p:nvSpPr>
        <p:spPr>
          <a:xfrm>
            <a:off x="4953140" y="5788646"/>
            <a:ext cx="2137144" cy="646331"/>
          </a:xfrm>
          <a:prstGeom prst="rect">
            <a:avLst/>
          </a:prstGeom>
          <a:solidFill>
            <a:schemeClr val="bg1"/>
          </a:solidFill>
        </p:spPr>
        <p:txBody>
          <a:bodyPr wrap="square" rtlCol="0">
            <a:spAutoFit/>
          </a:bodyPr>
          <a:lstStyle/>
          <a:p>
            <a:pPr algn="ctr"/>
            <a:r>
              <a:rPr lang="de-DE" sz="3600" dirty="0" err="1">
                <a:latin typeface="Calibri" panose="020F0502020204030204" pitchFamily="34" charset="0"/>
                <a:cs typeface="Calibri" panose="020F0502020204030204" pitchFamily="34" charset="0"/>
              </a:rPr>
              <a:t>simplified</a:t>
            </a:r>
            <a:endParaRPr lang="de-DE"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3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24E5E-3A01-4D8D-9FBB-43304F340FD2}"/>
              </a:ext>
            </a:extLst>
          </p:cNvPr>
          <p:cNvSpPr>
            <a:spLocks noGrp="1"/>
          </p:cNvSpPr>
          <p:nvPr>
            <p:ph type="title"/>
          </p:nvPr>
        </p:nvSpPr>
        <p:spPr>
          <a:xfrm>
            <a:off x="2340464" y="284126"/>
            <a:ext cx="9712890" cy="1325563"/>
          </a:xfrm>
        </p:spPr>
        <p:txBody>
          <a:bodyPr>
            <a:noAutofit/>
          </a:bodyPr>
          <a:lstStyle/>
          <a:p>
            <a:r>
              <a:rPr kumimoji="0" lang="de-DE" sz="4000" b="0" i="0" u="none" strike="noStrike" kern="0" cap="none" spc="0" normalizeH="0" baseline="0" noProof="0" dirty="0">
                <a:ln>
                  <a:noFill/>
                </a:ln>
                <a:effectLst/>
                <a:uLnTx/>
                <a:uFillTx/>
                <a:ea typeface="ＭＳ Ｐゴシック"/>
              </a:rPr>
              <a:t>FAIR </a:t>
            </a:r>
            <a:r>
              <a:rPr kumimoji="0" lang="de-DE" sz="4000" b="0" i="0" u="none" strike="noStrike" kern="0" cap="none" spc="0" normalizeH="0" baseline="0" noProof="0" dirty="0" err="1">
                <a:ln>
                  <a:noFill/>
                </a:ln>
                <a:effectLst/>
                <a:uLnTx/>
                <a:uFillTx/>
                <a:ea typeface="ＭＳ Ｐゴシック"/>
              </a:rPr>
              <a:t>Principles</a:t>
            </a:r>
            <a:r>
              <a:rPr kumimoji="0" lang="de-DE" sz="4000" b="0" i="0" u="none" strike="noStrike" kern="0" cap="none" spc="0" normalizeH="0" baseline="0" noProof="0" dirty="0">
                <a:ln>
                  <a:noFill/>
                </a:ln>
                <a:effectLst/>
                <a:uLnTx/>
                <a:uFillTx/>
                <a:ea typeface="ＭＳ Ｐゴシック"/>
              </a:rPr>
              <a:t> - </a:t>
            </a:r>
            <a:r>
              <a:rPr kumimoji="0" lang="en-US" b="0" i="0" u="none" strike="noStrike" kern="0" cap="none" spc="0" normalizeH="0" baseline="0" noProof="0" dirty="0">
                <a:ln>
                  <a:noFill/>
                </a:ln>
                <a:effectLst/>
                <a:uLnTx/>
                <a:uFillTx/>
                <a:ea typeface="ＭＳ Ｐゴシック"/>
              </a:rPr>
              <a:t>Guiding Principles for Findable, Accessible, Interoperable and Re-usable Data</a:t>
            </a:r>
            <a:br>
              <a:rPr kumimoji="0" lang="de-DE" b="0" i="0" u="none" strike="noStrike" kern="0" cap="none" spc="0" normalizeH="0" baseline="0" noProof="0" dirty="0">
                <a:ln>
                  <a:noFill/>
                </a:ln>
                <a:effectLst/>
                <a:uLnTx/>
                <a:uFillTx/>
                <a:ea typeface="ＭＳ Ｐゴシック"/>
              </a:rPr>
            </a:br>
            <a:endParaRPr lang="de-DE" dirty="0"/>
          </a:p>
        </p:txBody>
      </p:sp>
      <p:graphicFrame>
        <p:nvGraphicFramePr>
          <p:cNvPr id="3" name="Tabelle 2">
            <a:extLst>
              <a:ext uri="{FF2B5EF4-FFF2-40B4-BE49-F238E27FC236}">
                <a16:creationId xmlns:a16="http://schemas.microsoft.com/office/drawing/2014/main" id="{1007926B-B9CA-4DCD-AF2A-B634425B2487}"/>
              </a:ext>
            </a:extLst>
          </p:cNvPr>
          <p:cNvGraphicFramePr>
            <a:graphicFrameLocks noGrp="1"/>
          </p:cNvGraphicFramePr>
          <p:nvPr>
            <p:extLst>
              <p:ext uri="{D42A27DB-BD31-4B8C-83A1-F6EECF244321}">
                <p14:modId xmlns:p14="http://schemas.microsoft.com/office/powerpoint/2010/main" val="3296570679"/>
              </p:ext>
            </p:extLst>
          </p:nvPr>
        </p:nvGraphicFramePr>
        <p:xfrm>
          <a:off x="587829" y="1478733"/>
          <a:ext cx="11168744" cy="4633079"/>
        </p:xfrm>
        <a:graphic>
          <a:graphicData uri="http://schemas.openxmlformats.org/drawingml/2006/table">
            <a:tbl>
              <a:tblPr firstRow="1" bandRow="1"/>
              <a:tblGrid>
                <a:gridCol w="2792187">
                  <a:extLst>
                    <a:ext uri="{9D8B030D-6E8A-4147-A177-3AD203B41FA5}">
                      <a16:colId xmlns:a16="http://schemas.microsoft.com/office/drawing/2014/main" val="20000"/>
                    </a:ext>
                  </a:extLst>
                </a:gridCol>
                <a:gridCol w="2638640">
                  <a:extLst>
                    <a:ext uri="{9D8B030D-6E8A-4147-A177-3AD203B41FA5}">
                      <a16:colId xmlns:a16="http://schemas.microsoft.com/office/drawing/2014/main" val="20001"/>
                    </a:ext>
                  </a:extLst>
                </a:gridCol>
                <a:gridCol w="2945730">
                  <a:extLst>
                    <a:ext uri="{9D8B030D-6E8A-4147-A177-3AD203B41FA5}">
                      <a16:colId xmlns:a16="http://schemas.microsoft.com/office/drawing/2014/main" val="20002"/>
                    </a:ext>
                  </a:extLst>
                </a:gridCol>
                <a:gridCol w="2792187">
                  <a:extLst>
                    <a:ext uri="{9D8B030D-6E8A-4147-A177-3AD203B41FA5}">
                      <a16:colId xmlns:a16="http://schemas.microsoft.com/office/drawing/2014/main" val="20003"/>
                    </a:ext>
                  </a:extLst>
                </a:gridCol>
              </a:tblGrid>
              <a:tr h="576338">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indent="0" algn="ctr">
                        <a:buFont typeface="Arial" panose="020B0604020202020204" pitchFamily="34" charset="0"/>
                        <a:buNone/>
                      </a:pPr>
                      <a:r>
                        <a:rPr lang="de-DE" sz="2400" dirty="0" err="1">
                          <a:solidFill>
                            <a:schemeClr val="tx1"/>
                          </a:solidFill>
                          <a:latin typeface="Calibri" panose="020F0502020204030204" pitchFamily="34" charset="0"/>
                        </a:rPr>
                        <a:t>Findable</a:t>
                      </a:r>
                      <a:r>
                        <a:rPr lang="de-DE" sz="2400" dirty="0">
                          <a:solidFill>
                            <a:schemeClr val="tx1"/>
                          </a:solidFill>
                          <a:latin typeface="Calibri" panose="020F0502020204030204" pitchFamily="34" charset="0"/>
                        </a:rPr>
                        <a:t> – </a:t>
                      </a:r>
                      <a:br>
                        <a:rPr lang="de-DE" sz="2400"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Data Discovery</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Accessible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a:solidFill>
                            <a:schemeClr val="tx1"/>
                          </a:solidFill>
                          <a:latin typeface="Calibri" panose="020F0502020204030204" pitchFamily="34" charset="0"/>
                        </a:rPr>
                        <a:t>Interoperable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AE2CA">
                        <a:lumMod val="75000"/>
                      </a:srgbClr>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Reusable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8870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400" baseline="0" dirty="0">
                          <a:latin typeface="Calibri" panose="020F0502020204030204" pitchFamily="34" charset="0"/>
                        </a:rPr>
                        <a:t> </a:t>
                      </a:r>
                      <a:r>
                        <a:rPr lang="de-DE" sz="2000" baseline="0" dirty="0" err="1">
                          <a:latin typeface="Calibri" panose="020F0502020204030204" pitchFamily="34" charset="0"/>
                        </a:rPr>
                        <a:t>for</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discovey</a:t>
                      </a:r>
                      <a:r>
                        <a:rPr lang="de-DE" sz="2000" baseline="0" dirty="0">
                          <a:latin typeface="Calibri" panose="020F0502020204030204" pitchFamily="34" charset="0"/>
                        </a:rPr>
                        <a:t> in </a:t>
                      </a:r>
                      <a:r>
                        <a:rPr lang="de-DE" sz="2000" baseline="0" dirty="0" err="1">
                          <a:latin typeface="Calibri" panose="020F0502020204030204" pitchFamily="34" charset="0"/>
                        </a:rPr>
                        <a:t>public</a:t>
                      </a:r>
                      <a:r>
                        <a:rPr lang="de-DE" sz="2000" baseline="0" dirty="0">
                          <a:latin typeface="Calibri" panose="020F0502020204030204" pitchFamily="34" charset="0"/>
                        </a:rPr>
                        <a:t> </a:t>
                      </a:r>
                      <a:r>
                        <a:rPr lang="de-DE" sz="2000" baseline="0" dirty="0" err="1">
                          <a:latin typeface="Calibri" panose="020F0502020204030204" pitchFamily="34" charset="0"/>
                        </a:rPr>
                        <a:t>domain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is</a:t>
                      </a:r>
                      <a:r>
                        <a:rPr lang="de-DE" sz="2000" baseline="0" dirty="0">
                          <a:latin typeface="Calibri" panose="020F0502020204030204" pitchFamily="34" charset="0"/>
                        </a:rPr>
                        <a:t> </a:t>
                      </a:r>
                      <a:r>
                        <a:rPr lang="de-DE" sz="2000" baseline="0" dirty="0" err="1">
                          <a:latin typeface="Calibri" panose="020F0502020204030204" pitchFamily="34" charset="0"/>
                        </a:rPr>
                        <a:t>accessible</a:t>
                      </a:r>
                      <a:r>
                        <a:rPr lang="de-DE" sz="2000" baseline="0" dirty="0">
                          <a:latin typeface="Calibri" panose="020F0502020204030204" pitchFamily="34" charset="0"/>
                        </a:rPr>
                        <a:t> </a:t>
                      </a:r>
                      <a:r>
                        <a:rPr lang="de-DE" sz="2000" baseline="0" dirty="0" err="1">
                          <a:latin typeface="Calibri" panose="020F0502020204030204" pitchFamily="34" charset="0"/>
                        </a:rPr>
                        <a:t>by</a:t>
                      </a:r>
                      <a:r>
                        <a:rPr lang="de-DE" sz="2000" baseline="0" dirty="0">
                          <a:latin typeface="Calibri" panose="020F0502020204030204" pitchFamily="34" charset="0"/>
                        </a:rPr>
                        <a:t> </a:t>
                      </a:r>
                      <a:r>
                        <a:rPr lang="de-DE" sz="2000" baseline="0" dirty="0" err="1">
                          <a:latin typeface="Calibri" panose="020F0502020204030204" pitchFamily="34" charset="0"/>
                        </a:rPr>
                        <a:t>humans</a:t>
                      </a:r>
                      <a:r>
                        <a:rPr lang="de-DE" sz="2000" baseline="0" dirty="0">
                          <a:latin typeface="Calibri" panose="020F0502020204030204" pitchFamily="34" charset="0"/>
                        </a:rPr>
                        <a:t> </a:t>
                      </a:r>
                      <a:r>
                        <a:rPr lang="de-DE" sz="2000" baseline="0" dirty="0" err="1">
                          <a:latin typeface="Calibri" panose="020F0502020204030204" pitchFamily="34" charset="0"/>
                        </a:rPr>
                        <a:t>and</a:t>
                      </a:r>
                      <a:r>
                        <a:rPr lang="de-DE" sz="2000" baseline="0" dirty="0">
                          <a:latin typeface="Calibri" panose="020F0502020204030204" pitchFamily="34" charset="0"/>
                        </a:rPr>
                        <a:t> </a:t>
                      </a:r>
                      <a:r>
                        <a:rPr lang="de-DE" sz="2000" baseline="0" dirty="0" err="1">
                          <a:latin typeface="Calibri" panose="020F0502020204030204" pitchFamily="34" charset="0"/>
                        </a:rPr>
                        <a:t>machines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Open </a:t>
                      </a:r>
                      <a:r>
                        <a:rPr lang="de-DE" sz="2000" dirty="0" err="1">
                          <a:latin typeface="Calibri" panose="020F0502020204030204" pitchFamily="34" charset="0"/>
                        </a:rPr>
                        <a:t>formats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7030A0"/>
                          </a:solidFill>
                          <a:latin typeface="Calibri" panose="020F0502020204030204" pitchFamily="34" charset="0"/>
                        </a:rPr>
                        <a:t>Data </a:t>
                      </a:r>
                      <a:r>
                        <a:rPr lang="de-DE" sz="2400" b="1" dirty="0" err="1">
                          <a:solidFill>
                            <a:srgbClr val="7030A0"/>
                          </a:solidFill>
                          <a:latin typeface="Calibri" panose="020F0502020204030204" pitchFamily="34" charset="0"/>
                        </a:rPr>
                        <a:t>rights</a:t>
                      </a:r>
                      <a:r>
                        <a:rPr lang="de-DE" sz="2400" b="1" dirty="0">
                          <a:solidFill>
                            <a:srgbClr val="7030A0"/>
                          </a:solidFill>
                          <a:latin typeface="Calibri" panose="020F0502020204030204" pitchFamily="34" charset="0"/>
                        </a:rPr>
                        <a:t> </a:t>
                      </a:r>
                      <a:r>
                        <a:rPr lang="de-DE" sz="2400" b="1" dirty="0" err="1">
                          <a:solidFill>
                            <a:srgbClr val="7030A0"/>
                          </a:solidFill>
                          <a:latin typeface="Calibri" panose="020F0502020204030204" pitchFamily="34" charset="0"/>
                        </a:rPr>
                        <a:t>and</a:t>
                      </a:r>
                      <a:r>
                        <a:rPr lang="de-DE" sz="2400" b="1" dirty="0">
                          <a:solidFill>
                            <a:srgbClr val="7030A0"/>
                          </a:solidFill>
                          <a:latin typeface="Calibri" panose="020F0502020204030204" pitchFamily="34" charset="0"/>
                        </a:rPr>
                        <a:t> </a:t>
                      </a:r>
                      <a:r>
                        <a:rPr lang="de-DE" sz="2400" b="1" dirty="0" err="1">
                          <a:solidFill>
                            <a:srgbClr val="7030A0"/>
                          </a:solidFill>
                          <a:latin typeface="Calibri" panose="020F0502020204030204" pitchFamily="34" charset="0"/>
                        </a:rPr>
                        <a:t>licences</a:t>
                      </a:r>
                      <a:endParaRPr lang="de-DE" sz="2400" b="1" dirty="0">
                        <a:solidFill>
                          <a:srgbClr val="7030A0"/>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1"/>
                  </a:ext>
                </a:extLst>
              </a:tr>
              <a:tr h="71265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000" baseline="0" dirty="0">
                          <a:latin typeface="Calibri" panose="020F0502020204030204" pitchFamily="34" charset="0"/>
                        </a:rPr>
                        <a:t> </a:t>
                      </a:r>
                      <a:r>
                        <a:rPr lang="de-DE" sz="2000" baseline="0" dirty="0" err="1">
                          <a:latin typeface="Calibri" panose="020F0502020204030204" pitchFamily="34" charset="0"/>
                        </a:rPr>
                        <a:t>catalogues</a:t>
                      </a:r>
                      <a:r>
                        <a:rPr lang="de-DE" sz="2000" baseline="0" dirty="0">
                          <a:latin typeface="Calibri" panose="020F0502020204030204" pitchFamily="34" charset="0"/>
                        </a:rPr>
                        <a:t>  </a:t>
                      </a:r>
                      <a:r>
                        <a:rPr lang="de-DE" sz="2000" baseline="0" dirty="0" err="1">
                          <a:latin typeface="Calibri" panose="020F0502020204030204" pitchFamily="34" charset="0"/>
                        </a:rPr>
                        <a:t>of</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repositories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C00000"/>
                          </a:solidFill>
                          <a:latin typeface="Calibri" panose="020F0502020204030204" pitchFamily="34" charset="0"/>
                        </a:rPr>
                        <a:t>Standard </a:t>
                      </a:r>
                      <a:r>
                        <a:rPr lang="de-DE" sz="2400" b="1" dirty="0" err="1">
                          <a:solidFill>
                            <a:srgbClr val="C00000"/>
                          </a:solidFill>
                          <a:latin typeface="Calibri" panose="020F0502020204030204" pitchFamily="34" charset="0"/>
                        </a:rPr>
                        <a:t>protocols</a:t>
                      </a:r>
                      <a:endParaRPr lang="de-DE" sz="2400" b="1" dirty="0">
                        <a:solidFill>
                          <a:srgbClr val="C00000"/>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Machine</a:t>
                      </a:r>
                      <a:r>
                        <a:rPr lang="de-DE" sz="2400" b="1" dirty="0">
                          <a:latin typeface="Calibri" panose="020F0502020204030204" pitchFamily="34" charset="0"/>
                        </a:rPr>
                        <a:t> </a:t>
                      </a:r>
                      <a:r>
                        <a:rPr lang="de-DE" sz="2400" b="1" dirty="0" err="1">
                          <a:latin typeface="Calibri" panose="020F0502020204030204" pitchFamily="34" charset="0"/>
                        </a:rPr>
                        <a:t>actionable</a:t>
                      </a:r>
                      <a:r>
                        <a:rPr lang="de-DE" sz="2400" b="1" baseline="0" dirty="0">
                          <a:latin typeface="Calibri" panose="020F0502020204030204" pitchFamily="34" charset="0"/>
                        </a:rPr>
                        <a:t> </a:t>
                      </a:r>
                      <a:r>
                        <a:rPr lang="de-DE" sz="2400" b="1" baseline="0" dirty="0" err="1">
                          <a:latin typeface="Calibri" panose="020F0502020204030204" pitchFamily="34" charset="0"/>
                        </a:rPr>
                        <a:t>m</a:t>
                      </a:r>
                      <a:r>
                        <a:rPr lang="de-DE" sz="2400" b="1" dirty="0" err="1">
                          <a:latin typeface="Calibri" panose="020F0502020204030204" pitchFamily="34" charset="0"/>
                        </a:rPr>
                        <a:t>etadata</a:t>
                      </a:r>
                      <a:r>
                        <a:rPr lang="de-DE" sz="2400" b="1" baseline="0" dirty="0">
                          <a:latin typeface="Calibri" panose="020F0502020204030204" pitchFamily="34" charset="0"/>
                        </a:rPr>
                        <a:t> </a:t>
                      </a:r>
                      <a:r>
                        <a:rPr lang="de-DE" sz="2400" b="1" baseline="0" dirty="0" err="1">
                          <a:latin typeface="Calibri" panose="020F0502020204030204" pitchFamily="34" charset="0"/>
                        </a:rPr>
                        <a:t>standards</a:t>
                      </a:r>
                      <a:r>
                        <a:rPr lang="de-DE" sz="2400" b="1" baseline="0" dirty="0">
                          <a:latin typeface="Calibri" panose="020F0502020204030204" pitchFamily="34" charset="0"/>
                        </a:rPr>
                        <a:t> </a:t>
                      </a:r>
                      <a:endParaRPr lang="de-DE" sz="2400" b="1"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Full</a:t>
                      </a:r>
                      <a:r>
                        <a:rPr lang="de-DE" sz="2000" baseline="0" dirty="0">
                          <a:latin typeface="Calibri" panose="020F0502020204030204" pitchFamily="34" charset="0"/>
                        </a:rPr>
                        <a:t> </a:t>
                      </a:r>
                      <a:r>
                        <a:rPr lang="de-DE" sz="2000" baseline="0" dirty="0" err="1">
                          <a:latin typeface="Calibri" panose="020F0502020204030204" pitchFamily="34" charset="0"/>
                        </a:rPr>
                        <a:t>record</a:t>
                      </a:r>
                      <a:r>
                        <a:rPr lang="de-DE" sz="2000" baseline="0" dirty="0">
                          <a:latin typeface="Calibri" panose="020F0502020204030204" pitchFamily="34" charset="0"/>
                        </a:rPr>
                        <a:t> on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provenance</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2"/>
                  </a:ext>
                </a:extLst>
              </a:tr>
              <a:tr h="6930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400" baseline="0" dirty="0">
                          <a:latin typeface="Calibri" panose="020F0502020204030204" pitchFamily="34" charset="0"/>
                        </a:rPr>
                        <a:t> </a:t>
                      </a:r>
                      <a:r>
                        <a:rPr lang="de-DE" sz="2000" baseline="0" dirty="0" err="1">
                          <a:latin typeface="Calibri" panose="020F0502020204030204" pitchFamily="34" charset="0"/>
                        </a:rPr>
                        <a:t>harvesting</a:t>
                      </a:r>
                      <a:r>
                        <a:rPr lang="de-DE" sz="2000" baseline="0" dirty="0">
                          <a:latin typeface="Calibri" panose="020F0502020204030204" pitchFamily="34" charset="0"/>
                        </a:rPr>
                        <a:t> </a:t>
                      </a:r>
                      <a:r>
                        <a:rPr lang="de-DE" sz="2000" baseline="0" dirty="0" err="1">
                          <a:latin typeface="Calibri" panose="020F0502020204030204" pitchFamily="34" charset="0"/>
                        </a:rPr>
                        <a:t>by</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portals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Authorisation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Consistent</a:t>
                      </a:r>
                      <a:r>
                        <a:rPr lang="de-DE" sz="2400" baseline="0" dirty="0">
                          <a:latin typeface="Calibri" panose="020F0502020204030204" pitchFamily="34" charset="0"/>
                        </a:rPr>
                        <a:t> </a:t>
                      </a:r>
                      <a:r>
                        <a:rPr lang="de-DE" sz="2400" b="1" baseline="0" dirty="0" err="1">
                          <a:latin typeface="Calibri" panose="020F0502020204030204" pitchFamily="34" charset="0"/>
                        </a:rPr>
                        <a:t>vocabulary</a:t>
                      </a:r>
                      <a:r>
                        <a:rPr lang="de-DE" sz="2400" b="1" baseline="0" dirty="0">
                          <a:latin typeface="Calibri" panose="020F0502020204030204" pitchFamily="34" charset="0"/>
                        </a:rPr>
                        <a:t>/ </a:t>
                      </a:r>
                      <a:r>
                        <a:rPr lang="de-DE" sz="2400" b="1" baseline="0" dirty="0" err="1">
                          <a:latin typeface="Calibri" panose="020F0502020204030204" pitchFamily="34" charset="0"/>
                        </a:rPr>
                        <a:t>ontology</a:t>
                      </a:r>
                      <a:endParaRPr lang="de-DE" sz="2400" b="1"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rowSpan="2">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kern="1200" dirty="0">
                          <a:solidFill>
                            <a:schemeClr val="dk1"/>
                          </a:solidFill>
                          <a:latin typeface="Calibri" panose="020F0502020204030204" pitchFamily="34" charset="0"/>
                          <a:ea typeface="+mn-ea"/>
                          <a:cs typeface="+mn-cs"/>
                        </a:rPr>
                        <a:t>Rich</a:t>
                      </a:r>
                      <a:r>
                        <a:rPr lang="de-DE" sz="2400" b="1" kern="1200" baseline="0" dirty="0">
                          <a:solidFill>
                            <a:schemeClr val="dk1"/>
                          </a:solidFill>
                          <a:latin typeface="Calibri" panose="020F0502020204030204" pitchFamily="34" charset="0"/>
                          <a:ea typeface="+mn-ea"/>
                          <a:cs typeface="+mn-cs"/>
                        </a:rPr>
                        <a:t> </a:t>
                      </a:r>
                      <a:r>
                        <a:rPr lang="de-DE" sz="2400" b="1" kern="1200" baseline="0" dirty="0" err="1">
                          <a:solidFill>
                            <a:schemeClr val="dk1"/>
                          </a:solidFill>
                          <a:latin typeface="Calibri" panose="020F0502020204030204" pitchFamily="34" charset="0"/>
                          <a:ea typeface="+mn-ea"/>
                          <a:cs typeface="+mn-cs"/>
                        </a:rPr>
                        <a:t>metadata</a:t>
                      </a:r>
                      <a:r>
                        <a:rPr lang="de-DE" sz="2400" b="1"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enabling</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to</a:t>
                      </a:r>
                      <a:r>
                        <a:rPr lang="de-DE" sz="2000" kern="1200" baseline="0" dirty="0">
                          <a:solidFill>
                            <a:schemeClr val="dk1"/>
                          </a:solidFill>
                          <a:latin typeface="Calibri" panose="020F0502020204030204" pitchFamily="34" charset="0"/>
                          <a:ea typeface="+mn-ea"/>
                          <a:cs typeface="+mn-cs"/>
                        </a:rPr>
                        <a:t> link </a:t>
                      </a:r>
                      <a:r>
                        <a:rPr lang="de-DE" sz="2000" kern="1200" baseline="0" dirty="0" err="1">
                          <a:solidFill>
                            <a:schemeClr val="dk1"/>
                          </a:solidFill>
                          <a:latin typeface="Calibri" panose="020F0502020204030204" pitchFamily="34" charset="0"/>
                          <a:ea typeface="+mn-ea"/>
                          <a:cs typeface="+mn-cs"/>
                        </a:rPr>
                        <a:t>data</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with</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other</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sources</a:t>
                      </a:r>
                      <a:endParaRPr lang="de-DE" sz="2000" kern="1200" dirty="0">
                        <a:solidFill>
                          <a:schemeClr val="dk1"/>
                        </a:solidFill>
                        <a:latin typeface="Calibri" panose="020F0502020204030204" pitchFamily="34" charset="0"/>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3"/>
                  </a:ext>
                </a:extLst>
              </a:tr>
              <a:tr h="5210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00589C"/>
                          </a:solidFill>
                          <a:latin typeface="Calibri" panose="020F0502020204030204" pitchFamily="34" charset="0"/>
                        </a:rPr>
                        <a:t>Persistent Identifier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Documented</a:t>
                      </a:r>
                      <a:r>
                        <a:rPr lang="de-DE" sz="2000" dirty="0">
                          <a:latin typeface="Calibri" panose="020F0502020204030204" pitchFamily="34" charset="0"/>
                        </a:rPr>
                        <a:t> </a:t>
                      </a:r>
                      <a:r>
                        <a:rPr lang="de-DE" sz="2000" dirty="0" err="1">
                          <a:latin typeface="Calibri" panose="020F0502020204030204" pitchFamily="34" charset="0"/>
                        </a:rPr>
                        <a:t>workflows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vMerge="1">
                  <a:txBody>
                    <a:bodyPr/>
                    <a:lstStyle/>
                    <a:p>
                      <a:endParaRPr lang="de-DE" dirty="0">
                        <a:latin typeface="Calibri" panose="020F0502020204030204" pitchFamily="34" charset="0"/>
                      </a:endParaRPr>
                    </a:p>
                  </a:txBody>
                  <a:tcPr>
                    <a:solidFill>
                      <a:srgbClr val="D1EBFF"/>
                    </a:solidFill>
                  </a:tcPr>
                </a:tc>
                <a:extLst>
                  <a:ext uri="{0D108BD9-81ED-4DB2-BD59-A6C34878D82A}">
                    <a16:rowId xmlns:a16="http://schemas.microsoft.com/office/drawing/2014/main" val="10004"/>
                  </a:ext>
                </a:extLst>
              </a:tr>
              <a:tr h="57633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Data </a:t>
                      </a:r>
                      <a:r>
                        <a:rPr lang="de-DE" sz="2000" dirty="0" err="1">
                          <a:latin typeface="Calibri" panose="020F0502020204030204" pitchFamily="34" charset="0"/>
                        </a:rPr>
                        <a:t>citation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5"/>
                  </a:ext>
                </a:extLst>
              </a:tr>
            </a:tbl>
          </a:graphicData>
        </a:graphic>
      </p:graphicFrame>
      <p:sp>
        <p:nvSpPr>
          <p:cNvPr id="4" name="Textfeld 3">
            <a:extLst>
              <a:ext uri="{FF2B5EF4-FFF2-40B4-BE49-F238E27FC236}">
                <a16:creationId xmlns:a16="http://schemas.microsoft.com/office/drawing/2014/main" id="{19B5248E-CACF-4951-9600-AF59709F58D5}"/>
              </a:ext>
            </a:extLst>
          </p:cNvPr>
          <p:cNvSpPr txBox="1"/>
          <p:nvPr/>
        </p:nvSpPr>
        <p:spPr>
          <a:xfrm>
            <a:off x="3303146" y="6434977"/>
            <a:ext cx="57381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Wilkinson et al., 2016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https://doi.org/10.1038/sdata.2016.18</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feld 4">
            <a:extLst>
              <a:ext uri="{FF2B5EF4-FFF2-40B4-BE49-F238E27FC236}">
                <a16:creationId xmlns:a16="http://schemas.microsoft.com/office/drawing/2014/main" id="{3ED6F59B-9A69-48A5-9030-69F83125CC90}"/>
              </a:ext>
            </a:extLst>
          </p:cNvPr>
          <p:cNvSpPr txBox="1"/>
          <p:nvPr/>
        </p:nvSpPr>
        <p:spPr>
          <a:xfrm>
            <a:off x="4953140" y="5788646"/>
            <a:ext cx="2137144" cy="646331"/>
          </a:xfrm>
          <a:prstGeom prst="rect">
            <a:avLst/>
          </a:prstGeom>
          <a:solidFill>
            <a:schemeClr val="bg1"/>
          </a:solidFill>
        </p:spPr>
        <p:txBody>
          <a:bodyPr wrap="square" rtlCol="0">
            <a:spAutoFit/>
          </a:bodyPr>
          <a:lstStyle/>
          <a:p>
            <a:pPr algn="ctr"/>
            <a:r>
              <a:rPr lang="de-DE" sz="3600" dirty="0" err="1">
                <a:latin typeface="Calibri" panose="020F0502020204030204" pitchFamily="34" charset="0"/>
                <a:cs typeface="Calibri" panose="020F0502020204030204" pitchFamily="34" charset="0"/>
              </a:rPr>
              <a:t>simplified</a:t>
            </a:r>
            <a:endParaRPr lang="de-DE"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850260"/>
      </p:ext>
    </p:extLst>
  </p:cSld>
  <p:clrMapOvr>
    <a:masterClrMapping/>
  </p:clrMapOvr>
</p:sld>
</file>

<file path=ppt/theme/theme1.xml><?xml version="1.0" encoding="utf-8"?>
<a:theme xmlns:a="http://schemas.openxmlformats.org/drawingml/2006/main" name="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1942</Words>
  <Application>Microsoft Office PowerPoint</Application>
  <PresentationFormat>Breitbild</PresentationFormat>
  <Paragraphs>204</Paragraphs>
  <Slides>27</Slides>
  <Notes>12</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27</vt:i4>
      </vt:variant>
    </vt:vector>
  </HeadingPairs>
  <TitlesOfParts>
    <vt:vector size="35" baseType="lpstr">
      <vt:lpstr>Aptos</vt:lpstr>
      <vt:lpstr>Aptos Display</vt:lpstr>
      <vt:lpstr>Arial</vt:lpstr>
      <vt:lpstr>Calibri</vt:lpstr>
      <vt:lpstr>Calibri Light</vt:lpstr>
      <vt:lpstr>Verdana</vt:lpstr>
      <vt:lpstr>GFZ_Praesentation_DE</vt:lpstr>
      <vt:lpstr>Office Theme</vt:lpstr>
      <vt:lpstr>Stories about Metadata: introduction, types, role, elements</vt:lpstr>
      <vt:lpstr>Who am I?</vt:lpstr>
      <vt:lpstr>Stories about metadata: outline</vt:lpstr>
      <vt:lpstr> </vt:lpstr>
      <vt:lpstr>Metadata – some definitions</vt:lpstr>
      <vt:lpstr>Metadata are everywhere</vt:lpstr>
      <vt:lpstr>Why are metadata important? An example…</vt:lpstr>
      <vt:lpstr>FAIR Principles - Guiding Principles for Findable, Accessible, Interoperable and Re-usable Data </vt:lpstr>
      <vt:lpstr>FAIR Principles - Guiding Principles for Findable, Accessible, Interoperable and Re-usable Data </vt:lpstr>
      <vt:lpstr>Metadata are everywhere</vt:lpstr>
      <vt:lpstr>Descriptive Metadata 1: Contextual Metadata</vt:lpstr>
      <vt:lpstr>Descriptive Metadata 2: Metadata for data discovery</vt:lpstr>
      <vt:lpstr>What is a PID and how do they work?</vt:lpstr>
      <vt:lpstr>Common PIDs in the data curation world</vt:lpstr>
      <vt:lpstr>When do I come across these PIDs?  What can I do to use them best?</vt:lpstr>
      <vt:lpstr>PowerPoint-Präsentation</vt:lpstr>
      <vt:lpstr>How does a ROR identifier look like? </vt:lpstr>
      <vt:lpstr>When can/ should I use a ROR? </vt:lpstr>
      <vt:lpstr>Example 2:</vt:lpstr>
      <vt:lpstr>Benefits of including ORCIDs in the DOI metadata</vt:lpstr>
      <vt:lpstr>Make the best of your ORCID – existing issues</vt:lpstr>
      <vt:lpstr>PowerPoint-Präsentation</vt:lpstr>
      <vt:lpstr>Make the best of your ORCID – existing issues</vt:lpstr>
      <vt:lpstr>Make the best of your ORCID – summary</vt:lpstr>
      <vt:lpstr>DOI example: Citations </vt:lpstr>
      <vt:lpstr>How do I cite a dataset in an article and vice versa?</vt:lpstr>
      <vt:lpstr>The aim: connecting research outcomes via PIDs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rhanna</dc:creator>
  <cp:lastModifiedBy>Kirsten Elger</cp:lastModifiedBy>
  <cp:revision>148</cp:revision>
  <dcterms:created xsi:type="dcterms:W3CDTF">2011-11-07T09:52:11Z</dcterms:created>
  <dcterms:modified xsi:type="dcterms:W3CDTF">2026-06-29T05:37:39Z</dcterms:modified>
</cp:coreProperties>
</file>