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7" r:id="rId4"/>
  </p:sldMasterIdLst>
  <p:notesMasterIdLst>
    <p:notesMasterId r:id="rId21"/>
  </p:notesMasterIdLst>
  <p:handoutMasterIdLst>
    <p:handoutMasterId r:id="rId22"/>
  </p:handoutMasterIdLst>
  <p:sldIdLst>
    <p:sldId id="280" r:id="rId5"/>
    <p:sldId id="307" r:id="rId6"/>
    <p:sldId id="2147375663" r:id="rId7"/>
    <p:sldId id="2147375642" r:id="rId8"/>
    <p:sldId id="305" r:id="rId9"/>
    <p:sldId id="2147375643" r:id="rId10"/>
    <p:sldId id="308" r:id="rId11"/>
    <p:sldId id="2147375645" r:id="rId12"/>
    <p:sldId id="277" r:id="rId13"/>
    <p:sldId id="306" r:id="rId14"/>
    <p:sldId id="332" r:id="rId15"/>
    <p:sldId id="2147375662" r:id="rId16"/>
    <p:sldId id="2147375646" r:id="rId17"/>
    <p:sldId id="2327" r:id="rId18"/>
    <p:sldId id="2147375647" r:id="rId19"/>
    <p:sldId id="288" r:id="rId20"/>
  </p:sldIdLst>
  <p:sldSz cx="10693400" cy="7561263"/>
  <p:notesSz cx="6858000" cy="9144000"/>
  <p:defaultTextStyle>
    <a:defPPr>
      <a:defRPr lang="fr-FR"/>
    </a:defPPr>
    <a:lvl1pPr algn="l" defTabSz="1042988" rtl="0" fontAlgn="base">
      <a:spcBef>
        <a:spcPct val="0"/>
      </a:spcBef>
      <a:spcAft>
        <a:spcPct val="0"/>
      </a:spcAft>
      <a:defRPr sz="2100" kern="1200">
        <a:solidFill>
          <a:schemeClr val="tx1"/>
        </a:solidFill>
        <a:latin typeface="Arial" charset="0"/>
        <a:ea typeface="ＭＳ Ｐゴシック" charset="0"/>
        <a:cs typeface="ＭＳ Ｐゴシック" charset="0"/>
      </a:defRPr>
    </a:lvl1pPr>
    <a:lvl2pPr marL="520700" indent="-63500" algn="l" defTabSz="1042988" rtl="0" fontAlgn="base">
      <a:spcBef>
        <a:spcPct val="0"/>
      </a:spcBef>
      <a:spcAft>
        <a:spcPct val="0"/>
      </a:spcAft>
      <a:defRPr sz="2100" kern="1200">
        <a:solidFill>
          <a:schemeClr val="tx1"/>
        </a:solidFill>
        <a:latin typeface="Arial" charset="0"/>
        <a:ea typeface="ＭＳ Ｐゴシック" charset="0"/>
        <a:cs typeface="ＭＳ Ｐゴシック" charset="0"/>
      </a:defRPr>
    </a:lvl2pPr>
    <a:lvl3pPr marL="1042988" indent="-128588" algn="l" defTabSz="1042988" rtl="0" fontAlgn="base">
      <a:spcBef>
        <a:spcPct val="0"/>
      </a:spcBef>
      <a:spcAft>
        <a:spcPct val="0"/>
      </a:spcAft>
      <a:defRPr sz="2100" kern="1200">
        <a:solidFill>
          <a:schemeClr val="tx1"/>
        </a:solidFill>
        <a:latin typeface="Arial" charset="0"/>
        <a:ea typeface="ＭＳ Ｐゴシック" charset="0"/>
        <a:cs typeface="ＭＳ Ｐゴシック" charset="0"/>
      </a:defRPr>
    </a:lvl3pPr>
    <a:lvl4pPr marL="1563688" indent="-192088" algn="l" defTabSz="1042988" rtl="0" fontAlgn="base">
      <a:spcBef>
        <a:spcPct val="0"/>
      </a:spcBef>
      <a:spcAft>
        <a:spcPct val="0"/>
      </a:spcAft>
      <a:defRPr sz="2100" kern="1200">
        <a:solidFill>
          <a:schemeClr val="tx1"/>
        </a:solidFill>
        <a:latin typeface="Arial" charset="0"/>
        <a:ea typeface="ＭＳ Ｐゴシック" charset="0"/>
        <a:cs typeface="ＭＳ Ｐゴシック" charset="0"/>
      </a:defRPr>
    </a:lvl4pPr>
    <a:lvl5pPr marL="2085975" indent="-257175" algn="l" defTabSz="1042988" rtl="0" fontAlgn="base">
      <a:spcBef>
        <a:spcPct val="0"/>
      </a:spcBef>
      <a:spcAft>
        <a:spcPct val="0"/>
      </a:spcAft>
      <a:defRPr sz="21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1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1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1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1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76B7ED26-1CD6-4D87-976D-5A98C4C3463D}">
          <p14:sldIdLst>
            <p14:sldId id="280"/>
            <p14:sldId id="307"/>
            <p14:sldId id="2147375663"/>
            <p14:sldId id="2147375642"/>
            <p14:sldId id="305"/>
            <p14:sldId id="2147375643"/>
            <p14:sldId id="308"/>
            <p14:sldId id="2147375645"/>
            <p14:sldId id="277"/>
            <p14:sldId id="306"/>
            <p14:sldId id="332"/>
            <p14:sldId id="2147375662"/>
            <p14:sldId id="2147375646"/>
            <p14:sldId id="2327"/>
            <p14:sldId id="2147375647"/>
            <p14:sldId id="288"/>
          </p14:sldIdLst>
        </p14:section>
      </p14:sectionLst>
    </p:ext>
    <p:ext uri="{EFAFB233-063F-42B5-8137-9DF3F51BA10A}">
      <p15:sldGuideLst xmlns:p15="http://schemas.microsoft.com/office/powerpoint/2012/main">
        <p15:guide id="1" orient="horz" pos="2381">
          <p15:clr>
            <a:srgbClr val="A4A3A4"/>
          </p15:clr>
        </p15:guide>
        <p15:guide id="2" pos="336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ACAB"/>
    <a:srgbClr val="9AC3F4"/>
    <a:srgbClr val="ED6A34"/>
    <a:srgbClr val="A93C8D"/>
    <a:srgbClr val="E36F41"/>
    <a:srgbClr val="002060"/>
    <a:srgbClr val="004084"/>
    <a:srgbClr val="25A2E3"/>
    <a:srgbClr val="1D3074"/>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197C33-4F6D-1D46-BA8F-0C4E13FCA46A}" v="209" dt="2025-10-30T09:59:34.7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84" autoAdjust="0"/>
    <p:restoredTop sz="87801" autoAdjust="0"/>
  </p:normalViewPr>
  <p:slideViewPr>
    <p:cSldViewPr>
      <p:cViewPr varScale="1">
        <p:scale>
          <a:sx n="134" d="100"/>
          <a:sy n="134" d="100"/>
        </p:scale>
        <p:origin x="1368" y="176"/>
      </p:cViewPr>
      <p:guideLst>
        <p:guide orient="horz" pos="2381"/>
        <p:guide pos="3368"/>
      </p:guideLst>
    </p:cSldViewPr>
  </p:slideViewPr>
  <p:notesTextViewPr>
    <p:cViewPr>
      <p:scale>
        <a:sx n="100" d="100"/>
        <a:sy n="100" d="100"/>
      </p:scale>
      <p:origin x="0" y="0"/>
    </p:cViewPr>
  </p:notesTextViewPr>
  <p:sorterViewPr>
    <p:cViewPr varScale="1">
      <p:scale>
        <a:sx n="100" d="100"/>
        <a:sy n="100" d="100"/>
      </p:scale>
      <p:origin x="0" y="-2035"/>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5F9F77-E74B-384C-953C-97EAAC460F3F}" type="doc">
      <dgm:prSet loTypeId="urn:microsoft.com/office/officeart/2005/8/layout/venn3" loCatId="" qsTypeId="urn:microsoft.com/office/officeart/2005/8/quickstyle/simple1" qsCatId="simple" csTypeId="urn:microsoft.com/office/officeart/2005/8/colors/colorful1" csCatId="colorful" phldr="1"/>
      <dgm:spPr/>
      <dgm:t>
        <a:bodyPr/>
        <a:lstStyle/>
        <a:p>
          <a:endParaRPr lang="en-GB"/>
        </a:p>
      </dgm:t>
    </dgm:pt>
    <dgm:pt modelId="{26F0CBD0-3128-D34B-AD25-E3A41E6825C0}">
      <dgm:prSet phldrT="[Text]" custT="1"/>
      <dgm:spPr/>
      <dgm:t>
        <a:bodyPr/>
        <a:lstStyle/>
        <a:p>
          <a:r>
            <a:rPr lang="en-GB" sz="1600" b="1" dirty="0"/>
            <a:t>Understanding Risk</a:t>
          </a:r>
        </a:p>
      </dgm:t>
    </dgm:pt>
    <dgm:pt modelId="{CF1087B5-27D2-C44E-B381-A0C5F7516B11}" type="parTrans" cxnId="{1B6A9EF7-6BC2-0747-BB8A-C79A5F670FD8}">
      <dgm:prSet/>
      <dgm:spPr/>
      <dgm:t>
        <a:bodyPr/>
        <a:lstStyle/>
        <a:p>
          <a:endParaRPr lang="en-GB"/>
        </a:p>
      </dgm:t>
    </dgm:pt>
    <dgm:pt modelId="{2FC5E6E2-1DE5-2A4B-8FED-FA96858BC636}" type="sibTrans" cxnId="{1B6A9EF7-6BC2-0747-BB8A-C79A5F670FD8}">
      <dgm:prSet/>
      <dgm:spPr/>
      <dgm:t>
        <a:bodyPr/>
        <a:lstStyle/>
        <a:p>
          <a:endParaRPr lang="en-GB"/>
        </a:p>
      </dgm:t>
    </dgm:pt>
    <dgm:pt modelId="{2FD30982-8C1F-C948-9EC5-A462255667BC}">
      <dgm:prSet phldrT="[Text]" custT="1"/>
      <dgm:spPr/>
      <dgm:t>
        <a:bodyPr/>
        <a:lstStyle/>
        <a:p>
          <a:r>
            <a:rPr lang="en-GB" sz="1600" b="1" dirty="0"/>
            <a:t>Disaster Loss Accounting</a:t>
          </a:r>
        </a:p>
      </dgm:t>
    </dgm:pt>
    <dgm:pt modelId="{F2BFA306-09EB-8446-B1D5-2CC476CF8777}" type="parTrans" cxnId="{D6AD48CA-FF3B-AB47-B7AC-C5A53D5CDD26}">
      <dgm:prSet/>
      <dgm:spPr/>
      <dgm:t>
        <a:bodyPr/>
        <a:lstStyle/>
        <a:p>
          <a:endParaRPr lang="en-GB"/>
        </a:p>
      </dgm:t>
    </dgm:pt>
    <dgm:pt modelId="{B71AFB2C-63D9-4549-90EF-81AE71A3C291}" type="sibTrans" cxnId="{D6AD48CA-FF3B-AB47-B7AC-C5A53D5CDD26}">
      <dgm:prSet/>
      <dgm:spPr/>
      <dgm:t>
        <a:bodyPr/>
        <a:lstStyle/>
        <a:p>
          <a:endParaRPr lang="en-GB"/>
        </a:p>
      </dgm:t>
    </dgm:pt>
    <dgm:pt modelId="{E3AB15E1-C85E-E14F-AD92-D74A15A0D440}">
      <dgm:prSet phldrT="[Text]" custT="1"/>
      <dgm:spPr/>
      <dgm:t>
        <a:bodyPr/>
        <a:lstStyle/>
        <a:p>
          <a:r>
            <a:rPr lang="en-GB" sz="1600" b="1" dirty="0"/>
            <a:t>Risk Governance</a:t>
          </a:r>
        </a:p>
      </dgm:t>
    </dgm:pt>
    <dgm:pt modelId="{4B85BC60-32D1-C841-9A24-F04EC20B8B91}" type="parTrans" cxnId="{61ECF932-18A2-7E4A-9ECB-A43F2F0BF9BA}">
      <dgm:prSet/>
      <dgm:spPr/>
      <dgm:t>
        <a:bodyPr/>
        <a:lstStyle/>
        <a:p>
          <a:endParaRPr lang="en-GB"/>
        </a:p>
      </dgm:t>
    </dgm:pt>
    <dgm:pt modelId="{51545131-442F-B44F-B5D3-1FCA9FE9C331}" type="sibTrans" cxnId="{61ECF932-18A2-7E4A-9ECB-A43F2F0BF9BA}">
      <dgm:prSet/>
      <dgm:spPr/>
      <dgm:t>
        <a:bodyPr/>
        <a:lstStyle/>
        <a:p>
          <a:endParaRPr lang="en-GB"/>
        </a:p>
      </dgm:t>
    </dgm:pt>
    <dgm:pt modelId="{9526FD93-1A99-9147-8DFC-11249818596D}">
      <dgm:prSet phldrT="[Text]" custT="1"/>
      <dgm:spPr/>
      <dgm:t>
        <a:bodyPr/>
        <a:lstStyle/>
        <a:p>
          <a:r>
            <a:rPr lang="en-GB" sz="1600" b="1" dirty="0"/>
            <a:t>[informed] Investing in Disaster Risk Reduction</a:t>
          </a:r>
        </a:p>
      </dgm:t>
    </dgm:pt>
    <dgm:pt modelId="{94FF9032-44C4-2C4A-A6B3-A96764107CE6}" type="parTrans" cxnId="{AC933618-1365-8043-A38C-309A5CF99F53}">
      <dgm:prSet/>
      <dgm:spPr/>
      <dgm:t>
        <a:bodyPr/>
        <a:lstStyle/>
        <a:p>
          <a:endParaRPr lang="en-GB"/>
        </a:p>
      </dgm:t>
    </dgm:pt>
    <dgm:pt modelId="{434D5FCF-F41B-ED4A-A23F-0A9FFB9BF3DE}" type="sibTrans" cxnId="{AC933618-1365-8043-A38C-309A5CF99F53}">
      <dgm:prSet/>
      <dgm:spPr/>
      <dgm:t>
        <a:bodyPr/>
        <a:lstStyle/>
        <a:p>
          <a:endParaRPr lang="en-GB"/>
        </a:p>
      </dgm:t>
    </dgm:pt>
    <dgm:pt modelId="{CBDA8586-9B19-8E40-B913-4F15AFFCC9B4}">
      <dgm:prSet phldrT="[Text]" custT="1"/>
      <dgm:spPr/>
      <dgm:t>
        <a:bodyPr/>
        <a:lstStyle/>
        <a:p>
          <a:r>
            <a:rPr lang="en-GB" sz="1600" b="1" dirty="0"/>
            <a:t>Resilient Infrastructure</a:t>
          </a:r>
        </a:p>
      </dgm:t>
    </dgm:pt>
    <dgm:pt modelId="{72717BE8-0EB8-7743-8C6E-F05E356D6394}" type="parTrans" cxnId="{C344F976-B401-5440-9F15-0E6ED451A063}">
      <dgm:prSet/>
      <dgm:spPr/>
      <dgm:t>
        <a:bodyPr/>
        <a:lstStyle/>
        <a:p>
          <a:endParaRPr lang="en-GB"/>
        </a:p>
      </dgm:t>
    </dgm:pt>
    <dgm:pt modelId="{F46F16EF-1AC0-504B-B838-502B01D175BD}" type="sibTrans" cxnId="{C344F976-B401-5440-9F15-0E6ED451A063}">
      <dgm:prSet/>
      <dgm:spPr/>
      <dgm:t>
        <a:bodyPr/>
        <a:lstStyle/>
        <a:p>
          <a:endParaRPr lang="en-GB"/>
        </a:p>
      </dgm:t>
    </dgm:pt>
    <dgm:pt modelId="{50382D6C-1B01-7149-8799-B7F6FFAD9141}">
      <dgm:prSet phldrT="[Text]" custT="1"/>
      <dgm:spPr/>
      <dgm:t>
        <a:bodyPr/>
        <a:lstStyle/>
        <a:p>
          <a:r>
            <a:rPr lang="en-GB" sz="1600" b="1" dirty="0"/>
            <a:t>Early Warnings for All</a:t>
          </a:r>
        </a:p>
      </dgm:t>
    </dgm:pt>
    <dgm:pt modelId="{408A8B35-F2BA-2A48-A8D5-A318A4E9E87B}" type="parTrans" cxnId="{D510C7A8-5A3B-DF46-803B-93B917FB2296}">
      <dgm:prSet/>
      <dgm:spPr/>
      <dgm:t>
        <a:bodyPr/>
        <a:lstStyle/>
        <a:p>
          <a:endParaRPr lang="en-GB"/>
        </a:p>
      </dgm:t>
    </dgm:pt>
    <dgm:pt modelId="{BDCCB383-3298-E143-A24D-EF41C79667EF}" type="sibTrans" cxnId="{D510C7A8-5A3B-DF46-803B-93B917FB2296}">
      <dgm:prSet/>
      <dgm:spPr/>
      <dgm:t>
        <a:bodyPr/>
        <a:lstStyle/>
        <a:p>
          <a:endParaRPr lang="en-GB"/>
        </a:p>
      </dgm:t>
    </dgm:pt>
    <dgm:pt modelId="{DE28B9CA-79ED-7743-AC92-6DAF1CDF01F9}" type="pres">
      <dgm:prSet presAssocID="{DD5F9F77-E74B-384C-953C-97EAAC460F3F}" presName="Name0" presStyleCnt="0">
        <dgm:presLayoutVars>
          <dgm:dir/>
          <dgm:resizeHandles val="exact"/>
        </dgm:presLayoutVars>
      </dgm:prSet>
      <dgm:spPr/>
    </dgm:pt>
    <dgm:pt modelId="{DE04E1CA-318C-A645-813C-5852CAF3DB13}" type="pres">
      <dgm:prSet presAssocID="{26F0CBD0-3128-D34B-AD25-E3A41E6825C0}" presName="Name5" presStyleLbl="vennNode1" presStyleIdx="0" presStyleCnt="6" custScaleX="113277" custLinFactNeighborY="16672">
        <dgm:presLayoutVars>
          <dgm:bulletEnabled val="1"/>
        </dgm:presLayoutVars>
      </dgm:prSet>
      <dgm:spPr/>
    </dgm:pt>
    <dgm:pt modelId="{26DEA2CB-55EA-5545-8130-3B51664D8895}" type="pres">
      <dgm:prSet presAssocID="{2FC5E6E2-1DE5-2A4B-8FED-FA96858BC636}" presName="space" presStyleCnt="0"/>
      <dgm:spPr/>
    </dgm:pt>
    <dgm:pt modelId="{6E697A8C-DC7D-614C-B794-45895BCCCEA8}" type="pres">
      <dgm:prSet presAssocID="{2FD30982-8C1F-C948-9EC5-A462255667BC}" presName="Name5" presStyleLbl="vennNode1" presStyleIdx="1" presStyleCnt="6" custLinFactNeighborY="15797">
        <dgm:presLayoutVars>
          <dgm:bulletEnabled val="1"/>
        </dgm:presLayoutVars>
      </dgm:prSet>
      <dgm:spPr/>
    </dgm:pt>
    <dgm:pt modelId="{43D425CB-A1DE-CC4B-898F-EB5E9CF95781}" type="pres">
      <dgm:prSet presAssocID="{B71AFB2C-63D9-4549-90EF-81AE71A3C291}" presName="space" presStyleCnt="0"/>
      <dgm:spPr/>
    </dgm:pt>
    <dgm:pt modelId="{51F97928-650A-EB46-B8A8-71D5C83C732B}" type="pres">
      <dgm:prSet presAssocID="{E3AB15E1-C85E-E14F-AD92-D74A15A0D440}" presName="Name5" presStyleLbl="vennNode1" presStyleIdx="2" presStyleCnt="6" custLinFactNeighborY="15797">
        <dgm:presLayoutVars>
          <dgm:bulletEnabled val="1"/>
        </dgm:presLayoutVars>
      </dgm:prSet>
      <dgm:spPr/>
    </dgm:pt>
    <dgm:pt modelId="{9B672BC8-993C-4748-8E20-293454E6CF84}" type="pres">
      <dgm:prSet presAssocID="{51545131-442F-B44F-B5D3-1FCA9FE9C331}" presName="space" presStyleCnt="0"/>
      <dgm:spPr/>
    </dgm:pt>
    <dgm:pt modelId="{EAD3553E-5951-6749-9CB6-A8CFDB7592E1}" type="pres">
      <dgm:prSet presAssocID="{9526FD93-1A99-9147-8DFC-11249818596D}" presName="Name5" presStyleLbl="vennNode1" presStyleIdx="3" presStyleCnt="6" custLinFactNeighborY="15797">
        <dgm:presLayoutVars>
          <dgm:bulletEnabled val="1"/>
        </dgm:presLayoutVars>
      </dgm:prSet>
      <dgm:spPr/>
    </dgm:pt>
    <dgm:pt modelId="{D929798F-5855-F94A-9E75-9D77F79A64C2}" type="pres">
      <dgm:prSet presAssocID="{434D5FCF-F41B-ED4A-A23F-0A9FFB9BF3DE}" presName="space" presStyleCnt="0"/>
      <dgm:spPr/>
    </dgm:pt>
    <dgm:pt modelId="{98AB618C-522A-2B40-B89D-492AAC7EB6EE}" type="pres">
      <dgm:prSet presAssocID="{CBDA8586-9B19-8E40-B913-4F15AFFCC9B4}" presName="Name5" presStyleLbl="vennNode1" presStyleIdx="4" presStyleCnt="6" custScaleX="107808" custLinFactNeighborY="15797">
        <dgm:presLayoutVars>
          <dgm:bulletEnabled val="1"/>
        </dgm:presLayoutVars>
      </dgm:prSet>
      <dgm:spPr/>
    </dgm:pt>
    <dgm:pt modelId="{EEF24205-75F2-CF43-BC80-AA5E4A6E5262}" type="pres">
      <dgm:prSet presAssocID="{F46F16EF-1AC0-504B-B838-502B01D175BD}" presName="space" presStyleCnt="0"/>
      <dgm:spPr/>
    </dgm:pt>
    <dgm:pt modelId="{E0D05001-4033-3A4F-8F45-389926788183}" type="pres">
      <dgm:prSet presAssocID="{50382D6C-1B01-7149-8799-B7F6FFAD9141}" presName="Name5" presStyleLbl="vennNode1" presStyleIdx="5" presStyleCnt="6" custLinFactNeighborY="15797">
        <dgm:presLayoutVars>
          <dgm:bulletEnabled val="1"/>
        </dgm:presLayoutVars>
      </dgm:prSet>
      <dgm:spPr/>
    </dgm:pt>
  </dgm:ptLst>
  <dgm:cxnLst>
    <dgm:cxn modelId="{C9BA2403-3794-FA4A-BB42-BC015BEB4FC0}" type="presOf" srcId="{9526FD93-1A99-9147-8DFC-11249818596D}" destId="{EAD3553E-5951-6749-9CB6-A8CFDB7592E1}" srcOrd="0" destOrd="0" presId="urn:microsoft.com/office/officeart/2005/8/layout/venn3"/>
    <dgm:cxn modelId="{AC933618-1365-8043-A38C-309A5CF99F53}" srcId="{DD5F9F77-E74B-384C-953C-97EAAC460F3F}" destId="{9526FD93-1A99-9147-8DFC-11249818596D}" srcOrd="3" destOrd="0" parTransId="{94FF9032-44C4-2C4A-A6B3-A96764107CE6}" sibTransId="{434D5FCF-F41B-ED4A-A23F-0A9FFB9BF3DE}"/>
    <dgm:cxn modelId="{6B441F1C-68D7-9E44-A941-0178C80FC93D}" type="presOf" srcId="{50382D6C-1B01-7149-8799-B7F6FFAD9141}" destId="{E0D05001-4033-3A4F-8F45-389926788183}" srcOrd="0" destOrd="0" presId="urn:microsoft.com/office/officeart/2005/8/layout/venn3"/>
    <dgm:cxn modelId="{61ECF932-18A2-7E4A-9ECB-A43F2F0BF9BA}" srcId="{DD5F9F77-E74B-384C-953C-97EAAC460F3F}" destId="{E3AB15E1-C85E-E14F-AD92-D74A15A0D440}" srcOrd="2" destOrd="0" parTransId="{4B85BC60-32D1-C841-9A24-F04EC20B8B91}" sibTransId="{51545131-442F-B44F-B5D3-1FCA9FE9C331}"/>
    <dgm:cxn modelId="{58EF863E-CE42-104D-900A-2B2CFAD8CEDF}" type="presOf" srcId="{2FD30982-8C1F-C948-9EC5-A462255667BC}" destId="{6E697A8C-DC7D-614C-B794-45895BCCCEA8}" srcOrd="0" destOrd="0" presId="urn:microsoft.com/office/officeart/2005/8/layout/venn3"/>
    <dgm:cxn modelId="{EFA62B52-26E2-3647-8ED5-D0EB71C68030}" type="presOf" srcId="{E3AB15E1-C85E-E14F-AD92-D74A15A0D440}" destId="{51F97928-650A-EB46-B8A8-71D5C83C732B}" srcOrd="0" destOrd="0" presId="urn:microsoft.com/office/officeart/2005/8/layout/venn3"/>
    <dgm:cxn modelId="{C344F976-B401-5440-9F15-0E6ED451A063}" srcId="{DD5F9F77-E74B-384C-953C-97EAAC460F3F}" destId="{CBDA8586-9B19-8E40-B913-4F15AFFCC9B4}" srcOrd="4" destOrd="0" parTransId="{72717BE8-0EB8-7743-8C6E-F05E356D6394}" sibTransId="{F46F16EF-1AC0-504B-B838-502B01D175BD}"/>
    <dgm:cxn modelId="{D510C7A8-5A3B-DF46-803B-93B917FB2296}" srcId="{DD5F9F77-E74B-384C-953C-97EAAC460F3F}" destId="{50382D6C-1B01-7149-8799-B7F6FFAD9141}" srcOrd="5" destOrd="0" parTransId="{408A8B35-F2BA-2A48-A8D5-A318A4E9E87B}" sibTransId="{BDCCB383-3298-E143-A24D-EF41C79667EF}"/>
    <dgm:cxn modelId="{8CF06AC5-B86E-8E47-A748-1ACEE41E5037}" type="presOf" srcId="{26F0CBD0-3128-D34B-AD25-E3A41E6825C0}" destId="{DE04E1CA-318C-A645-813C-5852CAF3DB13}" srcOrd="0" destOrd="0" presId="urn:microsoft.com/office/officeart/2005/8/layout/venn3"/>
    <dgm:cxn modelId="{D6AD48CA-FF3B-AB47-B7AC-C5A53D5CDD26}" srcId="{DD5F9F77-E74B-384C-953C-97EAAC460F3F}" destId="{2FD30982-8C1F-C948-9EC5-A462255667BC}" srcOrd="1" destOrd="0" parTransId="{F2BFA306-09EB-8446-B1D5-2CC476CF8777}" sibTransId="{B71AFB2C-63D9-4549-90EF-81AE71A3C291}"/>
    <dgm:cxn modelId="{27D21EE0-F3DA-E445-8847-FD2DBE7B7C73}" type="presOf" srcId="{DD5F9F77-E74B-384C-953C-97EAAC460F3F}" destId="{DE28B9CA-79ED-7743-AC92-6DAF1CDF01F9}" srcOrd="0" destOrd="0" presId="urn:microsoft.com/office/officeart/2005/8/layout/venn3"/>
    <dgm:cxn modelId="{5DC990F2-6A23-8E47-9261-19307C802AA4}" type="presOf" srcId="{CBDA8586-9B19-8E40-B913-4F15AFFCC9B4}" destId="{98AB618C-522A-2B40-B89D-492AAC7EB6EE}" srcOrd="0" destOrd="0" presId="urn:microsoft.com/office/officeart/2005/8/layout/venn3"/>
    <dgm:cxn modelId="{1B6A9EF7-6BC2-0747-BB8A-C79A5F670FD8}" srcId="{DD5F9F77-E74B-384C-953C-97EAAC460F3F}" destId="{26F0CBD0-3128-D34B-AD25-E3A41E6825C0}" srcOrd="0" destOrd="0" parTransId="{CF1087B5-27D2-C44E-B381-A0C5F7516B11}" sibTransId="{2FC5E6E2-1DE5-2A4B-8FED-FA96858BC636}"/>
    <dgm:cxn modelId="{4F7DD124-A7E5-A84D-A06F-A7B724B597B6}" type="presParOf" srcId="{DE28B9CA-79ED-7743-AC92-6DAF1CDF01F9}" destId="{DE04E1CA-318C-A645-813C-5852CAF3DB13}" srcOrd="0" destOrd="0" presId="urn:microsoft.com/office/officeart/2005/8/layout/venn3"/>
    <dgm:cxn modelId="{77B7F0EA-DDFB-F54C-B8EE-C4DF92887BC9}" type="presParOf" srcId="{DE28B9CA-79ED-7743-AC92-6DAF1CDF01F9}" destId="{26DEA2CB-55EA-5545-8130-3B51664D8895}" srcOrd="1" destOrd="0" presId="urn:microsoft.com/office/officeart/2005/8/layout/venn3"/>
    <dgm:cxn modelId="{6A860B41-EDE1-3240-8808-29327FB8DB9E}" type="presParOf" srcId="{DE28B9CA-79ED-7743-AC92-6DAF1CDF01F9}" destId="{6E697A8C-DC7D-614C-B794-45895BCCCEA8}" srcOrd="2" destOrd="0" presId="urn:microsoft.com/office/officeart/2005/8/layout/venn3"/>
    <dgm:cxn modelId="{E5B25159-038B-2147-BFFB-05C30EA6F2CB}" type="presParOf" srcId="{DE28B9CA-79ED-7743-AC92-6DAF1CDF01F9}" destId="{43D425CB-A1DE-CC4B-898F-EB5E9CF95781}" srcOrd="3" destOrd="0" presId="urn:microsoft.com/office/officeart/2005/8/layout/venn3"/>
    <dgm:cxn modelId="{1FC729A4-2BB5-8143-B01A-DE78DBC05D9F}" type="presParOf" srcId="{DE28B9CA-79ED-7743-AC92-6DAF1CDF01F9}" destId="{51F97928-650A-EB46-B8A8-71D5C83C732B}" srcOrd="4" destOrd="0" presId="urn:microsoft.com/office/officeart/2005/8/layout/venn3"/>
    <dgm:cxn modelId="{08900568-000C-F24E-B0C8-A12DD91EF7DD}" type="presParOf" srcId="{DE28B9CA-79ED-7743-AC92-6DAF1CDF01F9}" destId="{9B672BC8-993C-4748-8E20-293454E6CF84}" srcOrd="5" destOrd="0" presId="urn:microsoft.com/office/officeart/2005/8/layout/venn3"/>
    <dgm:cxn modelId="{F215C08E-1DE4-5E48-BB28-2705F2F51892}" type="presParOf" srcId="{DE28B9CA-79ED-7743-AC92-6DAF1CDF01F9}" destId="{EAD3553E-5951-6749-9CB6-A8CFDB7592E1}" srcOrd="6" destOrd="0" presId="urn:microsoft.com/office/officeart/2005/8/layout/venn3"/>
    <dgm:cxn modelId="{3A970B9F-DDC9-4F41-82E9-AB8BAD304F63}" type="presParOf" srcId="{DE28B9CA-79ED-7743-AC92-6DAF1CDF01F9}" destId="{D929798F-5855-F94A-9E75-9D77F79A64C2}" srcOrd="7" destOrd="0" presId="urn:microsoft.com/office/officeart/2005/8/layout/venn3"/>
    <dgm:cxn modelId="{53005F75-430C-034D-A11C-A129784AEB5E}" type="presParOf" srcId="{DE28B9CA-79ED-7743-AC92-6DAF1CDF01F9}" destId="{98AB618C-522A-2B40-B89D-492AAC7EB6EE}" srcOrd="8" destOrd="0" presId="urn:microsoft.com/office/officeart/2005/8/layout/venn3"/>
    <dgm:cxn modelId="{9F7EB77C-5AA3-854D-82BC-DF98CF52A504}" type="presParOf" srcId="{DE28B9CA-79ED-7743-AC92-6DAF1CDF01F9}" destId="{EEF24205-75F2-CF43-BC80-AA5E4A6E5262}" srcOrd="9" destOrd="0" presId="urn:microsoft.com/office/officeart/2005/8/layout/venn3"/>
    <dgm:cxn modelId="{870207F6-7620-7C46-8DAE-DB61EAF3E3CD}" type="presParOf" srcId="{DE28B9CA-79ED-7743-AC92-6DAF1CDF01F9}" destId="{E0D05001-4033-3A4F-8F45-389926788183}" srcOrd="1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7C080E-083E-4018-AEC2-2F77883B165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AU"/>
        </a:p>
      </dgm:t>
    </dgm:pt>
    <dgm:pt modelId="{083C129F-4D4B-4542-93F4-36A7FF8187AD}">
      <dgm:prSet phldrT="[Text]" custT="1"/>
      <dgm:spPr>
        <a:solidFill>
          <a:srgbClr val="E36F41"/>
        </a:solidFill>
      </dgm:spPr>
      <dgm:t>
        <a:bodyPr/>
        <a:lstStyle/>
        <a:p>
          <a:r>
            <a:rPr lang="en-US" sz="1600"/>
            <a:t>Strengthening the </a:t>
          </a:r>
          <a:r>
            <a:rPr lang="en-US" sz="1600" b="1"/>
            <a:t>understanding of (differentiated) impacts of climate change and disasters .</a:t>
          </a:r>
          <a:r>
            <a:rPr lang="en-US" sz="1600"/>
            <a:t>Building, informing, and calibrating vulnerability and risk models </a:t>
          </a:r>
        </a:p>
      </dgm:t>
    </dgm:pt>
    <dgm:pt modelId="{A5C946ED-8B46-42A5-9E80-D2AABEEF2B97}" type="parTrans" cxnId="{A3F899A9-7A98-422E-8ECF-EB6430720F2F}">
      <dgm:prSet/>
      <dgm:spPr/>
      <dgm:t>
        <a:bodyPr/>
        <a:lstStyle/>
        <a:p>
          <a:endParaRPr lang="en-AU"/>
        </a:p>
      </dgm:t>
    </dgm:pt>
    <dgm:pt modelId="{1B183769-99A4-41B2-96F1-DBBDD466DABF}" type="sibTrans" cxnId="{A3F899A9-7A98-422E-8ECF-EB6430720F2F}">
      <dgm:prSet/>
      <dgm:spPr/>
      <dgm:t>
        <a:bodyPr/>
        <a:lstStyle/>
        <a:p>
          <a:endParaRPr lang="en-AU"/>
        </a:p>
      </dgm:t>
    </dgm:pt>
    <dgm:pt modelId="{FB234295-0A57-4EF5-9195-F0EA984D04FE}">
      <dgm:prSet custT="1"/>
      <dgm:spPr>
        <a:solidFill>
          <a:srgbClr val="02ACAB"/>
        </a:solidFill>
      </dgm:spPr>
      <dgm:t>
        <a:bodyPr/>
        <a:lstStyle/>
        <a:p>
          <a:r>
            <a:rPr lang="en-US" sz="1600"/>
            <a:t> </a:t>
          </a:r>
          <a:r>
            <a:rPr lang="en-US" sz="1600" b="1"/>
            <a:t>Financing</a:t>
          </a:r>
          <a:r>
            <a:rPr lang="en-US" sz="1600"/>
            <a:t>: Assessing </a:t>
          </a:r>
          <a:r>
            <a:rPr lang="en-US" sz="1600" b="1"/>
            <a:t>losses and damages, DRR and adaptation financing</a:t>
          </a:r>
        </a:p>
      </dgm:t>
    </dgm:pt>
    <dgm:pt modelId="{BFC48654-5DCA-4ED2-AA43-4C8D02D567D0}" type="parTrans" cxnId="{2922D5DE-FD5A-4D3D-9509-10482EDAF2B0}">
      <dgm:prSet/>
      <dgm:spPr/>
      <dgm:t>
        <a:bodyPr/>
        <a:lstStyle/>
        <a:p>
          <a:endParaRPr lang="en-AU"/>
        </a:p>
      </dgm:t>
    </dgm:pt>
    <dgm:pt modelId="{6D2E70A8-C0C6-47DF-B4BE-39EF97FA293D}" type="sibTrans" cxnId="{2922D5DE-FD5A-4D3D-9509-10482EDAF2B0}">
      <dgm:prSet/>
      <dgm:spPr/>
      <dgm:t>
        <a:bodyPr/>
        <a:lstStyle/>
        <a:p>
          <a:endParaRPr lang="en-AU"/>
        </a:p>
      </dgm:t>
    </dgm:pt>
    <dgm:pt modelId="{9A252D71-9E96-4E3F-8414-06EF1EBDD656}">
      <dgm:prSet custT="1"/>
      <dgm:spPr>
        <a:solidFill>
          <a:schemeClr val="accent4"/>
        </a:solidFill>
      </dgm:spPr>
      <dgm:t>
        <a:bodyPr/>
        <a:lstStyle/>
        <a:p>
          <a:r>
            <a:rPr lang="en-US" sz="1600" b="1"/>
            <a:t>Risk-informing planning</a:t>
          </a:r>
          <a:r>
            <a:rPr lang="en-US" sz="1600"/>
            <a:t>: development and sectoral planning ( e.g. Infrastructure, agriculture, etc.)</a:t>
          </a:r>
        </a:p>
      </dgm:t>
    </dgm:pt>
    <dgm:pt modelId="{13F08D53-78AF-46B9-B63C-FB24A64B7B0D}" type="parTrans" cxnId="{8A5CA83B-55D8-46BB-9713-54A86AED8B8F}">
      <dgm:prSet/>
      <dgm:spPr/>
      <dgm:t>
        <a:bodyPr/>
        <a:lstStyle/>
        <a:p>
          <a:endParaRPr lang="en-AU"/>
        </a:p>
      </dgm:t>
    </dgm:pt>
    <dgm:pt modelId="{8BED9A5B-1ABA-445C-BE0B-46C3F3DE7A36}" type="sibTrans" cxnId="{8A5CA83B-55D8-46BB-9713-54A86AED8B8F}">
      <dgm:prSet/>
      <dgm:spPr/>
      <dgm:t>
        <a:bodyPr/>
        <a:lstStyle/>
        <a:p>
          <a:endParaRPr lang="en-AU"/>
        </a:p>
      </dgm:t>
    </dgm:pt>
    <dgm:pt modelId="{23016D02-8832-4A87-A275-DFA76F007E48}">
      <dgm:prSet phldrT="[Text]" custT="1"/>
      <dgm:spPr>
        <a:solidFill>
          <a:schemeClr val="accent5"/>
        </a:solidFill>
      </dgm:spPr>
      <dgm:t>
        <a:bodyPr/>
        <a:lstStyle/>
        <a:p>
          <a:r>
            <a:rPr lang="en-US" sz="1600" b="1"/>
            <a:t>Better</a:t>
          </a:r>
          <a:r>
            <a:rPr lang="en-US" sz="1600"/>
            <a:t> ( inclusive, gender-responsive, effective) </a:t>
          </a:r>
          <a:r>
            <a:rPr lang="en-US" sz="1600" b="1"/>
            <a:t>disaster risk reduction &amp; climate financing</a:t>
          </a:r>
        </a:p>
      </dgm:t>
    </dgm:pt>
    <dgm:pt modelId="{0DF891AF-3AF5-43B9-98B9-CC7EC151B9DE}" type="parTrans" cxnId="{93A80C5A-A5B5-4A43-AA88-B7D8241EAF66}">
      <dgm:prSet/>
      <dgm:spPr/>
      <dgm:t>
        <a:bodyPr/>
        <a:lstStyle/>
        <a:p>
          <a:endParaRPr lang="en-AU"/>
        </a:p>
      </dgm:t>
    </dgm:pt>
    <dgm:pt modelId="{4CC5345F-F844-4D2F-8C2A-C416FBC41C95}" type="sibTrans" cxnId="{93A80C5A-A5B5-4A43-AA88-B7D8241EAF66}">
      <dgm:prSet/>
      <dgm:spPr/>
      <dgm:t>
        <a:bodyPr/>
        <a:lstStyle/>
        <a:p>
          <a:endParaRPr lang="en-AU"/>
        </a:p>
      </dgm:t>
    </dgm:pt>
    <dgm:pt modelId="{606DB059-3261-40A2-A80F-FDD7F3172C59}">
      <dgm:prSet phldrT="[Text]" custT="1"/>
      <dgm:spPr>
        <a:solidFill>
          <a:schemeClr val="tx1">
            <a:lumMod val="60000"/>
            <a:lumOff val="40000"/>
          </a:schemeClr>
        </a:solidFill>
      </dgm:spPr>
      <dgm:t>
        <a:bodyPr/>
        <a:lstStyle/>
        <a:p>
          <a:r>
            <a:rPr lang="en-US" sz="1600" b="1" dirty="0"/>
            <a:t> Informing early warning systems </a:t>
          </a:r>
          <a:r>
            <a:rPr lang="en-US" sz="1600" dirty="0"/>
            <a:t>(impact-based forecasting), anticipatory action, identification, preparedness for response and contingency planning. Measuring effectiveness</a:t>
          </a:r>
        </a:p>
      </dgm:t>
    </dgm:pt>
    <dgm:pt modelId="{4D71A6F3-D674-4D5C-B8D9-421028AE5867}" type="parTrans" cxnId="{8A78637B-3601-4AF3-BFD5-76B2759FFA13}">
      <dgm:prSet/>
      <dgm:spPr/>
      <dgm:t>
        <a:bodyPr/>
        <a:lstStyle/>
        <a:p>
          <a:endParaRPr lang="en-AU"/>
        </a:p>
      </dgm:t>
    </dgm:pt>
    <dgm:pt modelId="{7424AAB6-ADDB-4642-B522-4D62ED6D515D}" type="sibTrans" cxnId="{8A78637B-3601-4AF3-BFD5-76B2759FFA13}">
      <dgm:prSet/>
      <dgm:spPr/>
      <dgm:t>
        <a:bodyPr/>
        <a:lstStyle/>
        <a:p>
          <a:endParaRPr lang="en-AU"/>
        </a:p>
      </dgm:t>
    </dgm:pt>
    <dgm:pt modelId="{2E28D2F4-A428-461E-B417-64B98711D699}">
      <dgm:prSet phldrT="[Text]" custT="1"/>
      <dgm:spPr>
        <a:solidFill>
          <a:srgbClr val="E36F41"/>
        </a:solidFill>
      </dgm:spPr>
      <dgm:t>
        <a:bodyPr/>
        <a:lstStyle/>
        <a:p>
          <a:r>
            <a:rPr lang="en-US" sz="1600" b="1"/>
            <a:t>Informing resilient recovery </a:t>
          </a:r>
          <a:r>
            <a:rPr lang="en-US" sz="1600"/>
            <a:t>- post-disaster needs assessments</a:t>
          </a:r>
        </a:p>
      </dgm:t>
    </dgm:pt>
    <dgm:pt modelId="{5A60FB63-88BA-45BB-ADD2-99F8F31DB53C}" type="parTrans" cxnId="{3F1274A2-B4A2-4C6F-9AA2-463BB516CD5A}">
      <dgm:prSet/>
      <dgm:spPr/>
      <dgm:t>
        <a:bodyPr/>
        <a:lstStyle/>
        <a:p>
          <a:endParaRPr lang="en-AU"/>
        </a:p>
      </dgm:t>
    </dgm:pt>
    <dgm:pt modelId="{11E0CFE9-ED33-4179-85F5-CF6692408D8A}" type="sibTrans" cxnId="{3F1274A2-B4A2-4C6F-9AA2-463BB516CD5A}">
      <dgm:prSet/>
      <dgm:spPr/>
      <dgm:t>
        <a:bodyPr/>
        <a:lstStyle/>
        <a:p>
          <a:endParaRPr lang="en-AU"/>
        </a:p>
      </dgm:t>
    </dgm:pt>
    <dgm:pt modelId="{76C2C67B-E0A5-43AD-A8B9-7057FEDE4C39}">
      <dgm:prSet phldrT="[Text]" custT="1"/>
      <dgm:spPr>
        <a:solidFill>
          <a:srgbClr val="02ACAB"/>
        </a:solidFill>
      </dgm:spPr>
      <dgm:t>
        <a:bodyPr/>
        <a:lstStyle/>
        <a:p>
          <a:r>
            <a:rPr lang="en-GB" sz="1600" b="1" dirty="0"/>
            <a:t>Benchmarking success </a:t>
          </a:r>
          <a:r>
            <a:rPr lang="en-GB" sz="1600" dirty="0"/>
            <a:t>(or failure) of resilience building measures: monitoring progress, assessing effectiveness ( Disaster risk reduction, adaptation, L&amp;D)</a:t>
          </a:r>
          <a:endParaRPr lang="en-US" sz="1600" dirty="0"/>
        </a:p>
      </dgm:t>
    </dgm:pt>
    <dgm:pt modelId="{61DFC6F7-E5FE-4F30-B4E7-30102C9C7547}" type="parTrans" cxnId="{395FC993-E614-429D-9AB1-421A17A27962}">
      <dgm:prSet/>
      <dgm:spPr/>
      <dgm:t>
        <a:bodyPr/>
        <a:lstStyle/>
        <a:p>
          <a:endParaRPr lang="en-AU"/>
        </a:p>
      </dgm:t>
    </dgm:pt>
    <dgm:pt modelId="{5E5E58F0-002E-4728-8AF5-37C4747B70C6}" type="sibTrans" cxnId="{395FC993-E614-429D-9AB1-421A17A27962}">
      <dgm:prSet/>
      <dgm:spPr/>
      <dgm:t>
        <a:bodyPr/>
        <a:lstStyle/>
        <a:p>
          <a:endParaRPr lang="en-AU"/>
        </a:p>
      </dgm:t>
    </dgm:pt>
    <dgm:pt modelId="{D99F0352-1931-405C-8152-A0243099DB63}" type="pres">
      <dgm:prSet presAssocID="{847C080E-083E-4018-AEC2-2F77883B1658}" presName="Name0" presStyleCnt="0">
        <dgm:presLayoutVars>
          <dgm:chMax val="7"/>
          <dgm:chPref val="7"/>
          <dgm:dir/>
        </dgm:presLayoutVars>
      </dgm:prSet>
      <dgm:spPr/>
    </dgm:pt>
    <dgm:pt modelId="{462EC501-A323-44ED-A196-766F74229DE2}" type="pres">
      <dgm:prSet presAssocID="{847C080E-083E-4018-AEC2-2F77883B1658}" presName="Name1" presStyleCnt="0"/>
      <dgm:spPr/>
    </dgm:pt>
    <dgm:pt modelId="{6ECBCCF4-FC8F-4F23-9B76-0FC7C60E55AE}" type="pres">
      <dgm:prSet presAssocID="{847C080E-083E-4018-AEC2-2F77883B1658}" presName="cycle" presStyleCnt="0"/>
      <dgm:spPr/>
    </dgm:pt>
    <dgm:pt modelId="{2C8FEA34-46E3-4635-BCC9-55F40852D330}" type="pres">
      <dgm:prSet presAssocID="{847C080E-083E-4018-AEC2-2F77883B1658}" presName="srcNode" presStyleLbl="node1" presStyleIdx="0" presStyleCnt="7"/>
      <dgm:spPr/>
    </dgm:pt>
    <dgm:pt modelId="{8F8DB503-B6F6-4546-81FA-A328FFAB344C}" type="pres">
      <dgm:prSet presAssocID="{847C080E-083E-4018-AEC2-2F77883B1658}" presName="conn" presStyleLbl="parChTrans1D2" presStyleIdx="0" presStyleCnt="1"/>
      <dgm:spPr/>
    </dgm:pt>
    <dgm:pt modelId="{1FB64EA6-2CCB-43A8-87A6-406BF2B31A2E}" type="pres">
      <dgm:prSet presAssocID="{847C080E-083E-4018-AEC2-2F77883B1658}" presName="extraNode" presStyleLbl="node1" presStyleIdx="0" presStyleCnt="7"/>
      <dgm:spPr/>
    </dgm:pt>
    <dgm:pt modelId="{C59BB240-93BF-4B91-87B1-E2D5429A4EE2}" type="pres">
      <dgm:prSet presAssocID="{847C080E-083E-4018-AEC2-2F77883B1658}" presName="dstNode" presStyleLbl="node1" presStyleIdx="0" presStyleCnt="7"/>
      <dgm:spPr/>
    </dgm:pt>
    <dgm:pt modelId="{21B1D664-E9AB-4C08-8503-64236B5D41C8}" type="pres">
      <dgm:prSet presAssocID="{083C129F-4D4B-4542-93F4-36A7FF8187AD}" presName="text_1" presStyleLbl="node1" presStyleIdx="0" presStyleCnt="7" custScaleX="99837" custScaleY="164336" custLinFactNeighborX="58" custLinFactNeighborY="-12417">
        <dgm:presLayoutVars>
          <dgm:bulletEnabled val="1"/>
        </dgm:presLayoutVars>
      </dgm:prSet>
      <dgm:spPr/>
    </dgm:pt>
    <dgm:pt modelId="{5E3D700B-A437-47F7-8010-65A430FAAA92}" type="pres">
      <dgm:prSet presAssocID="{083C129F-4D4B-4542-93F4-36A7FF8187AD}" presName="accent_1" presStyleCnt="0"/>
      <dgm:spPr/>
    </dgm:pt>
    <dgm:pt modelId="{4ADEADB5-4DF8-4D52-A638-065039D5D4EA}" type="pres">
      <dgm:prSet presAssocID="{083C129F-4D4B-4542-93F4-36A7FF8187AD}" presName="accentRepeatNode" presStyleLbl="solidFgAcc1" presStyleIdx="0" presStyleCnt="7"/>
      <dgm:spPr/>
    </dgm:pt>
    <dgm:pt modelId="{E90DF135-46AA-48EF-B51D-17614E8A02DE}" type="pres">
      <dgm:prSet presAssocID="{FB234295-0A57-4EF5-9195-F0EA984D04FE}" presName="text_2" presStyleLbl="node1" presStyleIdx="1" presStyleCnt="7" custScaleY="109731" custLinFactNeighborX="1042">
        <dgm:presLayoutVars>
          <dgm:bulletEnabled val="1"/>
        </dgm:presLayoutVars>
      </dgm:prSet>
      <dgm:spPr/>
    </dgm:pt>
    <dgm:pt modelId="{DB61808D-D12A-4158-A4C8-BD5FB8B1A4A4}" type="pres">
      <dgm:prSet presAssocID="{FB234295-0A57-4EF5-9195-F0EA984D04FE}" presName="accent_2" presStyleCnt="0"/>
      <dgm:spPr/>
    </dgm:pt>
    <dgm:pt modelId="{C5A4F45A-CF51-40CA-973A-41CE41B4CD8E}" type="pres">
      <dgm:prSet presAssocID="{FB234295-0A57-4EF5-9195-F0EA984D04FE}" presName="accentRepeatNode" presStyleLbl="solidFgAcc1" presStyleIdx="1" presStyleCnt="7"/>
      <dgm:spPr/>
    </dgm:pt>
    <dgm:pt modelId="{418832A5-B270-44CE-B285-C911A2C86544}" type="pres">
      <dgm:prSet presAssocID="{9A252D71-9E96-4E3F-8414-06EF1EBDD656}" presName="text_3" presStyleLbl="node1" presStyleIdx="2" presStyleCnt="7" custScaleY="138376" custLinFactNeighborX="1083">
        <dgm:presLayoutVars>
          <dgm:bulletEnabled val="1"/>
        </dgm:presLayoutVars>
      </dgm:prSet>
      <dgm:spPr/>
    </dgm:pt>
    <dgm:pt modelId="{877D2F9B-4CEE-4391-8245-7D5FB48EDF4E}" type="pres">
      <dgm:prSet presAssocID="{9A252D71-9E96-4E3F-8414-06EF1EBDD656}" presName="accent_3" presStyleCnt="0"/>
      <dgm:spPr/>
    </dgm:pt>
    <dgm:pt modelId="{5973D1F0-8BB0-4173-9553-F4577700F75F}" type="pres">
      <dgm:prSet presAssocID="{9A252D71-9E96-4E3F-8414-06EF1EBDD656}" presName="accentRepeatNode" presStyleLbl="solidFgAcc1" presStyleIdx="2" presStyleCnt="7"/>
      <dgm:spPr/>
    </dgm:pt>
    <dgm:pt modelId="{2B299887-C06C-4D49-87F9-D3CD81675D00}" type="pres">
      <dgm:prSet presAssocID="{23016D02-8832-4A87-A275-DFA76F007E48}" presName="text_4" presStyleLbl="node1" presStyleIdx="3" presStyleCnt="7" custScaleY="142909" custLinFactNeighborX="1097">
        <dgm:presLayoutVars>
          <dgm:bulletEnabled val="1"/>
        </dgm:presLayoutVars>
      </dgm:prSet>
      <dgm:spPr/>
    </dgm:pt>
    <dgm:pt modelId="{A6FF1DDF-D6C6-45B4-B633-DBE77671DFBD}" type="pres">
      <dgm:prSet presAssocID="{23016D02-8832-4A87-A275-DFA76F007E48}" presName="accent_4" presStyleCnt="0"/>
      <dgm:spPr/>
    </dgm:pt>
    <dgm:pt modelId="{9255512F-FC46-4145-85C7-E1B12DC404BC}" type="pres">
      <dgm:prSet presAssocID="{23016D02-8832-4A87-A275-DFA76F007E48}" presName="accentRepeatNode" presStyleLbl="solidFgAcc1" presStyleIdx="3" presStyleCnt="7"/>
      <dgm:spPr/>
    </dgm:pt>
    <dgm:pt modelId="{8FE2E896-A19B-4CB7-BABD-FE4FBDF2D61C}" type="pres">
      <dgm:prSet presAssocID="{606DB059-3261-40A2-A80F-FDD7F3172C59}" presName="text_5" presStyleLbl="node1" presStyleIdx="4" presStyleCnt="7" custScaleY="142972" custLinFactNeighborX="1083">
        <dgm:presLayoutVars>
          <dgm:bulletEnabled val="1"/>
        </dgm:presLayoutVars>
      </dgm:prSet>
      <dgm:spPr/>
    </dgm:pt>
    <dgm:pt modelId="{8892405C-297A-4A82-BDA8-AD3E7314648B}" type="pres">
      <dgm:prSet presAssocID="{606DB059-3261-40A2-A80F-FDD7F3172C59}" presName="accent_5" presStyleCnt="0"/>
      <dgm:spPr/>
    </dgm:pt>
    <dgm:pt modelId="{060FBB28-AD04-47D9-89AF-BA4B47D76283}" type="pres">
      <dgm:prSet presAssocID="{606DB059-3261-40A2-A80F-FDD7F3172C59}" presName="accentRepeatNode" presStyleLbl="solidFgAcc1" presStyleIdx="4" presStyleCnt="7"/>
      <dgm:spPr/>
    </dgm:pt>
    <dgm:pt modelId="{4B4513DE-E722-43B1-9DC6-92E0F79FD3F1}" type="pres">
      <dgm:prSet presAssocID="{2E28D2F4-A428-461E-B417-64B98711D699}" presName="text_6" presStyleLbl="node1" presStyleIdx="5" presStyleCnt="7" custLinFactNeighborX="970">
        <dgm:presLayoutVars>
          <dgm:bulletEnabled val="1"/>
        </dgm:presLayoutVars>
      </dgm:prSet>
      <dgm:spPr/>
    </dgm:pt>
    <dgm:pt modelId="{425E543E-EC48-47A6-AA5F-3E693FAF54AA}" type="pres">
      <dgm:prSet presAssocID="{2E28D2F4-A428-461E-B417-64B98711D699}" presName="accent_6" presStyleCnt="0"/>
      <dgm:spPr/>
    </dgm:pt>
    <dgm:pt modelId="{C93AC582-C877-4FB6-8374-0E7AFD3688A1}" type="pres">
      <dgm:prSet presAssocID="{2E28D2F4-A428-461E-B417-64B98711D699}" presName="accentRepeatNode" presStyleLbl="solidFgAcc1" presStyleIdx="5" presStyleCnt="7"/>
      <dgm:spPr/>
    </dgm:pt>
    <dgm:pt modelId="{8EA2CD32-7B55-45F8-8A99-2C5C5A9560FE}" type="pres">
      <dgm:prSet presAssocID="{76C2C67B-E0A5-43AD-A8B9-7057FEDE4C39}" presName="text_7" presStyleLbl="node1" presStyleIdx="6" presStyleCnt="7" custScaleY="154697" custLinFactNeighborX="975">
        <dgm:presLayoutVars>
          <dgm:bulletEnabled val="1"/>
        </dgm:presLayoutVars>
      </dgm:prSet>
      <dgm:spPr/>
    </dgm:pt>
    <dgm:pt modelId="{ABAAE185-2C2B-4E69-84C8-4AE0BFE023F1}" type="pres">
      <dgm:prSet presAssocID="{76C2C67B-E0A5-43AD-A8B9-7057FEDE4C39}" presName="accent_7" presStyleCnt="0"/>
      <dgm:spPr/>
    </dgm:pt>
    <dgm:pt modelId="{B764580F-2576-419F-B665-0A8623CCF235}" type="pres">
      <dgm:prSet presAssocID="{76C2C67B-E0A5-43AD-A8B9-7057FEDE4C39}" presName="accentRepeatNode" presStyleLbl="solidFgAcc1" presStyleIdx="6" presStyleCnt="7"/>
      <dgm:spPr/>
    </dgm:pt>
  </dgm:ptLst>
  <dgm:cxnLst>
    <dgm:cxn modelId="{6B99421D-4350-4FBD-9224-47D1B3F3509B}" type="presOf" srcId="{083C129F-4D4B-4542-93F4-36A7FF8187AD}" destId="{21B1D664-E9AB-4C08-8503-64236B5D41C8}" srcOrd="0" destOrd="0" presId="urn:microsoft.com/office/officeart/2008/layout/VerticalCurvedList"/>
    <dgm:cxn modelId="{8A5CA83B-55D8-46BB-9713-54A86AED8B8F}" srcId="{847C080E-083E-4018-AEC2-2F77883B1658}" destId="{9A252D71-9E96-4E3F-8414-06EF1EBDD656}" srcOrd="2" destOrd="0" parTransId="{13F08D53-78AF-46B9-B63C-FB24A64B7B0D}" sibTransId="{8BED9A5B-1ABA-445C-BE0B-46C3F3DE7A36}"/>
    <dgm:cxn modelId="{93A80C5A-A5B5-4A43-AA88-B7D8241EAF66}" srcId="{847C080E-083E-4018-AEC2-2F77883B1658}" destId="{23016D02-8832-4A87-A275-DFA76F007E48}" srcOrd="3" destOrd="0" parTransId="{0DF891AF-3AF5-43B9-98B9-CC7EC151B9DE}" sibTransId="{4CC5345F-F844-4D2F-8C2A-C416FBC41C95}"/>
    <dgm:cxn modelId="{AC716078-5D29-451D-B60D-026992E93414}" type="presOf" srcId="{FB234295-0A57-4EF5-9195-F0EA984D04FE}" destId="{E90DF135-46AA-48EF-B51D-17614E8A02DE}" srcOrd="0" destOrd="0" presId="urn:microsoft.com/office/officeart/2008/layout/VerticalCurvedList"/>
    <dgm:cxn modelId="{8A78637B-3601-4AF3-BFD5-76B2759FFA13}" srcId="{847C080E-083E-4018-AEC2-2F77883B1658}" destId="{606DB059-3261-40A2-A80F-FDD7F3172C59}" srcOrd="4" destOrd="0" parTransId="{4D71A6F3-D674-4D5C-B8D9-421028AE5867}" sibTransId="{7424AAB6-ADDB-4642-B522-4D62ED6D515D}"/>
    <dgm:cxn modelId="{03FD1B92-D6D4-4C61-923D-FD38C90B43F6}" type="presOf" srcId="{9A252D71-9E96-4E3F-8414-06EF1EBDD656}" destId="{418832A5-B270-44CE-B285-C911A2C86544}" srcOrd="0" destOrd="0" presId="urn:microsoft.com/office/officeart/2008/layout/VerticalCurvedList"/>
    <dgm:cxn modelId="{395FC993-E614-429D-9AB1-421A17A27962}" srcId="{847C080E-083E-4018-AEC2-2F77883B1658}" destId="{76C2C67B-E0A5-43AD-A8B9-7057FEDE4C39}" srcOrd="6" destOrd="0" parTransId="{61DFC6F7-E5FE-4F30-B4E7-30102C9C7547}" sibTransId="{5E5E58F0-002E-4728-8AF5-37C4747B70C6}"/>
    <dgm:cxn modelId="{769D709A-C6F2-40F5-9B35-865A1308F7DB}" type="presOf" srcId="{76C2C67B-E0A5-43AD-A8B9-7057FEDE4C39}" destId="{8EA2CD32-7B55-45F8-8A99-2C5C5A9560FE}" srcOrd="0" destOrd="0" presId="urn:microsoft.com/office/officeart/2008/layout/VerticalCurvedList"/>
    <dgm:cxn modelId="{CE23669B-B1E0-488D-AA4D-6F5EF87C19FE}" type="presOf" srcId="{23016D02-8832-4A87-A275-DFA76F007E48}" destId="{2B299887-C06C-4D49-87F9-D3CD81675D00}" srcOrd="0" destOrd="0" presId="urn:microsoft.com/office/officeart/2008/layout/VerticalCurvedList"/>
    <dgm:cxn modelId="{E785EB9F-D3E9-4431-AE58-C54DB94ACAC1}" type="presOf" srcId="{2E28D2F4-A428-461E-B417-64B98711D699}" destId="{4B4513DE-E722-43B1-9DC6-92E0F79FD3F1}" srcOrd="0" destOrd="0" presId="urn:microsoft.com/office/officeart/2008/layout/VerticalCurvedList"/>
    <dgm:cxn modelId="{3F1274A2-B4A2-4C6F-9AA2-463BB516CD5A}" srcId="{847C080E-083E-4018-AEC2-2F77883B1658}" destId="{2E28D2F4-A428-461E-B417-64B98711D699}" srcOrd="5" destOrd="0" parTransId="{5A60FB63-88BA-45BB-ADD2-99F8F31DB53C}" sibTransId="{11E0CFE9-ED33-4179-85F5-CF6692408D8A}"/>
    <dgm:cxn modelId="{A3F899A9-7A98-422E-8ECF-EB6430720F2F}" srcId="{847C080E-083E-4018-AEC2-2F77883B1658}" destId="{083C129F-4D4B-4542-93F4-36A7FF8187AD}" srcOrd="0" destOrd="0" parTransId="{A5C946ED-8B46-42A5-9E80-D2AABEEF2B97}" sibTransId="{1B183769-99A4-41B2-96F1-DBBDD466DABF}"/>
    <dgm:cxn modelId="{4D6BD1BB-00C1-44FE-90A6-9ED38706B9B5}" type="presOf" srcId="{1B183769-99A4-41B2-96F1-DBBDD466DABF}" destId="{8F8DB503-B6F6-4546-81FA-A328FFAB344C}" srcOrd="0" destOrd="0" presId="urn:microsoft.com/office/officeart/2008/layout/VerticalCurvedList"/>
    <dgm:cxn modelId="{61B835CA-7902-47C0-8260-8312217C4230}" type="presOf" srcId="{606DB059-3261-40A2-A80F-FDD7F3172C59}" destId="{8FE2E896-A19B-4CB7-BABD-FE4FBDF2D61C}" srcOrd="0" destOrd="0" presId="urn:microsoft.com/office/officeart/2008/layout/VerticalCurvedList"/>
    <dgm:cxn modelId="{E48285D8-7B61-4FBD-B364-9C6C48C5D23B}" type="presOf" srcId="{847C080E-083E-4018-AEC2-2F77883B1658}" destId="{D99F0352-1931-405C-8152-A0243099DB63}" srcOrd="0" destOrd="0" presId="urn:microsoft.com/office/officeart/2008/layout/VerticalCurvedList"/>
    <dgm:cxn modelId="{2922D5DE-FD5A-4D3D-9509-10482EDAF2B0}" srcId="{847C080E-083E-4018-AEC2-2F77883B1658}" destId="{FB234295-0A57-4EF5-9195-F0EA984D04FE}" srcOrd="1" destOrd="0" parTransId="{BFC48654-5DCA-4ED2-AA43-4C8D02D567D0}" sibTransId="{6D2E70A8-C0C6-47DF-B4BE-39EF97FA293D}"/>
    <dgm:cxn modelId="{0D4E4DB0-7632-4EBD-9621-043868926443}" type="presParOf" srcId="{D99F0352-1931-405C-8152-A0243099DB63}" destId="{462EC501-A323-44ED-A196-766F74229DE2}" srcOrd="0" destOrd="0" presId="urn:microsoft.com/office/officeart/2008/layout/VerticalCurvedList"/>
    <dgm:cxn modelId="{636B6241-C39D-4709-8363-92BF1AAF61A8}" type="presParOf" srcId="{462EC501-A323-44ED-A196-766F74229DE2}" destId="{6ECBCCF4-FC8F-4F23-9B76-0FC7C60E55AE}" srcOrd="0" destOrd="0" presId="urn:microsoft.com/office/officeart/2008/layout/VerticalCurvedList"/>
    <dgm:cxn modelId="{5FAD8BA9-BD3E-4589-9CEF-C19B6E11FB1E}" type="presParOf" srcId="{6ECBCCF4-FC8F-4F23-9B76-0FC7C60E55AE}" destId="{2C8FEA34-46E3-4635-BCC9-55F40852D330}" srcOrd="0" destOrd="0" presId="urn:microsoft.com/office/officeart/2008/layout/VerticalCurvedList"/>
    <dgm:cxn modelId="{E52EF2DC-F1C4-499F-BF1D-AD820CC11CAC}" type="presParOf" srcId="{6ECBCCF4-FC8F-4F23-9B76-0FC7C60E55AE}" destId="{8F8DB503-B6F6-4546-81FA-A328FFAB344C}" srcOrd="1" destOrd="0" presId="urn:microsoft.com/office/officeart/2008/layout/VerticalCurvedList"/>
    <dgm:cxn modelId="{C5B848CD-7168-4196-888B-78F92BC58943}" type="presParOf" srcId="{6ECBCCF4-FC8F-4F23-9B76-0FC7C60E55AE}" destId="{1FB64EA6-2CCB-43A8-87A6-406BF2B31A2E}" srcOrd="2" destOrd="0" presId="urn:microsoft.com/office/officeart/2008/layout/VerticalCurvedList"/>
    <dgm:cxn modelId="{D2059BE4-7900-493C-BB79-4DF4C25DCF01}" type="presParOf" srcId="{6ECBCCF4-FC8F-4F23-9B76-0FC7C60E55AE}" destId="{C59BB240-93BF-4B91-87B1-E2D5429A4EE2}" srcOrd="3" destOrd="0" presId="urn:microsoft.com/office/officeart/2008/layout/VerticalCurvedList"/>
    <dgm:cxn modelId="{3C710F5B-C2DD-48C2-A4C4-A26C1EFBDA21}" type="presParOf" srcId="{462EC501-A323-44ED-A196-766F74229DE2}" destId="{21B1D664-E9AB-4C08-8503-64236B5D41C8}" srcOrd="1" destOrd="0" presId="urn:microsoft.com/office/officeart/2008/layout/VerticalCurvedList"/>
    <dgm:cxn modelId="{662AE004-03BD-4975-BE37-0323C66E8C78}" type="presParOf" srcId="{462EC501-A323-44ED-A196-766F74229DE2}" destId="{5E3D700B-A437-47F7-8010-65A430FAAA92}" srcOrd="2" destOrd="0" presId="urn:microsoft.com/office/officeart/2008/layout/VerticalCurvedList"/>
    <dgm:cxn modelId="{B0B1DD69-07E7-4A8E-AE18-B2973E3EDF83}" type="presParOf" srcId="{5E3D700B-A437-47F7-8010-65A430FAAA92}" destId="{4ADEADB5-4DF8-4D52-A638-065039D5D4EA}" srcOrd="0" destOrd="0" presId="urn:microsoft.com/office/officeart/2008/layout/VerticalCurvedList"/>
    <dgm:cxn modelId="{EB8B4BE7-3BAD-4862-BCBA-627F1931777F}" type="presParOf" srcId="{462EC501-A323-44ED-A196-766F74229DE2}" destId="{E90DF135-46AA-48EF-B51D-17614E8A02DE}" srcOrd="3" destOrd="0" presId="urn:microsoft.com/office/officeart/2008/layout/VerticalCurvedList"/>
    <dgm:cxn modelId="{49BEEEA0-5C73-4993-A97B-498E57C85767}" type="presParOf" srcId="{462EC501-A323-44ED-A196-766F74229DE2}" destId="{DB61808D-D12A-4158-A4C8-BD5FB8B1A4A4}" srcOrd="4" destOrd="0" presId="urn:microsoft.com/office/officeart/2008/layout/VerticalCurvedList"/>
    <dgm:cxn modelId="{915125B1-9BBB-480A-94B3-026679B868E0}" type="presParOf" srcId="{DB61808D-D12A-4158-A4C8-BD5FB8B1A4A4}" destId="{C5A4F45A-CF51-40CA-973A-41CE41B4CD8E}" srcOrd="0" destOrd="0" presId="urn:microsoft.com/office/officeart/2008/layout/VerticalCurvedList"/>
    <dgm:cxn modelId="{8D3C8725-67E6-4205-BA4A-0AA205F0B9F1}" type="presParOf" srcId="{462EC501-A323-44ED-A196-766F74229DE2}" destId="{418832A5-B270-44CE-B285-C911A2C86544}" srcOrd="5" destOrd="0" presId="urn:microsoft.com/office/officeart/2008/layout/VerticalCurvedList"/>
    <dgm:cxn modelId="{D34EA39F-1346-40D0-B2AD-0E8C5BB1C46C}" type="presParOf" srcId="{462EC501-A323-44ED-A196-766F74229DE2}" destId="{877D2F9B-4CEE-4391-8245-7D5FB48EDF4E}" srcOrd="6" destOrd="0" presId="urn:microsoft.com/office/officeart/2008/layout/VerticalCurvedList"/>
    <dgm:cxn modelId="{282D7C07-EBD9-45BB-A51B-4553DF246AA4}" type="presParOf" srcId="{877D2F9B-4CEE-4391-8245-7D5FB48EDF4E}" destId="{5973D1F0-8BB0-4173-9553-F4577700F75F}" srcOrd="0" destOrd="0" presId="urn:microsoft.com/office/officeart/2008/layout/VerticalCurvedList"/>
    <dgm:cxn modelId="{FAD793BE-37A0-401D-933F-20EEC39D01B1}" type="presParOf" srcId="{462EC501-A323-44ED-A196-766F74229DE2}" destId="{2B299887-C06C-4D49-87F9-D3CD81675D00}" srcOrd="7" destOrd="0" presId="urn:microsoft.com/office/officeart/2008/layout/VerticalCurvedList"/>
    <dgm:cxn modelId="{0748634E-B677-4BDF-976B-F7012F796978}" type="presParOf" srcId="{462EC501-A323-44ED-A196-766F74229DE2}" destId="{A6FF1DDF-D6C6-45B4-B633-DBE77671DFBD}" srcOrd="8" destOrd="0" presId="urn:microsoft.com/office/officeart/2008/layout/VerticalCurvedList"/>
    <dgm:cxn modelId="{7201547D-C1EE-437D-AC6C-F20E0B562DDE}" type="presParOf" srcId="{A6FF1DDF-D6C6-45B4-B633-DBE77671DFBD}" destId="{9255512F-FC46-4145-85C7-E1B12DC404BC}" srcOrd="0" destOrd="0" presId="urn:microsoft.com/office/officeart/2008/layout/VerticalCurvedList"/>
    <dgm:cxn modelId="{EA0EA86E-53E4-469C-9DAA-8E617BB90971}" type="presParOf" srcId="{462EC501-A323-44ED-A196-766F74229DE2}" destId="{8FE2E896-A19B-4CB7-BABD-FE4FBDF2D61C}" srcOrd="9" destOrd="0" presId="urn:microsoft.com/office/officeart/2008/layout/VerticalCurvedList"/>
    <dgm:cxn modelId="{4684C353-E2F5-48CE-B736-8A105C91F244}" type="presParOf" srcId="{462EC501-A323-44ED-A196-766F74229DE2}" destId="{8892405C-297A-4A82-BDA8-AD3E7314648B}" srcOrd="10" destOrd="0" presId="urn:microsoft.com/office/officeart/2008/layout/VerticalCurvedList"/>
    <dgm:cxn modelId="{1CEF6D8A-C3DE-454A-B206-95A563932E14}" type="presParOf" srcId="{8892405C-297A-4A82-BDA8-AD3E7314648B}" destId="{060FBB28-AD04-47D9-89AF-BA4B47D76283}" srcOrd="0" destOrd="0" presId="urn:microsoft.com/office/officeart/2008/layout/VerticalCurvedList"/>
    <dgm:cxn modelId="{C6F08BC7-D7C2-489F-834B-35F6097AD452}" type="presParOf" srcId="{462EC501-A323-44ED-A196-766F74229DE2}" destId="{4B4513DE-E722-43B1-9DC6-92E0F79FD3F1}" srcOrd="11" destOrd="0" presId="urn:microsoft.com/office/officeart/2008/layout/VerticalCurvedList"/>
    <dgm:cxn modelId="{0912C815-632A-42AD-B5B1-57EAD80EACB5}" type="presParOf" srcId="{462EC501-A323-44ED-A196-766F74229DE2}" destId="{425E543E-EC48-47A6-AA5F-3E693FAF54AA}" srcOrd="12" destOrd="0" presId="urn:microsoft.com/office/officeart/2008/layout/VerticalCurvedList"/>
    <dgm:cxn modelId="{C30A2C8F-47E9-4FCC-8A1E-5E5B93E3ED62}" type="presParOf" srcId="{425E543E-EC48-47A6-AA5F-3E693FAF54AA}" destId="{C93AC582-C877-4FB6-8374-0E7AFD3688A1}" srcOrd="0" destOrd="0" presId="urn:microsoft.com/office/officeart/2008/layout/VerticalCurvedList"/>
    <dgm:cxn modelId="{7056F20E-70BD-4E61-A63F-DEAA78B79C34}" type="presParOf" srcId="{462EC501-A323-44ED-A196-766F74229DE2}" destId="{8EA2CD32-7B55-45F8-8A99-2C5C5A9560FE}" srcOrd="13" destOrd="0" presId="urn:microsoft.com/office/officeart/2008/layout/VerticalCurvedList"/>
    <dgm:cxn modelId="{256C0CE0-4FF3-4AE5-96BD-90D41764CE26}" type="presParOf" srcId="{462EC501-A323-44ED-A196-766F74229DE2}" destId="{ABAAE185-2C2B-4E69-84C8-4AE0BFE023F1}" srcOrd="14" destOrd="0" presId="urn:microsoft.com/office/officeart/2008/layout/VerticalCurvedList"/>
    <dgm:cxn modelId="{CA2B6C54-FF80-4F06-8FDD-634864C1CEB4}" type="presParOf" srcId="{ABAAE185-2C2B-4E69-84C8-4AE0BFE023F1}" destId="{B764580F-2576-419F-B665-0A8623CCF23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DBE84F-5B3B-6A4A-9797-2D9125C848AF}" type="doc">
      <dgm:prSet loTypeId="urn:microsoft.com/office/officeart/2005/8/layout/gear1" loCatId="" qsTypeId="urn:microsoft.com/office/officeart/2005/8/quickstyle/simple1" qsCatId="simple" csTypeId="urn:microsoft.com/office/officeart/2005/8/colors/colorful1" csCatId="colorful" phldr="1"/>
      <dgm:spPr/>
      <dgm:t>
        <a:bodyPr/>
        <a:lstStyle/>
        <a:p>
          <a:endParaRPr lang="en-GB"/>
        </a:p>
      </dgm:t>
    </dgm:pt>
    <dgm:pt modelId="{AD486AC5-D7F6-5D48-8A2F-ED957987CAFE}">
      <dgm:prSet phldrT="[Text]" custT="1"/>
      <dgm:spPr/>
      <dgm:t>
        <a:bodyPr/>
        <a:lstStyle/>
        <a:p>
          <a:r>
            <a:rPr lang="en-GB" sz="1200" dirty="0"/>
            <a:t>Identification of blockers to adoption of Copernicus products</a:t>
          </a:r>
        </a:p>
      </dgm:t>
    </dgm:pt>
    <dgm:pt modelId="{F6315CF4-4CA1-0841-B254-AD510C68E850}" type="parTrans" cxnId="{448012D5-9BAA-CD44-A718-EC20133C892B}">
      <dgm:prSet/>
      <dgm:spPr/>
      <dgm:t>
        <a:bodyPr/>
        <a:lstStyle/>
        <a:p>
          <a:endParaRPr lang="en-GB" sz="1200"/>
        </a:p>
      </dgm:t>
    </dgm:pt>
    <dgm:pt modelId="{7184850C-64F1-3C45-8207-2BF6AAEAECDE}" type="sibTrans" cxnId="{448012D5-9BAA-CD44-A718-EC20133C892B}">
      <dgm:prSet/>
      <dgm:spPr/>
      <dgm:t>
        <a:bodyPr/>
        <a:lstStyle/>
        <a:p>
          <a:endParaRPr lang="en-GB" sz="1200"/>
        </a:p>
      </dgm:t>
    </dgm:pt>
    <dgm:pt modelId="{AC8CE587-80BE-154A-AF52-59F2F2D4B01C}">
      <dgm:prSet phldrT="[Text]" custT="1"/>
      <dgm:spPr/>
      <dgm:t>
        <a:bodyPr/>
        <a:lstStyle/>
        <a:p>
          <a:r>
            <a:rPr lang="en-GB" sz="1200" dirty="0"/>
            <a:t>Matchmaking Copernicus services with African private sector/academia</a:t>
          </a:r>
        </a:p>
      </dgm:t>
    </dgm:pt>
    <dgm:pt modelId="{CCBAD568-3FDF-E449-860A-DDFFF339FD69}" type="parTrans" cxnId="{2318E837-BD6A-134B-8FEF-B78CE9C165A6}">
      <dgm:prSet/>
      <dgm:spPr/>
      <dgm:t>
        <a:bodyPr/>
        <a:lstStyle/>
        <a:p>
          <a:endParaRPr lang="en-GB" sz="1200"/>
        </a:p>
      </dgm:t>
    </dgm:pt>
    <dgm:pt modelId="{309468F2-86D4-E449-B4B7-D0B2FCA3D098}" type="sibTrans" cxnId="{2318E837-BD6A-134B-8FEF-B78CE9C165A6}">
      <dgm:prSet/>
      <dgm:spPr/>
      <dgm:t>
        <a:bodyPr/>
        <a:lstStyle/>
        <a:p>
          <a:endParaRPr lang="en-GB" sz="1200"/>
        </a:p>
      </dgm:t>
    </dgm:pt>
    <dgm:pt modelId="{0C3E322F-FEFB-A142-8A4B-026E692E8851}">
      <dgm:prSet phldrT="[Text]" custT="1"/>
      <dgm:spPr/>
      <dgm:t>
        <a:bodyPr/>
        <a:lstStyle/>
        <a:p>
          <a:r>
            <a:rPr lang="en-GB" sz="1200" b="1" dirty="0"/>
            <a:t>Strengthened resilience in Africa, access to new markets + domestic DRR capacity</a:t>
          </a:r>
        </a:p>
      </dgm:t>
    </dgm:pt>
    <dgm:pt modelId="{F350FF07-016C-4644-8747-B5BB98772643}" type="parTrans" cxnId="{B99EFA8C-C57F-9F4C-AD8F-727F42618A1E}">
      <dgm:prSet/>
      <dgm:spPr/>
      <dgm:t>
        <a:bodyPr/>
        <a:lstStyle/>
        <a:p>
          <a:endParaRPr lang="en-GB" sz="1200"/>
        </a:p>
      </dgm:t>
    </dgm:pt>
    <dgm:pt modelId="{AAF21148-00F8-BA45-A903-018DE7971B36}" type="sibTrans" cxnId="{B99EFA8C-C57F-9F4C-AD8F-727F42618A1E}">
      <dgm:prSet/>
      <dgm:spPr/>
      <dgm:t>
        <a:bodyPr/>
        <a:lstStyle/>
        <a:p>
          <a:endParaRPr lang="en-GB" sz="1200"/>
        </a:p>
      </dgm:t>
    </dgm:pt>
    <dgm:pt modelId="{1347EE7E-693B-DB4D-86F3-F76F5D8B7FB7}" type="pres">
      <dgm:prSet presAssocID="{F8DBE84F-5B3B-6A4A-9797-2D9125C848AF}" presName="composite" presStyleCnt="0">
        <dgm:presLayoutVars>
          <dgm:chMax val="3"/>
          <dgm:animLvl val="lvl"/>
          <dgm:resizeHandles val="exact"/>
        </dgm:presLayoutVars>
      </dgm:prSet>
      <dgm:spPr/>
    </dgm:pt>
    <dgm:pt modelId="{47DC96C2-C752-AF46-A8A0-4DC28845874E}" type="pres">
      <dgm:prSet presAssocID="{0C3E322F-FEFB-A142-8A4B-026E692E8851}" presName="gear1" presStyleLbl="node1" presStyleIdx="0" presStyleCnt="3" custLinFactNeighborX="-1010" custLinFactNeighborY="5366">
        <dgm:presLayoutVars>
          <dgm:chMax val="1"/>
          <dgm:bulletEnabled val="1"/>
        </dgm:presLayoutVars>
      </dgm:prSet>
      <dgm:spPr/>
    </dgm:pt>
    <dgm:pt modelId="{973A8E25-8B33-D44A-9909-53400DFFBEEE}" type="pres">
      <dgm:prSet presAssocID="{0C3E322F-FEFB-A142-8A4B-026E692E8851}" presName="gear1srcNode" presStyleLbl="node1" presStyleIdx="0" presStyleCnt="3"/>
      <dgm:spPr/>
    </dgm:pt>
    <dgm:pt modelId="{87E73C28-9E03-EE45-8535-072FFCA6E76B}" type="pres">
      <dgm:prSet presAssocID="{0C3E322F-FEFB-A142-8A4B-026E692E8851}" presName="gear1dstNode" presStyleLbl="node1" presStyleIdx="0" presStyleCnt="3"/>
      <dgm:spPr/>
    </dgm:pt>
    <dgm:pt modelId="{A79F7BF8-70F0-764F-88BE-A68AE0DDCC9B}" type="pres">
      <dgm:prSet presAssocID="{AC8CE587-80BE-154A-AF52-59F2F2D4B01C}" presName="gear2" presStyleLbl="node1" presStyleIdx="1" presStyleCnt="3" custScaleX="126111" custScaleY="123333" custLinFactNeighborX="-8333" custLinFactNeighborY="-1667">
        <dgm:presLayoutVars>
          <dgm:chMax val="1"/>
          <dgm:bulletEnabled val="1"/>
        </dgm:presLayoutVars>
      </dgm:prSet>
      <dgm:spPr/>
    </dgm:pt>
    <dgm:pt modelId="{6B59E5B1-83FF-1047-8516-62CCA5297331}" type="pres">
      <dgm:prSet presAssocID="{AC8CE587-80BE-154A-AF52-59F2F2D4B01C}" presName="gear2srcNode" presStyleLbl="node1" presStyleIdx="1" presStyleCnt="3"/>
      <dgm:spPr/>
    </dgm:pt>
    <dgm:pt modelId="{47F059BB-37B0-744C-BDD6-549EE8E7211D}" type="pres">
      <dgm:prSet presAssocID="{AC8CE587-80BE-154A-AF52-59F2F2D4B01C}" presName="gear2dstNode" presStyleLbl="node1" presStyleIdx="1" presStyleCnt="3"/>
      <dgm:spPr/>
    </dgm:pt>
    <dgm:pt modelId="{4D3DBD9D-10B7-D04A-94C8-B50A33B9833E}" type="pres">
      <dgm:prSet presAssocID="{AD486AC5-D7F6-5D48-8A2F-ED957987CAFE}" presName="gear3" presStyleLbl="node1" presStyleIdx="2" presStyleCnt="3" custLinFactNeighborX="-2083" custLinFactNeighborY="-463"/>
      <dgm:spPr/>
    </dgm:pt>
    <dgm:pt modelId="{E63392C2-5382-5345-9A31-952626DDB692}" type="pres">
      <dgm:prSet presAssocID="{AD486AC5-D7F6-5D48-8A2F-ED957987CAFE}" presName="gear3tx" presStyleLbl="node1" presStyleIdx="2" presStyleCnt="3">
        <dgm:presLayoutVars>
          <dgm:chMax val="1"/>
          <dgm:bulletEnabled val="1"/>
        </dgm:presLayoutVars>
      </dgm:prSet>
      <dgm:spPr/>
    </dgm:pt>
    <dgm:pt modelId="{AF92D1EF-C34A-714B-9197-5A94F7B594B2}" type="pres">
      <dgm:prSet presAssocID="{AD486AC5-D7F6-5D48-8A2F-ED957987CAFE}" presName="gear3srcNode" presStyleLbl="node1" presStyleIdx="2" presStyleCnt="3"/>
      <dgm:spPr/>
    </dgm:pt>
    <dgm:pt modelId="{006FB1A6-2D32-814C-8672-662FE2A5B1E9}" type="pres">
      <dgm:prSet presAssocID="{AD486AC5-D7F6-5D48-8A2F-ED957987CAFE}" presName="gear3dstNode" presStyleLbl="node1" presStyleIdx="2" presStyleCnt="3"/>
      <dgm:spPr/>
    </dgm:pt>
    <dgm:pt modelId="{220BCD13-E0FF-DA4C-A4E7-0EC3F6333D76}" type="pres">
      <dgm:prSet presAssocID="{AAF21148-00F8-BA45-A903-018DE7971B36}" presName="connector1" presStyleLbl="sibTrans2D1" presStyleIdx="0" presStyleCnt="3"/>
      <dgm:spPr/>
    </dgm:pt>
    <dgm:pt modelId="{CF1DAA9D-494C-F04A-AFDD-0553241B4149}" type="pres">
      <dgm:prSet presAssocID="{309468F2-86D4-E449-B4B7-D0B2FCA3D098}" presName="connector2" presStyleLbl="sibTrans2D1" presStyleIdx="1" presStyleCnt="3" custLinFactNeighborX="-20255" custLinFactNeighborY="-8034"/>
      <dgm:spPr/>
    </dgm:pt>
    <dgm:pt modelId="{8C9316B1-CF8E-704B-B88C-D8C8B0E0AB41}" type="pres">
      <dgm:prSet presAssocID="{7184850C-64F1-3C45-8207-2BF6AAEAECDE}" presName="connector3" presStyleLbl="sibTrans2D1" presStyleIdx="2" presStyleCnt="3" custAng="7562773" custLinFactNeighborX="920" custLinFactNeighborY="5151"/>
      <dgm:spPr/>
    </dgm:pt>
  </dgm:ptLst>
  <dgm:cxnLst>
    <dgm:cxn modelId="{DDEBC11E-DFF3-084D-85CE-522DD060146F}" type="presOf" srcId="{AC8CE587-80BE-154A-AF52-59F2F2D4B01C}" destId="{6B59E5B1-83FF-1047-8516-62CCA5297331}" srcOrd="1" destOrd="0" presId="urn:microsoft.com/office/officeart/2005/8/layout/gear1"/>
    <dgm:cxn modelId="{2318E837-BD6A-134B-8FEF-B78CE9C165A6}" srcId="{F8DBE84F-5B3B-6A4A-9797-2D9125C848AF}" destId="{AC8CE587-80BE-154A-AF52-59F2F2D4B01C}" srcOrd="1" destOrd="0" parTransId="{CCBAD568-3FDF-E449-860A-DDFFF339FD69}" sibTransId="{309468F2-86D4-E449-B4B7-D0B2FCA3D098}"/>
    <dgm:cxn modelId="{BF9FE439-6945-2F4D-82EB-E434B20DB695}" type="presOf" srcId="{309468F2-86D4-E449-B4B7-D0B2FCA3D098}" destId="{CF1DAA9D-494C-F04A-AFDD-0553241B4149}" srcOrd="0" destOrd="0" presId="urn:microsoft.com/office/officeart/2005/8/layout/gear1"/>
    <dgm:cxn modelId="{2DAFAF3B-AF49-AE4F-9C23-04C053A29470}" type="presOf" srcId="{0C3E322F-FEFB-A142-8A4B-026E692E8851}" destId="{47DC96C2-C752-AF46-A8A0-4DC28845874E}" srcOrd="0" destOrd="0" presId="urn:microsoft.com/office/officeart/2005/8/layout/gear1"/>
    <dgm:cxn modelId="{4FDF3475-B8A7-C64C-8870-1FC85C315FD3}" type="presOf" srcId="{AAF21148-00F8-BA45-A903-018DE7971B36}" destId="{220BCD13-E0FF-DA4C-A4E7-0EC3F6333D76}" srcOrd="0" destOrd="0" presId="urn:microsoft.com/office/officeart/2005/8/layout/gear1"/>
    <dgm:cxn modelId="{F91D6586-B5E4-E44A-A565-8D63E5E86684}" type="presOf" srcId="{AC8CE587-80BE-154A-AF52-59F2F2D4B01C}" destId="{47F059BB-37B0-744C-BDD6-549EE8E7211D}" srcOrd="2" destOrd="0" presId="urn:microsoft.com/office/officeart/2005/8/layout/gear1"/>
    <dgm:cxn modelId="{B99EFA8C-C57F-9F4C-AD8F-727F42618A1E}" srcId="{F8DBE84F-5B3B-6A4A-9797-2D9125C848AF}" destId="{0C3E322F-FEFB-A142-8A4B-026E692E8851}" srcOrd="0" destOrd="0" parTransId="{F350FF07-016C-4644-8747-B5BB98772643}" sibTransId="{AAF21148-00F8-BA45-A903-018DE7971B36}"/>
    <dgm:cxn modelId="{5E03F89D-7D79-2D4A-B78B-E51CA96A2101}" type="presOf" srcId="{7184850C-64F1-3C45-8207-2BF6AAEAECDE}" destId="{8C9316B1-CF8E-704B-B88C-D8C8B0E0AB41}" srcOrd="0" destOrd="0" presId="urn:microsoft.com/office/officeart/2005/8/layout/gear1"/>
    <dgm:cxn modelId="{C778FEA9-C57B-1A4B-976F-59C6FDF37675}" type="presOf" srcId="{AD486AC5-D7F6-5D48-8A2F-ED957987CAFE}" destId="{E63392C2-5382-5345-9A31-952626DDB692}" srcOrd="1" destOrd="0" presId="urn:microsoft.com/office/officeart/2005/8/layout/gear1"/>
    <dgm:cxn modelId="{206B45B4-4950-FD4F-8FBD-85F356566707}" type="presOf" srcId="{AD486AC5-D7F6-5D48-8A2F-ED957987CAFE}" destId="{4D3DBD9D-10B7-D04A-94C8-B50A33B9833E}" srcOrd="0" destOrd="0" presId="urn:microsoft.com/office/officeart/2005/8/layout/gear1"/>
    <dgm:cxn modelId="{A5F595B6-04DA-1E43-AC77-3D04D72C9EF3}" type="presOf" srcId="{0C3E322F-FEFB-A142-8A4B-026E692E8851}" destId="{87E73C28-9E03-EE45-8535-072FFCA6E76B}" srcOrd="2" destOrd="0" presId="urn:microsoft.com/office/officeart/2005/8/layout/gear1"/>
    <dgm:cxn modelId="{050CF5BD-E2C8-BA4C-BF02-2AD020206DAA}" type="presOf" srcId="{AC8CE587-80BE-154A-AF52-59F2F2D4B01C}" destId="{A79F7BF8-70F0-764F-88BE-A68AE0DDCC9B}" srcOrd="0" destOrd="0" presId="urn:microsoft.com/office/officeart/2005/8/layout/gear1"/>
    <dgm:cxn modelId="{C0987FCC-C39F-5F45-91E6-D782FDB67533}" type="presOf" srcId="{AD486AC5-D7F6-5D48-8A2F-ED957987CAFE}" destId="{006FB1A6-2D32-814C-8672-662FE2A5B1E9}" srcOrd="3" destOrd="0" presId="urn:microsoft.com/office/officeart/2005/8/layout/gear1"/>
    <dgm:cxn modelId="{448012D5-9BAA-CD44-A718-EC20133C892B}" srcId="{F8DBE84F-5B3B-6A4A-9797-2D9125C848AF}" destId="{AD486AC5-D7F6-5D48-8A2F-ED957987CAFE}" srcOrd="2" destOrd="0" parTransId="{F6315CF4-4CA1-0841-B254-AD510C68E850}" sibTransId="{7184850C-64F1-3C45-8207-2BF6AAEAECDE}"/>
    <dgm:cxn modelId="{851FD4D6-DB97-5447-90D7-16BE0CF46313}" type="presOf" srcId="{0C3E322F-FEFB-A142-8A4B-026E692E8851}" destId="{973A8E25-8B33-D44A-9909-53400DFFBEEE}" srcOrd="1" destOrd="0" presId="urn:microsoft.com/office/officeart/2005/8/layout/gear1"/>
    <dgm:cxn modelId="{9B71B6DC-C82B-6547-8E8E-0F61C91DB2B9}" type="presOf" srcId="{F8DBE84F-5B3B-6A4A-9797-2D9125C848AF}" destId="{1347EE7E-693B-DB4D-86F3-F76F5D8B7FB7}" srcOrd="0" destOrd="0" presId="urn:microsoft.com/office/officeart/2005/8/layout/gear1"/>
    <dgm:cxn modelId="{610BF5E8-39F6-434E-AF23-29D0CB7ABBA4}" type="presOf" srcId="{AD486AC5-D7F6-5D48-8A2F-ED957987CAFE}" destId="{AF92D1EF-C34A-714B-9197-5A94F7B594B2}" srcOrd="2" destOrd="0" presId="urn:microsoft.com/office/officeart/2005/8/layout/gear1"/>
    <dgm:cxn modelId="{08D2181E-B023-FA4C-A0D7-EC8CABD01206}" type="presParOf" srcId="{1347EE7E-693B-DB4D-86F3-F76F5D8B7FB7}" destId="{47DC96C2-C752-AF46-A8A0-4DC28845874E}" srcOrd="0" destOrd="0" presId="urn:microsoft.com/office/officeart/2005/8/layout/gear1"/>
    <dgm:cxn modelId="{3984B855-F3FD-A943-909E-8CBA8320603C}" type="presParOf" srcId="{1347EE7E-693B-DB4D-86F3-F76F5D8B7FB7}" destId="{973A8E25-8B33-D44A-9909-53400DFFBEEE}" srcOrd="1" destOrd="0" presId="urn:microsoft.com/office/officeart/2005/8/layout/gear1"/>
    <dgm:cxn modelId="{90F1378B-B157-E345-8116-8B515780DD1C}" type="presParOf" srcId="{1347EE7E-693B-DB4D-86F3-F76F5D8B7FB7}" destId="{87E73C28-9E03-EE45-8535-072FFCA6E76B}" srcOrd="2" destOrd="0" presId="urn:microsoft.com/office/officeart/2005/8/layout/gear1"/>
    <dgm:cxn modelId="{6FE892AA-9CAF-5544-AA30-3C5F8A2EC09F}" type="presParOf" srcId="{1347EE7E-693B-DB4D-86F3-F76F5D8B7FB7}" destId="{A79F7BF8-70F0-764F-88BE-A68AE0DDCC9B}" srcOrd="3" destOrd="0" presId="urn:microsoft.com/office/officeart/2005/8/layout/gear1"/>
    <dgm:cxn modelId="{714E14FA-A7D7-F444-85C3-E26B0BED96F6}" type="presParOf" srcId="{1347EE7E-693B-DB4D-86F3-F76F5D8B7FB7}" destId="{6B59E5B1-83FF-1047-8516-62CCA5297331}" srcOrd="4" destOrd="0" presId="urn:microsoft.com/office/officeart/2005/8/layout/gear1"/>
    <dgm:cxn modelId="{35CAACD6-D2B7-8844-A4D3-0D81DB599BBA}" type="presParOf" srcId="{1347EE7E-693B-DB4D-86F3-F76F5D8B7FB7}" destId="{47F059BB-37B0-744C-BDD6-549EE8E7211D}" srcOrd="5" destOrd="0" presId="urn:microsoft.com/office/officeart/2005/8/layout/gear1"/>
    <dgm:cxn modelId="{CB3910EE-1B05-CE48-B6C0-A8E98AD8DBBF}" type="presParOf" srcId="{1347EE7E-693B-DB4D-86F3-F76F5D8B7FB7}" destId="{4D3DBD9D-10B7-D04A-94C8-B50A33B9833E}" srcOrd="6" destOrd="0" presId="urn:microsoft.com/office/officeart/2005/8/layout/gear1"/>
    <dgm:cxn modelId="{5D5BEB36-4C87-E24A-B89F-231F44FE45A4}" type="presParOf" srcId="{1347EE7E-693B-DB4D-86F3-F76F5D8B7FB7}" destId="{E63392C2-5382-5345-9A31-952626DDB692}" srcOrd="7" destOrd="0" presId="urn:microsoft.com/office/officeart/2005/8/layout/gear1"/>
    <dgm:cxn modelId="{43BBCB3A-6072-E145-A46D-C6D5AC5E861F}" type="presParOf" srcId="{1347EE7E-693B-DB4D-86F3-F76F5D8B7FB7}" destId="{AF92D1EF-C34A-714B-9197-5A94F7B594B2}" srcOrd="8" destOrd="0" presId="urn:microsoft.com/office/officeart/2005/8/layout/gear1"/>
    <dgm:cxn modelId="{9E6D8E86-E4AD-7B47-A663-48E30C192F22}" type="presParOf" srcId="{1347EE7E-693B-DB4D-86F3-F76F5D8B7FB7}" destId="{006FB1A6-2D32-814C-8672-662FE2A5B1E9}" srcOrd="9" destOrd="0" presId="urn:microsoft.com/office/officeart/2005/8/layout/gear1"/>
    <dgm:cxn modelId="{E12F53D0-6754-A048-9A74-F35A72F2B253}" type="presParOf" srcId="{1347EE7E-693B-DB4D-86F3-F76F5D8B7FB7}" destId="{220BCD13-E0FF-DA4C-A4E7-0EC3F6333D76}" srcOrd="10" destOrd="0" presId="urn:microsoft.com/office/officeart/2005/8/layout/gear1"/>
    <dgm:cxn modelId="{1EBFDF9D-A8C5-A140-B785-24B684472F67}" type="presParOf" srcId="{1347EE7E-693B-DB4D-86F3-F76F5D8B7FB7}" destId="{CF1DAA9D-494C-F04A-AFDD-0553241B4149}" srcOrd="11" destOrd="0" presId="urn:microsoft.com/office/officeart/2005/8/layout/gear1"/>
    <dgm:cxn modelId="{DFEC5A49-DC68-C74A-ACA7-24A69A147E25}" type="presParOf" srcId="{1347EE7E-693B-DB4D-86F3-F76F5D8B7FB7}" destId="{8C9316B1-CF8E-704B-B88C-D8C8B0E0AB41}"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4E1CA-318C-A645-813C-5852CAF3DB13}">
      <dsp:nvSpPr>
        <dsp:cNvPr id="0" name=""/>
        <dsp:cNvSpPr/>
      </dsp:nvSpPr>
      <dsp:spPr>
        <a:xfrm>
          <a:off x="354" y="1692418"/>
          <a:ext cx="2324449" cy="2052004"/>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2929" tIns="20320" rIns="112929"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Understanding Risk</a:t>
          </a:r>
        </a:p>
      </dsp:txBody>
      <dsp:txXfrm>
        <a:off x="340762" y="1992927"/>
        <a:ext cx="1643633" cy="1450986"/>
      </dsp:txXfrm>
    </dsp:sp>
    <dsp:sp modelId="{6E697A8C-DC7D-614C-B794-45895BCCCEA8}">
      <dsp:nvSpPr>
        <dsp:cNvPr id="0" name=""/>
        <dsp:cNvSpPr/>
      </dsp:nvSpPr>
      <dsp:spPr>
        <a:xfrm>
          <a:off x="1914403" y="1674463"/>
          <a:ext cx="2052004" cy="2052004"/>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2929" tIns="20320" rIns="112929"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Disaster Loss Accounting</a:t>
          </a:r>
        </a:p>
      </dsp:txBody>
      <dsp:txXfrm>
        <a:off x="2214912" y="1974972"/>
        <a:ext cx="1450986" cy="1450986"/>
      </dsp:txXfrm>
    </dsp:sp>
    <dsp:sp modelId="{51F97928-650A-EB46-B8A8-71D5C83C732B}">
      <dsp:nvSpPr>
        <dsp:cNvPr id="0" name=""/>
        <dsp:cNvSpPr/>
      </dsp:nvSpPr>
      <dsp:spPr>
        <a:xfrm>
          <a:off x="3556007" y="1674463"/>
          <a:ext cx="2052004" cy="2052004"/>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2929" tIns="20320" rIns="112929"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Risk Governance</a:t>
          </a:r>
        </a:p>
      </dsp:txBody>
      <dsp:txXfrm>
        <a:off x="3856516" y="1974972"/>
        <a:ext cx="1450986" cy="1450986"/>
      </dsp:txXfrm>
    </dsp:sp>
    <dsp:sp modelId="{EAD3553E-5951-6749-9CB6-A8CFDB7592E1}">
      <dsp:nvSpPr>
        <dsp:cNvPr id="0" name=""/>
        <dsp:cNvSpPr/>
      </dsp:nvSpPr>
      <dsp:spPr>
        <a:xfrm>
          <a:off x="5197611" y="1674463"/>
          <a:ext cx="2052004" cy="2052004"/>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2929" tIns="20320" rIns="112929"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[informed] Investing in Disaster Risk Reduction</a:t>
          </a:r>
        </a:p>
      </dsp:txBody>
      <dsp:txXfrm>
        <a:off x="5498120" y="1974972"/>
        <a:ext cx="1450986" cy="1450986"/>
      </dsp:txXfrm>
    </dsp:sp>
    <dsp:sp modelId="{98AB618C-522A-2B40-B89D-492AAC7EB6EE}">
      <dsp:nvSpPr>
        <dsp:cNvPr id="0" name=""/>
        <dsp:cNvSpPr/>
      </dsp:nvSpPr>
      <dsp:spPr>
        <a:xfrm>
          <a:off x="6839215" y="1674463"/>
          <a:ext cx="2212225" cy="2052004"/>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2929" tIns="20320" rIns="112929"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Resilient Infrastructure</a:t>
          </a:r>
        </a:p>
      </dsp:txBody>
      <dsp:txXfrm>
        <a:off x="7163188" y="1974972"/>
        <a:ext cx="1564279" cy="1450986"/>
      </dsp:txXfrm>
    </dsp:sp>
    <dsp:sp modelId="{E0D05001-4033-3A4F-8F45-389926788183}">
      <dsp:nvSpPr>
        <dsp:cNvPr id="0" name=""/>
        <dsp:cNvSpPr/>
      </dsp:nvSpPr>
      <dsp:spPr>
        <a:xfrm>
          <a:off x="8641040" y="1674463"/>
          <a:ext cx="2052004" cy="2052004"/>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2929" tIns="20320" rIns="112929"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Early Warnings for All</a:t>
          </a:r>
        </a:p>
      </dsp:txBody>
      <dsp:txXfrm>
        <a:off x="8941549" y="1974972"/>
        <a:ext cx="1450986" cy="14509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DB503-B6F6-4546-81FA-A328FFAB344C}">
      <dsp:nvSpPr>
        <dsp:cNvPr id="0" name=""/>
        <dsp:cNvSpPr/>
      </dsp:nvSpPr>
      <dsp:spPr>
        <a:xfrm>
          <a:off x="-6874860" y="-1038674"/>
          <a:ext cx="8188889" cy="8188889"/>
        </a:xfrm>
        <a:prstGeom prst="blockArc">
          <a:avLst>
            <a:gd name="adj1" fmla="val 18900000"/>
            <a:gd name="adj2" fmla="val 2700000"/>
            <a:gd name="adj3" fmla="val 26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B1D664-E9AB-4C08-8503-64236B5D41C8}">
      <dsp:nvSpPr>
        <dsp:cNvPr id="0" name=""/>
        <dsp:cNvSpPr/>
      </dsp:nvSpPr>
      <dsp:spPr>
        <a:xfrm>
          <a:off x="437117" y="43392"/>
          <a:ext cx="7344911" cy="908769"/>
        </a:xfrm>
        <a:prstGeom prst="rect">
          <a:avLst/>
        </a:prstGeom>
        <a:solidFill>
          <a:srgbClr val="E36F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939"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t>Strengthening the </a:t>
          </a:r>
          <a:r>
            <a:rPr lang="en-US" sz="1600" b="1" kern="1200"/>
            <a:t>understanding of (differentiated) impacts of climate change and disasters .</a:t>
          </a:r>
          <a:r>
            <a:rPr lang="en-US" sz="1600" kern="1200"/>
            <a:t>Building, informing, and calibrating vulnerability and risk models </a:t>
          </a:r>
        </a:p>
      </dsp:txBody>
      <dsp:txXfrm>
        <a:off x="437117" y="43392"/>
        <a:ext cx="7344911" cy="908769"/>
      </dsp:txXfrm>
    </dsp:sp>
    <dsp:sp modelId="{4ADEADB5-4DF8-4D52-A638-065039D5D4EA}">
      <dsp:nvSpPr>
        <dsp:cNvPr id="0" name=""/>
        <dsp:cNvSpPr/>
      </dsp:nvSpPr>
      <dsp:spPr>
        <a:xfrm>
          <a:off x="81233" y="220820"/>
          <a:ext cx="691243" cy="6912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0DF135-46AA-48EF-B51D-17614E8A02DE}">
      <dsp:nvSpPr>
        <dsp:cNvPr id="0" name=""/>
        <dsp:cNvSpPr/>
      </dsp:nvSpPr>
      <dsp:spPr>
        <a:xfrm>
          <a:off x="999081" y="1093017"/>
          <a:ext cx="6856116" cy="606806"/>
        </a:xfrm>
        <a:prstGeom prst="rect">
          <a:avLst/>
        </a:prstGeom>
        <a:solidFill>
          <a:srgbClr val="02AC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939"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t> </a:t>
          </a:r>
          <a:r>
            <a:rPr lang="en-US" sz="1600" b="1" kern="1200"/>
            <a:t>Financing</a:t>
          </a:r>
          <a:r>
            <a:rPr lang="en-US" sz="1600" kern="1200"/>
            <a:t>: Assessing </a:t>
          </a:r>
          <a:r>
            <a:rPr lang="en-US" sz="1600" b="1" kern="1200"/>
            <a:t>losses and damages, DRR and adaptation financing</a:t>
          </a:r>
        </a:p>
      </dsp:txBody>
      <dsp:txXfrm>
        <a:off x="999081" y="1093017"/>
        <a:ext cx="6856116" cy="606806"/>
      </dsp:txXfrm>
    </dsp:sp>
    <dsp:sp modelId="{C5A4F45A-CF51-40CA-973A-41CE41B4CD8E}">
      <dsp:nvSpPr>
        <dsp:cNvPr id="0" name=""/>
        <dsp:cNvSpPr/>
      </dsp:nvSpPr>
      <dsp:spPr>
        <a:xfrm>
          <a:off x="582019" y="1050799"/>
          <a:ext cx="691243" cy="6912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8832A5-B270-44CE-B285-C911A2C86544}">
      <dsp:nvSpPr>
        <dsp:cNvPr id="0" name=""/>
        <dsp:cNvSpPr/>
      </dsp:nvSpPr>
      <dsp:spPr>
        <a:xfrm>
          <a:off x="1273349" y="1843185"/>
          <a:ext cx="6581688" cy="765211"/>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939"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t>Risk-informing planning</a:t>
          </a:r>
          <a:r>
            <a:rPr lang="en-US" sz="1600" kern="1200"/>
            <a:t>: development and sectoral planning ( e.g. Infrastructure, agriculture, etc.)</a:t>
          </a:r>
        </a:p>
      </dsp:txBody>
      <dsp:txXfrm>
        <a:off x="1273349" y="1843185"/>
        <a:ext cx="6581688" cy="765211"/>
      </dsp:txXfrm>
    </dsp:sp>
    <dsp:sp modelId="{5973D1F0-8BB0-4173-9553-F4577700F75F}">
      <dsp:nvSpPr>
        <dsp:cNvPr id="0" name=""/>
        <dsp:cNvSpPr/>
      </dsp:nvSpPr>
      <dsp:spPr>
        <a:xfrm>
          <a:off x="856447" y="1880169"/>
          <a:ext cx="691243" cy="6912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299887-C06C-4D49-87F9-D3CD81675D00}">
      <dsp:nvSpPr>
        <dsp:cNvPr id="0" name=""/>
        <dsp:cNvSpPr/>
      </dsp:nvSpPr>
      <dsp:spPr>
        <a:xfrm>
          <a:off x="1360931" y="2660630"/>
          <a:ext cx="6494065" cy="790279"/>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939"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t>Better</a:t>
          </a:r>
          <a:r>
            <a:rPr lang="en-US" sz="1600" kern="1200"/>
            <a:t> ( inclusive, gender-responsive, effective) </a:t>
          </a:r>
          <a:r>
            <a:rPr lang="en-US" sz="1600" b="1" kern="1200"/>
            <a:t>disaster risk reduction &amp; climate financing</a:t>
          </a:r>
        </a:p>
      </dsp:txBody>
      <dsp:txXfrm>
        <a:off x="1360931" y="2660630"/>
        <a:ext cx="6494065" cy="790279"/>
      </dsp:txXfrm>
    </dsp:sp>
    <dsp:sp modelId="{9255512F-FC46-4145-85C7-E1B12DC404BC}">
      <dsp:nvSpPr>
        <dsp:cNvPr id="0" name=""/>
        <dsp:cNvSpPr/>
      </dsp:nvSpPr>
      <dsp:spPr>
        <a:xfrm>
          <a:off x="944070" y="2710148"/>
          <a:ext cx="691243" cy="6912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E2E896-A19B-4CB7-BABD-FE4FBDF2D61C}">
      <dsp:nvSpPr>
        <dsp:cNvPr id="0" name=""/>
        <dsp:cNvSpPr/>
      </dsp:nvSpPr>
      <dsp:spPr>
        <a:xfrm>
          <a:off x="1273349" y="3490434"/>
          <a:ext cx="6581688" cy="790627"/>
        </a:xfrm>
        <a:prstGeom prst="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939"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a:t> Informing early warning systems </a:t>
          </a:r>
          <a:r>
            <a:rPr lang="en-US" sz="1600" kern="1200" dirty="0"/>
            <a:t>(impact-based forecasting), anticipatory action, identification, preparedness for response and contingency planning. Measuring effectiveness</a:t>
          </a:r>
        </a:p>
      </dsp:txBody>
      <dsp:txXfrm>
        <a:off x="1273349" y="3490434"/>
        <a:ext cx="6581688" cy="790627"/>
      </dsp:txXfrm>
    </dsp:sp>
    <dsp:sp modelId="{060FBB28-AD04-47D9-89AF-BA4B47D76283}">
      <dsp:nvSpPr>
        <dsp:cNvPr id="0" name=""/>
        <dsp:cNvSpPr/>
      </dsp:nvSpPr>
      <dsp:spPr>
        <a:xfrm>
          <a:off x="856447" y="3540126"/>
          <a:ext cx="691243" cy="6912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4513DE-E722-43B1-9DC6-92E0F79FD3F1}">
      <dsp:nvSpPr>
        <dsp:cNvPr id="0" name=""/>
        <dsp:cNvSpPr/>
      </dsp:nvSpPr>
      <dsp:spPr>
        <a:xfrm>
          <a:off x="994145" y="4438621"/>
          <a:ext cx="6856116" cy="552994"/>
        </a:xfrm>
        <a:prstGeom prst="rect">
          <a:avLst/>
        </a:prstGeom>
        <a:solidFill>
          <a:srgbClr val="E36F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939"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a:t>Informing resilient recovery </a:t>
          </a:r>
          <a:r>
            <a:rPr lang="en-US" sz="1600" kern="1200"/>
            <a:t>- post-disaster needs assessments</a:t>
          </a:r>
        </a:p>
      </dsp:txBody>
      <dsp:txXfrm>
        <a:off x="994145" y="4438621"/>
        <a:ext cx="6856116" cy="552994"/>
      </dsp:txXfrm>
    </dsp:sp>
    <dsp:sp modelId="{C93AC582-C877-4FB6-8374-0E7AFD3688A1}">
      <dsp:nvSpPr>
        <dsp:cNvPr id="0" name=""/>
        <dsp:cNvSpPr/>
      </dsp:nvSpPr>
      <dsp:spPr>
        <a:xfrm>
          <a:off x="582019" y="4369497"/>
          <a:ext cx="691243" cy="6912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A2CD32-7B55-45F8-8A99-2C5C5A9560FE}">
      <dsp:nvSpPr>
        <dsp:cNvPr id="0" name=""/>
        <dsp:cNvSpPr/>
      </dsp:nvSpPr>
      <dsp:spPr>
        <a:xfrm>
          <a:off x="498584" y="5117364"/>
          <a:ext cx="7356902" cy="855466"/>
        </a:xfrm>
        <a:prstGeom prst="rect">
          <a:avLst/>
        </a:prstGeom>
        <a:solidFill>
          <a:srgbClr val="02AC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939" tIns="40640" rIns="40640" bIns="40640" numCol="1" spcCol="1270" anchor="ctr" anchorCtr="0">
          <a:noAutofit/>
        </a:bodyPr>
        <a:lstStyle/>
        <a:p>
          <a:pPr marL="0" lvl="0" indent="0" algn="l" defTabSz="711200">
            <a:lnSpc>
              <a:spcPct val="90000"/>
            </a:lnSpc>
            <a:spcBef>
              <a:spcPct val="0"/>
            </a:spcBef>
            <a:spcAft>
              <a:spcPct val="35000"/>
            </a:spcAft>
            <a:buNone/>
          </a:pPr>
          <a:r>
            <a:rPr lang="en-GB" sz="1600" b="1" kern="1200" dirty="0"/>
            <a:t>Benchmarking success </a:t>
          </a:r>
          <a:r>
            <a:rPr lang="en-GB" sz="1600" kern="1200" dirty="0"/>
            <a:t>(or failure) of resilience building measures: monitoring progress, assessing effectiveness ( Disaster risk reduction, adaptation, L&amp;D)</a:t>
          </a:r>
          <a:endParaRPr lang="en-US" sz="1600" kern="1200" dirty="0"/>
        </a:p>
      </dsp:txBody>
      <dsp:txXfrm>
        <a:off x="498584" y="5117364"/>
        <a:ext cx="7356902" cy="855466"/>
      </dsp:txXfrm>
    </dsp:sp>
    <dsp:sp modelId="{B764580F-2576-419F-B665-0A8623CCF235}">
      <dsp:nvSpPr>
        <dsp:cNvPr id="0" name=""/>
        <dsp:cNvSpPr/>
      </dsp:nvSpPr>
      <dsp:spPr>
        <a:xfrm>
          <a:off x="81233" y="5199475"/>
          <a:ext cx="691243" cy="69124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C96C2-C752-AF46-A8A0-4DC28845874E}">
      <dsp:nvSpPr>
        <dsp:cNvPr id="0" name=""/>
        <dsp:cNvSpPr/>
      </dsp:nvSpPr>
      <dsp:spPr>
        <a:xfrm>
          <a:off x="2807040" y="2495077"/>
          <a:ext cx="3049538" cy="3049538"/>
        </a:xfrm>
        <a:prstGeom prst="gear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Strengthened resilience in Africa, access to new markets + domestic DRR capacity</a:t>
          </a:r>
        </a:p>
      </dsp:txBody>
      <dsp:txXfrm>
        <a:off x="3420133" y="3209417"/>
        <a:ext cx="1823352" cy="1567525"/>
      </dsp:txXfrm>
    </dsp:sp>
    <dsp:sp modelId="{A79F7BF8-70F0-764F-88BE-A68AE0DDCC9B}">
      <dsp:nvSpPr>
        <dsp:cNvPr id="0" name=""/>
        <dsp:cNvSpPr/>
      </dsp:nvSpPr>
      <dsp:spPr>
        <a:xfrm>
          <a:off x="589199" y="1478560"/>
          <a:ext cx="2796948" cy="2735336"/>
        </a:xfrm>
        <a:prstGeom prst="gear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Matchmaking Copernicus services with African private sector/academia</a:t>
          </a:r>
        </a:p>
      </dsp:txBody>
      <dsp:txXfrm>
        <a:off x="1286784" y="2171351"/>
        <a:ext cx="1401778" cy="1349754"/>
      </dsp:txXfrm>
    </dsp:sp>
    <dsp:sp modelId="{4D3DBD9D-10B7-D04A-94C8-B50A33B9833E}">
      <dsp:nvSpPr>
        <dsp:cNvPr id="0" name=""/>
        <dsp:cNvSpPr/>
      </dsp:nvSpPr>
      <dsp:spPr>
        <a:xfrm rot="20700000">
          <a:off x="2250346" y="244189"/>
          <a:ext cx="2173036" cy="2173036"/>
        </a:xfrm>
        <a:prstGeom prst="gear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Identification of blockers to adoption of Copernicus products</a:t>
          </a:r>
        </a:p>
      </dsp:txBody>
      <dsp:txXfrm rot="-20700000">
        <a:off x="2726957" y="720800"/>
        <a:ext cx="1219815" cy="1219815"/>
      </dsp:txXfrm>
    </dsp:sp>
    <dsp:sp modelId="{220BCD13-E0FF-DA4C-A4E7-0EC3F6333D76}">
      <dsp:nvSpPr>
        <dsp:cNvPr id="0" name=""/>
        <dsp:cNvSpPr/>
      </dsp:nvSpPr>
      <dsp:spPr>
        <a:xfrm>
          <a:off x="2618455" y="2026266"/>
          <a:ext cx="3903409" cy="3903409"/>
        </a:xfrm>
        <a:prstGeom prst="circularArrow">
          <a:avLst>
            <a:gd name="adj1" fmla="val 4688"/>
            <a:gd name="adj2" fmla="val 299029"/>
            <a:gd name="adj3" fmla="val 2541147"/>
            <a:gd name="adj4" fmla="val 15808474"/>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1DAA9D-494C-F04A-AFDD-0553241B4149}">
      <dsp:nvSpPr>
        <dsp:cNvPr id="0" name=""/>
        <dsp:cNvSpPr/>
      </dsp:nvSpPr>
      <dsp:spPr>
        <a:xfrm>
          <a:off x="96341" y="1049906"/>
          <a:ext cx="2836071" cy="2836071"/>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9316B1-CF8E-704B-B88C-D8C8B0E0AB41}">
      <dsp:nvSpPr>
        <dsp:cNvPr id="0" name=""/>
        <dsp:cNvSpPr/>
      </dsp:nvSpPr>
      <dsp:spPr>
        <a:xfrm rot="7562773">
          <a:off x="1831270" y="-80072"/>
          <a:ext cx="3057855" cy="3057855"/>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Calibri" charset="0"/>
                <a:cs typeface="Arial" charset="0"/>
              </a:defRPr>
            </a:lvl1pPr>
          </a:lstStyle>
          <a:p>
            <a:pPr>
              <a:defRPr/>
            </a:pPr>
            <a:endParaRPr lang="en-US"/>
          </a:p>
        </p:txBody>
      </p:sp>
      <p:sp>
        <p:nvSpPr>
          <p:cNvPr id="593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Calibri" charset="0"/>
                <a:cs typeface="Arial" charset="0"/>
              </a:defRPr>
            </a:lvl1pPr>
          </a:lstStyle>
          <a:p>
            <a:pPr>
              <a:defRPr/>
            </a:pPr>
            <a:fld id="{FC87B776-1B04-DD4B-B155-4594D56FE8FF}" type="datetimeFigureOut">
              <a:rPr lang="en-US"/>
              <a:pPr>
                <a:defRPr/>
              </a:pPr>
              <a:t>3/18/26</a:t>
            </a:fld>
            <a:endParaRPr lang="en-US"/>
          </a:p>
        </p:txBody>
      </p:sp>
      <p:sp>
        <p:nvSpPr>
          <p:cNvPr id="593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Calibri" charset="0"/>
                <a:cs typeface="Arial" charset="0"/>
              </a:defRPr>
            </a:lvl1pPr>
          </a:lstStyle>
          <a:p>
            <a:pPr>
              <a:defRPr/>
            </a:pPr>
            <a:endParaRPr lang="en-US"/>
          </a:p>
        </p:txBody>
      </p:sp>
      <p:sp>
        <p:nvSpPr>
          <p:cNvPr id="593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Calibri" charset="0"/>
                <a:cs typeface="Arial" charset="0"/>
              </a:defRPr>
            </a:lvl1pPr>
          </a:lstStyle>
          <a:p>
            <a:pPr>
              <a:defRPr/>
            </a:pPr>
            <a:fld id="{ABF10CA1-993F-B04E-8E4F-6A06944BE923}" type="slidenum">
              <a:rPr lang="en-US"/>
              <a:pPr>
                <a:defRPr/>
              </a:pPr>
              <a:t>‹#›</a:t>
            </a:fld>
            <a:endParaRPr lang="en-US"/>
          </a:p>
        </p:txBody>
      </p:sp>
    </p:spTree>
    <p:extLst>
      <p:ext uri="{BB962C8B-B14F-4D97-AF65-F5344CB8AC3E}">
        <p14:creationId xmlns:p14="http://schemas.microsoft.com/office/powerpoint/2010/main" val="2328290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43056"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Arial" charset="0"/>
              </a:defRPr>
            </a:lvl1pPr>
          </a:lstStyle>
          <a:p>
            <a:pPr>
              <a:defRPr/>
            </a:pPr>
            <a:fld id="{2BBACBF6-1B36-EF4B-B99C-C313695F4BB0}" type="datetimeFigureOut">
              <a:rPr lang="fr-FR"/>
              <a:pPr>
                <a:defRPr/>
              </a:pPr>
              <a:t>17/03/2026</a:t>
            </a:fld>
            <a:endParaRPr lang="fr-FR"/>
          </a:p>
        </p:txBody>
      </p:sp>
      <p:sp>
        <p:nvSpPr>
          <p:cNvPr id="4" name="Espace réservé de l'image des diapositives 3"/>
          <p:cNvSpPr>
            <a:spLocks noGrp="1" noRot="1" noChangeAspect="1"/>
          </p:cNvSpPr>
          <p:nvPr>
            <p:ph type="sldImg" idx="2"/>
          </p:nvPr>
        </p:nvSpPr>
        <p:spPr>
          <a:xfrm>
            <a:off x="1004888" y="685800"/>
            <a:ext cx="4848225"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43056" fontAlgn="auto">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Arial" charset="0"/>
              </a:defRPr>
            </a:lvl1pPr>
          </a:lstStyle>
          <a:p>
            <a:pPr>
              <a:defRPr/>
            </a:pPr>
            <a:fld id="{1F8CB188-3BCF-E145-90C3-B097D63711F6}" type="slidenum">
              <a:rPr lang="fr-FR"/>
              <a:pPr>
                <a:defRPr/>
              </a:pPr>
              <a:t>‹#›</a:t>
            </a:fld>
            <a:endParaRPr lang="fr-FR"/>
          </a:p>
        </p:txBody>
      </p:sp>
    </p:spTree>
    <p:extLst>
      <p:ext uri="{BB962C8B-B14F-4D97-AF65-F5344CB8AC3E}">
        <p14:creationId xmlns:p14="http://schemas.microsoft.com/office/powerpoint/2010/main" val="2709100116"/>
      </p:ext>
    </p:extLst>
  </p:cSld>
  <p:clrMap bg1="lt1" tx1="dk1" bg2="lt2" tx2="dk2" accent1="accent1" accent2="accent2" accent3="accent3" accent4="accent4" accent5="accent5" accent6="accent6" hlink="hlink" folHlink="folHlink"/>
  <p:notesStyle>
    <a:lvl1pPr algn="l" defTabSz="1042988" rtl="0" eaLnBrk="0" fontAlgn="base" hangingPunct="0">
      <a:spcBef>
        <a:spcPct val="30000"/>
      </a:spcBef>
      <a:spcAft>
        <a:spcPct val="0"/>
      </a:spcAft>
      <a:defRPr sz="1400" kern="1200">
        <a:solidFill>
          <a:schemeClr val="tx1"/>
        </a:solidFill>
        <a:latin typeface="+mn-lt"/>
        <a:ea typeface="ＭＳ Ｐゴシック" charset="0"/>
        <a:cs typeface="Arial" charset="0"/>
      </a:defRPr>
    </a:lvl1pPr>
    <a:lvl2pPr marL="520700" algn="l" defTabSz="1042988" rtl="0" eaLnBrk="0" fontAlgn="base" hangingPunct="0">
      <a:spcBef>
        <a:spcPct val="30000"/>
      </a:spcBef>
      <a:spcAft>
        <a:spcPct val="0"/>
      </a:spcAft>
      <a:defRPr sz="1400" kern="1200">
        <a:solidFill>
          <a:schemeClr val="tx1"/>
        </a:solidFill>
        <a:latin typeface="+mn-lt"/>
        <a:ea typeface="Arial" charset="0"/>
        <a:cs typeface="Arial" charset="0"/>
      </a:defRPr>
    </a:lvl2pPr>
    <a:lvl3pPr marL="1042988" algn="l" defTabSz="1042988" rtl="0" eaLnBrk="0" fontAlgn="base" hangingPunct="0">
      <a:spcBef>
        <a:spcPct val="30000"/>
      </a:spcBef>
      <a:spcAft>
        <a:spcPct val="0"/>
      </a:spcAft>
      <a:defRPr sz="1400" kern="1200">
        <a:solidFill>
          <a:schemeClr val="tx1"/>
        </a:solidFill>
        <a:latin typeface="+mn-lt"/>
        <a:ea typeface="Arial" charset="0"/>
        <a:cs typeface="Arial" charset="0"/>
      </a:defRPr>
    </a:lvl3pPr>
    <a:lvl4pPr marL="1563688" algn="l" defTabSz="1042988" rtl="0" eaLnBrk="0" fontAlgn="base" hangingPunct="0">
      <a:spcBef>
        <a:spcPct val="30000"/>
      </a:spcBef>
      <a:spcAft>
        <a:spcPct val="0"/>
      </a:spcAft>
      <a:defRPr sz="1400" kern="1200">
        <a:solidFill>
          <a:schemeClr val="tx1"/>
        </a:solidFill>
        <a:latin typeface="+mn-lt"/>
        <a:ea typeface="Arial" charset="0"/>
        <a:cs typeface="Arial" charset="0"/>
      </a:defRPr>
    </a:lvl4pPr>
    <a:lvl5pPr marL="2085975" algn="l" defTabSz="1042988" rtl="0" eaLnBrk="0" fontAlgn="base" hangingPunct="0">
      <a:spcBef>
        <a:spcPct val="30000"/>
      </a:spcBef>
      <a:spcAft>
        <a:spcPct val="0"/>
      </a:spcAft>
      <a:defRPr sz="1400" kern="1200">
        <a:solidFill>
          <a:schemeClr val="tx1"/>
        </a:solidFill>
        <a:latin typeface="+mn-lt"/>
        <a:ea typeface="Arial" charset="0"/>
        <a:cs typeface="Arial" charset="0"/>
      </a:defRPr>
    </a:lvl5pPr>
    <a:lvl6pPr marL="2607640" algn="l" defTabSz="1043056" rtl="0" eaLnBrk="1" latinLnBrk="0" hangingPunct="1">
      <a:defRPr sz="1400" kern="1200">
        <a:solidFill>
          <a:schemeClr val="tx1"/>
        </a:solidFill>
        <a:latin typeface="+mn-lt"/>
        <a:ea typeface="+mn-ea"/>
        <a:cs typeface="+mn-cs"/>
      </a:defRPr>
    </a:lvl6pPr>
    <a:lvl7pPr marL="3129168" algn="l" defTabSz="1043056" rtl="0" eaLnBrk="1" latinLnBrk="0" hangingPunct="1">
      <a:defRPr sz="1400" kern="1200">
        <a:solidFill>
          <a:schemeClr val="tx1"/>
        </a:solidFill>
        <a:latin typeface="+mn-lt"/>
        <a:ea typeface="+mn-ea"/>
        <a:cs typeface="+mn-cs"/>
      </a:defRPr>
    </a:lvl7pPr>
    <a:lvl8pPr marL="3650696" algn="l" defTabSz="1043056" rtl="0" eaLnBrk="1" latinLnBrk="0" hangingPunct="1">
      <a:defRPr sz="1400" kern="1200">
        <a:solidFill>
          <a:schemeClr val="tx1"/>
        </a:solidFill>
        <a:latin typeface="+mn-lt"/>
        <a:ea typeface="+mn-ea"/>
        <a:cs typeface="+mn-cs"/>
      </a:defRPr>
    </a:lvl8pPr>
    <a:lvl9pPr marL="4172224" algn="l" defTabSz="104305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7E238-4D39-FFB1-8170-88F151B89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0B495-04EF-6D4F-F205-A42C77644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0B351A-CCF5-E6F0-CC68-980C111BF20C}"/>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9FDAE697-E6DB-BF56-AB25-0A83A20ED9DB}"/>
              </a:ext>
            </a:extLst>
          </p:cNvPr>
          <p:cNvSpPr>
            <a:spLocks noGrp="1"/>
          </p:cNvSpPr>
          <p:nvPr>
            <p:ph type="sldNum" sz="quarter" idx="5"/>
          </p:nvPr>
        </p:nvSpPr>
        <p:spPr/>
        <p:txBody>
          <a:bodyPr/>
          <a:lstStyle/>
          <a:p>
            <a:pPr>
              <a:defRPr/>
            </a:pPr>
            <a:fld id="{1F8CB188-3BCF-E145-90C3-B097D63711F6}" type="slidenum">
              <a:rPr lang="fr-FR" smtClean="0"/>
              <a:pPr>
                <a:defRPr/>
              </a:pPr>
              <a:t>2</a:t>
            </a:fld>
            <a:endParaRPr lang="fr-FR"/>
          </a:p>
        </p:txBody>
      </p:sp>
    </p:spTree>
    <p:extLst>
      <p:ext uri="{BB962C8B-B14F-4D97-AF65-F5344CB8AC3E}">
        <p14:creationId xmlns:p14="http://schemas.microsoft.com/office/powerpoint/2010/main" val="417849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FB836-A242-9A42-3060-EAC3F5EDB9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F9315-F72C-21C9-18C8-65E937BACF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E7486-96F0-71C4-4458-0A24FCE56F98}"/>
              </a:ext>
            </a:extLst>
          </p:cNvPr>
          <p:cNvSpPr>
            <a:spLocks noGrp="1"/>
          </p:cNvSpPr>
          <p:nvPr>
            <p:ph type="body" idx="1"/>
          </p:nvPr>
        </p:nvSpPr>
        <p:spPr/>
        <p:txBody>
          <a:bodyPr>
            <a:normAutofit fontScale="92500" lnSpcReduction="20000"/>
          </a:bodyPr>
          <a:lstStyle/>
          <a:p>
            <a:r>
              <a:rPr lang="en-US" dirty="0"/>
              <a:t>The opportunity: </a:t>
            </a:r>
          </a:p>
          <a:p>
            <a:endParaRPr lang="en-US" dirty="0"/>
          </a:p>
          <a:p>
            <a:r>
              <a:rPr lang="en-US" b="1" dirty="0"/>
              <a:t>UNDRR can support Copernicus/CEMS service providers </a:t>
            </a:r>
            <a:r>
              <a:rPr lang="en-US" b="0" dirty="0"/>
              <a:t>to: strengthen access to African markets + broker partnerships with African private sector; facilitate capacity building to strengthen </a:t>
            </a:r>
            <a:r>
              <a:rPr lang="en-US" b="0" dirty="0" err="1"/>
              <a:t>NoE</a:t>
            </a:r>
            <a:r>
              <a:rPr lang="en-US" b="0" dirty="0"/>
              <a:t> from peer exchanges</a:t>
            </a:r>
            <a:endParaRPr lang="en-US" b="1" dirty="0"/>
          </a:p>
          <a:p>
            <a:endParaRPr lang="en-US" b="1" dirty="0"/>
          </a:p>
          <a:p>
            <a:r>
              <a:rPr lang="en-US" b="0" dirty="0"/>
              <a:t>Long term partnership with Copernicus through the </a:t>
            </a:r>
            <a:r>
              <a:rPr lang="en-US" b="0" dirty="0" err="1"/>
              <a:t>NoE</a:t>
            </a:r>
            <a:r>
              <a:rPr lang="en-US" b="0" dirty="0"/>
              <a:t> can lead to strengthened access for CEMS  providers, strengthened capacity of African private sector, and better resilience across Africa</a:t>
            </a:r>
          </a:p>
          <a:p>
            <a:endParaRPr lang="en-US" b="0" dirty="0"/>
          </a:p>
          <a:p>
            <a:r>
              <a:rPr lang="en-US" dirty="0"/>
              <a:t>An opportunity to cooperate with the NOE through triangular cooperation mechanisms to  train:</a:t>
            </a:r>
          </a:p>
          <a:p>
            <a:pPr marL="342900" indent="-342900">
              <a:buFont typeface="Arial" panose="020B0604020202020204" pitchFamily="34" charset="0"/>
              <a:buChar char="•"/>
            </a:pPr>
            <a:r>
              <a:rPr lang="en-US" dirty="0"/>
              <a:t>Hydromet and NDMA</a:t>
            </a:r>
          </a:p>
          <a:p>
            <a:pPr marL="342900" indent="-342900">
              <a:buFont typeface="Arial" panose="020B0604020202020204" pitchFamily="34" charset="0"/>
              <a:buChar char="•"/>
            </a:pPr>
            <a:r>
              <a:rPr lang="en-US" dirty="0"/>
              <a:t>Environmental institutions</a:t>
            </a:r>
          </a:p>
          <a:p>
            <a:pPr marL="342900" indent="-342900">
              <a:buFont typeface="Arial" panose="020B0604020202020204" pitchFamily="34" charset="0"/>
              <a:buChar char="•"/>
            </a:pPr>
            <a:r>
              <a:rPr lang="en-US" dirty="0"/>
              <a:t>Critical infrastructure planning and management</a:t>
            </a:r>
          </a:p>
          <a:p>
            <a:pPr marL="342900" indent="-342900">
              <a:buFont typeface="Arial" panose="020B0604020202020204" pitchFamily="34" charset="0"/>
              <a:buChar char="•"/>
            </a:pPr>
            <a:r>
              <a:rPr lang="en-US" dirty="0"/>
              <a:t>Resilient urbanization</a:t>
            </a:r>
          </a:p>
          <a:p>
            <a:pPr marL="342900" indent="-342900">
              <a:buFont typeface="Arial" panose="020B0604020202020204" pitchFamily="34" charset="0"/>
              <a:buChar char="•"/>
            </a:pPr>
            <a:r>
              <a:rPr lang="en-US" dirty="0"/>
              <a:t>Water resource management</a:t>
            </a:r>
          </a:p>
          <a:p>
            <a:pPr marL="342900" indent="-342900">
              <a:buFont typeface="Arial" panose="020B0604020202020204" pitchFamily="34" charset="0"/>
              <a:buChar char="•"/>
            </a:pPr>
            <a:r>
              <a:rPr lang="en-US" dirty="0"/>
              <a:t>Energy </a:t>
            </a:r>
          </a:p>
          <a:p>
            <a:pPr marL="342900" indent="-342900">
              <a:buFont typeface="Arial" panose="020B0604020202020204" pitchFamily="34" charset="0"/>
              <a:buChar char="•"/>
            </a:pPr>
            <a:r>
              <a:rPr lang="en-US" dirty="0"/>
              <a:t>Agriculture, livestock, and food security</a:t>
            </a:r>
          </a:p>
          <a:p>
            <a:endParaRPr lang="en-US" b="0" dirty="0"/>
          </a:p>
        </p:txBody>
      </p:sp>
      <p:sp>
        <p:nvSpPr>
          <p:cNvPr id="4" name="Slide Number Placeholder 3">
            <a:extLst>
              <a:ext uri="{FF2B5EF4-FFF2-40B4-BE49-F238E27FC236}">
                <a16:creationId xmlns:a16="http://schemas.microsoft.com/office/drawing/2014/main" id="{18EF661B-8B08-38E7-2EA9-BD8C4632F74F}"/>
              </a:ext>
            </a:extLst>
          </p:cNvPr>
          <p:cNvSpPr>
            <a:spLocks noGrp="1"/>
          </p:cNvSpPr>
          <p:nvPr>
            <p:ph type="sldNum" sz="quarter" idx="5"/>
          </p:nvPr>
        </p:nvSpPr>
        <p:spPr/>
        <p:txBody>
          <a:bodyPr/>
          <a:lstStyle/>
          <a:p>
            <a:pPr>
              <a:defRPr/>
            </a:pPr>
            <a:fld id="{1F8CB188-3BCF-E145-90C3-B097D63711F6}" type="slidenum">
              <a:rPr lang="fr-FR" smtClean="0"/>
              <a:pPr>
                <a:defRPr/>
              </a:pPr>
              <a:t>13</a:t>
            </a:fld>
            <a:endParaRPr lang="fr-FR"/>
          </a:p>
        </p:txBody>
      </p:sp>
    </p:spTree>
    <p:extLst>
      <p:ext uri="{BB962C8B-B14F-4D97-AF65-F5344CB8AC3E}">
        <p14:creationId xmlns:p14="http://schemas.microsoft.com/office/powerpoint/2010/main" val="3223137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Approach replicated in other projects funded by EU Member States and CREWS, </a:t>
            </a:r>
          </a:p>
        </p:txBody>
      </p:sp>
      <p:sp>
        <p:nvSpPr>
          <p:cNvPr id="4" name="Slide Number Placeholder 3"/>
          <p:cNvSpPr>
            <a:spLocks noGrp="1"/>
          </p:cNvSpPr>
          <p:nvPr>
            <p:ph type="sldNum" sz="quarter" idx="5"/>
          </p:nvPr>
        </p:nvSpPr>
        <p:spPr/>
        <p:txBody>
          <a:bodyPr/>
          <a:lstStyle/>
          <a:p>
            <a:pPr>
              <a:defRPr/>
            </a:pPr>
            <a:fld id="{1F8CB188-3BCF-E145-90C3-B097D63711F6}" type="slidenum">
              <a:rPr lang="fr-FR"/>
              <a:pPr>
                <a:defRPr/>
              </a:pPr>
              <a:t>14</a:t>
            </a:fld>
            <a:endParaRPr lang="fr-FR"/>
          </a:p>
        </p:txBody>
      </p:sp>
    </p:spTree>
    <p:extLst>
      <p:ext uri="{BB962C8B-B14F-4D97-AF65-F5344CB8AC3E}">
        <p14:creationId xmlns:p14="http://schemas.microsoft.com/office/powerpoint/2010/main" val="3252270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9F864-114C-4285-B937-52C430CC5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F0E37-8C23-41B1-5211-B66A7101C7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80C75F-0636-E574-73C0-462783538C50}"/>
              </a:ext>
            </a:extLst>
          </p:cNvPr>
          <p:cNvSpPr>
            <a:spLocks noGrp="1"/>
          </p:cNvSpPr>
          <p:nvPr>
            <p:ph type="body" idx="1"/>
          </p:nvPr>
        </p:nvSpPr>
        <p:spPr/>
        <p:txBody>
          <a:bodyPr/>
          <a:lstStyle/>
          <a:p>
            <a:r>
              <a:rPr lang="en-US" dirty="0"/>
              <a:t>The opportunity: </a:t>
            </a:r>
          </a:p>
          <a:p>
            <a:endParaRPr lang="en-US" dirty="0"/>
          </a:p>
          <a:p>
            <a:r>
              <a:rPr lang="en-US" b="1" dirty="0"/>
              <a:t>UNDRR can support Copernicus/CEMS service providers </a:t>
            </a:r>
            <a:r>
              <a:rPr lang="en-US" b="0" dirty="0"/>
              <a:t>to: strengthen access to African markets + broker partnerships with African private sector; facilitate capacity building to strengthen </a:t>
            </a:r>
            <a:r>
              <a:rPr lang="en-US" b="0" dirty="0" err="1"/>
              <a:t>NoE</a:t>
            </a:r>
            <a:r>
              <a:rPr lang="en-US" b="0" dirty="0"/>
              <a:t> from peer exchanges</a:t>
            </a:r>
            <a:endParaRPr lang="en-US" b="1" dirty="0"/>
          </a:p>
          <a:p>
            <a:endParaRPr lang="en-US" b="1" dirty="0"/>
          </a:p>
          <a:p>
            <a:r>
              <a:rPr lang="en-US" b="0" dirty="0"/>
              <a:t>Long term partnership with Copernicus through the </a:t>
            </a:r>
            <a:r>
              <a:rPr lang="en-US" b="0" dirty="0" err="1"/>
              <a:t>NoE</a:t>
            </a:r>
            <a:r>
              <a:rPr lang="en-US" b="0" dirty="0"/>
              <a:t> can lead to strengthened access for CEMS  providers, strengthened capacity of African private sector, and better resilience across Africa</a:t>
            </a:r>
          </a:p>
        </p:txBody>
      </p:sp>
      <p:sp>
        <p:nvSpPr>
          <p:cNvPr id="4" name="Slide Number Placeholder 3">
            <a:extLst>
              <a:ext uri="{FF2B5EF4-FFF2-40B4-BE49-F238E27FC236}">
                <a16:creationId xmlns:a16="http://schemas.microsoft.com/office/drawing/2014/main" id="{CB0A91FB-93E4-F98C-C30A-AEA392CE854B}"/>
              </a:ext>
            </a:extLst>
          </p:cNvPr>
          <p:cNvSpPr>
            <a:spLocks noGrp="1"/>
          </p:cNvSpPr>
          <p:nvPr>
            <p:ph type="sldNum" sz="quarter" idx="5"/>
          </p:nvPr>
        </p:nvSpPr>
        <p:spPr/>
        <p:txBody>
          <a:bodyPr/>
          <a:lstStyle/>
          <a:p>
            <a:pPr>
              <a:defRPr/>
            </a:pPr>
            <a:fld id="{1F8CB188-3BCF-E145-90C3-B097D63711F6}" type="slidenum">
              <a:rPr lang="fr-FR" smtClean="0"/>
              <a:pPr>
                <a:defRPr/>
              </a:pPr>
              <a:t>15</a:t>
            </a:fld>
            <a:endParaRPr lang="fr-FR"/>
          </a:p>
        </p:txBody>
      </p:sp>
    </p:spTree>
    <p:extLst>
      <p:ext uri="{BB962C8B-B14F-4D97-AF65-F5344CB8AC3E}">
        <p14:creationId xmlns:p14="http://schemas.microsoft.com/office/powerpoint/2010/main" val="2357352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pPr>
              <a:defRPr/>
            </a:pPr>
            <a:fld id="{1F8CB188-3BCF-E145-90C3-B097D63711F6}" type="slidenum">
              <a:rPr lang="fr-FR" smtClean="0"/>
              <a:pPr>
                <a:defRPr/>
              </a:pPr>
              <a:t>16</a:t>
            </a:fld>
            <a:endParaRPr lang="fr-FR"/>
          </a:p>
        </p:txBody>
      </p:sp>
    </p:spTree>
    <p:extLst>
      <p:ext uri="{BB962C8B-B14F-4D97-AF65-F5344CB8AC3E}">
        <p14:creationId xmlns:p14="http://schemas.microsoft.com/office/powerpoint/2010/main" val="3194328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A7E15-A1BD-441D-2681-619AEF14F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EBD568-BD9A-D7A6-7F3E-1571B68508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760CC0-A1B9-287D-9F59-14212C90F559}"/>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E9B22579-5065-6F65-2C58-CC3571CD5656}"/>
              </a:ext>
            </a:extLst>
          </p:cNvPr>
          <p:cNvSpPr>
            <a:spLocks noGrp="1"/>
          </p:cNvSpPr>
          <p:nvPr>
            <p:ph type="sldNum" sz="quarter" idx="5"/>
          </p:nvPr>
        </p:nvSpPr>
        <p:spPr/>
        <p:txBody>
          <a:bodyPr/>
          <a:lstStyle/>
          <a:p>
            <a:pPr>
              <a:defRPr/>
            </a:pPr>
            <a:fld id="{1F8CB188-3BCF-E145-90C3-B097D63711F6}" type="slidenum">
              <a:rPr lang="fr-FR" smtClean="0"/>
              <a:pPr>
                <a:defRPr/>
              </a:pPr>
              <a:t>3</a:t>
            </a:fld>
            <a:endParaRPr lang="fr-FR"/>
          </a:p>
        </p:txBody>
      </p:sp>
    </p:spTree>
    <p:extLst>
      <p:ext uri="{BB962C8B-B14F-4D97-AF65-F5344CB8AC3E}">
        <p14:creationId xmlns:p14="http://schemas.microsoft.com/office/powerpoint/2010/main" val="150929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
            </a:r>
            <a:r>
              <a:rPr lang="en-IT" dirty="0"/>
              <a:t>espite massive investments on infrastructure, gaps are still relevant. </a:t>
            </a:r>
          </a:p>
          <a:p>
            <a:r>
              <a:rPr lang="en-GB" dirty="0"/>
              <a:t>M</a:t>
            </a:r>
            <a:r>
              <a:rPr lang="en-IT" dirty="0"/>
              <a:t>oreover, the capacity to </a:t>
            </a:r>
            <a:r>
              <a:rPr lang="en-IT" b="1" dirty="0"/>
              <a:t>maintain</a:t>
            </a:r>
            <a:r>
              <a:rPr lang="en-IT" dirty="0"/>
              <a:t> the infrastructure, to grant access to the broader </a:t>
            </a:r>
            <a:r>
              <a:rPr lang="en-GB" dirty="0"/>
              <a:t>community</a:t>
            </a:r>
            <a:r>
              <a:rPr lang="en-IT" dirty="0"/>
              <a:t> of </a:t>
            </a:r>
            <a:r>
              <a:rPr lang="en-GB" dirty="0"/>
              <a:t>users</a:t>
            </a:r>
            <a:r>
              <a:rPr lang="en-IT" dirty="0"/>
              <a:t> is limited.</a:t>
            </a:r>
          </a:p>
        </p:txBody>
      </p:sp>
      <p:sp>
        <p:nvSpPr>
          <p:cNvPr id="4" name="Slide Number Placeholder 3"/>
          <p:cNvSpPr>
            <a:spLocks noGrp="1"/>
          </p:cNvSpPr>
          <p:nvPr>
            <p:ph type="sldNum" sz="quarter" idx="5"/>
          </p:nvPr>
        </p:nvSpPr>
        <p:spPr/>
        <p:txBody>
          <a:bodyPr/>
          <a:lstStyle/>
          <a:p>
            <a:pPr>
              <a:defRPr/>
            </a:pPr>
            <a:fld id="{1F8CB188-3BCF-E145-90C3-B097D63711F6}" type="slidenum">
              <a:rPr lang="fr-FR" smtClean="0"/>
              <a:pPr>
                <a:defRPr/>
              </a:pPr>
              <a:t>4</a:t>
            </a:fld>
            <a:endParaRPr lang="fr-FR"/>
          </a:p>
        </p:txBody>
      </p:sp>
    </p:spTree>
    <p:extLst>
      <p:ext uri="{BB962C8B-B14F-4D97-AF65-F5344CB8AC3E}">
        <p14:creationId xmlns:p14="http://schemas.microsoft.com/office/powerpoint/2010/main" val="25390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97A1F-4756-8415-653C-BF1F84942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B53A40-71CA-5AC6-EA39-82415FD9F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63C0F-C71D-DAF1-41E7-E6986AED887F}"/>
              </a:ext>
            </a:extLst>
          </p:cNvPr>
          <p:cNvSpPr>
            <a:spLocks noGrp="1"/>
          </p:cNvSpPr>
          <p:nvPr>
            <p:ph type="body" idx="1"/>
          </p:nvPr>
        </p:nvSpPr>
        <p:spPr/>
        <p:txBody>
          <a:bodyPr>
            <a:normAutofit fontScale="92500"/>
          </a:bodyPr>
          <a:lstStyle/>
          <a:p>
            <a:r>
              <a:rPr lang="en-US" b="1" dirty="0"/>
              <a:t>What does UNDRR do? </a:t>
            </a:r>
          </a:p>
          <a:p>
            <a:endParaRPr lang="en-US" b="1" dirty="0"/>
          </a:p>
          <a:p>
            <a:r>
              <a:rPr lang="en-US" b="0" dirty="0"/>
              <a:t>Headquartered in Geneva, with 5 Regional Offices and 2 sub-regional offices, UNDRR is the UN system focal point for disaster risk reduction. We convene partners and coordinate activities to create safer, more resilient communities. By bringing together governments, with the UN system, academia, the private sector and civil society, we work to support some of the world’s most vulnerable countries in achieving the Sendai Framework for Disaster Risk Reduction. </a:t>
            </a:r>
          </a:p>
          <a:p>
            <a:endParaRPr lang="en-US" b="0" dirty="0"/>
          </a:p>
          <a:p>
            <a:r>
              <a:rPr lang="en-US" b="0" dirty="0"/>
              <a:t>The Regional Office for Africa, works across 44 countries including some of the world’s most climate vulnerable by supporting NDMAs as the Sendai Focal Points. With support to </a:t>
            </a:r>
            <a:r>
              <a:rPr lang="en-US" b="0" dirty="0" err="1"/>
              <a:t>HydroMet</a:t>
            </a:r>
            <a:r>
              <a:rPr lang="en-US" b="0" dirty="0"/>
              <a:t> services, critical infrastructure sectors, planning and finance ministries, as well as guidance to Regional Economic Commissions and close partnership with the African Union Commission</a:t>
            </a:r>
          </a:p>
          <a:p>
            <a:endParaRPr lang="en-US" b="0" dirty="0"/>
          </a:p>
          <a:p>
            <a:r>
              <a:rPr lang="en-US" b="0" dirty="0"/>
              <a:t>The AMHEWAS Programme offers the perfect institutional and infrastructural setting</a:t>
            </a:r>
          </a:p>
        </p:txBody>
      </p:sp>
      <p:sp>
        <p:nvSpPr>
          <p:cNvPr id="4" name="Slide Number Placeholder 3">
            <a:extLst>
              <a:ext uri="{FF2B5EF4-FFF2-40B4-BE49-F238E27FC236}">
                <a16:creationId xmlns:a16="http://schemas.microsoft.com/office/drawing/2014/main" id="{74CE2D3F-8405-1039-6DC6-2DD5EA4CACDD}"/>
              </a:ext>
            </a:extLst>
          </p:cNvPr>
          <p:cNvSpPr>
            <a:spLocks noGrp="1"/>
          </p:cNvSpPr>
          <p:nvPr>
            <p:ph type="sldNum" sz="quarter" idx="5"/>
          </p:nvPr>
        </p:nvSpPr>
        <p:spPr/>
        <p:txBody>
          <a:bodyPr/>
          <a:lstStyle/>
          <a:p>
            <a:pPr>
              <a:defRPr/>
            </a:pPr>
            <a:fld id="{1F8CB188-3BCF-E145-90C3-B097D63711F6}" type="slidenum">
              <a:rPr lang="fr-FR" smtClean="0"/>
              <a:pPr>
                <a:defRPr/>
              </a:pPr>
              <a:t>5</a:t>
            </a:fld>
            <a:endParaRPr lang="fr-FR"/>
          </a:p>
        </p:txBody>
      </p:sp>
    </p:spTree>
    <p:extLst>
      <p:ext uri="{BB962C8B-B14F-4D97-AF65-F5344CB8AC3E}">
        <p14:creationId xmlns:p14="http://schemas.microsoft.com/office/powerpoint/2010/main" val="2230533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05389-0891-A889-9D05-FFA9A4315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022C6-8F2E-2001-66AA-9777CC013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05C2D5-02C3-1C7B-DBC4-EC3839E544CD}"/>
              </a:ext>
            </a:extLst>
          </p:cNvPr>
          <p:cNvSpPr>
            <a:spLocks noGrp="1"/>
          </p:cNvSpPr>
          <p:nvPr>
            <p:ph type="body" idx="1"/>
          </p:nvPr>
        </p:nvSpPr>
        <p:spPr/>
        <p:txBody>
          <a:bodyPr/>
          <a:lstStyle/>
          <a:p>
            <a:r>
              <a:rPr lang="en-US" dirty="0"/>
              <a:t>The opportunity: </a:t>
            </a:r>
          </a:p>
          <a:p>
            <a:endParaRPr lang="en-US" dirty="0"/>
          </a:p>
          <a:p>
            <a:r>
              <a:rPr lang="en-US" b="1" dirty="0"/>
              <a:t>UNDRR can support Copernicus/CEMS service providers </a:t>
            </a:r>
            <a:r>
              <a:rPr lang="en-US" b="0" dirty="0"/>
              <a:t>to: strengthen access to African markets + broker partnerships with African private sector; facilitate capacity building to strengthen </a:t>
            </a:r>
            <a:r>
              <a:rPr lang="en-US" b="0" dirty="0" err="1"/>
              <a:t>NoE</a:t>
            </a:r>
            <a:r>
              <a:rPr lang="en-US" b="0" dirty="0"/>
              <a:t> from peer exchanges</a:t>
            </a:r>
            <a:endParaRPr lang="en-US" b="1" dirty="0"/>
          </a:p>
          <a:p>
            <a:endParaRPr lang="en-US" b="1" dirty="0"/>
          </a:p>
          <a:p>
            <a:r>
              <a:rPr lang="en-US" b="0" dirty="0"/>
              <a:t>Long term partnership with Copernicus through the </a:t>
            </a:r>
            <a:r>
              <a:rPr lang="en-US" b="0" dirty="0" err="1"/>
              <a:t>NoE</a:t>
            </a:r>
            <a:r>
              <a:rPr lang="en-US" b="0" dirty="0"/>
              <a:t> can lead to strengthened access for CEMS  providers, strengthened capacity of African private sector, and better resilience across Africa</a:t>
            </a:r>
          </a:p>
        </p:txBody>
      </p:sp>
      <p:sp>
        <p:nvSpPr>
          <p:cNvPr id="4" name="Slide Number Placeholder 3">
            <a:extLst>
              <a:ext uri="{FF2B5EF4-FFF2-40B4-BE49-F238E27FC236}">
                <a16:creationId xmlns:a16="http://schemas.microsoft.com/office/drawing/2014/main" id="{47CE4E33-EDAB-51CC-EB2C-E63B85504D1D}"/>
              </a:ext>
            </a:extLst>
          </p:cNvPr>
          <p:cNvSpPr>
            <a:spLocks noGrp="1"/>
          </p:cNvSpPr>
          <p:nvPr>
            <p:ph type="sldNum" sz="quarter" idx="5"/>
          </p:nvPr>
        </p:nvSpPr>
        <p:spPr/>
        <p:txBody>
          <a:bodyPr/>
          <a:lstStyle/>
          <a:p>
            <a:pPr>
              <a:defRPr/>
            </a:pPr>
            <a:fld id="{1F8CB188-3BCF-E145-90C3-B097D63711F6}" type="slidenum">
              <a:rPr lang="fr-FR" smtClean="0"/>
              <a:pPr>
                <a:defRPr/>
              </a:pPr>
              <a:t>7</a:t>
            </a:fld>
            <a:endParaRPr lang="fr-FR"/>
          </a:p>
        </p:txBody>
      </p:sp>
    </p:spTree>
    <p:extLst>
      <p:ext uri="{BB962C8B-B14F-4D97-AF65-F5344CB8AC3E}">
        <p14:creationId xmlns:p14="http://schemas.microsoft.com/office/powerpoint/2010/main" val="2507895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87BF8-4DD9-201D-5344-8E634B55A3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BCD1A-8CD4-E551-7BFA-1ED21B2315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C376A1-E02E-13FC-1800-A81AD4C4537A}"/>
              </a:ext>
            </a:extLst>
          </p:cNvPr>
          <p:cNvSpPr>
            <a:spLocks noGrp="1"/>
          </p:cNvSpPr>
          <p:nvPr>
            <p:ph type="body" idx="1"/>
          </p:nvPr>
        </p:nvSpPr>
        <p:spPr/>
        <p:txBody>
          <a:bodyPr>
            <a:normAutofit fontScale="92500" lnSpcReduction="20000"/>
          </a:bodyPr>
          <a:lstStyle/>
          <a:p>
            <a:r>
              <a:rPr lang="en-US" dirty="0"/>
              <a:t>The opportunity: </a:t>
            </a:r>
          </a:p>
          <a:p>
            <a:endParaRPr lang="en-US" dirty="0"/>
          </a:p>
          <a:p>
            <a:r>
              <a:rPr lang="en-US" b="1" dirty="0"/>
              <a:t>UNDRR can support Copernicus/CEMS service providers </a:t>
            </a:r>
            <a:r>
              <a:rPr lang="en-US" b="0" dirty="0"/>
              <a:t>to: strengthen access to African markets + broker partnerships with African private sector; facilitate capacity building to strengthen </a:t>
            </a:r>
            <a:r>
              <a:rPr lang="en-US" b="0" dirty="0" err="1"/>
              <a:t>NoE</a:t>
            </a:r>
            <a:r>
              <a:rPr lang="en-US" b="0" dirty="0"/>
              <a:t> from peer exchanges</a:t>
            </a:r>
            <a:endParaRPr lang="en-US" b="1" dirty="0"/>
          </a:p>
          <a:p>
            <a:endParaRPr lang="en-US" b="1" dirty="0"/>
          </a:p>
          <a:p>
            <a:r>
              <a:rPr lang="en-US" b="0" dirty="0"/>
              <a:t>Long term partnership with Copernicus through the </a:t>
            </a:r>
            <a:r>
              <a:rPr lang="en-US" b="0" dirty="0" err="1"/>
              <a:t>NoE</a:t>
            </a:r>
            <a:r>
              <a:rPr lang="en-US" b="0" dirty="0"/>
              <a:t> can lead to strengthened access for CEMS  providers, strengthened capacity of African private sector, and better resilience across Africa</a:t>
            </a:r>
          </a:p>
          <a:p>
            <a:endParaRPr lang="en-US" b="0" dirty="0"/>
          </a:p>
          <a:p>
            <a:r>
              <a:rPr lang="en-US" dirty="0"/>
              <a:t>An opportunity to cooperate with the NOE through triangular cooperation mechanisms to  train:</a:t>
            </a:r>
          </a:p>
          <a:p>
            <a:pPr marL="342900" indent="-342900">
              <a:buFont typeface="Arial" panose="020B0604020202020204" pitchFamily="34" charset="0"/>
              <a:buChar char="•"/>
            </a:pPr>
            <a:r>
              <a:rPr lang="en-US" dirty="0"/>
              <a:t>Hydromet and NDMA</a:t>
            </a:r>
          </a:p>
          <a:p>
            <a:pPr marL="342900" indent="-342900">
              <a:buFont typeface="Arial" panose="020B0604020202020204" pitchFamily="34" charset="0"/>
              <a:buChar char="•"/>
            </a:pPr>
            <a:r>
              <a:rPr lang="en-US" dirty="0"/>
              <a:t>Environmental institutions</a:t>
            </a:r>
          </a:p>
          <a:p>
            <a:pPr marL="342900" indent="-342900">
              <a:buFont typeface="Arial" panose="020B0604020202020204" pitchFamily="34" charset="0"/>
              <a:buChar char="•"/>
            </a:pPr>
            <a:r>
              <a:rPr lang="en-US" dirty="0"/>
              <a:t>Critical infrastructure planning and management</a:t>
            </a:r>
          </a:p>
          <a:p>
            <a:pPr marL="342900" indent="-342900">
              <a:buFont typeface="Arial" panose="020B0604020202020204" pitchFamily="34" charset="0"/>
              <a:buChar char="•"/>
            </a:pPr>
            <a:r>
              <a:rPr lang="en-US" dirty="0"/>
              <a:t>Resilient urbanization</a:t>
            </a:r>
          </a:p>
          <a:p>
            <a:pPr marL="342900" indent="-342900">
              <a:buFont typeface="Arial" panose="020B0604020202020204" pitchFamily="34" charset="0"/>
              <a:buChar char="•"/>
            </a:pPr>
            <a:r>
              <a:rPr lang="en-US" dirty="0"/>
              <a:t>Water resource management</a:t>
            </a:r>
          </a:p>
          <a:p>
            <a:pPr marL="342900" indent="-342900">
              <a:buFont typeface="Arial" panose="020B0604020202020204" pitchFamily="34" charset="0"/>
              <a:buChar char="•"/>
            </a:pPr>
            <a:r>
              <a:rPr lang="en-US" dirty="0"/>
              <a:t>Energy </a:t>
            </a:r>
          </a:p>
          <a:p>
            <a:pPr marL="342900" indent="-342900">
              <a:buFont typeface="Arial" panose="020B0604020202020204" pitchFamily="34" charset="0"/>
              <a:buChar char="•"/>
            </a:pPr>
            <a:r>
              <a:rPr lang="en-US" dirty="0"/>
              <a:t>Agriculture, livestock, and food security</a:t>
            </a:r>
          </a:p>
          <a:p>
            <a:endParaRPr lang="en-US" b="0" dirty="0"/>
          </a:p>
        </p:txBody>
      </p:sp>
      <p:sp>
        <p:nvSpPr>
          <p:cNvPr id="4" name="Slide Number Placeholder 3">
            <a:extLst>
              <a:ext uri="{FF2B5EF4-FFF2-40B4-BE49-F238E27FC236}">
                <a16:creationId xmlns:a16="http://schemas.microsoft.com/office/drawing/2014/main" id="{A0663F5E-65BF-773E-F1FE-18C098FF2512}"/>
              </a:ext>
            </a:extLst>
          </p:cNvPr>
          <p:cNvSpPr>
            <a:spLocks noGrp="1"/>
          </p:cNvSpPr>
          <p:nvPr>
            <p:ph type="sldNum" sz="quarter" idx="5"/>
          </p:nvPr>
        </p:nvSpPr>
        <p:spPr/>
        <p:txBody>
          <a:bodyPr/>
          <a:lstStyle/>
          <a:p>
            <a:pPr>
              <a:defRPr/>
            </a:pPr>
            <a:fld id="{1F8CB188-3BCF-E145-90C3-B097D63711F6}" type="slidenum">
              <a:rPr lang="fr-FR" smtClean="0"/>
              <a:pPr>
                <a:defRPr/>
              </a:pPr>
              <a:t>8</a:t>
            </a:fld>
            <a:endParaRPr lang="fr-FR"/>
          </a:p>
        </p:txBody>
      </p:sp>
    </p:spTree>
    <p:extLst>
      <p:ext uri="{BB962C8B-B14F-4D97-AF65-F5344CB8AC3E}">
        <p14:creationId xmlns:p14="http://schemas.microsoft.com/office/powerpoint/2010/main" val="409972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b="1" dirty="0"/>
              <a:t>Partnerships are at the core of how UNDRR works. </a:t>
            </a:r>
          </a:p>
          <a:p>
            <a:endParaRPr lang="en-US" b="1" dirty="0"/>
          </a:p>
          <a:p>
            <a:r>
              <a:rPr lang="en-US" b="1" dirty="0"/>
              <a:t>Two of our key partnership networks are the Network for Centers of Excellence for Disaster Risk Reduction and our private sector network: ARISE.</a:t>
            </a:r>
          </a:p>
          <a:p>
            <a:pPr marL="0" indent="0" algn="just">
              <a:buNone/>
            </a:pPr>
            <a:r>
              <a:rPr lang="en-US" dirty="0">
                <a:latin typeface="Roboto"/>
                <a:ea typeface="Roboto"/>
                <a:cs typeface="Roboto"/>
              </a:rPr>
              <a:t>The Africa Network of </a:t>
            </a:r>
            <a:r>
              <a:rPr lang="en-US" dirty="0" err="1">
                <a:latin typeface="Roboto"/>
                <a:ea typeface="Roboto"/>
                <a:cs typeface="Roboto"/>
              </a:rPr>
              <a:t>Centres</a:t>
            </a:r>
            <a:r>
              <a:rPr lang="en-US" dirty="0">
                <a:latin typeface="Roboto"/>
                <a:ea typeface="Roboto"/>
                <a:cs typeface="Roboto"/>
              </a:rPr>
              <a:t> of Excellence for DRR (</a:t>
            </a:r>
            <a:r>
              <a:rPr lang="en-US" dirty="0" err="1">
                <a:latin typeface="Roboto"/>
                <a:ea typeface="Roboto"/>
                <a:cs typeface="Roboto"/>
              </a:rPr>
              <a:t>NoE</a:t>
            </a:r>
            <a:r>
              <a:rPr lang="en-US" dirty="0">
                <a:latin typeface="Roboto"/>
                <a:ea typeface="Roboto"/>
                <a:cs typeface="Roboto"/>
              </a:rPr>
              <a:t>) unites African scientific and operational expertise to strengthen disaster risk reduction (DRR) across the continent. It addresses needs across the continent through collaborative knowledge sharing and capacity building. The almost 50 Members include institutes with expertise on anticipatory action, hazard mapping, flood mapping, training of public institutions, and early warnings systems. </a:t>
            </a:r>
          </a:p>
          <a:p>
            <a:pPr marL="0" indent="0" algn="just">
              <a:buNone/>
            </a:pPr>
            <a:endParaRPr lang="en-US" dirty="0">
              <a:latin typeface="Roboto"/>
              <a:ea typeface="Roboto"/>
              <a:cs typeface="Roboto"/>
            </a:endParaRPr>
          </a:p>
          <a:p>
            <a:pPr marL="0" marR="0" lvl="0" indent="0" algn="just" defTabSz="1042988" rtl="0" eaLnBrk="0" fontAlgn="base" latinLnBrk="0" hangingPunct="0">
              <a:lnSpc>
                <a:spcPct val="100000"/>
              </a:lnSpc>
              <a:spcBef>
                <a:spcPct val="30000"/>
              </a:spcBef>
              <a:spcAft>
                <a:spcPct val="0"/>
              </a:spcAft>
              <a:buClrTx/>
              <a:buSzTx/>
              <a:buFontTx/>
              <a:buNone/>
              <a:tabLst/>
              <a:defRPr/>
            </a:pPr>
            <a:r>
              <a:rPr lang="en-GB" dirty="0"/>
              <a:t>UNDRR’s private sector networks through ARISE and beyond, broker relationships between private sector associations, governments, and international private sector entities to strengthen business resilience and DRR capacity in Africa. ARISE Africa has more than 30 members including chambers associations and subregional business associations. It includes companies as large as multinational insurance firms and telecommunications providers, food and agricultural sector representatives as well as city level construction service providers and the logistics and supply chain management industry. </a:t>
            </a:r>
          </a:p>
          <a:p>
            <a:pPr marL="0" indent="0" algn="just">
              <a:buNone/>
            </a:pPr>
            <a:endParaRPr lang="en-GB" dirty="0"/>
          </a:p>
          <a:p>
            <a:endParaRPr lang="en-US" b="1" dirty="0"/>
          </a:p>
          <a:p>
            <a:pPr algn="just"/>
            <a:r>
              <a:rPr lang="en-US" b="1" dirty="0"/>
              <a:t>The </a:t>
            </a:r>
            <a:r>
              <a:rPr lang="en-US" b="1" dirty="0" err="1"/>
              <a:t>NoE</a:t>
            </a:r>
            <a:r>
              <a:rPr lang="en-US" b="1" dirty="0"/>
              <a:t> brings together almost 20 </a:t>
            </a:r>
            <a:r>
              <a:rPr lang="en-US" sz="1400" b="1" dirty="0">
                <a:latin typeface="Roboto"/>
                <a:ea typeface="Roboto"/>
                <a:cs typeface="Roboto"/>
              </a:rPr>
              <a:t>African science and technology institutions </a:t>
            </a:r>
            <a:r>
              <a:rPr lang="en-US" sz="1400" dirty="0">
                <a:latin typeface="Roboto"/>
                <a:ea typeface="Roboto"/>
                <a:cs typeface="Roboto"/>
              </a:rPr>
              <a:t>to build capacity on science-based DRR to inform </a:t>
            </a:r>
            <a:r>
              <a:rPr lang="en-US" sz="1400" b="1" dirty="0">
                <a:latin typeface="Roboto"/>
                <a:ea typeface="Roboto"/>
                <a:cs typeface="Roboto"/>
              </a:rPr>
              <a:t>risk-based decision making, policy,</a:t>
            </a:r>
            <a:endParaRPr lang="en-US" dirty="0"/>
          </a:p>
          <a:p>
            <a:pPr algn="just"/>
            <a:r>
              <a:rPr lang="en-US" sz="1400" b="1" dirty="0">
                <a:latin typeface="Roboto"/>
                <a:ea typeface="Roboto"/>
                <a:cs typeface="Roboto"/>
              </a:rPr>
              <a:t> and practice</a:t>
            </a:r>
            <a:r>
              <a:rPr lang="en-US" sz="1400" dirty="0">
                <a:latin typeface="Roboto"/>
                <a:ea typeface="Roboto"/>
                <a:cs typeface="Roboto"/>
              </a:rPr>
              <a:t>; ultimately aiming for a network of disaster risk reduction experts that can collaboratively work towards addressing challenges faced by local, national, and regional</a:t>
            </a:r>
            <a:endParaRPr lang="en-US" dirty="0"/>
          </a:p>
          <a:p>
            <a:pPr algn="just"/>
            <a:r>
              <a:rPr lang="en-US" sz="1400" dirty="0">
                <a:latin typeface="Roboto"/>
                <a:ea typeface="Roboto"/>
                <a:cs typeface="Roboto"/>
              </a:rPr>
              <a:t> institutions in Africa, linked to early warning, anticipatory action, and disaster preparedness. Ultimately, we are working with African resident institutions to harness tools like those provided by Copernicus, and position themselves as service providers to governments and public institutions across the continent. Through the ARISE Private Sector Network, we are also working to strengthen peer-to-peer relationships between African private sector companies and their international counterparts, to build capacity on tools, risk-informed planning, and developing capacity in order to build new partnerships with African governments</a:t>
            </a:r>
          </a:p>
          <a:p>
            <a:pPr algn="just"/>
            <a:endParaRPr lang="en-US" sz="1400" dirty="0">
              <a:latin typeface="Roboto"/>
              <a:ea typeface="Roboto"/>
              <a:cs typeface="Roboto"/>
            </a:endParaRPr>
          </a:p>
          <a:p>
            <a:pPr algn="just"/>
            <a:r>
              <a:rPr lang="en-GB" sz="1400" b="1" dirty="0">
                <a:latin typeface="Roboto"/>
              </a:rPr>
              <a:t>Advocacy and Outreach:</a:t>
            </a:r>
          </a:p>
          <a:p>
            <a:pPr algn="just"/>
            <a:endParaRPr lang="en-GB" sz="1400" dirty="0">
              <a:latin typeface="Roboto"/>
            </a:endParaRPr>
          </a:p>
          <a:p>
            <a:pPr algn="just"/>
            <a:r>
              <a:rPr lang="en-GB" sz="1400" dirty="0">
                <a:latin typeface="Roboto"/>
              </a:rPr>
              <a:t>● Work in collaboration with other major groups such as STAG to ensure continued space for science and technology engagement in the DRR sphere and other related global and/or regional processes and coordinated positions, as necessary</a:t>
            </a:r>
            <a:endParaRPr lang="en-US" dirty="0">
              <a:latin typeface="Roboto"/>
            </a:endParaRPr>
          </a:p>
          <a:p>
            <a:pPr algn="just"/>
            <a:endParaRPr lang="en-GB" sz="1400" dirty="0">
              <a:latin typeface="Roboto"/>
            </a:endParaRPr>
          </a:p>
          <a:p>
            <a:pPr algn="just"/>
            <a:r>
              <a:rPr lang="en-GB" sz="1400" dirty="0">
                <a:latin typeface="Roboto"/>
              </a:rPr>
              <a:t>● Raise awareness on international, regional, national efforts in DRR, and inform the Group constituencies at all levels of activities and strategies of its members.</a:t>
            </a:r>
            <a:endParaRPr lang="en-US" dirty="0">
              <a:latin typeface="Roboto"/>
            </a:endParaRPr>
          </a:p>
          <a:p>
            <a:endParaRPr lang="en-GB" sz="1400" dirty="0">
              <a:latin typeface="Roboto"/>
              <a:ea typeface="Roboto"/>
              <a:cs typeface="Times New Roman"/>
            </a:endParaRPr>
          </a:p>
          <a:p>
            <a:r>
              <a:rPr lang="en-GB" sz="1400" dirty="0">
                <a:latin typeface="Roboto"/>
                <a:ea typeface="Roboto"/>
                <a:cs typeface="Times New Roman"/>
              </a:rPr>
              <a:t>    </a:t>
            </a:r>
            <a:endParaRPr lang="en-GB" sz="1400" dirty="0">
              <a:solidFill>
                <a:srgbClr val="000000"/>
              </a:solidFill>
              <a:latin typeface="Roboto" panose="02000000000000000000" pitchFamily="2" charset="0"/>
              <a:ea typeface="Roboto" panose="02000000000000000000" pitchFamily="2" charset="0"/>
              <a:cs typeface="Times New Roman"/>
            </a:endParaRPr>
          </a:p>
          <a:p>
            <a:pPr algn="just"/>
            <a:r>
              <a:rPr lang="en-GB" sz="1400" b="1" dirty="0">
                <a:latin typeface="Roboto"/>
              </a:rPr>
              <a:t>Capacity Building:</a:t>
            </a:r>
            <a:endParaRPr lang="en-US" dirty="0">
              <a:latin typeface="Roboto"/>
            </a:endParaRPr>
          </a:p>
          <a:p>
            <a:pPr algn="just"/>
            <a:endParaRPr lang="en-GB" sz="1400" dirty="0">
              <a:latin typeface="Roboto"/>
            </a:endParaRPr>
          </a:p>
          <a:p>
            <a:pPr algn="just"/>
            <a:r>
              <a:rPr lang="en-GB" sz="1400" dirty="0">
                <a:latin typeface="Roboto"/>
              </a:rPr>
              <a:t>● Organize, manage and disseminate data and capacity building products amongst different audiences targeted</a:t>
            </a:r>
            <a:endParaRPr lang="en-GB" dirty="0">
              <a:latin typeface="Roboto"/>
            </a:endParaRPr>
          </a:p>
          <a:p>
            <a:pPr algn="just"/>
            <a:endParaRPr lang="en-GB" sz="1400" dirty="0">
              <a:latin typeface="Roboto"/>
            </a:endParaRPr>
          </a:p>
          <a:p>
            <a:pPr algn="just"/>
            <a:r>
              <a:rPr lang="en-GB" sz="1400" dirty="0">
                <a:latin typeface="Roboto"/>
              </a:rPr>
              <a:t>● Collaborate with national governments in implementing regional and national strategies and commitments and assisting in enhancing institutional capacities on Disaster Risk Reduction, including disaster preparedness, early warning, and anticipatory action</a:t>
            </a:r>
            <a:endParaRPr lang="en-GB" dirty="0">
              <a:latin typeface="Roboto"/>
            </a:endParaRPr>
          </a:p>
          <a:p>
            <a:pPr algn="just"/>
            <a:endParaRPr lang="en-GB" sz="1400" dirty="0">
              <a:latin typeface="Roboto"/>
            </a:endParaRPr>
          </a:p>
          <a:p>
            <a:pPr algn="just"/>
            <a:r>
              <a:rPr lang="en-GB" sz="1400" dirty="0">
                <a:latin typeface="Roboto"/>
              </a:rPr>
              <a:t>● Strengthen south-south and south-north knowledge exchange and sharing of best practices, including promoting localized learning and brokering the integration of local wisdom and indigenous knowledge systems with external technological and scientific knowledge</a:t>
            </a:r>
            <a:endParaRPr lang="en-GB" dirty="0">
              <a:latin typeface="Roboto"/>
            </a:endParaRPr>
          </a:p>
          <a:p>
            <a:r>
              <a:rPr lang="en-GB" sz="1400" dirty="0">
                <a:latin typeface="Roboto"/>
                <a:ea typeface="Roboto"/>
                <a:cs typeface="Times New Roman"/>
              </a:rPr>
              <a:t>    </a:t>
            </a:r>
            <a:endParaRPr lang="en-GB" sz="1400" dirty="0">
              <a:solidFill>
                <a:srgbClr val="000000"/>
              </a:solidFill>
              <a:latin typeface="Roboto" panose="02000000000000000000" pitchFamily="2" charset="0"/>
              <a:ea typeface="Roboto" panose="02000000000000000000" pitchFamily="2" charset="0"/>
              <a:cs typeface="Times New Roman"/>
            </a:endParaRPr>
          </a:p>
          <a:p>
            <a:pPr algn="just"/>
            <a:endParaRPr lang="en-US" dirty="0"/>
          </a:p>
          <a:p>
            <a:pPr algn="just"/>
            <a:r>
              <a:rPr lang="en-GB" sz="1400" b="1" dirty="0">
                <a:latin typeface="Roboto"/>
              </a:rPr>
              <a:t>Working Groups i</a:t>
            </a:r>
            <a:r>
              <a:rPr lang="en-GB" sz="1400" dirty="0">
                <a:latin typeface="Roboto"/>
              </a:rPr>
              <a:t>mplement specific activities and ensure everything aligns with the </a:t>
            </a:r>
            <a:r>
              <a:rPr lang="en-GB" sz="1400" dirty="0" err="1">
                <a:latin typeface="Roboto"/>
              </a:rPr>
              <a:t>NoE's</a:t>
            </a:r>
            <a:r>
              <a:rPr lang="en-GB" sz="1400" dirty="0">
                <a:latin typeface="Roboto"/>
              </a:rPr>
              <a:t> broader objectives.</a:t>
            </a:r>
          </a:p>
          <a:p>
            <a:pPr algn="just"/>
            <a:endParaRPr lang="en-GB" sz="1400" dirty="0">
              <a:latin typeface="Roboto"/>
            </a:endParaRPr>
          </a:p>
          <a:p>
            <a:pPr algn="just"/>
            <a:r>
              <a:rPr lang="en-GB" sz="1400" b="1" dirty="0">
                <a:latin typeface="Roboto"/>
              </a:rPr>
              <a:t>NWG 1</a:t>
            </a:r>
            <a:r>
              <a:rPr lang="en-GB" sz="1400" dirty="0">
                <a:latin typeface="Roboto"/>
              </a:rPr>
              <a:t>: Risk information generation and innovation for Early Warning /Early Action and Anticipatory Actions </a:t>
            </a:r>
            <a:endParaRPr lang="en-GB" dirty="0">
              <a:latin typeface="Roboto"/>
            </a:endParaRPr>
          </a:p>
          <a:p>
            <a:pPr algn="just"/>
            <a:r>
              <a:rPr lang="en-GB" sz="1400" dirty="0">
                <a:latin typeface="Roboto"/>
              </a:rPr>
              <a:t>Co-Chairs: The CIMA Foundation</a:t>
            </a:r>
          </a:p>
          <a:p>
            <a:pPr algn="just"/>
            <a:endParaRPr lang="en-GB" sz="1400" dirty="0">
              <a:latin typeface="Roboto"/>
            </a:endParaRPr>
          </a:p>
          <a:p>
            <a:pPr algn="just"/>
            <a:r>
              <a:rPr lang="en-GB" sz="1400" b="1" dirty="0">
                <a:latin typeface="Roboto"/>
              </a:rPr>
              <a:t>NWG 2</a:t>
            </a:r>
            <a:r>
              <a:rPr lang="en-GB" sz="1400" dirty="0">
                <a:latin typeface="Roboto"/>
              </a:rPr>
              <a:t>: Capacity Development on Risk Information for Early Warning and Anticipatory Action</a:t>
            </a:r>
            <a:endParaRPr lang="en-GB" dirty="0">
              <a:latin typeface="Roboto"/>
            </a:endParaRPr>
          </a:p>
          <a:p>
            <a:pPr algn="just"/>
            <a:r>
              <a:rPr lang="en-GB" sz="1400" dirty="0">
                <a:latin typeface="Roboto"/>
              </a:rPr>
              <a:t>Co-Chairs: WASCAL and UNU-EHS</a:t>
            </a:r>
            <a:endParaRPr lang="en-GB" dirty="0">
              <a:latin typeface="Roboto"/>
            </a:endParaRPr>
          </a:p>
          <a:p>
            <a:pPr algn="just"/>
            <a:endParaRPr lang="en-US" dirty="0"/>
          </a:p>
          <a:p>
            <a:endParaRPr lang="en-US" b="1" dirty="0"/>
          </a:p>
        </p:txBody>
      </p:sp>
      <p:sp>
        <p:nvSpPr>
          <p:cNvPr id="4" name="Slide Number Placeholder 3"/>
          <p:cNvSpPr>
            <a:spLocks noGrp="1"/>
          </p:cNvSpPr>
          <p:nvPr>
            <p:ph type="sldNum" sz="quarter" idx="5"/>
          </p:nvPr>
        </p:nvSpPr>
        <p:spPr/>
        <p:txBody>
          <a:bodyPr/>
          <a:lstStyle/>
          <a:p>
            <a:pPr>
              <a:defRPr/>
            </a:pPr>
            <a:fld id="{1F8CB188-3BCF-E145-90C3-B097D63711F6}" type="slidenum">
              <a:rPr lang="fr-FR" smtClean="0"/>
              <a:pPr>
                <a:defRPr/>
              </a:pPr>
              <a:t>9</a:t>
            </a:fld>
            <a:endParaRPr lang="fr-FR"/>
          </a:p>
        </p:txBody>
      </p:sp>
    </p:spTree>
    <p:extLst>
      <p:ext uri="{BB962C8B-B14F-4D97-AF65-F5344CB8AC3E}">
        <p14:creationId xmlns:p14="http://schemas.microsoft.com/office/powerpoint/2010/main" val="346245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9E95F-70A5-3BA5-B2C3-24C3B028C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DA059-759A-908A-0361-1E238D423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F1DAB4-051E-D1EB-73EE-D3FF2D46EFAE}"/>
              </a:ext>
            </a:extLst>
          </p:cNvPr>
          <p:cNvSpPr>
            <a:spLocks noGrp="1"/>
          </p:cNvSpPr>
          <p:nvPr>
            <p:ph type="body" idx="1"/>
          </p:nvPr>
        </p:nvSpPr>
        <p:spPr/>
        <p:txBody>
          <a:bodyPr>
            <a:normAutofit lnSpcReduction="10000"/>
          </a:bodyPr>
          <a:lstStyle/>
          <a:p>
            <a:pPr marL="0" marR="0" lvl="0" indent="0" algn="just" defTabSz="1042988" rtl="0" eaLnBrk="0" fontAlgn="base" latinLnBrk="0" hangingPunct="0">
              <a:lnSpc>
                <a:spcPct val="100000"/>
              </a:lnSpc>
              <a:spcBef>
                <a:spcPct val="30000"/>
              </a:spcBef>
              <a:spcAft>
                <a:spcPct val="0"/>
              </a:spcAft>
              <a:buClrTx/>
              <a:buSzTx/>
              <a:buFontTx/>
              <a:buNone/>
              <a:tabLst/>
              <a:defRPr/>
            </a:pPr>
            <a:r>
              <a:rPr lang="en-GB" b="1" dirty="0"/>
              <a:t>To enhance long-term sustainability and domestication of the financial resources, private sector engagement is critical.</a:t>
            </a:r>
          </a:p>
          <a:p>
            <a:pPr marL="0" marR="0" lvl="0" indent="0" algn="just" defTabSz="1042988" rtl="0" eaLnBrk="0" fontAlgn="base" latinLnBrk="0" hangingPunct="0">
              <a:lnSpc>
                <a:spcPct val="100000"/>
              </a:lnSpc>
              <a:spcBef>
                <a:spcPct val="30000"/>
              </a:spcBef>
              <a:spcAft>
                <a:spcPct val="0"/>
              </a:spcAft>
              <a:buClrTx/>
              <a:buSzTx/>
              <a:buFontTx/>
              <a:buNone/>
              <a:tabLst/>
              <a:defRPr/>
            </a:pPr>
            <a:endParaRPr lang="en-GB" b="1" dirty="0"/>
          </a:p>
          <a:p>
            <a:pPr marL="0" marR="0" lvl="0" indent="0" algn="just" defTabSz="1042988" rtl="0" eaLnBrk="0" fontAlgn="base" latinLnBrk="0" hangingPunct="0">
              <a:lnSpc>
                <a:spcPct val="100000"/>
              </a:lnSpc>
              <a:spcBef>
                <a:spcPct val="30000"/>
              </a:spcBef>
              <a:spcAft>
                <a:spcPct val="0"/>
              </a:spcAft>
              <a:buClrTx/>
              <a:buSzTx/>
              <a:buFontTx/>
              <a:buNone/>
              <a:tabLst/>
              <a:defRPr/>
            </a:pPr>
            <a:r>
              <a:rPr lang="en-GB" dirty="0"/>
              <a:t>UNDRR’s private sector networks through ARISE and beyond broker relationships between private sector associations, governments, and international private sector entities to strengthen business resilience and DRR capacity in Africa. </a:t>
            </a:r>
          </a:p>
          <a:p>
            <a:pPr marL="0" marR="0" lvl="0" indent="0" algn="just" defTabSz="1042988" rtl="0" eaLnBrk="0" fontAlgn="base" latinLnBrk="0" hangingPunct="0">
              <a:lnSpc>
                <a:spcPct val="100000"/>
              </a:lnSpc>
              <a:spcBef>
                <a:spcPct val="30000"/>
              </a:spcBef>
              <a:spcAft>
                <a:spcPct val="0"/>
              </a:spcAft>
              <a:buClrTx/>
              <a:buSzTx/>
              <a:buFontTx/>
              <a:buNone/>
              <a:tabLst/>
              <a:defRPr/>
            </a:pPr>
            <a:endParaRPr lang="en-GB" dirty="0"/>
          </a:p>
          <a:p>
            <a:pPr marL="0" marR="0" lvl="0" indent="0" algn="just" defTabSz="1042988" rtl="0" eaLnBrk="0" fontAlgn="base" latinLnBrk="0" hangingPunct="0">
              <a:lnSpc>
                <a:spcPct val="100000"/>
              </a:lnSpc>
              <a:spcBef>
                <a:spcPct val="30000"/>
              </a:spcBef>
              <a:spcAft>
                <a:spcPct val="0"/>
              </a:spcAft>
              <a:buClrTx/>
              <a:buSzTx/>
              <a:buFontTx/>
              <a:buNone/>
              <a:tabLst/>
              <a:defRPr/>
            </a:pPr>
            <a:r>
              <a:rPr lang="en-GB" b="1" dirty="0"/>
              <a:t>ARISE Africa has more than 30 members </a:t>
            </a:r>
            <a:r>
              <a:rPr lang="en-GB" dirty="0"/>
              <a:t>including chambers associations and subregional business associations. It includes companies as large as multinational insurance firms and telecommunications providers, food and agricultural sector representatives as well as city level construction service providers and the logistics and supply chain management industry. </a:t>
            </a:r>
          </a:p>
          <a:p>
            <a:pPr algn="just"/>
            <a:endParaRPr lang="en-US" dirty="0"/>
          </a:p>
          <a:p>
            <a:pPr algn="just"/>
            <a:r>
              <a:rPr lang="en-US" dirty="0"/>
              <a:t>In partnership with the Africa Union Commission and RECs, we are also working to strengthen the public policy – science – private sector interface. </a:t>
            </a:r>
          </a:p>
          <a:p>
            <a:endParaRPr lang="en-US" b="1" dirty="0"/>
          </a:p>
        </p:txBody>
      </p:sp>
      <p:sp>
        <p:nvSpPr>
          <p:cNvPr id="4" name="Slide Number Placeholder 3">
            <a:extLst>
              <a:ext uri="{FF2B5EF4-FFF2-40B4-BE49-F238E27FC236}">
                <a16:creationId xmlns:a16="http://schemas.microsoft.com/office/drawing/2014/main" id="{E94B3268-8318-4E4F-6B80-2E980F10B7BB}"/>
              </a:ext>
            </a:extLst>
          </p:cNvPr>
          <p:cNvSpPr>
            <a:spLocks noGrp="1"/>
          </p:cNvSpPr>
          <p:nvPr>
            <p:ph type="sldNum" sz="quarter" idx="5"/>
          </p:nvPr>
        </p:nvSpPr>
        <p:spPr/>
        <p:txBody>
          <a:bodyPr/>
          <a:lstStyle/>
          <a:p>
            <a:pPr>
              <a:defRPr/>
            </a:pPr>
            <a:fld id="{1F8CB188-3BCF-E145-90C3-B097D63711F6}" type="slidenum">
              <a:rPr lang="fr-FR" smtClean="0"/>
              <a:pPr>
                <a:defRPr/>
              </a:pPr>
              <a:t>10</a:t>
            </a:fld>
            <a:endParaRPr lang="fr-FR"/>
          </a:p>
        </p:txBody>
      </p:sp>
    </p:spTree>
    <p:extLst>
      <p:ext uri="{BB962C8B-B14F-4D97-AF65-F5344CB8AC3E}">
        <p14:creationId xmlns:p14="http://schemas.microsoft.com/office/powerpoint/2010/main" val="122607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solidFill>
                  <a:srgbClr val="004084"/>
                </a:solidFill>
              </a:rPr>
              <a:t>The Global Resilience Metrics Facility makes resilience investment predictable, evidence‑based, and scalable.</a:t>
            </a:r>
            <a:endParaRPr lang="en-US">
              <a:solidFill>
                <a:srgbClr val="444444"/>
              </a:solidFill>
            </a:endParaRPr>
          </a:p>
          <a:p>
            <a:pPr>
              <a:spcBef>
                <a:spcPts val="0"/>
              </a:spcBef>
              <a:spcAft>
                <a:spcPts val="0"/>
              </a:spcAft>
            </a:pPr>
            <a:r>
              <a:rPr lang="en-US">
                <a:solidFill>
                  <a:srgbClr val="004084"/>
                </a:solidFill>
              </a:rPr>
              <a:t>−Lower due‑diligence costs for financiers</a:t>
            </a:r>
            <a:endParaRPr lang="en-US">
              <a:solidFill>
                <a:srgbClr val="444444"/>
              </a:solidFill>
            </a:endParaRPr>
          </a:p>
          <a:p>
            <a:pPr>
              <a:spcBef>
                <a:spcPts val="0"/>
              </a:spcBef>
              <a:spcAft>
                <a:spcPts val="0"/>
              </a:spcAft>
            </a:pPr>
            <a:r>
              <a:rPr lang="en-US">
                <a:solidFill>
                  <a:srgbClr val="004084"/>
                </a:solidFill>
              </a:rPr>
              <a:t>−Stronger justification for ex‑ante financing</a:t>
            </a:r>
            <a:endParaRPr lang="en-US">
              <a:solidFill>
                <a:srgbClr val="444444"/>
              </a:solidFill>
            </a:endParaRPr>
          </a:p>
          <a:p>
            <a:pPr>
              <a:spcBef>
                <a:spcPts val="0"/>
              </a:spcBef>
              <a:spcAft>
                <a:spcPts val="0"/>
              </a:spcAft>
            </a:pPr>
            <a:r>
              <a:rPr lang="en-US">
                <a:solidFill>
                  <a:srgbClr val="004084"/>
                </a:solidFill>
              </a:rPr>
              <a:t>−Greater absorption of resilience and climate finance</a:t>
            </a:r>
            <a:endParaRPr lang="en-US">
              <a:solidFill>
                <a:srgbClr val="444444"/>
              </a:solidFill>
            </a:endParaRPr>
          </a:p>
          <a:p>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a:defRPr/>
            </a:pPr>
            <a:fld id="{1F8CB188-3BCF-E145-90C3-B097D63711F6}" type="slidenum">
              <a:rPr lang="fr-FR"/>
              <a:pPr>
                <a:defRPr/>
              </a:pPr>
              <a:t>12</a:t>
            </a:fld>
            <a:endParaRPr lang="fr-FR"/>
          </a:p>
        </p:txBody>
      </p:sp>
    </p:spTree>
    <p:extLst>
      <p:ext uri="{BB962C8B-B14F-4D97-AF65-F5344CB8AC3E}">
        <p14:creationId xmlns:p14="http://schemas.microsoft.com/office/powerpoint/2010/main" val="12565631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ith image 1">
    <p:spTree>
      <p:nvGrpSpPr>
        <p:cNvPr id="1" name=""/>
        <p:cNvGrpSpPr/>
        <p:nvPr/>
      </p:nvGrpSpPr>
      <p:grpSpPr>
        <a:xfrm>
          <a:off x="0" y="0"/>
          <a:ext cx="0" cy="0"/>
          <a:chOff x="0" y="0"/>
          <a:chExt cx="0" cy="0"/>
        </a:xfrm>
      </p:grpSpPr>
      <p:pic>
        <p:nvPicPr>
          <p:cNvPr id="27" name="Picture 26" descr="A person riding a bike down a dirt road&#10;&#10;Description automatically generated">
            <a:extLst>
              <a:ext uri="{FF2B5EF4-FFF2-40B4-BE49-F238E27FC236}">
                <a16:creationId xmlns:a16="http://schemas.microsoft.com/office/drawing/2014/main" id="{4ED434B6-E5C8-4B87-9246-77439CB3DE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761" y="1548384"/>
            <a:ext cx="10848011" cy="6012880"/>
          </a:xfrm>
          <a:prstGeom prst="rect">
            <a:avLst/>
          </a:prstGeom>
        </p:spPr>
      </p:pic>
      <p:sp>
        <p:nvSpPr>
          <p:cNvPr id="8" name="Rectangle 6"/>
          <p:cNvSpPr/>
          <p:nvPr/>
        </p:nvSpPr>
        <p:spPr>
          <a:xfrm rot="10800000">
            <a:off x="-6883" y="-35793"/>
            <a:ext cx="10700281"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sp>
        <p:nvSpPr>
          <p:cNvPr id="7" name="Rectangle 6"/>
          <p:cNvSpPr/>
          <p:nvPr/>
        </p:nvSpPr>
        <p:spPr>
          <a:xfrm>
            <a:off x="-6877" y="3849861"/>
            <a:ext cx="10700277"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3" name="Rectangle 6">
            <a:extLst>
              <a:ext uri="{FF2B5EF4-FFF2-40B4-BE49-F238E27FC236}">
                <a16:creationId xmlns:a16="http://schemas.microsoft.com/office/drawing/2014/main" id="{59389535-DF29-43CF-AD8B-3ACEDD3DEBF5}"/>
              </a:ext>
            </a:extLst>
          </p:cNvPr>
          <p:cNvSpPr/>
          <p:nvPr userDrawn="1"/>
        </p:nvSpPr>
        <p:spPr>
          <a:xfrm rot="10800000">
            <a:off x="-92765" y="-35793"/>
            <a:ext cx="10848013"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sp>
        <p:nvSpPr>
          <p:cNvPr id="15" name="Rectangle 6">
            <a:extLst>
              <a:ext uri="{FF2B5EF4-FFF2-40B4-BE49-F238E27FC236}">
                <a16:creationId xmlns:a16="http://schemas.microsoft.com/office/drawing/2014/main" id="{B98D6954-A659-46FC-BD3B-3B4758E64D85}"/>
              </a:ext>
            </a:extLst>
          </p:cNvPr>
          <p:cNvSpPr/>
          <p:nvPr userDrawn="1"/>
        </p:nvSpPr>
        <p:spPr>
          <a:xfrm>
            <a:off x="-92761" y="3849861"/>
            <a:ext cx="10848012"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cxnSp>
        <p:nvCxnSpPr>
          <p:cNvPr id="17" name="Straight Connector 16">
            <a:extLst>
              <a:ext uri="{FF2B5EF4-FFF2-40B4-BE49-F238E27FC236}">
                <a16:creationId xmlns:a16="http://schemas.microsoft.com/office/drawing/2014/main" id="{BBE91A68-2DA0-4E92-9F63-DD5E502E8E5B}"/>
              </a:ext>
            </a:extLst>
          </p:cNvPr>
          <p:cNvCxnSpPr>
            <a:cxnSpLocks/>
          </p:cNvCxnSpPr>
          <p:nvPr userDrawn="1"/>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522164" y="1361409"/>
            <a:ext cx="9001000" cy="565938"/>
          </a:xfrm>
        </p:spPr>
        <p:txBody>
          <a:bodyPr lIns="0"/>
          <a:lstStyle>
            <a:lvl1pPr marL="0" indent="0" algn="l">
              <a:buNone/>
              <a:defRPr sz="4000">
                <a:solidFill>
                  <a:srgbClr val="004084"/>
                </a:solidFill>
                <a:latin typeface="+mj-lt"/>
                <a:ea typeface="Roboto" panose="02000000000000000000" pitchFamily="2" charset="0"/>
                <a:cs typeface="Roboto" panose="02000000000000000000"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dirty="0"/>
              <a:t>Click to edit Master sub title style</a:t>
            </a:r>
          </a:p>
        </p:txBody>
      </p: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22164" y="3181002"/>
            <a:ext cx="6026323" cy="455613"/>
          </a:xfrm>
        </p:spPr>
        <p:txBody>
          <a:bodyPr/>
          <a:lstStyle>
            <a:lvl1pPr marL="0" indent="0">
              <a:buNone/>
              <a:defRPr sz="1600"/>
            </a:lvl1pPr>
          </a:lstStyle>
          <a:p>
            <a:pPr lvl="0"/>
            <a:r>
              <a:rPr lang="en-US" dirty="0"/>
              <a:t>Click to add date and location</a:t>
            </a:r>
            <a:endParaRPr lang="en-GB" dirty="0"/>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22164" y="2412479"/>
            <a:ext cx="7632700" cy="455612"/>
          </a:xfrm>
        </p:spPr>
        <p:txBody>
          <a:bodyPr/>
          <a:lstStyle>
            <a:lvl1pPr marL="0" indent="0">
              <a:buNone/>
              <a:defRPr sz="2000"/>
            </a:lvl1pPr>
          </a:lstStyle>
          <a:p>
            <a:pPr lvl="0"/>
            <a:r>
              <a:rPr lang="en-US" dirty="0"/>
              <a:t>Click to add sub title</a:t>
            </a:r>
            <a:endParaRPr lang="en-GB" dirty="0"/>
          </a:p>
        </p:txBody>
      </p:sp>
      <p:pic>
        <p:nvPicPr>
          <p:cNvPr id="31" name="Picture 30">
            <a:extLst>
              <a:ext uri="{FF2B5EF4-FFF2-40B4-BE49-F238E27FC236}">
                <a16:creationId xmlns:a16="http://schemas.microsoft.com/office/drawing/2014/main" id="{0D6C33C9-ABE4-43A5-B0FF-13A62E979C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675375">
            <a:off x="-194755" y="4906645"/>
            <a:ext cx="11052000" cy="44094"/>
          </a:xfrm>
          <a:prstGeom prst="rect">
            <a:avLst/>
          </a:prstGeom>
        </p:spPr>
      </p:pic>
      <p:pic>
        <p:nvPicPr>
          <p:cNvPr id="16" name="Picture 15">
            <a:extLst>
              <a:ext uri="{FF2B5EF4-FFF2-40B4-BE49-F238E27FC236}">
                <a16:creationId xmlns:a16="http://schemas.microsoft.com/office/drawing/2014/main" id="{3BECCFEA-6503-E643-87D0-F9E8119EB165}"/>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18" name="Picture 17">
            <a:extLst>
              <a:ext uri="{FF2B5EF4-FFF2-40B4-BE49-F238E27FC236}">
                <a16:creationId xmlns:a16="http://schemas.microsoft.com/office/drawing/2014/main" id="{693DE04C-0088-4344-9218-C912EF0585A7}"/>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47398946"/>
      </p:ext>
    </p:extLst>
  </p:cSld>
  <p:clrMapOvr>
    <a:masterClrMapping/>
  </p:clrMapOvr>
  <p:transition spd="slow">
    <p:push/>
  </p:transition>
  <p:extLst>
    <p:ext uri="{DCECCB84-F9BA-43D5-87BE-67443E8EF086}">
      <p15:sldGuideLst xmlns:p15="http://schemas.microsoft.com/office/powerpoint/2012/main">
        <p15:guide id="4" orient="horz" pos="4105" userDrawn="1">
          <p15:clr>
            <a:srgbClr val="FBAE40"/>
          </p15:clr>
        </p15:guide>
        <p15:guide id="5" orient="horz" pos="4468" userDrawn="1">
          <p15:clr>
            <a:srgbClr val="FBAE40"/>
          </p15:clr>
        </p15:guide>
        <p15:guide id="6" pos="32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with heade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slide title</a:t>
            </a:r>
          </a:p>
        </p:txBody>
      </p:sp>
      <p:sp>
        <p:nvSpPr>
          <p:cNvPr id="3" name="Content Placeholder 2"/>
          <p:cNvSpPr>
            <a:spLocks noGrp="1"/>
          </p:cNvSpPr>
          <p:nvPr>
            <p:ph sz="half" idx="1" hasCustomPrompt="1"/>
          </p:nvPr>
        </p:nvSpPr>
        <p:spPr>
          <a:xfrm>
            <a:off x="534988" y="2124447"/>
            <a:ext cx="4608388" cy="4681214"/>
          </a:xfrm>
        </p:spPr>
        <p:txBody>
          <a:bodyPr/>
          <a:lstStyle>
            <a:lvl1pPr>
              <a:defRPr sz="1800"/>
            </a:lvl1pPr>
            <a:lvl2pPr>
              <a:defRPr sz="14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4" name="Content Placeholder 3"/>
          <p:cNvSpPr>
            <a:spLocks noGrp="1"/>
          </p:cNvSpPr>
          <p:nvPr>
            <p:ph sz="half" idx="2" hasCustomPrompt="1"/>
          </p:nvPr>
        </p:nvSpPr>
        <p:spPr>
          <a:xfrm>
            <a:off x="5550025" y="2124447"/>
            <a:ext cx="4608388" cy="4681214"/>
          </a:xfrm>
        </p:spPr>
        <p:txBody>
          <a:bodyPr/>
          <a:lstStyle>
            <a:lvl1pPr>
              <a:defRPr sz="1800"/>
            </a:lvl1pPr>
            <a:lvl2pPr>
              <a:defRPr sz="14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5" name="Text Placeholder 6">
            <a:extLst>
              <a:ext uri="{FF2B5EF4-FFF2-40B4-BE49-F238E27FC236}">
                <a16:creationId xmlns:a16="http://schemas.microsoft.com/office/drawing/2014/main" id="{80EC4B88-2B9B-4B17-8EB4-8D6A873AC988}"/>
              </a:ext>
            </a:extLst>
          </p:cNvPr>
          <p:cNvSpPr>
            <a:spLocks noGrp="1"/>
          </p:cNvSpPr>
          <p:nvPr>
            <p:ph type="body" sz="quarter" idx="11"/>
          </p:nvPr>
        </p:nvSpPr>
        <p:spPr>
          <a:xfrm>
            <a:off x="534987" y="1476375"/>
            <a:ext cx="4595689" cy="576263"/>
          </a:xfrm>
          <a:solidFill>
            <a:schemeClr val="accent6">
              <a:lumMod val="40000"/>
              <a:lumOff val="60000"/>
            </a:schemeClr>
          </a:solidFill>
        </p:spPr>
        <p:txBody>
          <a:bodyPr anchor="ctr"/>
          <a:lstStyle>
            <a:lvl1pPr marL="0" indent="0" algn="ctr">
              <a:buNone/>
              <a:defRPr sz="18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6" name="Text Placeholder 6">
            <a:extLst>
              <a:ext uri="{FF2B5EF4-FFF2-40B4-BE49-F238E27FC236}">
                <a16:creationId xmlns:a16="http://schemas.microsoft.com/office/drawing/2014/main" id="{2569BACE-1B3A-4C7D-81B9-7CF8A9937B32}"/>
              </a:ext>
            </a:extLst>
          </p:cNvPr>
          <p:cNvSpPr>
            <a:spLocks noGrp="1"/>
          </p:cNvSpPr>
          <p:nvPr>
            <p:ph type="body" sz="quarter" idx="12"/>
          </p:nvPr>
        </p:nvSpPr>
        <p:spPr>
          <a:xfrm>
            <a:off x="5562724" y="1489710"/>
            <a:ext cx="4608388" cy="576263"/>
          </a:xfrm>
          <a:solidFill>
            <a:schemeClr val="accent6">
              <a:lumMod val="40000"/>
              <a:lumOff val="60000"/>
            </a:schemeClr>
          </a:solidFill>
        </p:spPr>
        <p:txBody>
          <a:bodyPr anchor="ctr"/>
          <a:lstStyle>
            <a:lvl1pPr marL="0" indent="0" algn="ctr">
              <a:buNone/>
              <a:defRPr sz="18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Tree>
    <p:extLst>
      <p:ext uri="{BB962C8B-B14F-4D97-AF65-F5344CB8AC3E}">
        <p14:creationId xmlns:p14="http://schemas.microsoft.com/office/powerpoint/2010/main" val="397174786"/>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with quo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slide title</a:t>
            </a:r>
          </a:p>
        </p:txBody>
      </p:sp>
      <p:sp>
        <p:nvSpPr>
          <p:cNvPr id="3" name="Content Placeholder 2"/>
          <p:cNvSpPr>
            <a:spLocks noGrp="1"/>
          </p:cNvSpPr>
          <p:nvPr>
            <p:ph sz="half" idx="1" hasCustomPrompt="1"/>
          </p:nvPr>
        </p:nvSpPr>
        <p:spPr>
          <a:xfrm>
            <a:off x="534988" y="1476375"/>
            <a:ext cx="5099744" cy="5329286"/>
          </a:xfrm>
        </p:spPr>
        <p:txBody>
          <a:bodyPr/>
          <a:lstStyle>
            <a:lvl1pPr>
              <a:defRPr sz="20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5" name="Text Placeholder 6">
            <a:extLst>
              <a:ext uri="{FF2B5EF4-FFF2-40B4-BE49-F238E27FC236}">
                <a16:creationId xmlns:a16="http://schemas.microsoft.com/office/drawing/2014/main" id="{857C79FE-5112-4BC6-8CBC-E4199CDA919A}"/>
              </a:ext>
            </a:extLst>
          </p:cNvPr>
          <p:cNvSpPr>
            <a:spLocks noGrp="1"/>
          </p:cNvSpPr>
          <p:nvPr>
            <p:ph type="body" sz="quarter" idx="11" hasCustomPrompt="1"/>
          </p:nvPr>
        </p:nvSpPr>
        <p:spPr>
          <a:xfrm>
            <a:off x="6097711" y="1476375"/>
            <a:ext cx="4595689" cy="6084888"/>
          </a:xfrm>
          <a:solidFill>
            <a:schemeClr val="accent6">
              <a:lumMod val="40000"/>
              <a:lumOff val="60000"/>
            </a:schemeClr>
          </a:solidFill>
        </p:spPr>
        <p:txBody>
          <a:bodyPr anchor="ctr"/>
          <a:lstStyle>
            <a:lvl1pPr marL="0" indent="0" algn="ctr">
              <a:buNone/>
              <a:defRPr sz="2800">
                <a:latin typeface="Roboto Slab" pitchFamily="2" charset="0"/>
                <a:ea typeface="Roboto Slab" pitchFamily="2" charset="0"/>
                <a:cs typeface="Roboto Black" panose="02000000000000000000" pitchFamily="2" charset="0"/>
              </a:defRPr>
            </a:lvl1pPr>
          </a:lstStyle>
          <a:p>
            <a:pPr lvl="0"/>
            <a:r>
              <a:rPr lang="en-US" dirty="0">
                <a:latin typeface="Roboto Slab" pitchFamily="2" charset="0"/>
                <a:ea typeface="Roboto Slab" pitchFamily="2" charset="0"/>
              </a:rPr>
              <a:t>Insert quote here</a:t>
            </a:r>
            <a:endParaRPr lang="en-GB" dirty="0"/>
          </a:p>
        </p:txBody>
      </p:sp>
    </p:spTree>
    <p:extLst>
      <p:ext uri="{BB962C8B-B14F-4D97-AF65-F5344CB8AC3E}">
        <p14:creationId xmlns:p14="http://schemas.microsoft.com/office/powerpoint/2010/main" val="3213444645"/>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hree column forma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slide title</a:t>
            </a:r>
          </a:p>
        </p:txBody>
      </p:sp>
      <p:sp>
        <p:nvSpPr>
          <p:cNvPr id="3" name="Content Placeholder 2"/>
          <p:cNvSpPr>
            <a:spLocks noGrp="1"/>
          </p:cNvSpPr>
          <p:nvPr>
            <p:ph sz="half" idx="1" hasCustomPrompt="1"/>
          </p:nvPr>
        </p:nvSpPr>
        <p:spPr>
          <a:xfrm>
            <a:off x="522164" y="2191071"/>
            <a:ext cx="3060000" cy="4614590"/>
          </a:xfrm>
        </p:spPr>
        <p:txBody>
          <a:bodyPr/>
          <a:lstStyle>
            <a:lvl1pPr>
              <a:defRPr sz="15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dirty="0"/>
              <a:t>Click to </a:t>
            </a:r>
            <a:r>
              <a:rPr lang="fr-CH" dirty="0" err="1"/>
              <a:t>edit</a:t>
            </a:r>
            <a:r>
              <a:rPr lang="fr-CH" dirty="0"/>
              <a:t> Master </a:t>
            </a:r>
            <a:r>
              <a:rPr lang="fr-CH" dirty="0" err="1"/>
              <a:t>text</a:t>
            </a:r>
            <a:r>
              <a:rPr lang="fr-CH" dirty="0"/>
              <a:t> styles</a:t>
            </a:r>
          </a:p>
        </p:txBody>
      </p:sp>
      <p:sp>
        <p:nvSpPr>
          <p:cNvPr id="4" name="Content Placeholder 3"/>
          <p:cNvSpPr>
            <a:spLocks noGrp="1"/>
          </p:cNvSpPr>
          <p:nvPr>
            <p:ph sz="half" idx="2" hasCustomPrompt="1"/>
          </p:nvPr>
        </p:nvSpPr>
        <p:spPr>
          <a:xfrm>
            <a:off x="3906700" y="2196455"/>
            <a:ext cx="3060000" cy="4614590"/>
          </a:xfrm>
        </p:spPr>
        <p:txBody>
          <a:bodyPr/>
          <a:lstStyle>
            <a:lvl1pPr>
              <a:defRPr sz="1500"/>
            </a:lvl1pPr>
            <a:lvl2pPr marL="457200" indent="0">
              <a:buNone/>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dirty="0"/>
              <a:t>Click to </a:t>
            </a:r>
            <a:r>
              <a:rPr lang="fr-CH" dirty="0" err="1"/>
              <a:t>edit</a:t>
            </a:r>
            <a:r>
              <a:rPr lang="fr-CH" dirty="0"/>
              <a:t> Master </a:t>
            </a:r>
            <a:r>
              <a:rPr lang="fr-CH" dirty="0" err="1"/>
              <a:t>text</a:t>
            </a:r>
            <a:r>
              <a:rPr lang="fr-CH" dirty="0"/>
              <a:t> styles</a:t>
            </a:r>
          </a:p>
        </p:txBody>
      </p:sp>
      <p:sp>
        <p:nvSpPr>
          <p:cNvPr id="5" name="Content Placeholder 3">
            <a:extLst>
              <a:ext uri="{FF2B5EF4-FFF2-40B4-BE49-F238E27FC236}">
                <a16:creationId xmlns:a16="http://schemas.microsoft.com/office/drawing/2014/main" id="{9A3925FA-44EE-4ADB-B5D7-7A494E500196}"/>
              </a:ext>
            </a:extLst>
          </p:cNvPr>
          <p:cNvSpPr>
            <a:spLocks noGrp="1"/>
          </p:cNvSpPr>
          <p:nvPr>
            <p:ph sz="half" idx="10" hasCustomPrompt="1"/>
          </p:nvPr>
        </p:nvSpPr>
        <p:spPr>
          <a:xfrm>
            <a:off x="7291236" y="2191071"/>
            <a:ext cx="3060000" cy="4614590"/>
          </a:xfrm>
        </p:spPr>
        <p:txBody>
          <a:bodyPr/>
          <a:lstStyle>
            <a:lvl1pPr>
              <a:defRPr sz="1500"/>
            </a:lvl1pPr>
            <a:lvl2pPr marL="457200" indent="0">
              <a:buNone/>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dirty="0"/>
              <a:t>Click to </a:t>
            </a:r>
            <a:r>
              <a:rPr lang="fr-CH" dirty="0" err="1"/>
              <a:t>edit</a:t>
            </a:r>
            <a:r>
              <a:rPr lang="fr-CH" dirty="0"/>
              <a:t> Master </a:t>
            </a:r>
            <a:r>
              <a:rPr lang="fr-CH" dirty="0" err="1"/>
              <a:t>text</a:t>
            </a:r>
            <a:r>
              <a:rPr lang="fr-CH" dirty="0"/>
              <a:t> styles</a:t>
            </a:r>
          </a:p>
        </p:txBody>
      </p:sp>
      <p:sp>
        <p:nvSpPr>
          <p:cNvPr id="7" name="Text Placeholder 6">
            <a:extLst>
              <a:ext uri="{FF2B5EF4-FFF2-40B4-BE49-F238E27FC236}">
                <a16:creationId xmlns:a16="http://schemas.microsoft.com/office/drawing/2014/main" id="{23D783F8-FF0B-4DA0-BF47-29142C7C6E2F}"/>
              </a:ext>
            </a:extLst>
          </p:cNvPr>
          <p:cNvSpPr>
            <a:spLocks noGrp="1"/>
          </p:cNvSpPr>
          <p:nvPr>
            <p:ph type="body" sz="quarter" idx="11"/>
          </p:nvPr>
        </p:nvSpPr>
        <p:spPr>
          <a:xfrm>
            <a:off x="534988" y="1476375"/>
            <a:ext cx="3060700" cy="576263"/>
          </a:xfrm>
          <a:solidFill>
            <a:schemeClr val="accent6">
              <a:lumMod val="40000"/>
              <a:lumOff val="60000"/>
            </a:schemeClr>
          </a:solidFill>
        </p:spPr>
        <p:txBody>
          <a:bodyPr anchor="ctr"/>
          <a:lstStyle>
            <a:lvl1pPr marL="0" indent="0" algn="ctr">
              <a:buNone/>
              <a:defRPr sz="16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8" name="Text Placeholder 6">
            <a:extLst>
              <a:ext uri="{FF2B5EF4-FFF2-40B4-BE49-F238E27FC236}">
                <a16:creationId xmlns:a16="http://schemas.microsoft.com/office/drawing/2014/main" id="{CB23BBB6-5F90-4910-BE9A-C5B89E8D5141}"/>
              </a:ext>
            </a:extLst>
          </p:cNvPr>
          <p:cNvSpPr>
            <a:spLocks noGrp="1"/>
          </p:cNvSpPr>
          <p:nvPr>
            <p:ph type="body" sz="quarter" idx="12"/>
          </p:nvPr>
        </p:nvSpPr>
        <p:spPr>
          <a:xfrm>
            <a:off x="3906000" y="1476375"/>
            <a:ext cx="3060700" cy="576263"/>
          </a:xfrm>
          <a:solidFill>
            <a:schemeClr val="accent6">
              <a:lumMod val="40000"/>
              <a:lumOff val="60000"/>
            </a:schemeClr>
          </a:solidFill>
        </p:spPr>
        <p:txBody>
          <a:bodyPr anchor="ctr"/>
          <a:lstStyle>
            <a:lvl1pPr marL="0" indent="0" algn="ctr">
              <a:buNone/>
              <a:defRPr sz="16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
        <p:nvSpPr>
          <p:cNvPr id="9" name="Text Placeholder 6">
            <a:extLst>
              <a:ext uri="{FF2B5EF4-FFF2-40B4-BE49-F238E27FC236}">
                <a16:creationId xmlns:a16="http://schemas.microsoft.com/office/drawing/2014/main" id="{C2765F02-3919-47A4-9F73-67C270302092}"/>
              </a:ext>
            </a:extLst>
          </p:cNvPr>
          <p:cNvSpPr>
            <a:spLocks noGrp="1"/>
          </p:cNvSpPr>
          <p:nvPr>
            <p:ph type="body" sz="quarter" idx="13"/>
          </p:nvPr>
        </p:nvSpPr>
        <p:spPr>
          <a:xfrm>
            <a:off x="7241936" y="1476375"/>
            <a:ext cx="3060700" cy="576263"/>
          </a:xfrm>
          <a:solidFill>
            <a:schemeClr val="accent6">
              <a:lumMod val="40000"/>
              <a:lumOff val="60000"/>
            </a:schemeClr>
          </a:solidFill>
        </p:spPr>
        <p:txBody>
          <a:bodyPr anchor="ctr"/>
          <a:lstStyle>
            <a:lvl1pPr marL="0" indent="0" algn="ctr">
              <a:buNone/>
              <a:defRPr sz="1600">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Edit Master text styles</a:t>
            </a:r>
          </a:p>
        </p:txBody>
      </p:sp>
    </p:spTree>
    <p:extLst>
      <p:ext uri="{BB962C8B-B14F-4D97-AF65-F5344CB8AC3E}">
        <p14:creationId xmlns:p14="http://schemas.microsoft.com/office/powerpoint/2010/main" val="4189051965"/>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992CED-45C5-47F1-8030-AC279E8CED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5793"/>
            <a:ext cx="11035333" cy="7704855"/>
          </a:xfrm>
          <a:prstGeom prst="rect">
            <a:avLst/>
          </a:prstGeom>
        </p:spPr>
      </p:pic>
      <p:sp>
        <p:nvSpPr>
          <p:cNvPr id="5" name="Rectangle 4">
            <a:extLst>
              <a:ext uri="{FF2B5EF4-FFF2-40B4-BE49-F238E27FC236}">
                <a16:creationId xmlns:a16="http://schemas.microsoft.com/office/drawing/2014/main" id="{B3F4EECD-8067-49C8-9133-E1043E92CDAC}"/>
              </a:ext>
            </a:extLst>
          </p:cNvPr>
          <p:cNvSpPr/>
          <p:nvPr/>
        </p:nvSpPr>
        <p:spPr>
          <a:xfrm>
            <a:off x="6210796" y="-35794"/>
            <a:ext cx="4842644" cy="7704855"/>
          </a:xfrm>
          <a:prstGeom prst="rect">
            <a:avLst/>
          </a:prstGeom>
          <a:solidFill>
            <a:schemeClr val="tx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2322368" y="3780635"/>
            <a:ext cx="7704855" cy="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105AE78F-BCA2-41E8-83EC-5342FE7AB9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5793"/>
            <a:ext cx="11035333" cy="7704855"/>
          </a:xfrm>
          <a:prstGeom prst="rect">
            <a:avLst/>
          </a:prstGeom>
        </p:spPr>
      </p:pic>
      <p:sp>
        <p:nvSpPr>
          <p:cNvPr id="8" name="Rectangle 7">
            <a:extLst>
              <a:ext uri="{FF2B5EF4-FFF2-40B4-BE49-F238E27FC236}">
                <a16:creationId xmlns:a16="http://schemas.microsoft.com/office/drawing/2014/main" id="{5C684CB2-C51A-43A8-BC20-3B90858B1C04}"/>
              </a:ext>
            </a:extLst>
          </p:cNvPr>
          <p:cNvSpPr/>
          <p:nvPr userDrawn="1"/>
        </p:nvSpPr>
        <p:spPr>
          <a:xfrm>
            <a:off x="6210796" y="-35794"/>
            <a:ext cx="4842644" cy="7704855"/>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5400000">
            <a:off x="2322368" y="3780635"/>
            <a:ext cx="7704855" cy="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6642844" y="1980431"/>
            <a:ext cx="3888432" cy="885130"/>
          </a:xfrm>
        </p:spPr>
        <p:txBody>
          <a:bodyPr/>
          <a:lstStyle>
            <a:lvl1pPr>
              <a:defRPr sz="4000">
                <a:solidFill>
                  <a:schemeClr val="bg1"/>
                </a:solidFill>
              </a:defRPr>
            </a:lvl1pPr>
          </a:lstStyle>
          <a:p>
            <a:r>
              <a:rPr lang="en-US" dirty="0"/>
              <a:t>Click to enter Section header</a:t>
            </a:r>
            <a:endParaRPr lang="en-GB" dirty="0"/>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6714852" y="3420591"/>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6756472"/>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Section slide">
    <p:spTree>
      <p:nvGrpSpPr>
        <p:cNvPr id="1" name=""/>
        <p:cNvGrpSpPr/>
        <p:nvPr/>
      </p:nvGrpSpPr>
      <p:grpSpPr>
        <a:xfrm>
          <a:off x="0" y="0"/>
          <a:ext cx="0" cy="0"/>
          <a:chOff x="0" y="0"/>
          <a:chExt cx="0" cy="0"/>
        </a:xfrm>
      </p:grpSpPr>
      <p:pic>
        <p:nvPicPr>
          <p:cNvPr id="11" name="Picture 10" descr="A person sitting at a table&#10;&#10;Description automatically generated">
            <a:extLst>
              <a:ext uri="{FF2B5EF4-FFF2-40B4-BE49-F238E27FC236}">
                <a16:creationId xmlns:a16="http://schemas.microsoft.com/office/drawing/2014/main" id="{4F184ADF-7177-4972-A661-CCE15039B8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8439"/>
            <a:ext cx="11053440" cy="7599702"/>
          </a:xfrm>
          <a:prstGeom prst="rect">
            <a:avLst/>
          </a:prstGeom>
        </p:spPr>
      </p:pic>
      <p:pic>
        <p:nvPicPr>
          <p:cNvPr id="6" name="Picture 2" descr="Barre.jpg">
            <a:extLst>
              <a:ext uri="{FF2B5EF4-FFF2-40B4-BE49-F238E27FC236}">
                <a16:creationId xmlns:a16="http://schemas.microsoft.com/office/drawing/2014/main" id="{FF105D64-14DC-4DAB-8124-E32C97FFD34A}"/>
              </a:ext>
            </a:extLst>
          </p:cNvPr>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2376266" y="3726735"/>
            <a:ext cx="7597057" cy="720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a:extLst>
              <a:ext uri="{FF2B5EF4-FFF2-40B4-BE49-F238E27FC236}">
                <a16:creationId xmlns:a16="http://schemas.microsoft.com/office/drawing/2014/main" id="{5C684CB2-C51A-43A8-BC20-3B90858B1C04}"/>
              </a:ext>
            </a:extLst>
          </p:cNvPr>
          <p:cNvSpPr/>
          <p:nvPr userDrawn="1"/>
        </p:nvSpPr>
        <p:spPr>
          <a:xfrm>
            <a:off x="6210796" y="-35794"/>
            <a:ext cx="4842644" cy="7597057"/>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rot="5400000">
            <a:off x="2430378" y="3672624"/>
            <a:ext cx="7488833" cy="72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6642844" y="1980431"/>
            <a:ext cx="3888432" cy="885130"/>
          </a:xfrm>
        </p:spPr>
        <p:txBody>
          <a:bodyPr/>
          <a:lstStyle>
            <a:lvl1pPr>
              <a:defRPr sz="4000">
                <a:solidFill>
                  <a:schemeClr val="bg1"/>
                </a:solidFill>
              </a:defRPr>
            </a:lvl1pPr>
          </a:lstStyle>
          <a:p>
            <a:r>
              <a:rPr lang="en-US" dirty="0"/>
              <a:t>Click to enter Section header</a:t>
            </a:r>
            <a:endParaRPr lang="en-GB" dirty="0"/>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6714852" y="3420591"/>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4328750"/>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Section slide">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684CB2-C51A-43A8-BC20-3B90858B1C04}"/>
              </a:ext>
            </a:extLst>
          </p:cNvPr>
          <p:cNvSpPr/>
          <p:nvPr userDrawn="1"/>
        </p:nvSpPr>
        <p:spPr>
          <a:xfrm>
            <a:off x="4339279" y="0"/>
            <a:ext cx="6354121" cy="7561263"/>
          </a:xfrm>
          <a:prstGeom prst="rect">
            <a:avLst/>
          </a:prstGeom>
          <a:solidFill>
            <a:schemeClr val="accent1">
              <a:alpha val="74902"/>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2" descr="Barre.jpg">
            <a:extLst>
              <a:ext uri="{FF2B5EF4-FFF2-40B4-BE49-F238E27FC236}">
                <a16:creationId xmlns:a16="http://schemas.microsoft.com/office/drawing/2014/main" id="{B71E18D3-126E-4B5A-A4DE-813CCAF119FD}"/>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5400000">
            <a:off x="522298" y="3744284"/>
            <a:ext cx="7561263" cy="72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5D16F1-0170-482E-A0D9-57C15FED45DF}"/>
              </a:ext>
            </a:extLst>
          </p:cNvPr>
          <p:cNvSpPr>
            <a:spLocks noGrp="1"/>
          </p:cNvSpPr>
          <p:nvPr>
            <p:ph type="title" hasCustomPrompt="1"/>
          </p:nvPr>
        </p:nvSpPr>
        <p:spPr>
          <a:xfrm>
            <a:off x="4914651" y="1980431"/>
            <a:ext cx="5111877" cy="885130"/>
          </a:xfrm>
        </p:spPr>
        <p:txBody>
          <a:bodyPr/>
          <a:lstStyle>
            <a:lvl1pPr>
              <a:defRPr sz="4000">
                <a:solidFill>
                  <a:schemeClr val="bg1"/>
                </a:solidFill>
              </a:defRPr>
            </a:lvl1pPr>
          </a:lstStyle>
          <a:p>
            <a:r>
              <a:rPr lang="en-US" dirty="0"/>
              <a:t>Click to enter Section header</a:t>
            </a:r>
            <a:endParaRPr lang="en-GB" dirty="0"/>
          </a:p>
        </p:txBody>
      </p:sp>
      <p:cxnSp>
        <p:nvCxnSpPr>
          <p:cNvPr id="10" name="Straight Connector 9">
            <a:extLst>
              <a:ext uri="{FF2B5EF4-FFF2-40B4-BE49-F238E27FC236}">
                <a16:creationId xmlns:a16="http://schemas.microsoft.com/office/drawing/2014/main" id="{B2DC353C-DC2B-4B74-A0D2-81C0EA995452}"/>
              </a:ext>
            </a:extLst>
          </p:cNvPr>
          <p:cNvCxnSpPr>
            <a:cxnSpLocks/>
          </p:cNvCxnSpPr>
          <p:nvPr userDrawn="1"/>
        </p:nvCxnSpPr>
        <p:spPr>
          <a:xfrm>
            <a:off x="4986660" y="3420591"/>
            <a:ext cx="1233744"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21A5BE87-7E74-4FDB-9A75-B1C6D54C554F}"/>
              </a:ext>
            </a:extLst>
          </p:cNvPr>
          <p:cNvSpPr>
            <a:spLocks noGrp="1"/>
          </p:cNvSpPr>
          <p:nvPr>
            <p:ph type="body" sz="quarter" idx="10" hasCustomPrompt="1"/>
          </p:nvPr>
        </p:nvSpPr>
        <p:spPr>
          <a:xfrm>
            <a:off x="306137" y="4788743"/>
            <a:ext cx="3600404" cy="2303934"/>
          </a:xfrm>
        </p:spPr>
        <p:txBody>
          <a:bodyPr/>
          <a:lstStyle>
            <a:lvl1pPr marL="0" indent="0" algn="r">
              <a:buNone/>
              <a:defRPr sz="2800" i="0">
                <a:latin typeface="Roboto Slab" pitchFamily="2" charset="0"/>
                <a:ea typeface="Roboto Slab" pitchFamily="2" charset="0"/>
              </a:defRPr>
            </a:lvl1pPr>
          </a:lstStyle>
          <a:p>
            <a:pPr lvl="0"/>
            <a:r>
              <a:rPr lang="en-US" dirty="0"/>
              <a:t>Enter a quote here or an illustration for the section.</a:t>
            </a:r>
            <a:endParaRPr lang="en-GB" dirty="0"/>
          </a:p>
        </p:txBody>
      </p:sp>
    </p:spTree>
    <p:extLst>
      <p:ext uri="{BB962C8B-B14F-4D97-AF65-F5344CB8AC3E}">
        <p14:creationId xmlns:p14="http://schemas.microsoft.com/office/powerpoint/2010/main" val="3678918519"/>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635" y="2196455"/>
            <a:ext cx="9623425" cy="885130"/>
          </a:xfrm>
        </p:spPr>
        <p:txBody>
          <a:bodyPr/>
          <a:lstStyle>
            <a:lvl1pPr algn="ctr">
              <a:defRPr sz="4800">
                <a:solidFill>
                  <a:schemeClr val="bg1"/>
                </a:solidFill>
              </a:defRPr>
            </a:lvl1pPr>
          </a:lstStyle>
          <a:p>
            <a:r>
              <a:rPr lang="en-US" noProof="0" dirty="0"/>
              <a:t>Thank you for your attention</a:t>
            </a:r>
          </a:p>
        </p:txBody>
      </p:sp>
      <p:sp>
        <p:nvSpPr>
          <p:cNvPr id="3" name="Content Placeholder 2"/>
          <p:cNvSpPr>
            <a:spLocks noGrp="1"/>
          </p:cNvSpPr>
          <p:nvPr>
            <p:ph idx="1" hasCustomPrompt="1"/>
          </p:nvPr>
        </p:nvSpPr>
        <p:spPr>
          <a:xfrm>
            <a:off x="551981" y="3492599"/>
            <a:ext cx="9623425" cy="1512168"/>
          </a:xfrm>
        </p:spPr>
        <p:txBody>
          <a:bodyPr/>
          <a:lstStyle>
            <a:lvl1pPr marL="0" indent="0" algn="ctr">
              <a:buClr>
                <a:srgbClr val="FF9933"/>
              </a:buClr>
              <a:buFont typeface="Wingdings" panose="05000000000000000000" pitchFamily="2" charset="2"/>
              <a:buNone/>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800100" indent="-342900">
              <a:buClr>
                <a:schemeClr val="bg1"/>
              </a:buClr>
              <a:buFont typeface="Roboto" panose="02000000000000000000" pitchFamily="2" charset="0"/>
              <a:buChar cha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200150" indent="-285750">
              <a:buFont typeface="Roboto" panose="02000000000000000000" pitchFamily="2" charset="0"/>
              <a:buChar char="−"/>
              <a:defRPr sz="1600"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dirty="0"/>
              <a:t>For more information, please contact…</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551981" y="1044327"/>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A9B37D95-8AB9-421E-9DCF-6094AE93EE3F}"/>
              </a:ext>
            </a:extLst>
          </p:cNvPr>
          <p:cNvSpPr/>
          <p:nvPr userDrawn="1"/>
        </p:nvSpPr>
        <p:spPr>
          <a:xfrm>
            <a:off x="162124" y="756295"/>
            <a:ext cx="2232248" cy="50405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94882E2-64D0-449B-A705-6629922E0A1F}"/>
              </a:ext>
            </a:extLst>
          </p:cNvPr>
          <p:cNvSpPr/>
          <p:nvPr userDrawn="1"/>
        </p:nvSpPr>
        <p:spPr>
          <a:xfrm>
            <a:off x="522288" y="6825169"/>
            <a:ext cx="4248348" cy="50405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36CEF0ED-072D-BB4A-8905-A384974E2E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11" name="Picture 10">
            <a:extLst>
              <a:ext uri="{FF2B5EF4-FFF2-40B4-BE49-F238E27FC236}">
                <a16:creationId xmlns:a16="http://schemas.microsoft.com/office/drawing/2014/main" id="{76130C0F-4EC4-F149-9CB4-E4B58055CCB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2062518446"/>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with image 2">
    <p:spTree>
      <p:nvGrpSpPr>
        <p:cNvPr id="1" name=""/>
        <p:cNvGrpSpPr/>
        <p:nvPr/>
      </p:nvGrpSpPr>
      <p:grpSpPr>
        <a:xfrm>
          <a:off x="0" y="0"/>
          <a:ext cx="0" cy="0"/>
          <a:chOff x="0" y="0"/>
          <a:chExt cx="0" cy="0"/>
        </a:xfrm>
      </p:grpSpPr>
      <p:pic>
        <p:nvPicPr>
          <p:cNvPr id="5" name="Picture 4" descr="A group of people standing next to a window&#10;&#10;Description automatically generated">
            <a:extLst>
              <a:ext uri="{FF2B5EF4-FFF2-40B4-BE49-F238E27FC236}">
                <a16:creationId xmlns:a16="http://schemas.microsoft.com/office/drawing/2014/main" id="{B58092A5-A6F7-4B98-B0F6-F8C233EFB4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39" y="1361409"/>
            <a:ext cx="10702739" cy="6199854"/>
          </a:xfrm>
          <a:prstGeom prst="rect">
            <a:avLst/>
          </a:prstGeom>
        </p:spPr>
      </p:pic>
      <p:sp>
        <p:nvSpPr>
          <p:cNvPr id="8" name="Rectangle 6"/>
          <p:cNvSpPr/>
          <p:nvPr/>
        </p:nvSpPr>
        <p:spPr>
          <a:xfrm rot="10800000">
            <a:off x="-6883" y="-35793"/>
            <a:ext cx="10700281"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sp>
        <p:nvSpPr>
          <p:cNvPr id="7" name="Rectangle 6"/>
          <p:cNvSpPr/>
          <p:nvPr/>
        </p:nvSpPr>
        <p:spPr>
          <a:xfrm>
            <a:off x="-6877" y="3849861"/>
            <a:ext cx="10700277"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pic>
        <p:nvPicPr>
          <p:cNvPr id="10" name="Picture 2" descr="Barre.jpg"/>
          <p:cNvPicPr preferRelativeResize="0">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 group of people standing next to a window&#10;&#10;Description automatically generated">
            <a:extLst>
              <a:ext uri="{FF2B5EF4-FFF2-40B4-BE49-F238E27FC236}">
                <a16:creationId xmlns:a16="http://schemas.microsoft.com/office/drawing/2014/main" id="{3D2F4856-0719-4F5D-9647-EBB2F6A71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441" y="1361409"/>
            <a:ext cx="10898193" cy="6199854"/>
          </a:xfrm>
          <a:prstGeom prst="rect">
            <a:avLst/>
          </a:prstGeom>
        </p:spPr>
      </p:pic>
      <p:sp>
        <p:nvSpPr>
          <p:cNvPr id="13" name="Rectangle 6">
            <a:extLst>
              <a:ext uri="{FF2B5EF4-FFF2-40B4-BE49-F238E27FC236}">
                <a16:creationId xmlns:a16="http://schemas.microsoft.com/office/drawing/2014/main" id="{702503F4-8106-4EC7-8210-B3758E2BDF8A}"/>
              </a:ext>
            </a:extLst>
          </p:cNvPr>
          <p:cNvSpPr/>
          <p:nvPr userDrawn="1"/>
        </p:nvSpPr>
        <p:spPr>
          <a:xfrm rot="10800000">
            <a:off x="-80445" y="-45732"/>
            <a:ext cx="10898191" cy="5400600"/>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2613617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8193 w 10693400"/>
              <a:gd name="connsiteY4" fmla="*/ 2613617 h 6318669"/>
              <a:gd name="connsiteX0" fmla="*/ 1310942 w 10693400"/>
              <a:gd name="connsiteY0" fmla="*/ 3916329 h 6318669"/>
              <a:gd name="connsiteX1" fmla="*/ 10685207 w 10693400"/>
              <a:gd name="connsiteY1" fmla="*/ 0 h 6318669"/>
              <a:gd name="connsiteX2" fmla="*/ 10693400 w 10693400"/>
              <a:gd name="connsiteY2" fmla="*/ 6318669 h 6318669"/>
              <a:gd name="connsiteX3" fmla="*/ 0 w 10693400"/>
              <a:gd name="connsiteY3" fmla="*/ 6318669 h 6318669"/>
              <a:gd name="connsiteX4" fmla="*/ 1310942 w 10693400"/>
              <a:gd name="connsiteY4" fmla="*/ 3916329 h 6318669"/>
              <a:gd name="connsiteX0" fmla="*/ 0 w 10701594"/>
              <a:gd name="connsiteY0" fmla="*/ 4219476 h 6318669"/>
              <a:gd name="connsiteX1" fmla="*/ 10693401 w 10701594"/>
              <a:gd name="connsiteY1" fmla="*/ 0 h 6318669"/>
              <a:gd name="connsiteX2" fmla="*/ 10701594 w 10701594"/>
              <a:gd name="connsiteY2" fmla="*/ 6318669 h 6318669"/>
              <a:gd name="connsiteX3" fmla="*/ 8194 w 10701594"/>
              <a:gd name="connsiteY3" fmla="*/ 6318669 h 6318669"/>
              <a:gd name="connsiteX4" fmla="*/ 0 w 10701594"/>
              <a:gd name="connsiteY4" fmla="*/ 4219476 h 631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01594" h="6318669">
                <a:moveTo>
                  <a:pt x="0" y="4219476"/>
                </a:moveTo>
                <a:lnTo>
                  <a:pt x="10693401" y="0"/>
                </a:lnTo>
                <a:lnTo>
                  <a:pt x="10701594" y="6318669"/>
                </a:lnTo>
                <a:lnTo>
                  <a:pt x="8194" y="6318669"/>
                </a:lnTo>
                <a:cubicBezTo>
                  <a:pt x="5463" y="5618938"/>
                  <a:pt x="2731" y="4919207"/>
                  <a:pt x="0" y="4219476"/>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sp>
        <p:nvSpPr>
          <p:cNvPr id="14" name="Rectangle 6">
            <a:extLst>
              <a:ext uri="{FF2B5EF4-FFF2-40B4-BE49-F238E27FC236}">
                <a16:creationId xmlns:a16="http://schemas.microsoft.com/office/drawing/2014/main" id="{5BB1A694-5DD8-4777-9B5E-DB51256D0F73}"/>
              </a:ext>
            </a:extLst>
          </p:cNvPr>
          <p:cNvSpPr/>
          <p:nvPr userDrawn="1"/>
        </p:nvSpPr>
        <p:spPr>
          <a:xfrm>
            <a:off x="-80441" y="3849861"/>
            <a:ext cx="10898193"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pic>
        <p:nvPicPr>
          <p:cNvPr id="15" name="Picture 2" descr="Barre.jpg">
            <a:extLst>
              <a:ext uri="{FF2B5EF4-FFF2-40B4-BE49-F238E27FC236}">
                <a16:creationId xmlns:a16="http://schemas.microsoft.com/office/drawing/2014/main" id="{36B5C702-5A86-46D5-9957-8253B7F00FB2}"/>
              </a:ext>
            </a:extLst>
          </p:cNvPr>
          <p:cNvPicPr preferRelativeResize="0">
            <a:picLocks/>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ubtitle 2"/>
          <p:cNvSpPr>
            <a:spLocks noGrp="1"/>
          </p:cNvSpPr>
          <p:nvPr>
            <p:ph type="subTitle" idx="1" hasCustomPrompt="1"/>
          </p:nvPr>
        </p:nvSpPr>
        <p:spPr>
          <a:xfrm>
            <a:off x="522164" y="1361409"/>
            <a:ext cx="9001000" cy="565938"/>
          </a:xfrm>
        </p:spPr>
        <p:txBody>
          <a:bodyPr lIns="0"/>
          <a:lstStyle>
            <a:lvl1pPr marL="0" indent="0" algn="l">
              <a:buNone/>
              <a:defRPr sz="4000">
                <a:solidFill>
                  <a:srgbClr val="004084"/>
                </a:solidFill>
                <a:latin typeface="+mj-lt"/>
                <a:ea typeface="Roboto" panose="02000000000000000000" pitchFamily="2" charset="0"/>
                <a:cs typeface="Roboto" panose="02000000000000000000"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dirty="0"/>
              <a:t>Click to edit Master sub title style</a:t>
            </a:r>
          </a:p>
        </p:txBody>
      </p:sp>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22164" y="3181002"/>
            <a:ext cx="6026323" cy="455613"/>
          </a:xfrm>
        </p:spPr>
        <p:txBody>
          <a:bodyPr/>
          <a:lstStyle>
            <a:lvl1pPr marL="0" indent="0">
              <a:buNone/>
              <a:defRPr sz="1600"/>
            </a:lvl1pPr>
          </a:lstStyle>
          <a:p>
            <a:pPr lvl="0"/>
            <a:r>
              <a:rPr lang="en-US" dirty="0"/>
              <a:t>Click to add date and location</a:t>
            </a:r>
            <a:endParaRPr lang="en-GB" dirty="0"/>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22164" y="2412479"/>
            <a:ext cx="7632700" cy="455612"/>
          </a:xfrm>
        </p:spPr>
        <p:txBody>
          <a:bodyPr/>
          <a:lstStyle>
            <a:lvl1pPr marL="0" indent="0">
              <a:buNone/>
              <a:defRPr sz="2000"/>
            </a:lvl1pPr>
          </a:lstStyle>
          <a:p>
            <a:pPr lvl="0"/>
            <a:r>
              <a:rPr lang="en-US" dirty="0"/>
              <a:t>Click to add sub title</a:t>
            </a:r>
            <a:endParaRPr lang="en-GB" dirty="0"/>
          </a:p>
        </p:txBody>
      </p:sp>
      <p:cxnSp>
        <p:nvCxnSpPr>
          <p:cNvPr id="16" name="Straight Connector 15">
            <a:extLst>
              <a:ext uri="{FF2B5EF4-FFF2-40B4-BE49-F238E27FC236}">
                <a16:creationId xmlns:a16="http://schemas.microsoft.com/office/drawing/2014/main" id="{937DB35C-4AAD-46A5-AF6E-35E247A28ABD}"/>
              </a:ext>
            </a:extLst>
          </p:cNvPr>
          <p:cNvCxnSpPr>
            <a:cxnSpLocks/>
          </p:cNvCxnSpPr>
          <p:nvPr userDrawn="1"/>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5B2A115F-BB0F-6E4E-9155-60AD89B590D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23" name="Picture 22">
            <a:extLst>
              <a:ext uri="{FF2B5EF4-FFF2-40B4-BE49-F238E27FC236}">
                <a16:creationId xmlns:a16="http://schemas.microsoft.com/office/drawing/2014/main" id="{49602C7E-53CE-9241-B7CD-5594F4D5FD44}"/>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2500787260"/>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no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7B95CB-A06B-4A4C-9C1A-60F6F15B7EEB}"/>
              </a:ext>
            </a:extLst>
          </p:cNvPr>
          <p:cNvSpPr/>
          <p:nvPr userDrawn="1"/>
        </p:nvSpPr>
        <p:spPr>
          <a:xfrm>
            <a:off x="-80441" y="-35793"/>
            <a:ext cx="10898193" cy="615167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6877" y="3849861"/>
            <a:ext cx="10700277"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sp>
        <p:nvSpPr>
          <p:cNvPr id="3" name="Subtitle 2"/>
          <p:cNvSpPr>
            <a:spLocks noGrp="1"/>
          </p:cNvSpPr>
          <p:nvPr>
            <p:ph type="subTitle" idx="1" hasCustomPrompt="1"/>
          </p:nvPr>
        </p:nvSpPr>
        <p:spPr>
          <a:xfrm>
            <a:off x="522164" y="1361409"/>
            <a:ext cx="9001000" cy="565938"/>
          </a:xfrm>
        </p:spPr>
        <p:txBody>
          <a:bodyPr lIns="0"/>
          <a:lstStyle>
            <a:lvl1pPr marL="0" indent="0" algn="l">
              <a:buNone/>
              <a:defRPr sz="4000">
                <a:solidFill>
                  <a:srgbClr val="004084"/>
                </a:solidFill>
                <a:latin typeface="+mj-lt"/>
                <a:ea typeface="Roboto" panose="02000000000000000000" pitchFamily="2" charset="0"/>
                <a:cs typeface="Roboto" panose="02000000000000000000"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0" dirty="0"/>
              <a:t>Click to edit Master sub title style</a:t>
            </a:r>
          </a:p>
        </p:txBody>
      </p:sp>
      <p:pic>
        <p:nvPicPr>
          <p:cNvPr id="10" name="Picture 2" descr="Barre.jpg"/>
          <p:cNvPicPr preferRelativeResize="0">
            <a:picLocks/>
          </p:cNvPicPr>
          <p:nvPr/>
        </p:nvPicPr>
        <p:blipFill>
          <a:blip r:embed="rId2"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FCB66B94-C877-4044-B876-FF4AAD4F5EA5}"/>
              </a:ext>
            </a:extLst>
          </p:cNvPr>
          <p:cNvCxnSpPr>
            <a:cxnSpLocks/>
          </p:cNvCxnSpPr>
          <p:nvPr/>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25" name="Text Placeholder 24">
            <a:extLst>
              <a:ext uri="{FF2B5EF4-FFF2-40B4-BE49-F238E27FC236}">
                <a16:creationId xmlns:a16="http://schemas.microsoft.com/office/drawing/2014/main" id="{9D506E1F-D43F-4BC0-B6C5-83FE34B4DC33}"/>
              </a:ext>
            </a:extLst>
          </p:cNvPr>
          <p:cNvSpPr>
            <a:spLocks noGrp="1"/>
          </p:cNvSpPr>
          <p:nvPr>
            <p:ph type="body" sz="quarter" idx="10" hasCustomPrompt="1"/>
          </p:nvPr>
        </p:nvSpPr>
        <p:spPr>
          <a:xfrm>
            <a:off x="522164" y="3181002"/>
            <a:ext cx="6026323" cy="455613"/>
          </a:xfrm>
        </p:spPr>
        <p:txBody>
          <a:bodyPr/>
          <a:lstStyle>
            <a:lvl1pPr marL="0" indent="0">
              <a:buNone/>
              <a:defRPr sz="1600"/>
            </a:lvl1pPr>
          </a:lstStyle>
          <a:p>
            <a:pPr lvl="0"/>
            <a:r>
              <a:rPr lang="en-US" dirty="0"/>
              <a:t>Click to add date and location</a:t>
            </a:r>
            <a:endParaRPr lang="en-GB" dirty="0"/>
          </a:p>
        </p:txBody>
      </p:sp>
      <p:sp>
        <p:nvSpPr>
          <p:cNvPr id="29" name="Text Placeholder 28">
            <a:extLst>
              <a:ext uri="{FF2B5EF4-FFF2-40B4-BE49-F238E27FC236}">
                <a16:creationId xmlns:a16="http://schemas.microsoft.com/office/drawing/2014/main" id="{9705A334-CBC2-402C-960C-D114601DD6F6}"/>
              </a:ext>
            </a:extLst>
          </p:cNvPr>
          <p:cNvSpPr>
            <a:spLocks noGrp="1"/>
          </p:cNvSpPr>
          <p:nvPr>
            <p:ph type="body" sz="quarter" idx="11" hasCustomPrompt="1"/>
          </p:nvPr>
        </p:nvSpPr>
        <p:spPr>
          <a:xfrm>
            <a:off x="522164" y="2412479"/>
            <a:ext cx="7632700" cy="455612"/>
          </a:xfrm>
        </p:spPr>
        <p:txBody>
          <a:bodyPr/>
          <a:lstStyle>
            <a:lvl1pPr marL="0" indent="0">
              <a:buNone/>
              <a:defRPr sz="2000"/>
            </a:lvl1pPr>
          </a:lstStyle>
          <a:p>
            <a:pPr lvl="0"/>
            <a:r>
              <a:rPr lang="en-US" dirty="0"/>
              <a:t>Click to add sub title</a:t>
            </a:r>
            <a:endParaRPr lang="en-GB" dirty="0"/>
          </a:p>
        </p:txBody>
      </p:sp>
      <p:sp>
        <p:nvSpPr>
          <p:cNvPr id="2" name="Rectangle 1">
            <a:extLst>
              <a:ext uri="{FF2B5EF4-FFF2-40B4-BE49-F238E27FC236}">
                <a16:creationId xmlns:a16="http://schemas.microsoft.com/office/drawing/2014/main" id="{2B500A10-74F5-4DAD-8993-91DD1932EFF9}"/>
              </a:ext>
            </a:extLst>
          </p:cNvPr>
          <p:cNvSpPr/>
          <p:nvPr/>
        </p:nvSpPr>
        <p:spPr>
          <a:xfrm>
            <a:off x="234132" y="900311"/>
            <a:ext cx="1728192" cy="2176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46209D3-735C-4987-9DB6-A9557D366E03}"/>
              </a:ext>
            </a:extLst>
          </p:cNvPr>
          <p:cNvSpPr/>
          <p:nvPr/>
        </p:nvSpPr>
        <p:spPr>
          <a:xfrm>
            <a:off x="0" y="-35793"/>
            <a:ext cx="10693400" cy="3229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6">
            <a:extLst>
              <a:ext uri="{FF2B5EF4-FFF2-40B4-BE49-F238E27FC236}">
                <a16:creationId xmlns:a16="http://schemas.microsoft.com/office/drawing/2014/main" id="{3248333E-F58B-430B-B3ED-0D190676FF1E}"/>
              </a:ext>
            </a:extLst>
          </p:cNvPr>
          <p:cNvSpPr/>
          <p:nvPr userDrawn="1"/>
        </p:nvSpPr>
        <p:spPr>
          <a:xfrm>
            <a:off x="-80441" y="3849861"/>
            <a:ext cx="10898193" cy="3711402"/>
          </a:xfrm>
          <a:custGeom>
            <a:avLst/>
            <a:gdLst>
              <a:gd name="connsiteX0" fmla="*/ 0 w 10693400"/>
              <a:gd name="connsiteY0" fmla="*/ 0 h 1116013"/>
              <a:gd name="connsiteX1" fmla="*/ 10693400 w 10693400"/>
              <a:gd name="connsiteY1" fmla="*/ 0 h 1116013"/>
              <a:gd name="connsiteX2" fmla="*/ 10693400 w 10693400"/>
              <a:gd name="connsiteY2" fmla="*/ 1116013 h 1116013"/>
              <a:gd name="connsiteX3" fmla="*/ 0 w 10693400"/>
              <a:gd name="connsiteY3" fmla="*/ 1116013 h 1116013"/>
              <a:gd name="connsiteX4" fmla="*/ 0 w 10693400"/>
              <a:gd name="connsiteY4" fmla="*/ 0 h 1116013"/>
              <a:gd name="connsiteX0" fmla="*/ 8193 w 10693400"/>
              <a:gd name="connsiteY0" fmla="*/ 0 h 3705052"/>
              <a:gd name="connsiteX1" fmla="*/ 10693400 w 10693400"/>
              <a:gd name="connsiteY1" fmla="*/ 2589039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0"/>
              <a:gd name="connsiteY0" fmla="*/ 0 h 3705052"/>
              <a:gd name="connsiteX1" fmla="*/ 10660627 w 10693400"/>
              <a:gd name="connsiteY1" fmla="*/ 2130222 h 3705052"/>
              <a:gd name="connsiteX2" fmla="*/ 10693400 w 10693400"/>
              <a:gd name="connsiteY2" fmla="*/ 3705052 h 3705052"/>
              <a:gd name="connsiteX3" fmla="*/ 0 w 10693400"/>
              <a:gd name="connsiteY3" fmla="*/ 3705052 h 3705052"/>
              <a:gd name="connsiteX4" fmla="*/ 8193 w 10693400"/>
              <a:gd name="connsiteY4" fmla="*/ 0 h 3705052"/>
              <a:gd name="connsiteX0" fmla="*/ 8193 w 10693401"/>
              <a:gd name="connsiteY0" fmla="*/ 0 h 3705052"/>
              <a:gd name="connsiteX1" fmla="*/ 10693401 w 10693401"/>
              <a:gd name="connsiteY1" fmla="*/ 2154801 h 3705052"/>
              <a:gd name="connsiteX2" fmla="*/ 10693400 w 10693401"/>
              <a:gd name="connsiteY2" fmla="*/ 3705052 h 3705052"/>
              <a:gd name="connsiteX3" fmla="*/ 0 w 10693401"/>
              <a:gd name="connsiteY3" fmla="*/ 3705052 h 3705052"/>
              <a:gd name="connsiteX4" fmla="*/ 8193 w 10693401"/>
              <a:gd name="connsiteY4" fmla="*/ 0 h 3705052"/>
              <a:gd name="connsiteX0" fmla="*/ 8193 w 10693401"/>
              <a:gd name="connsiteY0" fmla="*/ 0 h 3705052"/>
              <a:gd name="connsiteX1" fmla="*/ 3175 w 10693401"/>
              <a:gd name="connsiteY1" fmla="*/ 4589 h 3705052"/>
              <a:gd name="connsiteX2" fmla="*/ 10693401 w 10693401"/>
              <a:gd name="connsiteY2" fmla="*/ 2154801 h 3705052"/>
              <a:gd name="connsiteX3" fmla="*/ 10693400 w 10693401"/>
              <a:gd name="connsiteY3" fmla="*/ 3705052 h 3705052"/>
              <a:gd name="connsiteX4" fmla="*/ 0 w 10693401"/>
              <a:gd name="connsiteY4" fmla="*/ 3705052 h 3705052"/>
              <a:gd name="connsiteX5" fmla="*/ 8193 w 10693401"/>
              <a:gd name="connsiteY5" fmla="*/ 0 h 3705052"/>
              <a:gd name="connsiteX0" fmla="*/ 1843 w 10693401"/>
              <a:gd name="connsiteY0" fmla="*/ 0 h 3711402"/>
              <a:gd name="connsiteX1" fmla="*/ 3175 w 10693401"/>
              <a:gd name="connsiteY1" fmla="*/ 10939 h 3711402"/>
              <a:gd name="connsiteX2" fmla="*/ 10693401 w 10693401"/>
              <a:gd name="connsiteY2" fmla="*/ 2161151 h 3711402"/>
              <a:gd name="connsiteX3" fmla="*/ 10693400 w 10693401"/>
              <a:gd name="connsiteY3" fmla="*/ 3711402 h 3711402"/>
              <a:gd name="connsiteX4" fmla="*/ 0 w 10693401"/>
              <a:gd name="connsiteY4" fmla="*/ 3711402 h 3711402"/>
              <a:gd name="connsiteX5" fmla="*/ 1843 w 10693401"/>
              <a:gd name="connsiteY5" fmla="*/ 0 h 37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3401" h="3711402">
                <a:moveTo>
                  <a:pt x="1843" y="0"/>
                </a:moveTo>
                <a:cubicBezTo>
                  <a:pt x="5462" y="1530"/>
                  <a:pt x="-444" y="9409"/>
                  <a:pt x="3175" y="10939"/>
                </a:cubicBezTo>
                <a:lnTo>
                  <a:pt x="10693401" y="2161151"/>
                </a:lnTo>
                <a:cubicBezTo>
                  <a:pt x="10693401" y="2677901"/>
                  <a:pt x="10693400" y="3194652"/>
                  <a:pt x="10693400" y="3711402"/>
                </a:cubicBezTo>
                <a:lnTo>
                  <a:pt x="0" y="3711402"/>
                </a:lnTo>
                <a:cubicBezTo>
                  <a:pt x="614" y="2474268"/>
                  <a:pt x="1229" y="1237134"/>
                  <a:pt x="1843"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pic>
        <p:nvPicPr>
          <p:cNvPr id="14" name="Picture 2" descr="Barre.jpg">
            <a:extLst>
              <a:ext uri="{FF2B5EF4-FFF2-40B4-BE49-F238E27FC236}">
                <a16:creationId xmlns:a16="http://schemas.microsoft.com/office/drawing/2014/main" id="{F89D6C16-9223-47AA-AE6C-C0E4481E8865}"/>
              </a:ext>
            </a:extLst>
          </p:cNvPr>
          <p:cNvPicPr preferRelativeResize="0">
            <a:picLocks/>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rot="683514">
            <a:off x="-181298" y="4876005"/>
            <a:ext cx="11099907" cy="8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AD26EBEF-24C4-4B3D-8F79-5020FF8937D4}"/>
              </a:ext>
            </a:extLst>
          </p:cNvPr>
          <p:cNvCxnSpPr>
            <a:cxnSpLocks/>
          </p:cNvCxnSpPr>
          <p:nvPr userDrawn="1"/>
        </p:nvCxnSpPr>
        <p:spPr>
          <a:xfrm>
            <a:off x="544837" y="2169023"/>
            <a:ext cx="1561503"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0E1EC887-81B1-4886-842B-BA3CA50FEFA4}"/>
              </a:ext>
            </a:extLst>
          </p:cNvPr>
          <p:cNvSpPr/>
          <p:nvPr userDrawn="1"/>
        </p:nvSpPr>
        <p:spPr>
          <a:xfrm>
            <a:off x="234132" y="900311"/>
            <a:ext cx="1728192" cy="2176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A2366D8-6B51-44EE-A61D-9BE6765ADAEE}"/>
              </a:ext>
            </a:extLst>
          </p:cNvPr>
          <p:cNvSpPr/>
          <p:nvPr userDrawn="1"/>
        </p:nvSpPr>
        <p:spPr>
          <a:xfrm>
            <a:off x="0" y="-35793"/>
            <a:ext cx="10693400" cy="32295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642D8295-2FCE-4D5E-BA7F-A048F0DD0B02}"/>
              </a:ext>
            </a:extLst>
          </p:cNvPr>
          <p:cNvPicPr>
            <a:picLocks noChangeAspect="1"/>
          </p:cNvPicPr>
          <p:nvPr userDrawn="1"/>
        </p:nvPicPr>
        <p:blipFill>
          <a:blip r:embed="rId3" cstate="email">
            <a:alphaModFix amt="84000"/>
            <a:extLst>
              <a:ext uri="{28A0092B-C50C-407E-A947-70E740481C1C}">
                <a14:useLocalDpi xmlns:a14="http://schemas.microsoft.com/office/drawing/2010/main"/>
              </a:ext>
            </a:extLst>
          </a:blip>
          <a:stretch>
            <a:fillRect/>
          </a:stretch>
        </p:blipFill>
        <p:spPr>
          <a:xfrm>
            <a:off x="811995" y="-180232"/>
            <a:ext cx="8757578" cy="7561263"/>
          </a:xfrm>
          <a:prstGeom prst="rect">
            <a:avLst/>
          </a:prstGeom>
        </p:spPr>
      </p:pic>
      <p:pic>
        <p:nvPicPr>
          <p:cNvPr id="26" name="Picture 25">
            <a:extLst>
              <a:ext uri="{FF2B5EF4-FFF2-40B4-BE49-F238E27FC236}">
                <a16:creationId xmlns:a16="http://schemas.microsoft.com/office/drawing/2014/main" id="{FA254A17-4723-AA44-8BDB-3EC9BF21DDC8}"/>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2164" y="6044692"/>
            <a:ext cx="2971800" cy="1092200"/>
          </a:xfrm>
          <a:prstGeom prst="rect">
            <a:avLst/>
          </a:prstGeom>
        </p:spPr>
      </p:pic>
      <p:pic>
        <p:nvPicPr>
          <p:cNvPr id="27" name="Picture 26">
            <a:extLst>
              <a:ext uri="{FF2B5EF4-FFF2-40B4-BE49-F238E27FC236}">
                <a16:creationId xmlns:a16="http://schemas.microsoft.com/office/drawing/2014/main" id="{85EA595F-DE1D-4E40-ACAC-9D47F876D5E2}"/>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7665429" y="6499943"/>
            <a:ext cx="2520280" cy="593007"/>
          </a:xfrm>
          <a:prstGeom prst="rect">
            <a:avLst/>
          </a:prstGeom>
        </p:spPr>
      </p:pic>
    </p:spTree>
    <p:extLst>
      <p:ext uri="{BB962C8B-B14F-4D97-AF65-F5344CB8AC3E}">
        <p14:creationId xmlns:p14="http://schemas.microsoft.com/office/powerpoint/2010/main" val="432356162"/>
      </p:ext>
    </p:extLst>
  </p:cSld>
  <p:clrMapOvr>
    <a:masterClrMapping/>
  </p:clrMapOvr>
  <p:transition spd="slow">
    <p:push/>
  </p:transition>
  <p:extLst>
    <p:ext uri="{DCECCB84-F9BA-43D5-87BE-67443E8EF086}">
      <p15:sldGuideLst xmlns:p15="http://schemas.microsoft.com/office/powerpoint/2012/main">
        <p15:guide id="1" orient="horz" pos="4105">
          <p15:clr>
            <a:srgbClr val="FBAE40"/>
          </p15:clr>
        </p15:guide>
        <p15:guide id="2" orient="horz" pos="4468">
          <p15:clr>
            <a:srgbClr val="FBAE40"/>
          </p15:clr>
        </p15:guide>
        <p15:guide id="3" pos="32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dirty="0"/>
              <a:t>Click to edit slide title</a:t>
            </a:r>
          </a:p>
        </p:txBody>
      </p:sp>
      <p:sp>
        <p:nvSpPr>
          <p:cNvPr id="3" name="Content Placeholder 2"/>
          <p:cNvSpPr>
            <a:spLocks noGrp="1"/>
          </p:cNvSpPr>
          <p:nvPr>
            <p:ph idx="1" hasCustomPrompt="1"/>
          </p:nvPr>
        </p:nvSpPr>
        <p:spPr/>
        <p:txBody>
          <a:bodyPr/>
          <a:lstStyle>
            <a:lvl1pPr marL="342900" indent="-342900">
              <a:buClr>
                <a:srgbClr val="FF9933"/>
              </a:buClr>
              <a:buFont typeface="Wingdings" panose="05000000000000000000" pitchFamily="2" charset="2"/>
              <a:buChar char="§"/>
              <a:defRPr sz="2000">
                <a:latin typeface="Roboto" panose="02000000000000000000" pitchFamily="2" charset="0"/>
                <a:ea typeface="Roboto" panose="02000000000000000000" pitchFamily="2" charset="0"/>
                <a:cs typeface="Roboto" panose="02000000000000000000" pitchFamily="2" charset="0"/>
              </a:defRPr>
            </a:lvl1pPr>
            <a:lvl2pPr marL="800100" indent="-342900">
              <a:buClr>
                <a:srgbClr val="004084"/>
              </a:buClr>
              <a:buFont typeface="Roboto" panose="02000000000000000000" pitchFamily="2" charset="0"/>
              <a:buChar char="−"/>
              <a:defRPr sz="1800">
                <a:latin typeface="Roboto" panose="02000000000000000000" pitchFamily="2" charset="0"/>
                <a:ea typeface="Roboto" panose="02000000000000000000" pitchFamily="2" charset="0"/>
                <a:cs typeface="Roboto" panose="02000000000000000000" pitchFamily="2" charset="0"/>
              </a:defRPr>
            </a:lvl2pPr>
            <a:lvl3pPr marL="1200150" indent="-285750">
              <a:buFont typeface="Roboto" panose="02000000000000000000" pitchFamily="2" charset="0"/>
              <a:buChar char="−"/>
              <a:defRPr sz="1600" i="0">
                <a:solidFill>
                  <a:srgbClr val="004084"/>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dirty="0"/>
              <a:t>First level</a:t>
            </a:r>
          </a:p>
          <a:p>
            <a:pPr lvl="1"/>
            <a:r>
              <a:rPr lang="en-US" noProof="0" dirty="0"/>
              <a:t>Second level</a:t>
            </a:r>
          </a:p>
          <a:p>
            <a:pPr lvl="2"/>
            <a:r>
              <a:rPr lang="en-US" noProof="0" dirty="0"/>
              <a:t>Third level</a:t>
            </a:r>
          </a:p>
        </p:txBody>
      </p:sp>
    </p:spTree>
    <p:extLst>
      <p:ext uri="{BB962C8B-B14F-4D97-AF65-F5344CB8AC3E}">
        <p14:creationId xmlns:p14="http://schemas.microsoft.com/office/powerpoint/2010/main" val="244559179"/>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 revers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noProof="0" dirty="0"/>
              <a:t>Click to edit slide title</a:t>
            </a:r>
          </a:p>
        </p:txBody>
      </p:sp>
      <p:sp>
        <p:nvSpPr>
          <p:cNvPr id="3" name="Content Placeholder 2"/>
          <p:cNvSpPr>
            <a:spLocks noGrp="1"/>
          </p:cNvSpPr>
          <p:nvPr>
            <p:ph idx="1" hasCustomPrompt="1"/>
          </p:nvPr>
        </p:nvSpPr>
        <p:spPr/>
        <p:txBody>
          <a:bodyPr/>
          <a:lstStyle>
            <a:lvl1pPr marL="342900" indent="-342900">
              <a:buClr>
                <a:srgbClr val="FF9933"/>
              </a:buClr>
              <a:buFont typeface="Wingdings" panose="05000000000000000000" pitchFamily="2" charset="2"/>
              <a:buChar char="§"/>
              <a:defRPr sz="2400">
                <a:solidFill>
                  <a:schemeClr val="bg1"/>
                </a:solidFill>
                <a:latin typeface="Roboto" panose="02000000000000000000" pitchFamily="2" charset="0"/>
                <a:ea typeface="Roboto" panose="02000000000000000000" pitchFamily="2" charset="0"/>
                <a:cs typeface="Roboto" panose="02000000000000000000" pitchFamily="2" charset="0"/>
              </a:defRPr>
            </a:lvl1pPr>
            <a:lvl2pPr marL="800100" indent="-342900">
              <a:buClr>
                <a:schemeClr val="bg1"/>
              </a:buClr>
              <a:buFont typeface="Roboto" panose="02000000000000000000" pitchFamily="2" charset="0"/>
              <a:buChar cha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marL="1200150" indent="-285750">
              <a:buFont typeface="Roboto" panose="02000000000000000000" pitchFamily="2" charset="0"/>
              <a:buChar char="−"/>
              <a:defRPr sz="1600" i="0">
                <a:solidFill>
                  <a:schemeClr val="bg1"/>
                </a:solidFill>
                <a:latin typeface="Roboto" panose="02000000000000000000" pitchFamily="2" charset="0"/>
                <a:ea typeface="Roboto" panose="02000000000000000000" pitchFamily="2" charset="0"/>
                <a:cs typeface="Roboto" panose="02000000000000000000" pitchFamily="2" charset="0"/>
              </a:defRPr>
            </a:lvl3pPr>
          </a:lstStyle>
          <a:p>
            <a:pPr lvl="0"/>
            <a:r>
              <a:rPr lang="en-US" noProof="0" dirty="0"/>
              <a:t>First level</a:t>
            </a:r>
          </a:p>
          <a:p>
            <a:pPr lvl="1"/>
            <a:r>
              <a:rPr lang="en-US" noProof="0" dirty="0"/>
              <a:t>Second level</a:t>
            </a:r>
          </a:p>
          <a:p>
            <a:pPr lvl="2"/>
            <a:r>
              <a:rPr lang="en-US" noProof="0" dirty="0"/>
              <a:t>Third level</a:t>
            </a:r>
          </a:p>
        </p:txBody>
      </p:sp>
      <p:cxnSp>
        <p:nvCxnSpPr>
          <p:cNvPr id="4" name="Straight Connector 3">
            <a:extLst>
              <a:ext uri="{FF2B5EF4-FFF2-40B4-BE49-F238E27FC236}">
                <a16:creationId xmlns:a16="http://schemas.microsoft.com/office/drawing/2014/main" id="{35B9F130-5DD9-49B1-9915-84C423056C0E}"/>
              </a:ext>
            </a:extLst>
          </p:cNvPr>
          <p:cNvCxnSpPr>
            <a:cxnSpLocks/>
          </p:cNvCxnSpPr>
          <p:nvPr userDrawn="1"/>
        </p:nvCxnSpPr>
        <p:spPr>
          <a:xfrm>
            <a:off x="551981" y="1044327"/>
            <a:ext cx="1211312" cy="0"/>
          </a:xfrm>
          <a:prstGeom prst="line">
            <a:avLst/>
          </a:prstGeom>
          <a:ln w="57150"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6443348"/>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4988" y="180231"/>
            <a:ext cx="9623425" cy="864096"/>
          </a:xfrm>
        </p:spPr>
        <p:txBody>
          <a:bodyPr/>
          <a:lstStyle>
            <a:lvl1pPr>
              <a:defRPr/>
            </a:lvl1pPr>
          </a:lstStyle>
          <a:p>
            <a:r>
              <a:rPr lang="en-US" dirty="0"/>
              <a:t>Click to edit slide title</a:t>
            </a:r>
          </a:p>
        </p:txBody>
      </p:sp>
    </p:spTree>
    <p:extLst>
      <p:ext uri="{BB962C8B-B14F-4D97-AF65-F5344CB8AC3E}">
        <p14:creationId xmlns:p14="http://schemas.microsoft.com/office/powerpoint/2010/main" val="3045199763"/>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with UN watermar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672CB-8785-4463-9030-C4587EEF7A80}"/>
              </a:ext>
            </a:extLst>
          </p:cNvPr>
          <p:cNvPicPr>
            <a:picLocks noChangeAspect="1"/>
          </p:cNvPicPr>
          <p:nvPr userDrawn="1"/>
        </p:nvPicPr>
        <p:blipFill>
          <a:blip r:embed="rId2" cstate="email">
            <a:alphaModFix amt="84000"/>
            <a:extLst>
              <a:ext uri="{28A0092B-C50C-407E-A947-70E740481C1C}">
                <a14:useLocalDpi xmlns:a14="http://schemas.microsoft.com/office/drawing/2010/main"/>
              </a:ext>
            </a:extLst>
          </a:blip>
          <a:stretch>
            <a:fillRect/>
          </a:stretch>
        </p:blipFill>
        <p:spPr>
          <a:xfrm>
            <a:off x="811995" y="-180232"/>
            <a:ext cx="8757578" cy="7561263"/>
          </a:xfrm>
          <a:prstGeom prst="rect">
            <a:avLst/>
          </a:prstGeom>
        </p:spPr>
      </p:pic>
      <p:sp>
        <p:nvSpPr>
          <p:cNvPr id="2" name="Title 1"/>
          <p:cNvSpPr>
            <a:spLocks noGrp="1"/>
          </p:cNvSpPr>
          <p:nvPr>
            <p:ph type="title" hasCustomPrompt="1"/>
          </p:nvPr>
        </p:nvSpPr>
        <p:spPr>
          <a:xfrm>
            <a:off x="534988" y="180231"/>
            <a:ext cx="9623425" cy="864096"/>
          </a:xfrm>
        </p:spPr>
        <p:txBody>
          <a:bodyPr/>
          <a:lstStyle>
            <a:lvl1pPr>
              <a:defRPr/>
            </a:lvl1pPr>
          </a:lstStyle>
          <a:p>
            <a:r>
              <a:rPr lang="en-US" dirty="0"/>
              <a:t>Click to edit slide title</a:t>
            </a:r>
          </a:p>
        </p:txBody>
      </p:sp>
    </p:spTree>
    <p:extLst>
      <p:ext uri="{BB962C8B-B14F-4D97-AF65-F5344CB8AC3E}">
        <p14:creationId xmlns:p14="http://schemas.microsoft.com/office/powerpoint/2010/main" val="2396399839"/>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0EB3C3-6AB0-4A5B-A95B-D8185DB5F033}"/>
              </a:ext>
            </a:extLst>
          </p:cNvPr>
          <p:cNvSpPr/>
          <p:nvPr userDrawn="1"/>
        </p:nvSpPr>
        <p:spPr>
          <a:xfrm>
            <a:off x="306140" y="828303"/>
            <a:ext cx="1872208" cy="4320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0357869"/>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slide title</a:t>
            </a:r>
          </a:p>
        </p:txBody>
      </p:sp>
      <p:sp>
        <p:nvSpPr>
          <p:cNvPr id="3" name="Content Placeholder 2"/>
          <p:cNvSpPr>
            <a:spLocks noGrp="1"/>
          </p:cNvSpPr>
          <p:nvPr>
            <p:ph sz="half" idx="1" hasCustomPrompt="1"/>
          </p:nvPr>
        </p:nvSpPr>
        <p:spPr>
          <a:xfrm>
            <a:off x="534988" y="1476375"/>
            <a:ext cx="4735512" cy="5329286"/>
          </a:xfrm>
        </p:spPr>
        <p:txBody>
          <a:bodyPr/>
          <a:lstStyle>
            <a:lvl1pPr>
              <a:defRPr sz="20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4" name="Content Placeholder 3"/>
          <p:cNvSpPr>
            <a:spLocks noGrp="1"/>
          </p:cNvSpPr>
          <p:nvPr>
            <p:ph sz="half" idx="2" hasCustomPrompt="1"/>
          </p:nvPr>
        </p:nvSpPr>
        <p:spPr>
          <a:xfrm>
            <a:off x="5422900" y="1476375"/>
            <a:ext cx="4735513" cy="5329286"/>
          </a:xfrm>
        </p:spPr>
        <p:txBody>
          <a:bodyPr/>
          <a:lstStyle>
            <a:lvl1pPr>
              <a:defRPr sz="2000"/>
            </a:lvl1pPr>
            <a:lvl2pPr>
              <a:defRPr sz="1600"/>
            </a:lvl2pPr>
            <a:lvl3pPr>
              <a:defRPr sz="1500"/>
            </a:lvl3pPr>
            <a:lvl4pPr>
              <a:defRPr sz="1800"/>
            </a:lvl4pPr>
            <a:lvl5pPr>
              <a:defRPr sz="1800"/>
            </a:lvl5pPr>
            <a:lvl6pPr>
              <a:defRPr sz="1800"/>
            </a:lvl6pPr>
            <a:lvl7pPr>
              <a:defRPr sz="1800"/>
            </a:lvl7pPr>
            <a:lvl8pPr>
              <a:defRPr sz="1800"/>
            </a:lvl8pPr>
            <a:lvl9pPr>
              <a:defRPr sz="18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Tree>
    <p:extLst>
      <p:ext uri="{BB962C8B-B14F-4D97-AF65-F5344CB8AC3E}">
        <p14:creationId xmlns:p14="http://schemas.microsoft.com/office/powerpoint/2010/main" val="3898050894"/>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Espace réservé du titre 1"/>
          <p:cNvSpPr>
            <a:spLocks noGrp="1"/>
          </p:cNvSpPr>
          <p:nvPr>
            <p:ph type="title"/>
          </p:nvPr>
        </p:nvSpPr>
        <p:spPr bwMode="auto">
          <a:xfrm>
            <a:off x="534988" y="180231"/>
            <a:ext cx="9623425" cy="885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52153" rIns="104306" bIns="52153" numCol="1" anchor="ctr" anchorCtr="0" compatLnSpc="1">
            <a:prstTxWarp prst="textNoShape">
              <a:avLst/>
            </a:prstTxWarp>
          </a:bodyPr>
          <a:lstStyle/>
          <a:p>
            <a:pPr lvl="0"/>
            <a:r>
              <a:rPr lang="en-US" noProof="0" dirty="0"/>
              <a:t>Slide title</a:t>
            </a:r>
          </a:p>
        </p:txBody>
      </p:sp>
      <p:sp>
        <p:nvSpPr>
          <p:cNvPr id="1028" name="Espace réservé du texte 2"/>
          <p:cNvSpPr>
            <a:spLocks noGrp="1"/>
          </p:cNvSpPr>
          <p:nvPr>
            <p:ph type="body" idx="1"/>
          </p:nvPr>
        </p:nvSpPr>
        <p:spPr bwMode="auto">
          <a:xfrm>
            <a:off x="534988" y="1476375"/>
            <a:ext cx="9623425" cy="5544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52153" rIns="104306" bIns="52153" numCol="1" anchor="t" anchorCtr="0" compatLnSpc="1">
            <a:prstTxWarp prst="textNoShape">
              <a:avLst/>
            </a:prstTxWarp>
          </a:bodyPr>
          <a:lstStyle/>
          <a:p>
            <a:pPr lvl="0"/>
            <a:r>
              <a:rPr lang="en-US" noProof="0" dirty="0"/>
              <a:t>First level</a:t>
            </a:r>
          </a:p>
          <a:p>
            <a:pPr lvl="1"/>
            <a:r>
              <a:rPr lang="en-US" noProof="0" dirty="0"/>
              <a:t>Second level</a:t>
            </a:r>
          </a:p>
          <a:p>
            <a:pPr lvl="2"/>
            <a:r>
              <a:rPr lang="en-US" noProof="0" dirty="0"/>
              <a:t>Third level</a:t>
            </a:r>
          </a:p>
          <a:p>
            <a:pPr lvl="2"/>
            <a:endParaRPr lang="en-US" dirty="0"/>
          </a:p>
        </p:txBody>
      </p:sp>
      <p:pic>
        <p:nvPicPr>
          <p:cNvPr id="1029" name="Picture 2" descr="Barre.jpg"/>
          <p:cNvPicPr preferRelativeResize="0">
            <a:picLocks/>
          </p:cNvPicPr>
          <p:nvPr/>
        </p:nvPicPr>
        <p:blipFill>
          <a:blip r:embed="rId18" cstate="email">
            <a:extLst>
              <a:ext uri="{28A0092B-C50C-407E-A947-70E740481C1C}">
                <a14:useLocalDpi xmlns:a14="http://schemas.microsoft.com/office/drawing/2010/main"/>
              </a:ext>
            </a:extLst>
          </a:blip>
          <a:srcRect/>
          <a:stretch>
            <a:fillRect/>
          </a:stretch>
        </p:blipFill>
        <p:spPr bwMode="auto">
          <a:xfrm>
            <a:off x="0" y="-7633"/>
            <a:ext cx="10693400" cy="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98F5127D-4064-4948-ADD4-7EFFD7945EFE}"/>
              </a:ext>
            </a:extLst>
          </p:cNvPr>
          <p:cNvCxnSpPr>
            <a:cxnSpLocks/>
          </p:cNvCxnSpPr>
          <p:nvPr/>
        </p:nvCxnSpPr>
        <p:spPr>
          <a:xfrm>
            <a:off x="588708" y="1044327"/>
            <a:ext cx="1211312"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73EA66E-AC97-47D3-AFF7-28384C037AE6}"/>
              </a:ext>
            </a:extLst>
          </p:cNvPr>
          <p:cNvCxnSpPr>
            <a:cxnSpLocks/>
          </p:cNvCxnSpPr>
          <p:nvPr userDrawn="1"/>
        </p:nvCxnSpPr>
        <p:spPr>
          <a:xfrm>
            <a:off x="551981" y="1044327"/>
            <a:ext cx="1211312" cy="0"/>
          </a:xfrm>
          <a:prstGeom prst="line">
            <a:avLst/>
          </a:prstGeom>
          <a:ln w="57150" cap="rnd">
            <a:solidFill>
              <a:srgbClr val="004084"/>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EF16F7C-DC7E-4F56-94C6-C1B2A5E0128D}"/>
              </a:ext>
            </a:extLst>
          </p:cNvPr>
          <p:cNvSpPr txBox="1"/>
          <p:nvPr userDrawn="1"/>
        </p:nvSpPr>
        <p:spPr>
          <a:xfrm>
            <a:off x="522288" y="7020985"/>
            <a:ext cx="9420101" cy="276999"/>
          </a:xfrm>
          <a:prstGeom prst="rect">
            <a:avLst/>
          </a:prstGeom>
          <a:noFill/>
        </p:spPr>
        <p:txBody>
          <a:bodyPr wrap="square" rtlCol="0">
            <a:spAutoFit/>
          </a:bodyPr>
          <a:lstStyle/>
          <a:p>
            <a:r>
              <a:rPr lang="en-US" sz="1200" dirty="0">
                <a:solidFill>
                  <a:schemeClr val="accent6">
                    <a:lumMod val="60000"/>
                    <a:lumOff val="40000"/>
                  </a:schemeClr>
                </a:solidFill>
                <a:latin typeface="+mn-lt"/>
              </a:rPr>
              <a:t>© UNDRR – United Nations Office for Disaster Risk Reduction</a:t>
            </a:r>
            <a:endParaRPr lang="en-GB" sz="1200" dirty="0">
              <a:solidFill>
                <a:schemeClr val="accent6">
                  <a:lumMod val="60000"/>
                  <a:lumOff val="40000"/>
                </a:schemeClr>
              </a:solidFill>
              <a:latin typeface="+mn-lt"/>
            </a:endParaRPr>
          </a:p>
        </p:txBody>
      </p:sp>
    </p:spTree>
    <p:extLst>
      <p:ext uri="{BB962C8B-B14F-4D97-AF65-F5344CB8AC3E}">
        <p14:creationId xmlns:p14="http://schemas.microsoft.com/office/powerpoint/2010/main" val="237987827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3" r:id="rId5"/>
    <p:sldLayoutId id="2147483755" r:id="rId6"/>
    <p:sldLayoutId id="2147483762" r:id="rId7"/>
    <p:sldLayoutId id="2147483761" r:id="rId8"/>
    <p:sldLayoutId id="2147483754" r:id="rId9"/>
    <p:sldLayoutId id="2147483765" r:id="rId10"/>
    <p:sldLayoutId id="2147483766" r:id="rId11"/>
    <p:sldLayoutId id="2147483763" r:id="rId12"/>
    <p:sldLayoutId id="2147483757" r:id="rId13"/>
    <p:sldLayoutId id="2147483759" r:id="rId14"/>
    <p:sldLayoutId id="2147483760" r:id="rId15"/>
    <p:sldLayoutId id="2147483764" r:id="rId16"/>
  </p:sldLayoutIdLst>
  <p:transition spd="slow">
    <p:push/>
  </p:transition>
  <p:hf hdr="0"/>
  <p:txStyles>
    <p:titleStyle>
      <a:lvl1pPr algn="l" defTabSz="1042988" rtl="0" eaLnBrk="1" fontAlgn="base" hangingPunct="1">
        <a:spcBef>
          <a:spcPct val="0"/>
        </a:spcBef>
        <a:spcAft>
          <a:spcPct val="0"/>
        </a:spcAft>
        <a:defRPr sz="2800" b="1" cap="none" baseline="0">
          <a:solidFill>
            <a:schemeClr val="accent1"/>
          </a:solidFill>
          <a:latin typeface="Roboto Black" panose="02000000000000000000" pitchFamily="2" charset="0"/>
          <a:ea typeface="Roboto Black" panose="02000000000000000000" pitchFamily="2" charset="0"/>
          <a:cs typeface="Roboto Black" panose="02000000000000000000" pitchFamily="2" charset="0"/>
        </a:defRPr>
      </a:lvl1pPr>
      <a:lvl2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2pPr>
      <a:lvl3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3pPr>
      <a:lvl4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4pPr>
      <a:lvl5pPr algn="l" defTabSz="1042988" rtl="0" eaLnBrk="1" fontAlgn="base" hangingPunct="1">
        <a:spcBef>
          <a:spcPct val="0"/>
        </a:spcBef>
        <a:spcAft>
          <a:spcPct val="0"/>
        </a:spcAft>
        <a:defRPr sz="4500" b="1">
          <a:solidFill>
            <a:srgbClr val="25A2E3"/>
          </a:solidFill>
          <a:latin typeface="Helvetica Neue" charset="0"/>
          <a:ea typeface="ＭＳ Ｐゴシック" charset="0"/>
          <a:cs typeface="Arial" charset="0"/>
        </a:defRPr>
      </a:lvl5pPr>
      <a:lvl6pPr marL="4572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6pPr>
      <a:lvl7pPr marL="9144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7pPr>
      <a:lvl8pPr marL="13716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8pPr>
      <a:lvl9pPr marL="1828800" algn="l" defTabSz="1042988" rtl="0" eaLnBrk="1" fontAlgn="base" hangingPunct="1">
        <a:spcBef>
          <a:spcPct val="0"/>
        </a:spcBef>
        <a:spcAft>
          <a:spcPct val="0"/>
        </a:spcAft>
        <a:defRPr sz="5000" b="1">
          <a:solidFill>
            <a:srgbClr val="25A2E3"/>
          </a:solidFill>
          <a:latin typeface="Arial" charset="0"/>
          <a:ea typeface="ＭＳ Ｐゴシック" charset="0"/>
          <a:cs typeface="Arial" charset="0"/>
        </a:defRPr>
      </a:lvl9pPr>
    </p:titleStyle>
    <p:bodyStyle>
      <a:lvl1pPr marL="390525" indent="-390525" algn="l" defTabSz="1042988" rtl="0" eaLnBrk="1" fontAlgn="base" hangingPunct="1">
        <a:lnSpc>
          <a:spcPct val="120000"/>
        </a:lnSpc>
        <a:spcBef>
          <a:spcPct val="20000"/>
        </a:spcBef>
        <a:spcAft>
          <a:spcPct val="0"/>
        </a:spcAft>
        <a:buClr>
          <a:srgbClr val="FF9933"/>
        </a:buClr>
        <a:buFont typeface="Wingdings" panose="05000000000000000000" pitchFamily="2" charset="2"/>
        <a:buChar char="§"/>
        <a:defRPr sz="2000">
          <a:solidFill>
            <a:srgbClr val="004084"/>
          </a:solidFill>
          <a:latin typeface="Roboto" panose="02000000000000000000" pitchFamily="2" charset="0"/>
          <a:ea typeface="Roboto" panose="02000000000000000000" pitchFamily="2" charset="0"/>
          <a:cs typeface="Roboto" panose="02000000000000000000" pitchFamily="2" charset="0"/>
        </a:defRPr>
      </a:lvl1pPr>
      <a:lvl2pPr marL="742950" indent="-285750" algn="l" defTabSz="1042988" rtl="0" eaLnBrk="1" fontAlgn="base" hangingPunct="1">
        <a:lnSpc>
          <a:spcPct val="120000"/>
        </a:lnSpc>
        <a:spcBef>
          <a:spcPct val="20000"/>
        </a:spcBef>
        <a:spcAft>
          <a:spcPct val="0"/>
        </a:spcAft>
        <a:buClr>
          <a:srgbClr val="004084"/>
        </a:buClr>
        <a:buFont typeface="Arial" panose="020B0604020202020204" pitchFamily="34" charset="0"/>
        <a:buChar char="‒"/>
        <a:defRPr sz="1800">
          <a:solidFill>
            <a:srgbClr val="004084"/>
          </a:solidFill>
          <a:latin typeface="Roboto" panose="02000000000000000000" pitchFamily="2" charset="0"/>
          <a:ea typeface="Roboto" panose="02000000000000000000" pitchFamily="2" charset="0"/>
          <a:cs typeface="Roboto" panose="02000000000000000000" pitchFamily="2" charset="0"/>
        </a:defRPr>
      </a:lvl2pPr>
      <a:lvl3pPr marL="1073150" indent="-268288" algn="l" defTabSz="1042988" rtl="0" eaLnBrk="1" fontAlgn="base" hangingPunct="1">
        <a:lnSpc>
          <a:spcPct val="120000"/>
        </a:lnSpc>
        <a:spcBef>
          <a:spcPct val="20000"/>
        </a:spcBef>
        <a:spcAft>
          <a:spcPct val="0"/>
        </a:spcAft>
        <a:buFont typeface="Wingdings" panose="05000000000000000000" pitchFamily="2" charset="2"/>
        <a:buChar char="§"/>
        <a:defRPr sz="1600" i="0">
          <a:solidFill>
            <a:srgbClr val="004084"/>
          </a:solidFill>
          <a:latin typeface="Roboto" panose="02000000000000000000" pitchFamily="2" charset="0"/>
          <a:ea typeface="Roboto" panose="02000000000000000000" pitchFamily="2" charset="0"/>
          <a:cs typeface="Roboto" panose="02000000000000000000" pitchFamily="2" charset="0"/>
        </a:defRPr>
      </a:lvl3pPr>
      <a:lvl4pPr marL="1824038"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4pPr>
      <a:lvl5pPr marL="23463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5pPr>
      <a:lvl6pPr marL="28035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6pPr>
      <a:lvl7pPr marL="32607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7pPr>
      <a:lvl8pPr marL="37179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8pPr>
      <a:lvl9pPr marL="41751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8" userDrawn="1">
          <p15:clr>
            <a:srgbClr val="F26B43"/>
          </p15:clr>
        </p15:guide>
        <p15:guide id="2" pos="6407" userDrawn="1">
          <p15:clr>
            <a:srgbClr val="F26B43"/>
          </p15:clr>
        </p15:guide>
        <p15:guide id="3" pos="329" userDrawn="1">
          <p15:clr>
            <a:srgbClr val="F26B43"/>
          </p15:clr>
        </p15:guide>
        <p15:guide id="4" orient="horz" pos="2381" userDrawn="1">
          <p15:clr>
            <a:srgbClr val="F26B43"/>
          </p15:clr>
        </p15:guide>
        <p15:guide id="5" orient="horz" pos="93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3.jpe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hyperlink" Target="https://globalplatform.undrr.org/2025/preparatory-days/global-ew4all-multi-stakeholder-forum"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hyperlink" Target="mailto:rossil@un.org"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C71AC73-1E5C-4C4B-8E43-647DEF31A464}"/>
              </a:ext>
            </a:extLst>
          </p:cNvPr>
          <p:cNvSpPr>
            <a:spLocks noGrp="1"/>
          </p:cNvSpPr>
          <p:nvPr>
            <p:ph type="subTitle" idx="1"/>
          </p:nvPr>
        </p:nvSpPr>
        <p:spPr>
          <a:xfrm>
            <a:off x="306140" y="180231"/>
            <a:ext cx="10387260" cy="2304256"/>
          </a:xfrm>
        </p:spPr>
        <p:txBody>
          <a:bodyPr/>
          <a:lstStyle/>
          <a:p>
            <a:r>
              <a:rPr lang="en-GB" sz="3200" b="1" dirty="0"/>
              <a:t>Collaboration with Africa - regional perspective</a:t>
            </a:r>
          </a:p>
          <a:p>
            <a:r>
              <a:rPr lang="en-US" sz="3200" dirty="0"/>
              <a:t>Leveraging Copernicus to build domestic capacity for resilience in Africa</a:t>
            </a:r>
          </a:p>
          <a:p>
            <a:endParaRPr lang="en-GB" sz="3200" dirty="0"/>
          </a:p>
        </p:txBody>
      </p:sp>
      <p:sp>
        <p:nvSpPr>
          <p:cNvPr id="5" name="Text Placeholder 4">
            <a:extLst>
              <a:ext uri="{FF2B5EF4-FFF2-40B4-BE49-F238E27FC236}">
                <a16:creationId xmlns:a16="http://schemas.microsoft.com/office/drawing/2014/main" id="{0AAAAE38-94F6-4CC3-9B00-9AEB7582C8F8}"/>
              </a:ext>
            </a:extLst>
          </p:cNvPr>
          <p:cNvSpPr>
            <a:spLocks noGrp="1"/>
          </p:cNvSpPr>
          <p:nvPr>
            <p:ph type="body" sz="quarter" idx="10"/>
          </p:nvPr>
        </p:nvSpPr>
        <p:spPr>
          <a:xfrm>
            <a:off x="528605" y="2772519"/>
            <a:ext cx="6026323" cy="792088"/>
          </a:xfrm>
        </p:spPr>
        <p:txBody>
          <a:bodyPr/>
          <a:lstStyle/>
          <a:p>
            <a:r>
              <a:rPr lang="en-US" sz="1400" dirty="0"/>
              <a:t>Luca Rossi, Deputy Chief, Regional Office for Africa</a:t>
            </a:r>
          </a:p>
          <a:p>
            <a:r>
              <a:rPr lang="en-US" sz="1400" dirty="0"/>
              <a:t>18 March 2026</a:t>
            </a:r>
            <a:endParaRPr lang="en-GB" sz="1400" dirty="0"/>
          </a:p>
        </p:txBody>
      </p:sp>
    </p:spTree>
    <p:extLst>
      <p:ext uri="{BB962C8B-B14F-4D97-AF65-F5344CB8AC3E}">
        <p14:creationId xmlns:p14="http://schemas.microsoft.com/office/powerpoint/2010/main" val="194550123"/>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69466-603B-B5F9-D488-EACD4B3A36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A68E13-B8DE-7BAB-DC95-2E9B5AD183BC}"/>
              </a:ext>
            </a:extLst>
          </p:cNvPr>
          <p:cNvSpPr>
            <a:spLocks noGrp="1"/>
          </p:cNvSpPr>
          <p:nvPr>
            <p:ph type="title"/>
          </p:nvPr>
        </p:nvSpPr>
        <p:spPr/>
        <p:txBody>
          <a:bodyPr/>
          <a:lstStyle/>
          <a:p>
            <a:r>
              <a:rPr lang="en-US" dirty="0"/>
              <a:t>ARISE: Private Sector Networks</a:t>
            </a:r>
            <a:endParaRPr lang="en-GB" dirty="0"/>
          </a:p>
        </p:txBody>
      </p:sp>
      <p:pic>
        <p:nvPicPr>
          <p:cNvPr id="13" name="Picture 12" descr="A group of people sitting at tables in a room with a screen&#10;&#10;AI-generated content may be incorrect.">
            <a:extLst>
              <a:ext uri="{FF2B5EF4-FFF2-40B4-BE49-F238E27FC236}">
                <a16:creationId xmlns:a16="http://schemas.microsoft.com/office/drawing/2014/main" id="{391FC0E9-1315-01A3-18E9-9D0DE5859D7A}"/>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35190" y="3780632"/>
            <a:ext cx="6458057" cy="2704410"/>
          </a:xfrm>
          <a:prstGeom prst="rect">
            <a:avLst/>
          </a:prstGeom>
        </p:spPr>
      </p:pic>
      <p:pic>
        <p:nvPicPr>
          <p:cNvPr id="16" name="Picture 15">
            <a:extLst>
              <a:ext uri="{FF2B5EF4-FFF2-40B4-BE49-F238E27FC236}">
                <a16:creationId xmlns:a16="http://schemas.microsoft.com/office/drawing/2014/main" id="{979C3113-CE12-4AF8-D320-0565B430D8BA}"/>
              </a:ext>
            </a:extLst>
          </p:cNvPr>
          <p:cNvPicPr>
            <a:picLocks noChangeAspect="1"/>
          </p:cNvPicPr>
          <p:nvPr/>
        </p:nvPicPr>
        <p:blipFill>
          <a:blip r:embed="rId4"/>
          <a:srcRect t="33942" b="13302"/>
          <a:stretch>
            <a:fillRect/>
          </a:stretch>
        </p:blipFill>
        <p:spPr>
          <a:xfrm>
            <a:off x="4986660" y="1076222"/>
            <a:ext cx="5497502" cy="2175201"/>
          </a:xfrm>
          <a:prstGeom prst="rect">
            <a:avLst/>
          </a:prstGeom>
        </p:spPr>
      </p:pic>
      <p:pic>
        <p:nvPicPr>
          <p:cNvPr id="2052" name="Picture 4" descr="Strengthening SME Resilience through ARISE Networks | Global ...">
            <a:extLst>
              <a:ext uri="{FF2B5EF4-FFF2-40B4-BE49-F238E27FC236}">
                <a16:creationId xmlns:a16="http://schemas.microsoft.com/office/drawing/2014/main" id="{7BADDD87-F9A1-6B2E-6EC4-BBF9610760AE}"/>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35190" y="1055734"/>
            <a:ext cx="3906540" cy="21956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4335759-2B29-6EB6-AC78-3F3BFE54F374}"/>
              </a:ext>
            </a:extLst>
          </p:cNvPr>
          <p:cNvSpPr txBox="1"/>
          <p:nvPr/>
        </p:nvSpPr>
        <p:spPr>
          <a:xfrm>
            <a:off x="6930876" y="3780631"/>
            <a:ext cx="3553286" cy="2354491"/>
          </a:xfrm>
          <a:prstGeom prst="rect">
            <a:avLst/>
          </a:prstGeom>
          <a:noFill/>
        </p:spPr>
        <p:txBody>
          <a:bodyPr wrap="square" rtlCol="0">
            <a:spAutoFit/>
          </a:bodyPr>
          <a:lstStyle/>
          <a:p>
            <a:pPr marL="342900" indent="-342900">
              <a:buFont typeface="Wingdings" pitchFamily="2" charset="2"/>
              <a:buChar char="v"/>
            </a:pPr>
            <a:r>
              <a:rPr lang="en-US" dirty="0"/>
              <a:t>ARISE Africa; ARISE Kenya; ARISE East Africa; ARISE West Africa</a:t>
            </a:r>
          </a:p>
          <a:p>
            <a:pPr marL="342900" indent="-342900">
              <a:buFont typeface="Wingdings" pitchFamily="2" charset="2"/>
              <a:buChar char="v"/>
            </a:pPr>
            <a:r>
              <a:rPr lang="en-US" dirty="0"/>
              <a:t>42 Members and counting</a:t>
            </a:r>
          </a:p>
          <a:p>
            <a:pPr marL="342900" indent="-342900">
              <a:buFont typeface="Wingdings" pitchFamily="2" charset="2"/>
              <a:buChar char="v"/>
            </a:pPr>
            <a:r>
              <a:rPr lang="en-US" dirty="0"/>
              <a:t>Multi-sectoral by design</a:t>
            </a:r>
          </a:p>
        </p:txBody>
      </p:sp>
    </p:spTree>
    <p:extLst>
      <p:ext uri="{BB962C8B-B14F-4D97-AF65-F5344CB8AC3E}">
        <p14:creationId xmlns:p14="http://schemas.microsoft.com/office/powerpoint/2010/main" val="2882542813"/>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F3A78-E2BA-18CE-2BD2-F4B4262D877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DC21652-5566-D442-9600-36263EA72F92}"/>
              </a:ext>
            </a:extLst>
          </p:cNvPr>
          <p:cNvPicPr>
            <a:picLocks noChangeAspect="1"/>
          </p:cNvPicPr>
          <p:nvPr/>
        </p:nvPicPr>
        <p:blipFill>
          <a:blip r:embed="rId2"/>
          <a:stretch>
            <a:fillRect/>
          </a:stretch>
        </p:blipFill>
        <p:spPr>
          <a:xfrm>
            <a:off x="1297812" y="1061149"/>
            <a:ext cx="8469177" cy="6024117"/>
          </a:xfrm>
          <a:prstGeom prst="rect">
            <a:avLst/>
          </a:prstGeom>
        </p:spPr>
      </p:pic>
      <p:sp>
        <p:nvSpPr>
          <p:cNvPr id="5" name="Title 4">
            <a:extLst>
              <a:ext uri="{FF2B5EF4-FFF2-40B4-BE49-F238E27FC236}">
                <a16:creationId xmlns:a16="http://schemas.microsoft.com/office/drawing/2014/main" id="{9123413B-A47C-04A0-270F-7C1E3242367D}"/>
              </a:ext>
            </a:extLst>
          </p:cNvPr>
          <p:cNvSpPr>
            <a:spLocks noGrp="1"/>
          </p:cNvSpPr>
          <p:nvPr>
            <p:ph type="title"/>
          </p:nvPr>
        </p:nvSpPr>
        <p:spPr/>
        <p:txBody>
          <a:bodyPr/>
          <a:lstStyle/>
          <a:p>
            <a:r>
              <a:rPr lang="en-US"/>
              <a:t>Kenya Risk Metrics</a:t>
            </a:r>
            <a:endParaRPr lang="en-KE"/>
          </a:p>
        </p:txBody>
      </p:sp>
    </p:spTree>
    <p:extLst>
      <p:ext uri="{BB962C8B-B14F-4D97-AF65-F5344CB8AC3E}">
        <p14:creationId xmlns:p14="http://schemas.microsoft.com/office/powerpoint/2010/main" val="3608192603"/>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820C0-1B83-030B-753A-3CA5F2460DD6}"/>
              </a:ext>
            </a:extLst>
          </p:cNvPr>
          <p:cNvSpPr>
            <a:spLocks noGrp="1"/>
          </p:cNvSpPr>
          <p:nvPr>
            <p:ph type="title"/>
          </p:nvPr>
        </p:nvSpPr>
        <p:spPr/>
        <p:txBody>
          <a:bodyPr/>
          <a:lstStyle/>
          <a:p>
            <a:r>
              <a:rPr lang="en-US"/>
              <a:t>Closing the gap between risk measurement and action</a:t>
            </a:r>
          </a:p>
        </p:txBody>
      </p:sp>
      <p:sp>
        <p:nvSpPr>
          <p:cNvPr id="10" name="TextBox 9">
            <a:extLst>
              <a:ext uri="{FF2B5EF4-FFF2-40B4-BE49-F238E27FC236}">
                <a16:creationId xmlns:a16="http://schemas.microsoft.com/office/drawing/2014/main" id="{A15A6316-D429-7D49-5869-345333A1F743}"/>
              </a:ext>
            </a:extLst>
          </p:cNvPr>
          <p:cNvSpPr txBox="1"/>
          <p:nvPr/>
        </p:nvSpPr>
        <p:spPr>
          <a:xfrm>
            <a:off x="876251" y="5350854"/>
            <a:ext cx="8845301" cy="647933"/>
          </a:xfrm>
          <a:prstGeom prst="rect">
            <a:avLst/>
          </a:prstGeom>
          <a:noFill/>
        </p:spPr>
        <p:txBody>
          <a:bodyPr wrap="square" lIns="80201" tIns="40100" rIns="80201" bIns="40100" rtlCol="0" anchor="t">
            <a:spAutoFit/>
          </a:bodyPr>
          <a:lstStyle/>
          <a:p>
            <a:r>
              <a:rPr lang="en-US" sz="1842" b="1"/>
              <a:t>Increasing access to quality probabilistic risk and resilience information as a prerequisite for effective public and private decision making.</a:t>
            </a:r>
          </a:p>
        </p:txBody>
      </p:sp>
      <p:pic>
        <p:nvPicPr>
          <p:cNvPr id="6" name="Picture 5">
            <a:extLst>
              <a:ext uri="{FF2B5EF4-FFF2-40B4-BE49-F238E27FC236}">
                <a16:creationId xmlns:a16="http://schemas.microsoft.com/office/drawing/2014/main" id="{33FDA988-373D-6A25-C11B-B3AFC4C184F4}"/>
              </a:ext>
            </a:extLst>
          </p:cNvPr>
          <p:cNvPicPr>
            <a:picLocks noChangeAspect="1"/>
          </p:cNvPicPr>
          <p:nvPr/>
        </p:nvPicPr>
        <p:blipFill>
          <a:blip r:embed="rId3"/>
          <a:srcRect b="35490"/>
          <a:stretch>
            <a:fillRect/>
          </a:stretch>
        </p:blipFill>
        <p:spPr>
          <a:xfrm>
            <a:off x="568995" y="2551080"/>
            <a:ext cx="8883908" cy="2451605"/>
          </a:xfrm>
          <a:prstGeom prst="rect">
            <a:avLst/>
          </a:prstGeom>
        </p:spPr>
      </p:pic>
    </p:spTree>
    <p:extLst>
      <p:ext uri="{BB962C8B-B14F-4D97-AF65-F5344CB8AC3E}">
        <p14:creationId xmlns:p14="http://schemas.microsoft.com/office/powerpoint/2010/main" val="428322762"/>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9E04F-CAD9-123A-0149-7CFF0DBFE4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0A2095-A1F1-80F0-7F70-5D5F168AA635}"/>
              </a:ext>
            </a:extLst>
          </p:cNvPr>
          <p:cNvSpPr>
            <a:spLocks noGrp="1"/>
          </p:cNvSpPr>
          <p:nvPr>
            <p:ph type="title"/>
          </p:nvPr>
        </p:nvSpPr>
        <p:spPr>
          <a:xfrm>
            <a:off x="534988" y="180231"/>
            <a:ext cx="9996288" cy="885130"/>
          </a:xfrm>
        </p:spPr>
        <p:txBody>
          <a:bodyPr/>
          <a:lstStyle/>
          <a:p>
            <a:r>
              <a:rPr lang="en-GB" dirty="0"/>
              <a:t>Practical Applications for Emergency Management …</a:t>
            </a:r>
            <a:br>
              <a:rPr lang="en-GB" dirty="0"/>
            </a:br>
            <a:r>
              <a:rPr lang="en-GB" dirty="0"/>
              <a:t>…and Beyond</a:t>
            </a:r>
          </a:p>
        </p:txBody>
      </p:sp>
      <p:graphicFrame>
        <p:nvGraphicFramePr>
          <p:cNvPr id="4" name="Diagram 3">
            <a:extLst>
              <a:ext uri="{FF2B5EF4-FFF2-40B4-BE49-F238E27FC236}">
                <a16:creationId xmlns:a16="http://schemas.microsoft.com/office/drawing/2014/main" id="{D4EACE94-0FA7-6B4B-B346-A34FD69F992F}"/>
              </a:ext>
            </a:extLst>
          </p:cNvPr>
          <p:cNvGraphicFramePr/>
          <p:nvPr>
            <p:extLst>
              <p:ext uri="{D42A27DB-BD31-4B8C-83A1-F6EECF244321}">
                <p14:modId xmlns:p14="http://schemas.microsoft.com/office/powerpoint/2010/main" val="1622109630"/>
              </p:ext>
            </p:extLst>
          </p:nvPr>
        </p:nvGraphicFramePr>
        <p:xfrm>
          <a:off x="2810301" y="1116335"/>
          <a:ext cx="7864991" cy="6084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4">
            <a:extLst>
              <a:ext uri="{FF2B5EF4-FFF2-40B4-BE49-F238E27FC236}">
                <a16:creationId xmlns:a16="http://schemas.microsoft.com/office/drawing/2014/main" id="{FEDCB51C-91A1-700B-27E1-85DC68889016}"/>
              </a:ext>
            </a:extLst>
          </p:cNvPr>
          <p:cNvPicPr>
            <a:picLocks noGrp="1" noChangeAspect="1"/>
          </p:cNvPicPr>
          <p:nvPr>
            <p:ph idx="1"/>
          </p:nvPr>
        </p:nvPicPr>
        <p:blipFill>
          <a:blip r:embed="rId8"/>
          <a:srcRect t="5167"/>
          <a:stretch>
            <a:fillRect/>
          </a:stretch>
        </p:blipFill>
        <p:spPr>
          <a:xfrm>
            <a:off x="162124" y="4603633"/>
            <a:ext cx="2836968" cy="1841294"/>
          </a:xfrm>
        </p:spPr>
      </p:pic>
      <p:pic>
        <p:nvPicPr>
          <p:cNvPr id="1026" name="Picture 2" descr="About - Copernicus EMS Mapping | Copernicus EMS On Demand ...">
            <a:extLst>
              <a:ext uri="{FF2B5EF4-FFF2-40B4-BE49-F238E27FC236}">
                <a16:creationId xmlns:a16="http://schemas.microsoft.com/office/drawing/2014/main" id="{B9EC422B-8B8F-CBA9-2A06-971B9FF979F4}"/>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118061" y="1467551"/>
            <a:ext cx="2736304" cy="2560018"/>
          </a:xfrm>
          <a:prstGeom prst="rect">
            <a:avLst/>
          </a:prstGeom>
          <a:noFill/>
          <a:extLst>
            <a:ext uri="{909E8E84-426E-40DD-AFC4-6F175D3DCCD1}">
              <a14:hiddenFill xmlns:a14="http://schemas.microsoft.com/office/drawing/2010/main">
                <a:solidFill>
                  <a:srgbClr val="FFFFFF"/>
                </a:solidFill>
              </a14:hiddenFill>
            </a:ext>
          </a:extLst>
        </p:spPr>
      </p:pic>
      <p:sp>
        <p:nvSpPr>
          <p:cNvPr id="7" name="Arrow: Striped Right 6">
            <a:extLst>
              <a:ext uri="{FF2B5EF4-FFF2-40B4-BE49-F238E27FC236}">
                <a16:creationId xmlns:a16="http://schemas.microsoft.com/office/drawing/2014/main" id="{397C4593-B13B-4307-02CC-70FD74216306}"/>
              </a:ext>
            </a:extLst>
          </p:cNvPr>
          <p:cNvSpPr/>
          <p:nvPr/>
        </p:nvSpPr>
        <p:spPr>
          <a:xfrm rot="4889254">
            <a:off x="1486213" y="4027569"/>
            <a:ext cx="692135" cy="72008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05732410"/>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ception - ROGEAP">
            <a:extLst>
              <a:ext uri="{FF2B5EF4-FFF2-40B4-BE49-F238E27FC236}">
                <a16:creationId xmlns:a16="http://schemas.microsoft.com/office/drawing/2014/main" id="{AAD0010D-8810-37EF-F60D-571AEAD16E14}"/>
              </a:ext>
            </a:extLst>
          </p:cNvPr>
          <p:cNvPicPr>
            <a:picLocks noChangeAspect="1"/>
          </p:cNvPicPr>
          <p:nvPr/>
        </p:nvPicPr>
        <p:blipFill>
          <a:blip r:embed="rId3"/>
          <a:stretch>
            <a:fillRect/>
          </a:stretch>
        </p:blipFill>
        <p:spPr>
          <a:xfrm>
            <a:off x="3914098" y="197041"/>
            <a:ext cx="3403800" cy="1004944"/>
          </a:xfrm>
          <a:prstGeom prst="rect">
            <a:avLst/>
          </a:prstGeom>
          <a:noFill/>
        </p:spPr>
      </p:pic>
      <p:sp>
        <p:nvSpPr>
          <p:cNvPr id="9" name="TextBox 8">
            <a:extLst>
              <a:ext uri="{FF2B5EF4-FFF2-40B4-BE49-F238E27FC236}">
                <a16:creationId xmlns:a16="http://schemas.microsoft.com/office/drawing/2014/main" id="{E467AD65-D26B-9BEF-FD6C-F602D6BBE3C4}"/>
              </a:ext>
            </a:extLst>
          </p:cNvPr>
          <p:cNvSpPr txBox="1"/>
          <p:nvPr/>
        </p:nvSpPr>
        <p:spPr>
          <a:xfrm>
            <a:off x="303776" y="855149"/>
            <a:ext cx="3683286" cy="41549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43D0EEA8-6192-5960-A7FD-91EA835785EE}"/>
              </a:ext>
            </a:extLst>
          </p:cNvPr>
          <p:cNvSpPr txBox="1"/>
          <p:nvPr/>
        </p:nvSpPr>
        <p:spPr bwMode="auto">
          <a:xfrm>
            <a:off x="374405" y="1201985"/>
            <a:ext cx="10380400" cy="184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rot="0" spcFirstLastPara="0" vertOverflow="overflow" horzOverflow="overflow" vert="horz" wrap="square" lIns="0" tIns="52153" rIns="104306" bIns="52153" numCol="1" spcCol="0" rtlCol="0" fromWordArt="0" anchor="ctr" anchorCtr="0" forceAA="0" compatLnSpc="1">
            <a:prstTxWarp prst="textNoShape">
              <a:avLst/>
            </a:prstTxWarp>
            <a:normAutofit/>
          </a:bodyPr>
          <a:lstStyle/>
          <a:p>
            <a:pPr marL="0" indent="0" algn="ctr">
              <a:lnSpc>
                <a:spcPct val="90000"/>
              </a:lnSpc>
              <a:spcAft>
                <a:spcPts val="600"/>
              </a:spcAft>
            </a:pPr>
            <a:r>
              <a:rPr lang="en-US" sz="2800" b="1" cap="none" baseline="0" dirty="0">
                <a:solidFill>
                  <a:schemeClr val="accent1"/>
                </a:solidFill>
                <a:latin typeface="Roboto Black"/>
                <a:ea typeface="Roboto Black"/>
                <a:cs typeface="Roboto Black"/>
              </a:rPr>
              <a:t>Strengthening Regional Cooperation and Solidarity to Reduce Disaster Impacts and Humanitarian Needs in West Africa</a:t>
            </a:r>
          </a:p>
          <a:p>
            <a:pPr algn="ctr">
              <a:lnSpc>
                <a:spcPct val="90000"/>
              </a:lnSpc>
              <a:spcAft>
                <a:spcPts val="600"/>
              </a:spcAft>
            </a:pPr>
            <a:endParaRPr lang="en-US" sz="2800" b="1" cap="none" baseline="0" dirty="0">
              <a:solidFill>
                <a:schemeClr val="accent1"/>
              </a:solidFill>
              <a:latin typeface="Roboto Black" panose="02000000000000000000" pitchFamily="2" charset="0"/>
              <a:ea typeface="Roboto Black" panose="02000000000000000000" pitchFamily="2" charset="0"/>
              <a:cs typeface="Roboto Black" panose="02000000000000000000" pitchFamily="2" charset="0"/>
            </a:endParaRPr>
          </a:p>
        </p:txBody>
      </p:sp>
      <p:pic>
        <p:nvPicPr>
          <p:cNvPr id="13" name="Picture 12" descr="File:UNDRR logo.png - Wikimedia Commons">
            <a:extLst>
              <a:ext uri="{FF2B5EF4-FFF2-40B4-BE49-F238E27FC236}">
                <a16:creationId xmlns:a16="http://schemas.microsoft.com/office/drawing/2014/main" id="{CDF48086-1CF1-0111-07F0-7898E8AE8EB9}"/>
              </a:ext>
            </a:extLst>
          </p:cNvPr>
          <p:cNvPicPr>
            <a:picLocks noChangeAspect="1"/>
          </p:cNvPicPr>
          <p:nvPr/>
        </p:nvPicPr>
        <p:blipFill>
          <a:blip r:embed="rId4"/>
          <a:stretch>
            <a:fillRect/>
          </a:stretch>
        </p:blipFill>
        <p:spPr>
          <a:xfrm>
            <a:off x="8490052" y="197041"/>
            <a:ext cx="2028108" cy="847286"/>
          </a:xfrm>
          <a:prstGeom prst="rect">
            <a:avLst/>
          </a:prstGeom>
        </p:spPr>
      </p:pic>
      <p:pic>
        <p:nvPicPr>
          <p:cNvPr id="15" name="Picture 14" descr="European Union Logo">
            <a:extLst>
              <a:ext uri="{FF2B5EF4-FFF2-40B4-BE49-F238E27FC236}">
                <a16:creationId xmlns:a16="http://schemas.microsoft.com/office/drawing/2014/main" id="{384C5145-57EE-752A-BBE0-1A858209ECAA}"/>
              </a:ext>
            </a:extLst>
          </p:cNvPr>
          <p:cNvPicPr>
            <a:picLocks noChangeAspect="1"/>
          </p:cNvPicPr>
          <p:nvPr/>
        </p:nvPicPr>
        <p:blipFill>
          <a:blip r:embed="rId5"/>
          <a:stretch>
            <a:fillRect/>
          </a:stretch>
        </p:blipFill>
        <p:spPr>
          <a:xfrm>
            <a:off x="175240" y="-130223"/>
            <a:ext cx="2527208" cy="1400870"/>
          </a:xfrm>
          <a:prstGeom prst="rect">
            <a:avLst/>
          </a:prstGeom>
        </p:spPr>
      </p:pic>
      <p:sp>
        <p:nvSpPr>
          <p:cNvPr id="2" name="Rectangle: Rounded Corners 3">
            <a:extLst>
              <a:ext uri="{FF2B5EF4-FFF2-40B4-BE49-F238E27FC236}">
                <a16:creationId xmlns:a16="http://schemas.microsoft.com/office/drawing/2014/main" id="{3B964EE1-B538-5B7A-98B6-1DC7F0E85191}"/>
              </a:ext>
            </a:extLst>
          </p:cNvPr>
          <p:cNvSpPr/>
          <p:nvPr/>
        </p:nvSpPr>
        <p:spPr>
          <a:xfrm>
            <a:off x="374405" y="2555385"/>
            <a:ext cx="2812053" cy="250819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sz="2000" b="1" dirty="0"/>
              <a:t>Result 1</a:t>
            </a:r>
          </a:p>
          <a:p>
            <a:r>
              <a:rPr lang="en-US" sz="2000" dirty="0"/>
              <a:t>Policy Framework for a Regional Cooperation Mechanism  </a:t>
            </a:r>
            <a:endParaRPr lang="en-KE" sz="2000" dirty="0"/>
          </a:p>
        </p:txBody>
      </p:sp>
      <p:sp>
        <p:nvSpPr>
          <p:cNvPr id="3" name="Rectangle: Rounded Corners 4">
            <a:extLst>
              <a:ext uri="{FF2B5EF4-FFF2-40B4-BE49-F238E27FC236}">
                <a16:creationId xmlns:a16="http://schemas.microsoft.com/office/drawing/2014/main" id="{B96D755B-E346-E331-926D-12F7387E76C9}"/>
              </a:ext>
            </a:extLst>
          </p:cNvPr>
          <p:cNvSpPr/>
          <p:nvPr/>
        </p:nvSpPr>
        <p:spPr>
          <a:xfrm>
            <a:off x="3474492" y="2552004"/>
            <a:ext cx="3312367" cy="249071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n-US" sz="2000" b="1" dirty="0"/>
              <a:t>Result 2</a:t>
            </a:r>
          </a:p>
          <a:p>
            <a:r>
              <a:rPr lang="en-US" sz="2000" dirty="0"/>
              <a:t>Improved availability of and access to risk information for preparedness and response to disasters. </a:t>
            </a:r>
            <a:endParaRPr lang="en-KE" sz="2000" dirty="0"/>
          </a:p>
        </p:txBody>
      </p:sp>
      <p:sp>
        <p:nvSpPr>
          <p:cNvPr id="4" name="Rectangle: Rounded Corners 5">
            <a:extLst>
              <a:ext uri="{FF2B5EF4-FFF2-40B4-BE49-F238E27FC236}">
                <a16:creationId xmlns:a16="http://schemas.microsoft.com/office/drawing/2014/main" id="{4D33A795-C276-BD9E-91AA-2B2027197E60}"/>
              </a:ext>
            </a:extLst>
          </p:cNvPr>
          <p:cNvSpPr/>
          <p:nvPr/>
        </p:nvSpPr>
        <p:spPr>
          <a:xfrm>
            <a:off x="7074892" y="2554102"/>
            <a:ext cx="3168352" cy="249955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2000" b="1" dirty="0"/>
              <a:t>Result 3</a:t>
            </a:r>
          </a:p>
          <a:p>
            <a:r>
              <a:rPr lang="en-US" sz="2000" dirty="0"/>
              <a:t>Enhanced operational capacity for disaster preparedness, anticipatory action and disaster response</a:t>
            </a:r>
            <a:endParaRPr lang="en-KE" sz="2000" dirty="0"/>
          </a:p>
        </p:txBody>
      </p:sp>
      <p:pic>
        <p:nvPicPr>
          <p:cNvPr id="5" name="Picture 4" descr="EU Civil Protection &amp; Humanitarian Aid - YouTube">
            <a:extLst>
              <a:ext uri="{FF2B5EF4-FFF2-40B4-BE49-F238E27FC236}">
                <a16:creationId xmlns:a16="http://schemas.microsoft.com/office/drawing/2014/main" id="{1ACE8CE5-41A0-F12D-4494-9640551BC604}"/>
              </a:ext>
            </a:extLst>
          </p:cNvPr>
          <p:cNvPicPr>
            <a:picLocks noChangeAspect="1"/>
          </p:cNvPicPr>
          <p:nvPr/>
        </p:nvPicPr>
        <p:blipFill>
          <a:blip r:embed="rId6"/>
          <a:stretch>
            <a:fillRect/>
          </a:stretch>
        </p:blipFill>
        <p:spPr>
          <a:xfrm flipH="1">
            <a:off x="9163124" y="5652839"/>
            <a:ext cx="1199042" cy="875451"/>
          </a:xfrm>
          <a:prstGeom prst="rect">
            <a:avLst/>
          </a:prstGeom>
        </p:spPr>
      </p:pic>
      <p:pic>
        <p:nvPicPr>
          <p:cNvPr id="6" name="Picture 5" descr="Copernicus logo">
            <a:extLst>
              <a:ext uri="{FF2B5EF4-FFF2-40B4-BE49-F238E27FC236}">
                <a16:creationId xmlns:a16="http://schemas.microsoft.com/office/drawing/2014/main" id="{B3F0C9CE-5332-93FA-F02C-5530E1DB54F7}"/>
              </a:ext>
            </a:extLst>
          </p:cNvPr>
          <p:cNvPicPr>
            <a:picLocks noChangeAspect="1"/>
          </p:cNvPicPr>
          <p:nvPr/>
        </p:nvPicPr>
        <p:blipFill>
          <a:blip r:embed="rId7"/>
          <a:srcRect t="2962" b="15051"/>
          <a:stretch>
            <a:fillRect/>
          </a:stretch>
        </p:blipFill>
        <p:spPr>
          <a:xfrm>
            <a:off x="8890650" y="6811149"/>
            <a:ext cx="1856650" cy="732033"/>
          </a:xfrm>
          <a:prstGeom prst="rect">
            <a:avLst/>
          </a:prstGeom>
        </p:spPr>
      </p:pic>
      <p:sp>
        <p:nvSpPr>
          <p:cNvPr id="7" name="Content Placeholder 2">
            <a:extLst>
              <a:ext uri="{FF2B5EF4-FFF2-40B4-BE49-F238E27FC236}">
                <a16:creationId xmlns:a16="http://schemas.microsoft.com/office/drawing/2014/main" id="{A6A938CF-F747-3971-65F7-C455416B9CC2}"/>
              </a:ext>
            </a:extLst>
          </p:cNvPr>
          <p:cNvSpPr>
            <a:spLocks noGrp="1"/>
          </p:cNvSpPr>
          <p:nvPr>
            <p:ph idx="1"/>
          </p:nvPr>
        </p:nvSpPr>
        <p:spPr>
          <a:xfrm>
            <a:off x="374406" y="5212601"/>
            <a:ext cx="8788718" cy="1755925"/>
          </a:xfrm>
        </p:spPr>
        <p:txBody>
          <a:bodyPr/>
          <a:lstStyle/>
          <a:p>
            <a:r>
              <a:rPr lang="en-US" dirty="0">
                <a:latin typeface="Roboto"/>
                <a:ea typeface="Roboto"/>
                <a:cs typeface="Roboto"/>
              </a:rPr>
              <a:t>Cooperation with UCPM and Copernicus Services</a:t>
            </a:r>
          </a:p>
          <a:p>
            <a:r>
              <a:rPr lang="en-US" dirty="0">
                <a:latin typeface="Roboto"/>
                <a:ea typeface="Roboto"/>
                <a:cs typeface="Roboto"/>
              </a:rPr>
              <a:t>Peer learnings with other regional mechanisms, EU, SADC, AUC, etc.</a:t>
            </a:r>
          </a:p>
          <a:p>
            <a:r>
              <a:rPr lang="en-US" dirty="0">
                <a:latin typeface="Roboto"/>
                <a:ea typeface="Roboto"/>
                <a:cs typeface="Roboto"/>
              </a:rPr>
              <a:t>Piloting of a secondment </a:t>
            </a:r>
            <a:r>
              <a:rPr lang="en-US" dirty="0" err="1">
                <a:latin typeface="Roboto"/>
                <a:ea typeface="Roboto"/>
                <a:cs typeface="Roboto"/>
              </a:rPr>
              <a:t>programme</a:t>
            </a:r>
            <a:r>
              <a:rPr lang="en-US" dirty="0">
                <a:latin typeface="Roboto"/>
                <a:ea typeface="Roboto"/>
                <a:cs typeface="Roboto"/>
              </a:rPr>
              <a:t> from specialized institutions from Europe and Africa to support the ECOWAS DOC </a:t>
            </a:r>
            <a:endParaRPr lang="en-US" dirty="0"/>
          </a:p>
        </p:txBody>
      </p:sp>
    </p:spTree>
    <p:extLst>
      <p:ext uri="{BB962C8B-B14F-4D97-AF65-F5344CB8AC3E}">
        <p14:creationId xmlns:p14="http://schemas.microsoft.com/office/powerpoint/2010/main" val="2990569149"/>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0C59D-D606-1ADB-0162-7EC1D03271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C33C1-C9A4-B5B6-BA8A-B8A763A9B645}"/>
              </a:ext>
            </a:extLst>
          </p:cNvPr>
          <p:cNvSpPr>
            <a:spLocks noGrp="1"/>
          </p:cNvSpPr>
          <p:nvPr>
            <p:ph type="title"/>
          </p:nvPr>
        </p:nvSpPr>
        <p:spPr/>
        <p:txBody>
          <a:bodyPr/>
          <a:lstStyle/>
          <a:p>
            <a:r>
              <a:rPr lang="en-GB" dirty="0"/>
              <a:t>Scale up to the Global Level</a:t>
            </a:r>
          </a:p>
        </p:txBody>
      </p:sp>
      <p:sp>
        <p:nvSpPr>
          <p:cNvPr id="3" name="TextBox 2">
            <a:extLst>
              <a:ext uri="{FF2B5EF4-FFF2-40B4-BE49-F238E27FC236}">
                <a16:creationId xmlns:a16="http://schemas.microsoft.com/office/drawing/2014/main" id="{87435EC9-3356-FB16-B6EB-2F597C423A7D}"/>
              </a:ext>
            </a:extLst>
          </p:cNvPr>
          <p:cNvSpPr txBox="1"/>
          <p:nvPr/>
        </p:nvSpPr>
        <p:spPr>
          <a:xfrm>
            <a:off x="6595392" y="3992481"/>
            <a:ext cx="4295924" cy="1708160"/>
          </a:xfrm>
          <a:prstGeom prst="rect">
            <a:avLst/>
          </a:prstGeom>
          <a:noFill/>
        </p:spPr>
        <p:txBody>
          <a:bodyPr wrap="square" rtlCol="0">
            <a:spAutoFit/>
          </a:bodyPr>
          <a:lstStyle/>
          <a:p>
            <a:r>
              <a:rPr lang="en-GB" dirty="0"/>
              <a:t>A</a:t>
            </a:r>
            <a:r>
              <a:rPr lang="en-IT" dirty="0"/>
              <a:t>pproach </a:t>
            </a:r>
            <a:r>
              <a:rPr lang="en-GB" dirty="0"/>
              <a:t>presented,</a:t>
            </a:r>
            <a:r>
              <a:rPr lang="en-IT" dirty="0"/>
              <a:t> discussed, and endorsed at the first Global Multi Stakeholders Forum of the EW4All initiative, within the GPDRR 2025</a:t>
            </a:r>
          </a:p>
        </p:txBody>
      </p:sp>
      <p:graphicFrame>
        <p:nvGraphicFramePr>
          <p:cNvPr id="4" name="Diagram 3">
            <a:extLst>
              <a:ext uri="{FF2B5EF4-FFF2-40B4-BE49-F238E27FC236}">
                <a16:creationId xmlns:a16="http://schemas.microsoft.com/office/drawing/2014/main" id="{06226CB5-7213-B9C9-0727-9EE5B0F165C5}"/>
              </a:ext>
            </a:extLst>
          </p:cNvPr>
          <p:cNvGraphicFramePr/>
          <p:nvPr>
            <p:extLst>
              <p:ext uri="{D42A27DB-BD31-4B8C-83A1-F6EECF244321}">
                <p14:modId xmlns:p14="http://schemas.microsoft.com/office/powerpoint/2010/main" val="2915941125"/>
              </p:ext>
            </p:extLst>
          </p:nvPr>
        </p:nvGraphicFramePr>
        <p:xfrm>
          <a:off x="-1" y="1260351"/>
          <a:ext cx="6230143"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211FB857-882C-EB47-EF1F-113E38AFB248}"/>
              </a:ext>
            </a:extLst>
          </p:cNvPr>
          <p:cNvSpPr txBox="1"/>
          <p:nvPr/>
        </p:nvSpPr>
        <p:spPr>
          <a:xfrm>
            <a:off x="6158271" y="3250772"/>
            <a:ext cx="4535129" cy="415498"/>
          </a:xfrm>
          <a:prstGeom prst="rect">
            <a:avLst/>
          </a:prstGeom>
          <a:noFill/>
        </p:spPr>
        <p:txBody>
          <a:bodyPr wrap="square">
            <a:spAutoFit/>
          </a:bodyPr>
          <a:lstStyle/>
          <a:p>
            <a:r>
              <a:rPr lang="en-GB" dirty="0">
                <a:hlinkClick r:id="rId8"/>
              </a:rPr>
              <a:t>Global Multi-Stakeholders Forum</a:t>
            </a:r>
            <a:r>
              <a:rPr lang="en-IT" dirty="0"/>
              <a:t> </a:t>
            </a:r>
          </a:p>
        </p:txBody>
      </p:sp>
      <p:pic>
        <p:nvPicPr>
          <p:cNvPr id="4098" name="Picture 2" descr="Early Warnings for All Initiative">
            <a:extLst>
              <a:ext uri="{FF2B5EF4-FFF2-40B4-BE49-F238E27FC236}">
                <a16:creationId xmlns:a16="http://schemas.microsoft.com/office/drawing/2014/main" id="{5D837E98-6FC1-1469-426A-17039C28C1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8828" y="741658"/>
            <a:ext cx="33909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510460"/>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479D20-2750-47A9-90AC-BC8FBC8AEC03}"/>
              </a:ext>
            </a:extLst>
          </p:cNvPr>
          <p:cNvSpPr/>
          <p:nvPr/>
        </p:nvSpPr>
        <p:spPr>
          <a:xfrm>
            <a:off x="0" y="36215"/>
            <a:ext cx="10693400" cy="1440160"/>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C0D0BE63-A3CF-4BD1-AE59-24D166830726}"/>
              </a:ext>
            </a:extLst>
          </p:cNvPr>
          <p:cNvSpPr>
            <a:spLocks noGrp="1"/>
          </p:cNvSpPr>
          <p:nvPr>
            <p:ph type="title"/>
          </p:nvPr>
        </p:nvSpPr>
        <p:spPr>
          <a:xfrm>
            <a:off x="534987" y="2298431"/>
            <a:ext cx="9623425" cy="885130"/>
          </a:xfrm>
        </p:spPr>
        <p:txBody>
          <a:bodyPr/>
          <a:lstStyle/>
          <a:p>
            <a:pPr algn="ctr"/>
            <a:r>
              <a:rPr lang="en-US" sz="6000" dirty="0"/>
              <a:t>Thank you</a:t>
            </a:r>
            <a:endParaRPr lang="en-GB" sz="6000" dirty="0"/>
          </a:p>
        </p:txBody>
      </p:sp>
      <p:sp>
        <p:nvSpPr>
          <p:cNvPr id="6" name="Content Placeholder 5">
            <a:extLst>
              <a:ext uri="{FF2B5EF4-FFF2-40B4-BE49-F238E27FC236}">
                <a16:creationId xmlns:a16="http://schemas.microsoft.com/office/drawing/2014/main" id="{202912F4-3BD1-4A4F-8D6B-7FAB94A4DC17}"/>
              </a:ext>
            </a:extLst>
          </p:cNvPr>
          <p:cNvSpPr>
            <a:spLocks noGrp="1"/>
          </p:cNvSpPr>
          <p:nvPr>
            <p:ph idx="1"/>
          </p:nvPr>
        </p:nvSpPr>
        <p:spPr>
          <a:xfrm>
            <a:off x="560961" y="3945681"/>
            <a:ext cx="9623425" cy="1224136"/>
          </a:xfrm>
        </p:spPr>
        <p:txBody>
          <a:bodyPr/>
          <a:lstStyle/>
          <a:p>
            <a:r>
              <a:rPr lang="en-US" sz="2000" dirty="0"/>
              <a:t>Luca Rossi, Deputy Chief, Regional Office for Africa</a:t>
            </a:r>
          </a:p>
          <a:p>
            <a:r>
              <a:rPr lang="en-US" sz="2000" dirty="0">
                <a:hlinkClick r:id="rId3">
                  <a:extLst>
                    <a:ext uri="{A12FA001-AC4F-418D-AE19-62706E023703}">
                      <ahyp:hlinkClr xmlns:ahyp="http://schemas.microsoft.com/office/drawing/2018/hyperlinkcolor" val="tx"/>
                    </a:ext>
                  </a:extLst>
                </a:hlinkClick>
              </a:rPr>
              <a:t>rossil@un.org</a:t>
            </a:r>
            <a:endParaRPr lang="en-US" sz="2000" dirty="0"/>
          </a:p>
          <a:p>
            <a:r>
              <a:rPr lang="en-US" sz="2000" dirty="0"/>
              <a:t>NOE &amp; ARISE Focal Point: Nehali Anupriya, Programme Management Officer (Partnerships)</a:t>
            </a:r>
          </a:p>
          <a:p>
            <a:r>
              <a:rPr lang="en-US" sz="2000" dirty="0" err="1"/>
              <a:t>nehali.anupriya@un.org</a:t>
            </a:r>
            <a:endParaRPr lang="en-US" sz="2000" dirty="0"/>
          </a:p>
          <a:p>
            <a:endParaRPr lang="en-GB" dirty="0"/>
          </a:p>
        </p:txBody>
      </p:sp>
      <p:pic>
        <p:nvPicPr>
          <p:cNvPr id="4" name="Picture 3">
            <a:extLst>
              <a:ext uri="{FF2B5EF4-FFF2-40B4-BE49-F238E27FC236}">
                <a16:creationId xmlns:a16="http://schemas.microsoft.com/office/drawing/2014/main" id="{A9AF8002-B71F-4EE3-B70E-9C39AA7E7A7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555381" y="278161"/>
            <a:ext cx="5616624" cy="1198214"/>
          </a:xfrm>
          <a:prstGeom prst="rect">
            <a:avLst/>
          </a:prstGeom>
        </p:spPr>
      </p:pic>
    </p:spTree>
    <p:extLst>
      <p:ext uri="{BB962C8B-B14F-4D97-AF65-F5344CB8AC3E}">
        <p14:creationId xmlns:p14="http://schemas.microsoft.com/office/powerpoint/2010/main" val="4244989841"/>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E89B0-1ADB-86F9-75BE-4637FFC575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5B198F-EB4D-E74D-989F-05D7BA198EF9}"/>
              </a:ext>
            </a:extLst>
          </p:cNvPr>
          <p:cNvSpPr>
            <a:spLocks noGrp="1"/>
          </p:cNvSpPr>
          <p:nvPr>
            <p:ph type="title"/>
          </p:nvPr>
        </p:nvSpPr>
        <p:spPr>
          <a:xfrm>
            <a:off x="534988" y="180231"/>
            <a:ext cx="9623425" cy="885130"/>
          </a:xfrm>
        </p:spPr>
        <p:txBody>
          <a:bodyPr wrap="square" anchor="ctr">
            <a:normAutofit/>
          </a:bodyPr>
          <a:lstStyle/>
          <a:p>
            <a:r>
              <a:rPr lang="en-US" dirty="0"/>
              <a:t>Earthquake impact in Africa</a:t>
            </a:r>
            <a:endParaRPr lang="en-GB" dirty="0"/>
          </a:p>
        </p:txBody>
      </p:sp>
      <p:pic>
        <p:nvPicPr>
          <p:cNvPr id="3" name="Picture 2" descr="GAR Report 2025 published. | UNESCO Chair on Water-related ...">
            <a:extLst>
              <a:ext uri="{FF2B5EF4-FFF2-40B4-BE49-F238E27FC236}">
                <a16:creationId xmlns:a16="http://schemas.microsoft.com/office/drawing/2014/main" id="{2D0226F3-372A-2F4B-7951-C81438B63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6053" y="138205"/>
            <a:ext cx="1312774" cy="1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3689562-57A6-2107-89DF-938F8B513ED1}"/>
              </a:ext>
            </a:extLst>
          </p:cNvPr>
          <p:cNvPicPr>
            <a:picLocks noChangeAspect="1"/>
          </p:cNvPicPr>
          <p:nvPr/>
        </p:nvPicPr>
        <p:blipFill>
          <a:blip r:embed="rId4"/>
          <a:srcRect t="6209"/>
          <a:stretch>
            <a:fillRect/>
          </a:stretch>
        </p:blipFill>
        <p:spPr>
          <a:xfrm>
            <a:off x="306139" y="1188343"/>
            <a:ext cx="10153129" cy="6361274"/>
          </a:xfrm>
          <a:prstGeom prst="rect">
            <a:avLst/>
          </a:prstGeom>
        </p:spPr>
      </p:pic>
      <p:pic>
        <p:nvPicPr>
          <p:cNvPr id="6" name="Picture 5" descr="GAR Report 2025 published. | UNESCO Chair on Water-related ...">
            <a:extLst>
              <a:ext uri="{FF2B5EF4-FFF2-40B4-BE49-F238E27FC236}">
                <a16:creationId xmlns:a16="http://schemas.microsoft.com/office/drawing/2014/main" id="{F28C55D4-31A4-1CA1-77D6-5959DB75A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5132" y="156617"/>
            <a:ext cx="1312774" cy="1854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44480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86F57-9EF8-79CD-47EB-DF793D0468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5DDE05-CFD1-D152-108E-1369C726EE22}"/>
              </a:ext>
            </a:extLst>
          </p:cNvPr>
          <p:cNvSpPr>
            <a:spLocks noGrp="1"/>
          </p:cNvSpPr>
          <p:nvPr>
            <p:ph type="title"/>
          </p:nvPr>
        </p:nvSpPr>
        <p:spPr>
          <a:xfrm>
            <a:off x="534988" y="180231"/>
            <a:ext cx="9623425" cy="885130"/>
          </a:xfrm>
        </p:spPr>
        <p:txBody>
          <a:bodyPr wrap="square" anchor="ctr">
            <a:normAutofit fontScale="90000"/>
          </a:bodyPr>
          <a:lstStyle/>
          <a:p>
            <a:r>
              <a:rPr lang="en-US" dirty="0"/>
              <a:t>Landslides impact in Africa: </a:t>
            </a:r>
            <a:r>
              <a:rPr lang="en-GB" dirty="0"/>
              <a:t>5–10% of global landslide fatalities</a:t>
            </a:r>
          </a:p>
        </p:txBody>
      </p:sp>
      <p:pic>
        <p:nvPicPr>
          <p:cNvPr id="1026" name="Picture 2">
            <a:extLst>
              <a:ext uri="{FF2B5EF4-FFF2-40B4-BE49-F238E27FC236}">
                <a16:creationId xmlns:a16="http://schemas.microsoft.com/office/drawing/2014/main" id="{9705063B-66C0-D541-F7C1-DCEE1FD67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142" y="1260351"/>
            <a:ext cx="10175454" cy="32372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5AEC52C-0A25-C58A-6F9A-FB4A32B5D6B6}"/>
              </a:ext>
            </a:extLst>
          </p:cNvPr>
          <p:cNvSpPr txBox="1"/>
          <p:nvPr/>
        </p:nvSpPr>
        <p:spPr>
          <a:xfrm>
            <a:off x="171476" y="4284687"/>
            <a:ext cx="10009112" cy="2677656"/>
          </a:xfrm>
          <a:prstGeom prst="rect">
            <a:avLst/>
          </a:prstGeom>
          <a:noFill/>
        </p:spPr>
        <p:txBody>
          <a:bodyPr wrap="square">
            <a:spAutoFit/>
          </a:bodyPr>
          <a:lstStyle/>
          <a:p>
            <a:r>
              <a:rPr lang="en-GB" sz="2400" b="1" dirty="0">
                <a:solidFill>
                  <a:schemeClr val="bg1"/>
                </a:solidFill>
              </a:rPr>
              <a:t>Main trigger</a:t>
            </a:r>
            <a:r>
              <a:rPr lang="en-GB" sz="2400" dirty="0">
                <a:solidFill>
                  <a:schemeClr val="bg1"/>
                </a:solidFill>
              </a:rPr>
              <a:t>: Intense rainfall (climate variability increasing risk)</a:t>
            </a:r>
          </a:p>
          <a:p>
            <a:pPr>
              <a:buNone/>
            </a:pPr>
            <a:endParaRPr lang="en-GB" sz="2400" b="1" dirty="0">
              <a:solidFill>
                <a:schemeClr val="bg1"/>
              </a:solidFill>
            </a:endParaRPr>
          </a:p>
          <a:p>
            <a:pPr>
              <a:buNone/>
            </a:pPr>
            <a:r>
              <a:rPr lang="en-GB" sz="2400" b="1" dirty="0">
                <a:solidFill>
                  <a:schemeClr val="bg1"/>
                </a:solidFill>
              </a:rPr>
              <a:t>Key Trends</a:t>
            </a:r>
            <a:endParaRPr lang="en-GB" sz="2400" dirty="0">
              <a:solidFill>
                <a:schemeClr val="bg1"/>
              </a:solidFill>
            </a:endParaRPr>
          </a:p>
          <a:p>
            <a:pPr>
              <a:buFont typeface="Arial" panose="020B0604020202020204" pitchFamily="34" charset="0"/>
              <a:buChar char="•"/>
            </a:pPr>
            <a:r>
              <a:rPr lang="en-GB" sz="2400" dirty="0">
                <a:solidFill>
                  <a:schemeClr val="bg1"/>
                </a:solidFill>
              </a:rPr>
              <a:t>Increasing frequency of reported events</a:t>
            </a:r>
          </a:p>
          <a:p>
            <a:pPr>
              <a:buFont typeface="Arial" panose="020B0604020202020204" pitchFamily="34" charset="0"/>
              <a:buChar char="•"/>
            </a:pPr>
            <a:r>
              <a:rPr lang="en-GB" sz="2400" dirty="0">
                <a:solidFill>
                  <a:schemeClr val="bg1"/>
                </a:solidFill>
              </a:rPr>
              <a:t>Rising urban landslide risk (informal settlements, waste dumps)</a:t>
            </a:r>
          </a:p>
          <a:p>
            <a:pPr>
              <a:buFont typeface="Arial" panose="020B0604020202020204" pitchFamily="34" charset="0"/>
              <a:buChar char="•"/>
            </a:pPr>
            <a:r>
              <a:rPr lang="en-GB" sz="2400" dirty="0">
                <a:solidFill>
                  <a:schemeClr val="bg1"/>
                </a:solidFill>
              </a:rPr>
              <a:t>High-impact, low-frequency disasters drive fatalities</a:t>
            </a:r>
          </a:p>
          <a:p>
            <a:pPr>
              <a:buFont typeface="Arial" panose="020B0604020202020204" pitchFamily="34" charset="0"/>
              <a:buChar char="•"/>
            </a:pPr>
            <a:r>
              <a:rPr lang="en-GB" sz="2400" dirty="0">
                <a:solidFill>
                  <a:schemeClr val="bg1"/>
                </a:solidFill>
              </a:rPr>
              <a:t>Significant underreporting across the continent</a:t>
            </a:r>
          </a:p>
        </p:txBody>
      </p:sp>
    </p:spTree>
    <p:extLst>
      <p:ext uri="{BB962C8B-B14F-4D97-AF65-F5344CB8AC3E}">
        <p14:creationId xmlns:p14="http://schemas.microsoft.com/office/powerpoint/2010/main" val="1575317416"/>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57D9-96F1-9F4E-E3D1-81BA64F346A8}"/>
              </a:ext>
            </a:extLst>
          </p:cNvPr>
          <p:cNvSpPr>
            <a:spLocks noGrp="1"/>
          </p:cNvSpPr>
          <p:nvPr>
            <p:ph type="title"/>
          </p:nvPr>
        </p:nvSpPr>
        <p:spPr/>
        <p:txBody>
          <a:bodyPr/>
          <a:lstStyle/>
          <a:p>
            <a:r>
              <a:rPr lang="en-US" dirty="0"/>
              <a:t>Exacerbated by the Information Gap</a:t>
            </a:r>
            <a:endParaRPr lang="it-IT" dirty="0"/>
          </a:p>
        </p:txBody>
      </p:sp>
      <p:pic>
        <p:nvPicPr>
          <p:cNvPr id="3" name="Picture 2" descr="Africa Increases Designation of GBON Stations">
            <a:extLst>
              <a:ext uri="{FF2B5EF4-FFF2-40B4-BE49-F238E27FC236}">
                <a16:creationId xmlns:a16="http://schemas.microsoft.com/office/drawing/2014/main" id="{D033A0D6-893C-19D5-977D-3FAEDD0D4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558" t="1197" r="34467" b="89225"/>
          <a:stretch>
            <a:fillRect/>
          </a:stretch>
        </p:blipFill>
        <p:spPr bwMode="auto">
          <a:xfrm>
            <a:off x="1458268" y="1180068"/>
            <a:ext cx="3312368" cy="576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frica Increases Designation of GBON Stations">
            <a:extLst>
              <a:ext uri="{FF2B5EF4-FFF2-40B4-BE49-F238E27FC236}">
                <a16:creationId xmlns:a16="http://schemas.microsoft.com/office/drawing/2014/main" id="{2FE8F100-D208-C102-764D-56EA375916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418" t="9117" r="3348" b="7532"/>
          <a:stretch>
            <a:fillRect/>
          </a:stretch>
        </p:blipFill>
        <p:spPr bwMode="auto">
          <a:xfrm>
            <a:off x="23826" y="1891873"/>
            <a:ext cx="5644064" cy="56693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88E1488-4E20-6A9C-9D47-857101939EBB}"/>
              </a:ext>
            </a:extLst>
          </p:cNvPr>
          <p:cNvSpPr txBox="1"/>
          <p:nvPr/>
        </p:nvSpPr>
        <p:spPr>
          <a:xfrm>
            <a:off x="5778748" y="2556495"/>
            <a:ext cx="5001684" cy="3539430"/>
          </a:xfrm>
          <a:prstGeom prst="rect">
            <a:avLst/>
          </a:prstGeom>
          <a:noFill/>
        </p:spPr>
        <p:txBody>
          <a:bodyPr wrap="square" rtlCol="0">
            <a:spAutoFit/>
          </a:bodyPr>
          <a:lstStyle/>
          <a:p>
            <a:r>
              <a:rPr lang="en-GB" sz="3200" b="1" dirty="0"/>
              <a:t>Challenges</a:t>
            </a:r>
          </a:p>
          <a:p>
            <a:pPr marL="457200" indent="-457200">
              <a:buFont typeface="Arial" panose="020B0604020202020204" pitchFamily="34" charset="0"/>
              <a:buChar char="•"/>
            </a:pPr>
            <a:r>
              <a:rPr lang="en-GB" sz="3200" dirty="0"/>
              <a:t>Coverage</a:t>
            </a:r>
          </a:p>
          <a:p>
            <a:pPr marL="457200" indent="-457200">
              <a:buFont typeface="Arial" panose="020B0604020202020204" pitchFamily="34" charset="0"/>
              <a:buChar char="•"/>
            </a:pPr>
            <a:r>
              <a:rPr lang="en-GB" sz="3200" dirty="0"/>
              <a:t>M</a:t>
            </a:r>
            <a:r>
              <a:rPr lang="en-IT" sz="3200" dirty="0"/>
              <a:t>ainteinance</a:t>
            </a:r>
          </a:p>
          <a:p>
            <a:pPr marL="457200" indent="-457200">
              <a:buFont typeface="Arial" panose="020B0604020202020204" pitchFamily="34" charset="0"/>
              <a:buChar char="•"/>
            </a:pPr>
            <a:r>
              <a:rPr lang="en-GB" sz="3200" dirty="0"/>
              <a:t>Infrastructure and capacity for a</a:t>
            </a:r>
            <a:r>
              <a:rPr lang="en-IT" sz="3200" dirty="0"/>
              <a:t>ccess and use</a:t>
            </a:r>
          </a:p>
          <a:p>
            <a:endParaRPr lang="en-IT" sz="3200" dirty="0"/>
          </a:p>
        </p:txBody>
      </p:sp>
    </p:spTree>
    <p:extLst>
      <p:ext uri="{BB962C8B-B14F-4D97-AF65-F5344CB8AC3E}">
        <p14:creationId xmlns:p14="http://schemas.microsoft.com/office/powerpoint/2010/main" val="2710323361"/>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7AAE3-104F-6A5A-852C-D997961FD0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4F07DB-E42B-B20C-D8DA-35AA46F1084E}"/>
              </a:ext>
            </a:extLst>
          </p:cNvPr>
          <p:cNvSpPr>
            <a:spLocks noGrp="1"/>
          </p:cNvSpPr>
          <p:nvPr>
            <p:ph type="title"/>
          </p:nvPr>
        </p:nvSpPr>
        <p:spPr/>
        <p:txBody>
          <a:bodyPr/>
          <a:lstStyle/>
          <a:p>
            <a:r>
              <a:rPr lang="en-US" dirty="0"/>
              <a:t>UNDRR approach to mitigate it</a:t>
            </a:r>
            <a:endParaRPr lang="en-GB" dirty="0"/>
          </a:p>
        </p:txBody>
      </p:sp>
      <p:sp>
        <p:nvSpPr>
          <p:cNvPr id="5" name="Content Placeholder 2">
            <a:extLst>
              <a:ext uri="{FF2B5EF4-FFF2-40B4-BE49-F238E27FC236}">
                <a16:creationId xmlns:a16="http://schemas.microsoft.com/office/drawing/2014/main" id="{83941177-84B8-EF12-229D-0DE3D0791237}"/>
              </a:ext>
            </a:extLst>
          </p:cNvPr>
          <p:cNvSpPr txBox="1">
            <a:spLocks/>
          </p:cNvSpPr>
          <p:nvPr/>
        </p:nvSpPr>
        <p:spPr>
          <a:xfrm>
            <a:off x="234133" y="1260882"/>
            <a:ext cx="5328592" cy="2519749"/>
          </a:xfrm>
          <a:prstGeom prst="rect">
            <a:avLst/>
          </a:prstGeom>
        </p:spPr>
        <p:txBody>
          <a:bodyPr/>
          <a:lstStyle>
            <a:lvl1pPr marL="390525" indent="-390525" algn="l" defTabSz="1042988" rtl="0" eaLnBrk="1" fontAlgn="base" hangingPunct="1">
              <a:lnSpc>
                <a:spcPct val="120000"/>
              </a:lnSpc>
              <a:spcBef>
                <a:spcPct val="20000"/>
              </a:spcBef>
              <a:spcAft>
                <a:spcPct val="0"/>
              </a:spcAft>
              <a:buClr>
                <a:srgbClr val="FF9933"/>
              </a:buClr>
              <a:buFont typeface="Wingdings" panose="05000000000000000000" pitchFamily="2" charset="2"/>
              <a:buChar char="§"/>
              <a:defRPr sz="2000">
                <a:solidFill>
                  <a:srgbClr val="004084"/>
                </a:solidFill>
                <a:latin typeface="Roboto" panose="02000000000000000000" pitchFamily="2" charset="0"/>
                <a:ea typeface="Roboto" panose="02000000000000000000" pitchFamily="2" charset="0"/>
                <a:cs typeface="Roboto" panose="02000000000000000000" pitchFamily="2" charset="0"/>
              </a:defRPr>
            </a:lvl1pPr>
            <a:lvl2pPr marL="742950" indent="-285750" algn="l" defTabSz="1042988" rtl="0" eaLnBrk="1" fontAlgn="base" hangingPunct="1">
              <a:lnSpc>
                <a:spcPct val="120000"/>
              </a:lnSpc>
              <a:spcBef>
                <a:spcPct val="20000"/>
              </a:spcBef>
              <a:spcAft>
                <a:spcPct val="0"/>
              </a:spcAft>
              <a:buClr>
                <a:srgbClr val="004084"/>
              </a:buClr>
              <a:buFont typeface="Arial" panose="020B0604020202020204" pitchFamily="34" charset="0"/>
              <a:buChar char="‒"/>
              <a:defRPr sz="1800">
                <a:solidFill>
                  <a:srgbClr val="004084"/>
                </a:solidFill>
                <a:latin typeface="Roboto" panose="02000000000000000000" pitchFamily="2" charset="0"/>
                <a:ea typeface="Roboto" panose="02000000000000000000" pitchFamily="2" charset="0"/>
                <a:cs typeface="Roboto" panose="02000000000000000000" pitchFamily="2" charset="0"/>
              </a:defRPr>
            </a:lvl2pPr>
            <a:lvl3pPr marL="1073150" indent="-268288" algn="l" defTabSz="1042988" rtl="0" eaLnBrk="1" fontAlgn="base" hangingPunct="1">
              <a:lnSpc>
                <a:spcPct val="120000"/>
              </a:lnSpc>
              <a:spcBef>
                <a:spcPct val="20000"/>
              </a:spcBef>
              <a:spcAft>
                <a:spcPct val="0"/>
              </a:spcAft>
              <a:buFont typeface="Wingdings" panose="05000000000000000000" pitchFamily="2" charset="2"/>
              <a:buChar char="§"/>
              <a:defRPr sz="1600" i="0">
                <a:solidFill>
                  <a:srgbClr val="004084"/>
                </a:solidFill>
                <a:latin typeface="Roboto" panose="02000000000000000000" pitchFamily="2" charset="0"/>
                <a:ea typeface="Roboto" panose="02000000000000000000" pitchFamily="2" charset="0"/>
                <a:cs typeface="Roboto" panose="02000000000000000000" pitchFamily="2" charset="0"/>
              </a:defRPr>
            </a:lvl3pPr>
            <a:lvl4pPr marL="1824038"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4pPr>
            <a:lvl5pPr marL="23463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5pPr>
            <a:lvl6pPr marL="28035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6pPr>
            <a:lvl7pPr marL="32607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7pPr>
            <a:lvl8pPr marL="37179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8pPr>
            <a:lvl9pPr marL="4175125" indent="-260350" algn="l" defTabSz="1042988" rtl="0" eaLnBrk="1" fontAlgn="base" hangingPunct="1">
              <a:spcBef>
                <a:spcPct val="20000"/>
              </a:spcBef>
              <a:spcAft>
                <a:spcPct val="0"/>
              </a:spcAft>
              <a:buFont typeface="Arial" charset="0"/>
              <a:defRPr sz="2300">
                <a:solidFill>
                  <a:schemeClr val="tx1"/>
                </a:solidFill>
                <a:latin typeface="+mn-lt"/>
                <a:ea typeface="Arial" charset="0"/>
                <a:cs typeface="+mn-cs"/>
              </a:defRPr>
            </a:lvl9pPr>
          </a:lstStyle>
          <a:p>
            <a:r>
              <a:rPr lang="en-GB" sz="2400" kern="0" dirty="0"/>
              <a:t>Diagnostic Tools</a:t>
            </a:r>
          </a:p>
          <a:p>
            <a:r>
              <a:rPr lang="en-GB" sz="2400" kern="0" dirty="0"/>
              <a:t>Policy and Strategy Development </a:t>
            </a:r>
          </a:p>
          <a:p>
            <a:r>
              <a:rPr lang="en-GB" sz="2400" kern="0" dirty="0"/>
              <a:t>Connecting and Coordinating</a:t>
            </a:r>
          </a:p>
          <a:p>
            <a:pPr marL="0" indent="0">
              <a:buNone/>
            </a:pPr>
            <a:r>
              <a:rPr lang="en-GB" sz="2400" b="1" kern="0" dirty="0"/>
              <a:t>Across 6 key areas:</a:t>
            </a:r>
          </a:p>
          <a:p>
            <a:endParaRPr lang="en-GB" sz="2400" kern="0" dirty="0"/>
          </a:p>
        </p:txBody>
      </p:sp>
      <p:graphicFrame>
        <p:nvGraphicFramePr>
          <p:cNvPr id="3" name="Diagram 2">
            <a:extLst>
              <a:ext uri="{FF2B5EF4-FFF2-40B4-BE49-F238E27FC236}">
                <a16:creationId xmlns:a16="http://schemas.microsoft.com/office/drawing/2014/main" id="{8F587E67-6648-1BCB-EF33-E9DB930EF479}"/>
              </a:ext>
            </a:extLst>
          </p:cNvPr>
          <p:cNvGraphicFramePr/>
          <p:nvPr>
            <p:extLst>
              <p:ext uri="{D42A27DB-BD31-4B8C-83A1-F6EECF244321}">
                <p14:modId xmlns:p14="http://schemas.microsoft.com/office/powerpoint/2010/main" val="3550926384"/>
              </p:ext>
            </p:extLst>
          </p:nvPr>
        </p:nvGraphicFramePr>
        <p:xfrm>
          <a:off x="0" y="2700417"/>
          <a:ext cx="10693400" cy="4752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Arrow: Striped Right 3">
            <a:extLst>
              <a:ext uri="{FF2B5EF4-FFF2-40B4-BE49-F238E27FC236}">
                <a16:creationId xmlns:a16="http://schemas.microsoft.com/office/drawing/2014/main" id="{4E0A2882-9366-5CBF-EA0E-27574BAE9496}"/>
              </a:ext>
            </a:extLst>
          </p:cNvPr>
          <p:cNvSpPr/>
          <p:nvPr/>
        </p:nvSpPr>
        <p:spPr>
          <a:xfrm rot="16200000">
            <a:off x="882204" y="6227795"/>
            <a:ext cx="504056" cy="64807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Arrow: Striped Right 5">
            <a:extLst>
              <a:ext uri="{FF2B5EF4-FFF2-40B4-BE49-F238E27FC236}">
                <a16:creationId xmlns:a16="http://schemas.microsoft.com/office/drawing/2014/main" id="{07F0F21B-8DCF-B189-BEA7-BB56F5F5E3B9}"/>
              </a:ext>
            </a:extLst>
          </p:cNvPr>
          <p:cNvSpPr/>
          <p:nvPr/>
        </p:nvSpPr>
        <p:spPr>
          <a:xfrm rot="16200000">
            <a:off x="2682404" y="6203576"/>
            <a:ext cx="504056" cy="64807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Arrow: Striped Right 6">
            <a:extLst>
              <a:ext uri="{FF2B5EF4-FFF2-40B4-BE49-F238E27FC236}">
                <a16:creationId xmlns:a16="http://schemas.microsoft.com/office/drawing/2014/main" id="{65D019B3-EBA1-B033-A224-6AF3C2FF9B0E}"/>
              </a:ext>
            </a:extLst>
          </p:cNvPr>
          <p:cNvSpPr/>
          <p:nvPr/>
        </p:nvSpPr>
        <p:spPr>
          <a:xfrm rot="16200000">
            <a:off x="7722964" y="6201127"/>
            <a:ext cx="504056" cy="64807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Arrow: Striped Right 7">
            <a:extLst>
              <a:ext uri="{FF2B5EF4-FFF2-40B4-BE49-F238E27FC236}">
                <a16:creationId xmlns:a16="http://schemas.microsoft.com/office/drawing/2014/main" id="{49C45F0A-2BD8-8087-6935-C8BD621EB3ED}"/>
              </a:ext>
            </a:extLst>
          </p:cNvPr>
          <p:cNvSpPr/>
          <p:nvPr/>
        </p:nvSpPr>
        <p:spPr>
          <a:xfrm rot="16200000">
            <a:off x="9451156" y="6227795"/>
            <a:ext cx="504056" cy="64807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9" name="TextBox 8">
            <a:extLst>
              <a:ext uri="{FF2B5EF4-FFF2-40B4-BE49-F238E27FC236}">
                <a16:creationId xmlns:a16="http://schemas.microsoft.com/office/drawing/2014/main" id="{21E6E54D-C930-B93C-4DA9-DC8A9BDD7F27}"/>
              </a:ext>
            </a:extLst>
          </p:cNvPr>
          <p:cNvSpPr txBox="1"/>
          <p:nvPr/>
        </p:nvSpPr>
        <p:spPr>
          <a:xfrm>
            <a:off x="882204" y="6965533"/>
            <a:ext cx="9348217" cy="415498"/>
          </a:xfrm>
          <a:prstGeom prst="rect">
            <a:avLst/>
          </a:prstGeom>
          <a:solidFill>
            <a:srgbClr val="92D050"/>
          </a:solidFill>
        </p:spPr>
        <p:txBody>
          <a:bodyPr wrap="square" rtlCol="0">
            <a:spAutoFit/>
          </a:bodyPr>
          <a:lstStyle/>
          <a:p>
            <a:pPr algn="ctr"/>
            <a:r>
              <a:rPr lang="en-US" dirty="0"/>
              <a:t>Potential areas of Copernicus engagement</a:t>
            </a:r>
            <a:endParaRPr lang="it-IT" dirty="0"/>
          </a:p>
        </p:txBody>
      </p:sp>
      <p:sp>
        <p:nvSpPr>
          <p:cNvPr id="10" name="Arrow: Striped Right 9">
            <a:extLst>
              <a:ext uri="{FF2B5EF4-FFF2-40B4-BE49-F238E27FC236}">
                <a16:creationId xmlns:a16="http://schemas.microsoft.com/office/drawing/2014/main" id="{F1704E14-FC01-5785-AF0C-5D0DD86E2FBF}"/>
              </a:ext>
            </a:extLst>
          </p:cNvPr>
          <p:cNvSpPr/>
          <p:nvPr/>
        </p:nvSpPr>
        <p:spPr>
          <a:xfrm rot="16200000">
            <a:off x="6027011" y="6208936"/>
            <a:ext cx="504056" cy="648072"/>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128068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vertical)">
                                      <p:cBhvr>
                                        <p:cTn id="7" dur="500"/>
                                        <p:tgtEl>
                                          <p:spTgt spid="9"/>
                                        </p:tgtEl>
                                      </p:cBhvr>
                                    </p:animEffect>
                                  </p:childTnLst>
                                </p:cTn>
                              </p:par>
                              <p:par>
                                <p:cTn id="8" presetID="3" presetClass="entr" presetSubtype="5"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vertical)">
                                      <p:cBhvr>
                                        <p:cTn id="10" dur="500"/>
                                        <p:tgtEl>
                                          <p:spTgt spid="4"/>
                                        </p:tgtEl>
                                      </p:cBhvr>
                                    </p:animEffect>
                                  </p:childTnLst>
                                </p:cTn>
                              </p:par>
                              <p:par>
                                <p:cTn id="11" presetID="3" presetClass="entr" presetSubtype="5"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vertical)">
                                      <p:cBhvr>
                                        <p:cTn id="13" dur="500"/>
                                        <p:tgtEl>
                                          <p:spTgt spid="6"/>
                                        </p:tgtEl>
                                      </p:cBhvr>
                                    </p:animEffect>
                                  </p:childTnLst>
                                </p:cTn>
                              </p:par>
                              <p:par>
                                <p:cTn id="14" presetID="3" presetClass="entr" presetSubtype="5"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vertical)">
                                      <p:cBhvr>
                                        <p:cTn id="16" dur="500"/>
                                        <p:tgtEl>
                                          <p:spTgt spid="10"/>
                                        </p:tgtEl>
                                      </p:cBhvr>
                                    </p:animEffect>
                                  </p:childTnLst>
                                </p:cTn>
                              </p:par>
                              <p:par>
                                <p:cTn id="17" presetID="3" presetClass="entr" presetSubtype="5"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vertical)">
                                      <p:cBhvr>
                                        <p:cTn id="19" dur="500"/>
                                        <p:tgtEl>
                                          <p:spTgt spid="7"/>
                                        </p:tgtEl>
                                      </p:cBhvr>
                                    </p:animEffect>
                                  </p:childTnLst>
                                </p:cTn>
                              </p:par>
                              <p:par>
                                <p:cTn id="20" presetID="3" presetClass="entr" presetSubtype="5"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03900-08E9-C710-11BE-3570294787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45444A-A84B-C0AD-BB70-E6D4F50A0CD3}"/>
              </a:ext>
            </a:extLst>
          </p:cNvPr>
          <p:cNvSpPr>
            <a:spLocks noGrp="1"/>
          </p:cNvSpPr>
          <p:nvPr>
            <p:ph type="title"/>
          </p:nvPr>
        </p:nvSpPr>
        <p:spPr/>
        <p:txBody>
          <a:bodyPr/>
          <a:lstStyle/>
          <a:p>
            <a:r>
              <a:rPr lang="en-US" dirty="0"/>
              <a:t>Existing Opportunities</a:t>
            </a:r>
            <a:endParaRPr lang="it-IT" dirty="0"/>
          </a:p>
        </p:txBody>
      </p:sp>
      <p:pic>
        <p:nvPicPr>
          <p:cNvPr id="4" name="Picture 3">
            <a:extLst>
              <a:ext uri="{FF2B5EF4-FFF2-40B4-BE49-F238E27FC236}">
                <a16:creationId xmlns:a16="http://schemas.microsoft.com/office/drawing/2014/main" id="{11CFD1B4-FB1E-E761-A611-751F06BB82F1}"/>
              </a:ext>
            </a:extLst>
          </p:cNvPr>
          <p:cNvPicPr>
            <a:picLocks noChangeAspect="1"/>
          </p:cNvPicPr>
          <p:nvPr/>
        </p:nvPicPr>
        <p:blipFill>
          <a:blip r:embed="rId2"/>
          <a:stretch>
            <a:fillRect/>
          </a:stretch>
        </p:blipFill>
        <p:spPr>
          <a:xfrm>
            <a:off x="0" y="1026524"/>
            <a:ext cx="10693400" cy="5508215"/>
          </a:xfrm>
          <a:prstGeom prst="rect">
            <a:avLst/>
          </a:prstGeom>
        </p:spPr>
      </p:pic>
    </p:spTree>
    <p:extLst>
      <p:ext uri="{BB962C8B-B14F-4D97-AF65-F5344CB8AC3E}">
        <p14:creationId xmlns:p14="http://schemas.microsoft.com/office/powerpoint/2010/main" val="3622957349"/>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9B06F-C6E7-DC6A-DBCC-B97EDEC511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E12536-2DAF-9D00-BA94-F8F74298912E}"/>
              </a:ext>
            </a:extLst>
          </p:cNvPr>
          <p:cNvSpPr>
            <a:spLocks noGrp="1"/>
          </p:cNvSpPr>
          <p:nvPr>
            <p:ph type="title"/>
          </p:nvPr>
        </p:nvSpPr>
        <p:spPr>
          <a:xfrm>
            <a:off x="534988" y="180231"/>
            <a:ext cx="9924280" cy="885130"/>
          </a:xfrm>
        </p:spPr>
        <p:txBody>
          <a:bodyPr/>
          <a:lstStyle/>
          <a:p>
            <a:r>
              <a:rPr lang="en-US" dirty="0"/>
              <a:t>CEMS training programme of the Degree of </a:t>
            </a:r>
            <a:r>
              <a:rPr lang="en-US" dirty="0" err="1"/>
              <a:t>Urbanisation</a:t>
            </a:r>
            <a:endParaRPr lang="en-GB" dirty="0"/>
          </a:p>
        </p:txBody>
      </p:sp>
      <p:pic>
        <p:nvPicPr>
          <p:cNvPr id="4" name="Picture 3">
            <a:extLst>
              <a:ext uri="{FF2B5EF4-FFF2-40B4-BE49-F238E27FC236}">
                <a16:creationId xmlns:a16="http://schemas.microsoft.com/office/drawing/2014/main" id="{5C278634-C534-08C7-E518-3DFD28B2F863}"/>
              </a:ext>
            </a:extLst>
          </p:cNvPr>
          <p:cNvPicPr>
            <a:picLocks noChangeAspect="1"/>
          </p:cNvPicPr>
          <p:nvPr/>
        </p:nvPicPr>
        <p:blipFill>
          <a:blip r:embed="rId3"/>
          <a:stretch>
            <a:fillRect/>
          </a:stretch>
        </p:blipFill>
        <p:spPr>
          <a:xfrm>
            <a:off x="421450" y="1111793"/>
            <a:ext cx="8885690" cy="5831069"/>
          </a:xfrm>
          <a:prstGeom prst="rect">
            <a:avLst/>
          </a:prstGeom>
        </p:spPr>
      </p:pic>
      <p:sp>
        <p:nvSpPr>
          <p:cNvPr id="7" name="TextBox 6">
            <a:extLst>
              <a:ext uri="{FF2B5EF4-FFF2-40B4-BE49-F238E27FC236}">
                <a16:creationId xmlns:a16="http://schemas.microsoft.com/office/drawing/2014/main" id="{77833DDD-26B3-2CF1-75D6-77AD599C37A2}"/>
              </a:ext>
            </a:extLst>
          </p:cNvPr>
          <p:cNvSpPr txBox="1"/>
          <p:nvPr/>
        </p:nvSpPr>
        <p:spPr>
          <a:xfrm>
            <a:off x="5594089" y="7042478"/>
            <a:ext cx="4840828" cy="338554"/>
          </a:xfrm>
          <a:prstGeom prst="rect">
            <a:avLst/>
          </a:prstGeom>
          <a:noFill/>
        </p:spPr>
        <p:txBody>
          <a:bodyPr wrap="square">
            <a:spAutoFit/>
          </a:bodyPr>
          <a:lstStyle/>
          <a:p>
            <a:pPr algn="l"/>
            <a:r>
              <a:rPr lang="en-US" sz="1600" b="1" dirty="0">
                <a:solidFill>
                  <a:srgbClr val="273B4B"/>
                </a:solidFill>
                <a:latin typeface="Arial" panose="020B0604020202020204" pitchFamily="34" charset="0"/>
              </a:rPr>
              <a:t>Source: </a:t>
            </a:r>
            <a:r>
              <a:rPr lang="en-US" sz="1600" b="1" i="0" dirty="0">
                <a:solidFill>
                  <a:srgbClr val="273B4B"/>
                </a:solidFill>
                <a:effectLst/>
                <a:latin typeface="Arial" panose="020B0604020202020204" pitchFamily="34" charset="0"/>
              </a:rPr>
              <a:t>GHSL - Global Human Settlement Layer</a:t>
            </a:r>
          </a:p>
        </p:txBody>
      </p:sp>
    </p:spTree>
    <p:extLst>
      <p:ext uri="{BB962C8B-B14F-4D97-AF65-F5344CB8AC3E}">
        <p14:creationId xmlns:p14="http://schemas.microsoft.com/office/powerpoint/2010/main" val="3669119353"/>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5FA1B-09C9-8D09-6BE4-11EC2350147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53D7874-1816-A687-4FBB-4A0041F978BA}"/>
              </a:ext>
            </a:extLst>
          </p:cNvPr>
          <p:cNvSpPr txBox="1"/>
          <p:nvPr/>
        </p:nvSpPr>
        <p:spPr>
          <a:xfrm>
            <a:off x="369306" y="6066303"/>
            <a:ext cx="5193418" cy="738664"/>
          </a:xfrm>
          <a:prstGeom prst="rect">
            <a:avLst/>
          </a:prstGeom>
          <a:solidFill>
            <a:srgbClr val="FFFF00"/>
          </a:solidFill>
        </p:spPr>
        <p:txBody>
          <a:bodyPr wrap="square" rtlCol="0">
            <a:spAutoFit/>
          </a:bodyPr>
          <a:lstStyle/>
          <a:p>
            <a:r>
              <a:rPr lang="en-US" dirty="0"/>
              <a:t>Vital and dynamic space to build resident capacities and long-term partnerships</a:t>
            </a:r>
            <a:endParaRPr lang="it-IT" dirty="0"/>
          </a:p>
        </p:txBody>
      </p:sp>
      <p:pic>
        <p:nvPicPr>
          <p:cNvPr id="1026" name="Picture 2">
            <a:extLst>
              <a:ext uri="{FF2B5EF4-FFF2-40B4-BE49-F238E27FC236}">
                <a16:creationId xmlns:a16="http://schemas.microsoft.com/office/drawing/2014/main" id="{80B2918D-2020-925A-AC28-DE8AAF7C2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759" y="4059337"/>
            <a:ext cx="4617354" cy="35019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CE4B38-8B37-03D5-85C4-04777A854B30}"/>
              </a:ext>
            </a:extLst>
          </p:cNvPr>
          <p:cNvPicPr>
            <a:picLocks noChangeAspect="1"/>
          </p:cNvPicPr>
          <p:nvPr/>
        </p:nvPicPr>
        <p:blipFill>
          <a:blip r:embed="rId4"/>
          <a:srcRect t="3651" r="2625" b="3011"/>
          <a:stretch>
            <a:fillRect/>
          </a:stretch>
        </p:blipFill>
        <p:spPr>
          <a:xfrm>
            <a:off x="26595" y="1116335"/>
            <a:ext cx="6760266" cy="4464496"/>
          </a:xfrm>
          <a:prstGeom prst="rect">
            <a:avLst/>
          </a:prstGeom>
        </p:spPr>
      </p:pic>
      <p:sp>
        <p:nvSpPr>
          <p:cNvPr id="11" name="TextBox 10">
            <a:extLst>
              <a:ext uri="{FF2B5EF4-FFF2-40B4-BE49-F238E27FC236}">
                <a16:creationId xmlns:a16="http://schemas.microsoft.com/office/drawing/2014/main" id="{2D2DC162-AA81-3D12-8CD8-2BC83A491D2A}"/>
              </a:ext>
            </a:extLst>
          </p:cNvPr>
          <p:cNvSpPr txBox="1"/>
          <p:nvPr/>
        </p:nvSpPr>
        <p:spPr>
          <a:xfrm>
            <a:off x="668372" y="108281"/>
            <a:ext cx="8064896" cy="738664"/>
          </a:xfrm>
          <a:prstGeom prst="rect">
            <a:avLst/>
          </a:prstGeom>
          <a:noFill/>
        </p:spPr>
        <p:txBody>
          <a:bodyPr wrap="square" rtlCol="0">
            <a:spAutoFit/>
          </a:bodyPr>
          <a:lstStyle/>
          <a:p>
            <a:pPr algn="ctr"/>
            <a:r>
              <a:rPr lang="en-US" b="1" dirty="0"/>
              <a:t>AMHEWAS</a:t>
            </a:r>
          </a:p>
          <a:p>
            <a:pPr algn="ctr"/>
            <a:r>
              <a:rPr lang="en-US" b="1" dirty="0"/>
              <a:t>A</a:t>
            </a:r>
            <a:r>
              <a:rPr lang="en-US" dirty="0"/>
              <a:t>frica </a:t>
            </a:r>
            <a:r>
              <a:rPr lang="en-US" b="1" dirty="0"/>
              <a:t>M</a:t>
            </a:r>
            <a:r>
              <a:rPr lang="en-US" dirty="0"/>
              <a:t>ulti-</a:t>
            </a:r>
            <a:r>
              <a:rPr lang="en-US" b="1" dirty="0"/>
              <a:t>H</a:t>
            </a:r>
            <a:r>
              <a:rPr lang="en-US" dirty="0"/>
              <a:t>azard </a:t>
            </a:r>
            <a:r>
              <a:rPr lang="en-US" b="1" dirty="0"/>
              <a:t>E</a:t>
            </a:r>
            <a:r>
              <a:rPr lang="en-US" dirty="0"/>
              <a:t>arly </a:t>
            </a:r>
            <a:r>
              <a:rPr lang="en-US" b="1" dirty="0"/>
              <a:t>W</a:t>
            </a:r>
            <a:r>
              <a:rPr lang="en-US" dirty="0"/>
              <a:t>arning and </a:t>
            </a:r>
            <a:r>
              <a:rPr lang="en-US" b="1" dirty="0"/>
              <a:t>A</a:t>
            </a:r>
            <a:r>
              <a:rPr lang="en-US" dirty="0"/>
              <a:t>ction </a:t>
            </a:r>
            <a:r>
              <a:rPr lang="en-US" b="1" dirty="0"/>
              <a:t>S</a:t>
            </a:r>
            <a:r>
              <a:rPr lang="en-US" dirty="0"/>
              <a:t>ystem for DRR</a:t>
            </a:r>
            <a:endParaRPr lang="it-IT" dirty="0"/>
          </a:p>
        </p:txBody>
      </p:sp>
      <p:pic>
        <p:nvPicPr>
          <p:cNvPr id="4" name="image13.jpg" descr="A group of people standing in a room&#10;&#10;Description automatically generated">
            <a:extLst>
              <a:ext uri="{FF2B5EF4-FFF2-40B4-BE49-F238E27FC236}">
                <a16:creationId xmlns:a16="http://schemas.microsoft.com/office/drawing/2014/main" id="{B8E09FD5-E262-CAD7-B716-67300637AD6C}"/>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6786861" y="895746"/>
            <a:ext cx="3864869" cy="306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Striped Right 3">
            <a:extLst>
              <a:ext uri="{FF2B5EF4-FFF2-40B4-BE49-F238E27FC236}">
                <a16:creationId xmlns:a16="http://schemas.microsoft.com/office/drawing/2014/main" id="{3D3292F8-5820-C1E6-D9C8-F9A034385723}"/>
              </a:ext>
            </a:extLst>
          </p:cNvPr>
          <p:cNvSpPr/>
          <p:nvPr/>
        </p:nvSpPr>
        <p:spPr>
          <a:xfrm rot="5400000">
            <a:off x="8255931" y="3631637"/>
            <a:ext cx="854771" cy="757798"/>
          </a:xfrm>
          <a:prstGeom prst="stripedRightArrow">
            <a:avLst/>
          </a:prstGeom>
          <a:gradFill>
            <a:gsLst>
              <a:gs pos="0">
                <a:schemeClr val="accent1">
                  <a:satMod val="103000"/>
                  <a:lumMod val="102000"/>
                  <a:tint val="94000"/>
                </a:schemeClr>
              </a:gs>
              <a:gs pos="5000">
                <a:srgbClr val="FFFF00"/>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569428063"/>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E0535-8123-4F0C-B2F7-9BAA6BFA987E}"/>
              </a:ext>
            </a:extLst>
          </p:cNvPr>
          <p:cNvSpPr>
            <a:spLocks noGrp="1"/>
          </p:cNvSpPr>
          <p:nvPr>
            <p:ph type="title"/>
          </p:nvPr>
        </p:nvSpPr>
        <p:spPr/>
        <p:txBody>
          <a:bodyPr/>
          <a:lstStyle/>
          <a:p>
            <a:r>
              <a:rPr lang="en-US" dirty="0"/>
              <a:t>Two key networks </a:t>
            </a:r>
            <a:endParaRPr lang="en-GB" dirty="0"/>
          </a:p>
        </p:txBody>
      </p:sp>
      <p:sp>
        <p:nvSpPr>
          <p:cNvPr id="9" name="Rectangle 8">
            <a:extLst>
              <a:ext uri="{FF2B5EF4-FFF2-40B4-BE49-F238E27FC236}">
                <a16:creationId xmlns:a16="http://schemas.microsoft.com/office/drawing/2014/main" id="{19192B83-3622-43F5-A08B-B6063257EFCA}"/>
              </a:ext>
            </a:extLst>
          </p:cNvPr>
          <p:cNvSpPr/>
          <p:nvPr/>
        </p:nvSpPr>
        <p:spPr>
          <a:xfrm>
            <a:off x="235190" y="1210151"/>
            <a:ext cx="10296086" cy="885130"/>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mj-lt"/>
                <a:ea typeface="Roboto Black" panose="02000000000000000000" pitchFamily="2" charset="0"/>
                <a:cs typeface="Roboto Black" panose="02000000000000000000" pitchFamily="2" charset="0"/>
              </a:rPr>
              <a:t>47+ Members of the Network of Centers of Excellence for DRR (</a:t>
            </a:r>
            <a:r>
              <a:rPr lang="en-US" sz="2400" dirty="0" err="1">
                <a:latin typeface="+mj-lt"/>
                <a:ea typeface="Roboto Black" panose="02000000000000000000" pitchFamily="2" charset="0"/>
                <a:cs typeface="Roboto Black" panose="02000000000000000000" pitchFamily="2" charset="0"/>
              </a:rPr>
              <a:t>NoE</a:t>
            </a:r>
            <a:r>
              <a:rPr lang="en-US" sz="2400" dirty="0">
                <a:latin typeface="+mj-lt"/>
                <a:ea typeface="Roboto Black" panose="02000000000000000000" pitchFamily="2" charset="0"/>
                <a:cs typeface="Roboto Black" panose="02000000000000000000" pitchFamily="2" charset="0"/>
              </a:rPr>
              <a:t>) including:</a:t>
            </a:r>
            <a:endParaRPr lang="en-GB" sz="2400" dirty="0">
              <a:latin typeface="+mj-lt"/>
              <a:ea typeface="Roboto Black" panose="02000000000000000000" pitchFamily="2" charset="0"/>
              <a:cs typeface="Roboto Black" panose="02000000000000000000" pitchFamily="2" charset="0"/>
            </a:endParaRPr>
          </a:p>
        </p:txBody>
      </p:sp>
      <p:pic>
        <p:nvPicPr>
          <p:cNvPr id="3" name="Picture 2">
            <a:extLst>
              <a:ext uri="{FF2B5EF4-FFF2-40B4-BE49-F238E27FC236}">
                <a16:creationId xmlns:a16="http://schemas.microsoft.com/office/drawing/2014/main" id="{F2E4FAA4-3BFF-73D8-2B98-AB4D37CB9C62}"/>
              </a:ext>
            </a:extLst>
          </p:cNvPr>
          <p:cNvPicPr>
            <a:picLocks noChangeAspect="1"/>
          </p:cNvPicPr>
          <p:nvPr/>
        </p:nvPicPr>
        <p:blipFill>
          <a:blip r:embed="rId3"/>
          <a:stretch>
            <a:fillRect/>
          </a:stretch>
        </p:blipFill>
        <p:spPr>
          <a:xfrm>
            <a:off x="4423966" y="5290366"/>
            <a:ext cx="1489348" cy="1489348"/>
          </a:xfrm>
          <a:prstGeom prst="rect">
            <a:avLst/>
          </a:prstGeom>
        </p:spPr>
      </p:pic>
      <p:pic>
        <p:nvPicPr>
          <p:cNvPr id="4" name="Picture 3">
            <a:extLst>
              <a:ext uri="{FF2B5EF4-FFF2-40B4-BE49-F238E27FC236}">
                <a16:creationId xmlns:a16="http://schemas.microsoft.com/office/drawing/2014/main" id="{46788C0C-0A73-265A-9807-BF1D95F2A877}"/>
              </a:ext>
            </a:extLst>
          </p:cNvPr>
          <p:cNvPicPr>
            <a:picLocks noChangeAspect="1"/>
          </p:cNvPicPr>
          <p:nvPr/>
        </p:nvPicPr>
        <p:blipFill>
          <a:blip r:embed="rId4"/>
          <a:stretch>
            <a:fillRect/>
          </a:stretch>
        </p:blipFill>
        <p:spPr>
          <a:xfrm>
            <a:off x="986617" y="3861796"/>
            <a:ext cx="2095500" cy="965200"/>
          </a:xfrm>
          <a:prstGeom prst="rect">
            <a:avLst/>
          </a:prstGeom>
        </p:spPr>
      </p:pic>
      <p:pic>
        <p:nvPicPr>
          <p:cNvPr id="5" name="Picture 4">
            <a:extLst>
              <a:ext uri="{FF2B5EF4-FFF2-40B4-BE49-F238E27FC236}">
                <a16:creationId xmlns:a16="http://schemas.microsoft.com/office/drawing/2014/main" id="{D002A499-2947-F0C1-7783-47906994D6EF}"/>
              </a:ext>
            </a:extLst>
          </p:cNvPr>
          <p:cNvPicPr>
            <a:picLocks noChangeAspect="1"/>
          </p:cNvPicPr>
          <p:nvPr/>
        </p:nvPicPr>
        <p:blipFill>
          <a:blip r:embed="rId5"/>
          <a:stretch>
            <a:fillRect/>
          </a:stretch>
        </p:blipFill>
        <p:spPr>
          <a:xfrm>
            <a:off x="6827620" y="5647690"/>
            <a:ext cx="2590800" cy="774700"/>
          </a:xfrm>
          <a:prstGeom prst="rect">
            <a:avLst/>
          </a:prstGeom>
        </p:spPr>
      </p:pic>
      <p:pic>
        <p:nvPicPr>
          <p:cNvPr id="6" name="Picture 5">
            <a:extLst>
              <a:ext uri="{FF2B5EF4-FFF2-40B4-BE49-F238E27FC236}">
                <a16:creationId xmlns:a16="http://schemas.microsoft.com/office/drawing/2014/main" id="{8F07FE7D-00BD-B0A3-F1B4-951E8BCEFCDF}"/>
              </a:ext>
            </a:extLst>
          </p:cNvPr>
          <p:cNvPicPr>
            <a:picLocks noChangeAspect="1"/>
          </p:cNvPicPr>
          <p:nvPr/>
        </p:nvPicPr>
        <p:blipFill>
          <a:blip r:embed="rId6"/>
          <a:stretch>
            <a:fillRect/>
          </a:stretch>
        </p:blipFill>
        <p:spPr>
          <a:xfrm>
            <a:off x="6827620" y="3780631"/>
            <a:ext cx="2816303" cy="1041133"/>
          </a:xfrm>
          <a:prstGeom prst="rect">
            <a:avLst/>
          </a:prstGeom>
        </p:spPr>
      </p:pic>
      <p:pic>
        <p:nvPicPr>
          <p:cNvPr id="7" name="Picture 6">
            <a:extLst>
              <a:ext uri="{FF2B5EF4-FFF2-40B4-BE49-F238E27FC236}">
                <a16:creationId xmlns:a16="http://schemas.microsoft.com/office/drawing/2014/main" id="{ABBEFB0E-0746-B67D-091B-4295A37DF733}"/>
              </a:ext>
            </a:extLst>
          </p:cNvPr>
          <p:cNvPicPr>
            <a:picLocks noChangeAspect="1"/>
          </p:cNvPicPr>
          <p:nvPr/>
        </p:nvPicPr>
        <p:blipFill>
          <a:blip r:embed="rId7"/>
          <a:stretch>
            <a:fillRect/>
          </a:stretch>
        </p:blipFill>
        <p:spPr>
          <a:xfrm>
            <a:off x="4350743" y="2188035"/>
            <a:ext cx="1635795" cy="1635795"/>
          </a:xfrm>
          <a:prstGeom prst="rect">
            <a:avLst/>
          </a:prstGeom>
        </p:spPr>
      </p:pic>
      <p:pic>
        <p:nvPicPr>
          <p:cNvPr id="8" name="Picture 7">
            <a:extLst>
              <a:ext uri="{FF2B5EF4-FFF2-40B4-BE49-F238E27FC236}">
                <a16:creationId xmlns:a16="http://schemas.microsoft.com/office/drawing/2014/main" id="{37AF29C2-5A4F-8089-C49C-F9FFC101FBCA}"/>
              </a:ext>
            </a:extLst>
          </p:cNvPr>
          <p:cNvPicPr>
            <a:picLocks noChangeAspect="1"/>
          </p:cNvPicPr>
          <p:nvPr/>
        </p:nvPicPr>
        <p:blipFill>
          <a:blip r:embed="rId8"/>
          <a:stretch>
            <a:fillRect/>
          </a:stretch>
        </p:blipFill>
        <p:spPr>
          <a:xfrm>
            <a:off x="6854646" y="2450594"/>
            <a:ext cx="2762250" cy="1008221"/>
          </a:xfrm>
          <a:prstGeom prst="rect">
            <a:avLst/>
          </a:prstGeom>
        </p:spPr>
      </p:pic>
      <p:pic>
        <p:nvPicPr>
          <p:cNvPr id="11" name="Picture 10">
            <a:extLst>
              <a:ext uri="{FF2B5EF4-FFF2-40B4-BE49-F238E27FC236}">
                <a16:creationId xmlns:a16="http://schemas.microsoft.com/office/drawing/2014/main" id="{159A678C-6E8A-3869-9D42-4BE7EBE1D76F}"/>
              </a:ext>
            </a:extLst>
          </p:cNvPr>
          <p:cNvPicPr>
            <a:picLocks noChangeAspect="1"/>
          </p:cNvPicPr>
          <p:nvPr/>
        </p:nvPicPr>
        <p:blipFill>
          <a:blip r:embed="rId9"/>
          <a:stretch>
            <a:fillRect/>
          </a:stretch>
        </p:blipFill>
        <p:spPr>
          <a:xfrm>
            <a:off x="792942" y="2664949"/>
            <a:ext cx="2482851" cy="627178"/>
          </a:xfrm>
          <a:prstGeom prst="rect">
            <a:avLst/>
          </a:prstGeom>
        </p:spPr>
      </p:pic>
      <p:pic>
        <p:nvPicPr>
          <p:cNvPr id="12" name="Picture 11">
            <a:extLst>
              <a:ext uri="{FF2B5EF4-FFF2-40B4-BE49-F238E27FC236}">
                <a16:creationId xmlns:a16="http://schemas.microsoft.com/office/drawing/2014/main" id="{959EEFFE-E967-7A32-D94C-A5D7930C58C6}"/>
              </a:ext>
            </a:extLst>
          </p:cNvPr>
          <p:cNvPicPr>
            <a:picLocks noChangeAspect="1"/>
          </p:cNvPicPr>
          <p:nvPr/>
        </p:nvPicPr>
        <p:blipFill>
          <a:blip r:embed="rId10"/>
          <a:stretch>
            <a:fillRect/>
          </a:stretch>
        </p:blipFill>
        <p:spPr>
          <a:xfrm>
            <a:off x="4214717" y="3861796"/>
            <a:ext cx="1907846" cy="774701"/>
          </a:xfrm>
          <a:prstGeom prst="rect">
            <a:avLst/>
          </a:prstGeom>
        </p:spPr>
      </p:pic>
      <p:pic>
        <p:nvPicPr>
          <p:cNvPr id="14" name="Picture 13">
            <a:extLst>
              <a:ext uri="{FF2B5EF4-FFF2-40B4-BE49-F238E27FC236}">
                <a16:creationId xmlns:a16="http://schemas.microsoft.com/office/drawing/2014/main" id="{FF7D8167-12C5-5210-771D-AF622394F5EB}"/>
              </a:ext>
            </a:extLst>
          </p:cNvPr>
          <p:cNvPicPr>
            <a:picLocks noChangeAspect="1"/>
          </p:cNvPicPr>
          <p:nvPr/>
        </p:nvPicPr>
        <p:blipFill>
          <a:blip r:embed="rId11"/>
          <a:stretch>
            <a:fillRect/>
          </a:stretch>
        </p:blipFill>
        <p:spPr>
          <a:xfrm>
            <a:off x="792942" y="5241290"/>
            <a:ext cx="2482850" cy="1587500"/>
          </a:xfrm>
          <a:prstGeom prst="rect">
            <a:avLst/>
          </a:prstGeom>
        </p:spPr>
      </p:pic>
    </p:spTree>
    <p:extLst>
      <p:ext uri="{BB962C8B-B14F-4D97-AF65-F5344CB8AC3E}">
        <p14:creationId xmlns:p14="http://schemas.microsoft.com/office/powerpoint/2010/main" val="83838054"/>
      </p:ext>
    </p:extLst>
  </p:cSld>
  <p:clrMapOvr>
    <a:masterClrMapping/>
  </p:clrMapOvr>
  <p:transition spd="slow">
    <p:push/>
  </p:transition>
</p:sld>
</file>

<file path=ppt/theme/theme1.xml><?xml version="1.0" encoding="utf-8"?>
<a:theme xmlns:a="http://schemas.openxmlformats.org/drawingml/2006/main" name="UNISDR">
  <a:themeElements>
    <a:clrScheme name="UNISDR">
      <a:dk1>
        <a:srgbClr val="294A64"/>
      </a:dk1>
      <a:lt1>
        <a:sysClr val="window" lastClr="FFFFFF"/>
      </a:lt1>
      <a:dk2>
        <a:srgbClr val="7F7F7F"/>
      </a:dk2>
      <a:lt2>
        <a:srgbClr val="E7E6E6"/>
      </a:lt2>
      <a:accent1>
        <a:srgbClr val="0C4F85"/>
      </a:accent1>
      <a:accent2>
        <a:srgbClr val="D87A3D"/>
      </a:accent2>
      <a:accent3>
        <a:srgbClr val="0F9F9F"/>
      </a:accent3>
      <a:accent4>
        <a:srgbClr val="843C79"/>
      </a:accent4>
      <a:accent5>
        <a:srgbClr val="9F2039"/>
      </a:accent5>
      <a:accent6>
        <a:srgbClr val="6093BD"/>
      </a:accent6>
      <a:hlink>
        <a:srgbClr val="004F91"/>
      </a:hlink>
      <a:folHlink>
        <a:srgbClr val="6093BD"/>
      </a:folHlink>
    </a:clrScheme>
    <a:fontScheme name="UNISDR">
      <a:majorFont>
        <a:latin typeface="Roboto Black"/>
        <a:ea typeface="ＭＳ Ｐゴシック"/>
        <a:cs typeface="Arial"/>
      </a:majorFont>
      <a:minorFont>
        <a:latin typeface="Roboto"/>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F205FAFC-2F2F-1646-98AB-4958DC15FB8F}" vid="{95D59976-84C3-894A-81CD-A690B5BAB39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85ec44e-1bab-4c0b-9df0-6ba128686fc9" xsi:nil="true"/>
    <lcf76f155ced4ddcb4097134ff3c332f xmlns="b8147dec-ea00-42c7-acf1-df929c16b478">
      <Terms xmlns="http://schemas.microsoft.com/office/infopath/2007/PartnerControls"/>
    </lcf76f155ced4ddcb4097134ff3c332f>
    <TaxKeywordTaxHTField xmlns="fe77ad08-3678-459d-bcdb-8ac133915545">
      <Terms xmlns="http://schemas.microsoft.com/office/infopath/2007/PartnerControls"/>
    </TaxKeywordTaxHTFiel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3117F4176FC4049822B18DA6518A5EE" ma:contentTypeVersion="20" ma:contentTypeDescription="Create a new document." ma:contentTypeScope="" ma:versionID="a4ce89fc75b72bf5b9c2399930d5564c">
  <xsd:schema xmlns:xsd="http://www.w3.org/2001/XMLSchema" xmlns:xs="http://www.w3.org/2001/XMLSchema" xmlns:p="http://schemas.microsoft.com/office/2006/metadata/properties" xmlns:ns2="b8147dec-ea00-42c7-acf1-df929c16b478" xmlns:ns3="fe77ad08-3678-459d-bcdb-8ac133915545" xmlns:ns4="985ec44e-1bab-4c0b-9df0-6ba128686fc9" targetNamespace="http://schemas.microsoft.com/office/2006/metadata/properties" ma:root="true" ma:fieldsID="100d1fe60e133a5d4c61f8be0eeaaed0" ns2:_="" ns3:_="" ns4:_="">
    <xsd:import namespace="b8147dec-ea00-42c7-acf1-df929c16b478"/>
    <xsd:import namespace="fe77ad08-3678-459d-bcdb-8ac133915545"/>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4:TaxCatchAll" minOccurs="0"/>
                <xsd:element ref="ns3:TaxKeywordTaxHTFiel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147dec-ea00-42c7-acf1-df929c16b4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e77ad08-3678-459d-bcdb-8ac13391554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KeywordTaxHTField" ma:index="25" nillable="true" ma:taxonomy="true" ma:internalName="TaxKeywordTaxHTField" ma:taxonomyFieldName="TaxKeyword" ma:displayName="Enterprise Keywords" ma:fieldId="{23f27201-bee3-471e-b2e7-b64fd8b7ca38}" ma:taxonomyMulti="true" ma:sspId="78175662-8596-484a-92c7-351d01561e22"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ed15d2a-841a-4ed9-be52-0cd6282b5613}" ma:internalName="TaxCatchAll" ma:showField="CatchAllData" ma:web="fe77ad08-3678-459d-bcdb-8ac1339155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8F6AB5-ABF8-40B7-B9FD-E617EA30BC68}">
  <ds:schemaRefs>
    <ds:schemaRef ds:uri="http://schemas.microsoft.com/sharepoint/v3/contenttype/forms"/>
  </ds:schemaRefs>
</ds:datastoreItem>
</file>

<file path=customXml/itemProps2.xml><?xml version="1.0" encoding="utf-8"?>
<ds:datastoreItem xmlns:ds="http://schemas.openxmlformats.org/officeDocument/2006/customXml" ds:itemID="{57226853-CD4E-432A-90CF-5F89BDA37E6B}">
  <ds:schemaRefs>
    <ds:schemaRef ds:uri="http://purl.org/dc/terms/"/>
    <ds:schemaRef ds:uri="fe77ad08-3678-459d-bcdb-8ac133915545"/>
    <ds:schemaRef ds:uri="http://purl.org/dc/dcmitype/"/>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985ec44e-1bab-4c0b-9df0-6ba128686fc9"/>
    <ds:schemaRef ds:uri="b8147dec-ea00-42c7-acf1-df929c16b478"/>
  </ds:schemaRefs>
</ds:datastoreItem>
</file>

<file path=customXml/itemProps3.xml><?xml version="1.0" encoding="utf-8"?>
<ds:datastoreItem xmlns:ds="http://schemas.openxmlformats.org/officeDocument/2006/customXml" ds:itemID="{D71DFA62-1A38-4F8C-A54F-1D77E4672F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147dec-ea00-42c7-acf1-df929c16b478"/>
    <ds:schemaRef ds:uri="fe77ad08-3678-459d-bcdb-8ac133915545"/>
    <ds:schemaRef ds:uri="985ec44e-1bab-4c0b-9df0-6ba128686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b77875e-5908-45a0-9cb4-dec9ae074618}" enabled="1" method="Privileged" siteId="{0f9e35db-544f-4f60-bdcc-5ea416e6dc70}" removed="0"/>
</clbl:labelList>
</file>

<file path=docProps/app.xml><?xml version="1.0" encoding="utf-8"?>
<Properties xmlns="http://schemas.openxmlformats.org/officeDocument/2006/extended-properties" xmlns:vt="http://schemas.openxmlformats.org/officeDocument/2006/docPropsVTypes">
  <Template>UNDRR_PPT_Template (2)</Template>
  <TotalTime>6737</TotalTime>
  <Words>1855</Words>
  <Application>Microsoft Macintosh PowerPoint</Application>
  <PresentationFormat>Custom</PresentationFormat>
  <Paragraphs>181</Paragraphs>
  <Slides>16</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Helvetica Neue</vt:lpstr>
      <vt:lpstr>Roboto</vt:lpstr>
      <vt:lpstr>Roboto Black</vt:lpstr>
      <vt:lpstr>Roboto Slab</vt:lpstr>
      <vt:lpstr>Wingdings</vt:lpstr>
      <vt:lpstr>UNISDR</vt:lpstr>
      <vt:lpstr>PowerPoint Presentation</vt:lpstr>
      <vt:lpstr>Earthquake impact in Africa</vt:lpstr>
      <vt:lpstr>Landslides impact in Africa: 5–10% of global landslide fatalities</vt:lpstr>
      <vt:lpstr>Exacerbated by the Information Gap</vt:lpstr>
      <vt:lpstr>UNDRR approach to mitigate it</vt:lpstr>
      <vt:lpstr>Existing Opportunities</vt:lpstr>
      <vt:lpstr>CEMS training programme of the Degree of Urbanisation</vt:lpstr>
      <vt:lpstr>PowerPoint Presentation</vt:lpstr>
      <vt:lpstr>Two key networks </vt:lpstr>
      <vt:lpstr>ARISE: Private Sector Networks</vt:lpstr>
      <vt:lpstr>Kenya Risk Metrics</vt:lpstr>
      <vt:lpstr>Closing the gap between risk measurement and action</vt:lpstr>
      <vt:lpstr>Practical Applications for Emergency Management … …and Beyond</vt:lpstr>
      <vt:lpstr>PowerPoint Presentation</vt:lpstr>
      <vt:lpstr>Scale up to the Global Level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Jeanette Elsworth</dc:creator>
  <cp:lastModifiedBy>Luca Rossi</cp:lastModifiedBy>
  <cp:revision>12</cp:revision>
  <dcterms:created xsi:type="dcterms:W3CDTF">2019-05-09T10:25:57Z</dcterms:created>
  <dcterms:modified xsi:type="dcterms:W3CDTF">2026-03-18T09:00:44Z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0x010100C3117F4176FC4049822B18DA6518A5EE</vt:lpwstr>
  </property>
  <property fmtid="{D5CDD505-2E9C-101B-9397-08002B2CF9AE}" pid="3" name="TaxKeyword">
    <vt:lpwstr/>
  </property>
  <property fmtid="{D5CDD505-2E9C-101B-9397-08002B2CF9AE}" pid="4" name="MediaServiceImageTags">
    <vt:lpwstr/>
  </property>
</Properties>
</file>