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68" r:id="rId3"/>
    <p:sldId id="269" r:id="rId4"/>
    <p:sldId id="270" r:id="rId5"/>
    <p:sldId id="271" r:id="rId6"/>
    <p:sldId id="258" r:id="rId7"/>
    <p:sldId id="273" r:id="rId8"/>
    <p:sldId id="274" r:id="rId9"/>
    <p:sldId id="275" r:id="rId10"/>
    <p:sldId id="272" r:id="rId11"/>
    <p:sldId id="284" r:id="rId12"/>
    <p:sldId id="283" r:id="rId13"/>
    <p:sldId id="277" r:id="rId14"/>
    <p:sldId id="282" r:id="rId15"/>
    <p:sldId id="278" r:id="rId16"/>
    <p:sldId id="276" r:id="rId17"/>
    <p:sldId id="285" r:id="rId18"/>
    <p:sldId id="286" r:id="rId19"/>
    <p:sldId id="287" r:id="rId2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38"/>
    <p:restoredTop sz="89286" autoAdjust="0"/>
  </p:normalViewPr>
  <p:slideViewPr>
    <p:cSldViewPr snapToGrid="0">
      <p:cViewPr varScale="1">
        <p:scale>
          <a:sx n="96" d="100"/>
          <a:sy n="96" d="100"/>
        </p:scale>
        <p:origin x="102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DC3D79-E6BF-4F59-B061-E9EBD71B0E2F}" type="doc">
      <dgm:prSet loTypeId="urn:microsoft.com/office/officeart/2005/8/layout/gear1" loCatId="process" qsTypeId="urn:microsoft.com/office/officeart/2005/8/quickstyle/simple1" qsCatId="simple" csTypeId="urn:microsoft.com/office/officeart/2005/8/colors/colorful1" csCatId="colorful" phldr="1"/>
      <dgm:spPr/>
    </dgm:pt>
    <dgm:pt modelId="{FC5E1F49-98B0-409C-8475-8B81DA334301}">
      <dgm:prSet phldrT="[Text]" custT="1"/>
      <dgm:spPr/>
      <dgm:t>
        <a:bodyPr/>
        <a:lstStyle/>
        <a:p>
          <a:r>
            <a:rPr lang="en-US" sz="2400" b="1" dirty="0">
              <a:effectLst>
                <a:outerShdw blurRad="38100" dist="38100" dir="2700000" algn="tl">
                  <a:srgbClr val="000000">
                    <a:alpha val="43137"/>
                  </a:srgbClr>
                </a:outerShdw>
              </a:effectLst>
            </a:rPr>
            <a:t>War</a:t>
          </a:r>
        </a:p>
      </dgm:t>
    </dgm:pt>
    <dgm:pt modelId="{27E6C1A6-37C4-445B-A48F-99B41167303E}" type="parTrans" cxnId="{2E146FD1-0164-46B8-A2A0-623CF35D4707}">
      <dgm:prSet/>
      <dgm:spPr/>
      <dgm:t>
        <a:bodyPr/>
        <a:lstStyle/>
        <a:p>
          <a:endParaRPr lang="en-US" sz="2400" b="1">
            <a:effectLst>
              <a:outerShdw blurRad="38100" dist="38100" dir="2700000" algn="tl">
                <a:srgbClr val="000000">
                  <a:alpha val="43137"/>
                </a:srgbClr>
              </a:outerShdw>
            </a:effectLst>
          </a:endParaRPr>
        </a:p>
      </dgm:t>
    </dgm:pt>
    <dgm:pt modelId="{CA1D324E-EFE3-4997-BED4-236660BF887D}" type="sibTrans" cxnId="{2E146FD1-0164-46B8-A2A0-623CF35D4707}">
      <dgm:prSet/>
      <dgm:spPr/>
      <dgm:t>
        <a:bodyPr/>
        <a:lstStyle/>
        <a:p>
          <a:endParaRPr lang="en-US" sz="2400" b="1">
            <a:effectLst>
              <a:outerShdw blurRad="38100" dist="38100" dir="2700000" algn="tl">
                <a:srgbClr val="000000">
                  <a:alpha val="43137"/>
                </a:srgbClr>
              </a:outerShdw>
            </a:effectLst>
          </a:endParaRPr>
        </a:p>
      </dgm:t>
    </dgm:pt>
    <dgm:pt modelId="{9DF7C62B-C23D-4877-9D2B-BC2A29D1CCAB}">
      <dgm:prSet custT="1"/>
      <dgm:spPr/>
      <dgm:t>
        <a:bodyPr/>
        <a:lstStyle/>
        <a:p>
          <a:r>
            <a:rPr lang="en-US" sz="2400" b="1">
              <a:effectLst>
                <a:outerShdw blurRad="38100" dist="38100" dir="2700000" algn="tl">
                  <a:srgbClr val="000000">
                    <a:alpha val="43137"/>
                  </a:srgbClr>
                </a:outerShdw>
              </a:effectLst>
            </a:rPr>
            <a:t>Floods</a:t>
          </a:r>
          <a:endParaRPr lang="en-US" sz="2400" b="1" dirty="0">
            <a:effectLst>
              <a:outerShdw blurRad="38100" dist="38100" dir="2700000" algn="tl">
                <a:srgbClr val="000000">
                  <a:alpha val="43137"/>
                </a:srgbClr>
              </a:outerShdw>
            </a:effectLst>
          </a:endParaRPr>
        </a:p>
      </dgm:t>
    </dgm:pt>
    <dgm:pt modelId="{82CCA10B-1D03-486C-A0EC-FBD2D1ED1F31}" type="parTrans" cxnId="{918DA65F-4CBA-4135-B5FE-ABD6E106C1E2}">
      <dgm:prSet/>
      <dgm:spPr/>
      <dgm:t>
        <a:bodyPr/>
        <a:lstStyle/>
        <a:p>
          <a:endParaRPr lang="en-US" sz="2400" b="1">
            <a:effectLst>
              <a:outerShdw blurRad="38100" dist="38100" dir="2700000" algn="tl">
                <a:srgbClr val="000000">
                  <a:alpha val="43137"/>
                </a:srgbClr>
              </a:outerShdw>
            </a:effectLst>
          </a:endParaRPr>
        </a:p>
      </dgm:t>
    </dgm:pt>
    <dgm:pt modelId="{9E1F2F68-2D52-4811-9D4E-1A6692B3E1F6}" type="sibTrans" cxnId="{918DA65F-4CBA-4135-B5FE-ABD6E106C1E2}">
      <dgm:prSet/>
      <dgm:spPr/>
      <dgm:t>
        <a:bodyPr/>
        <a:lstStyle/>
        <a:p>
          <a:endParaRPr lang="en-US" sz="2400" b="1">
            <a:effectLst>
              <a:outerShdw blurRad="38100" dist="38100" dir="2700000" algn="tl">
                <a:srgbClr val="000000">
                  <a:alpha val="43137"/>
                </a:srgbClr>
              </a:outerShdw>
            </a:effectLst>
          </a:endParaRPr>
        </a:p>
      </dgm:t>
    </dgm:pt>
    <dgm:pt modelId="{A299C0E3-F212-4D23-ACFE-877CB70245CD}">
      <dgm:prSet custT="1"/>
      <dgm:spPr/>
      <dgm:t>
        <a:bodyPr/>
        <a:lstStyle/>
        <a:p>
          <a:r>
            <a:rPr lang="en-US" sz="2400" b="1" dirty="0">
              <a:effectLst>
                <a:outerShdw blurRad="38100" dist="38100" dir="2700000" algn="tl">
                  <a:srgbClr val="000000">
                    <a:alpha val="43137"/>
                  </a:srgbClr>
                </a:outerShdw>
              </a:effectLst>
            </a:rPr>
            <a:t>Cholera</a:t>
          </a:r>
        </a:p>
      </dgm:t>
    </dgm:pt>
    <dgm:pt modelId="{442A00E6-A363-423B-AE8D-0F51E15EC024}" type="parTrans" cxnId="{868F80A3-BB2A-4D58-A5BF-F01CBB522E69}">
      <dgm:prSet/>
      <dgm:spPr/>
      <dgm:t>
        <a:bodyPr/>
        <a:lstStyle/>
        <a:p>
          <a:endParaRPr lang="en-US" sz="2400" b="1">
            <a:effectLst>
              <a:outerShdw blurRad="38100" dist="38100" dir="2700000" algn="tl">
                <a:srgbClr val="000000">
                  <a:alpha val="43137"/>
                </a:srgbClr>
              </a:outerShdw>
            </a:effectLst>
          </a:endParaRPr>
        </a:p>
      </dgm:t>
    </dgm:pt>
    <dgm:pt modelId="{6BC4DAC4-3BB0-4F56-9680-EC15357BD7E9}" type="sibTrans" cxnId="{868F80A3-BB2A-4D58-A5BF-F01CBB522E69}">
      <dgm:prSet/>
      <dgm:spPr/>
      <dgm:t>
        <a:bodyPr/>
        <a:lstStyle/>
        <a:p>
          <a:endParaRPr lang="en-US" sz="2400" b="1">
            <a:effectLst>
              <a:outerShdw blurRad="38100" dist="38100" dir="2700000" algn="tl">
                <a:srgbClr val="000000">
                  <a:alpha val="43137"/>
                </a:srgbClr>
              </a:outerShdw>
            </a:effectLst>
          </a:endParaRPr>
        </a:p>
      </dgm:t>
    </dgm:pt>
    <dgm:pt modelId="{FE103CCC-B57C-428C-B23B-EBD06AFA24DB}" type="pres">
      <dgm:prSet presAssocID="{A6DC3D79-E6BF-4F59-B061-E9EBD71B0E2F}" presName="composite" presStyleCnt="0">
        <dgm:presLayoutVars>
          <dgm:chMax val="3"/>
          <dgm:animLvl val="lvl"/>
          <dgm:resizeHandles val="exact"/>
        </dgm:presLayoutVars>
      </dgm:prSet>
      <dgm:spPr/>
    </dgm:pt>
    <dgm:pt modelId="{349D689F-1D5E-4021-A820-7C818C61D1E6}" type="pres">
      <dgm:prSet presAssocID="{FC5E1F49-98B0-409C-8475-8B81DA334301}" presName="gear1" presStyleLbl="node1" presStyleIdx="0" presStyleCnt="3">
        <dgm:presLayoutVars>
          <dgm:chMax val="1"/>
          <dgm:bulletEnabled val="1"/>
        </dgm:presLayoutVars>
      </dgm:prSet>
      <dgm:spPr/>
    </dgm:pt>
    <dgm:pt modelId="{8F95214A-E110-4B53-8991-2B52F18419E7}" type="pres">
      <dgm:prSet presAssocID="{FC5E1F49-98B0-409C-8475-8B81DA334301}" presName="gear1srcNode" presStyleLbl="node1" presStyleIdx="0" presStyleCnt="3"/>
      <dgm:spPr/>
    </dgm:pt>
    <dgm:pt modelId="{D37928A8-018F-4C46-9AAD-D0B47B4D9606}" type="pres">
      <dgm:prSet presAssocID="{FC5E1F49-98B0-409C-8475-8B81DA334301}" presName="gear1dstNode" presStyleLbl="node1" presStyleIdx="0" presStyleCnt="3"/>
      <dgm:spPr/>
    </dgm:pt>
    <dgm:pt modelId="{EC0FAAE4-7FC4-4421-85C8-6C4D623232AD}" type="pres">
      <dgm:prSet presAssocID="{9DF7C62B-C23D-4877-9D2B-BC2A29D1CCAB}" presName="gear2" presStyleLbl="node1" presStyleIdx="1" presStyleCnt="3">
        <dgm:presLayoutVars>
          <dgm:chMax val="1"/>
          <dgm:bulletEnabled val="1"/>
        </dgm:presLayoutVars>
      </dgm:prSet>
      <dgm:spPr/>
    </dgm:pt>
    <dgm:pt modelId="{E3B40B02-AF6E-48D2-B440-15865D13142D}" type="pres">
      <dgm:prSet presAssocID="{9DF7C62B-C23D-4877-9D2B-BC2A29D1CCAB}" presName="gear2srcNode" presStyleLbl="node1" presStyleIdx="1" presStyleCnt="3"/>
      <dgm:spPr/>
    </dgm:pt>
    <dgm:pt modelId="{D6F0A943-C0D0-4D27-8827-DF6906C3F1AB}" type="pres">
      <dgm:prSet presAssocID="{9DF7C62B-C23D-4877-9D2B-BC2A29D1CCAB}" presName="gear2dstNode" presStyleLbl="node1" presStyleIdx="1" presStyleCnt="3"/>
      <dgm:spPr/>
    </dgm:pt>
    <dgm:pt modelId="{FCF7C176-7341-4B72-966B-C593D680FD76}" type="pres">
      <dgm:prSet presAssocID="{A299C0E3-F212-4D23-ACFE-877CB70245CD}" presName="gear3" presStyleLbl="node1" presStyleIdx="2" presStyleCnt="3"/>
      <dgm:spPr/>
    </dgm:pt>
    <dgm:pt modelId="{019E7654-2A6B-4C6D-BDBE-2749C0CAD50D}" type="pres">
      <dgm:prSet presAssocID="{A299C0E3-F212-4D23-ACFE-877CB70245CD}" presName="gear3tx" presStyleLbl="node1" presStyleIdx="2" presStyleCnt="3">
        <dgm:presLayoutVars>
          <dgm:chMax val="1"/>
          <dgm:bulletEnabled val="1"/>
        </dgm:presLayoutVars>
      </dgm:prSet>
      <dgm:spPr/>
    </dgm:pt>
    <dgm:pt modelId="{6654D20C-714B-4227-829A-50A14F3FDEB8}" type="pres">
      <dgm:prSet presAssocID="{A299C0E3-F212-4D23-ACFE-877CB70245CD}" presName="gear3srcNode" presStyleLbl="node1" presStyleIdx="2" presStyleCnt="3"/>
      <dgm:spPr/>
    </dgm:pt>
    <dgm:pt modelId="{21F7BBDB-4ADA-4C67-B8C1-6376EB82E323}" type="pres">
      <dgm:prSet presAssocID="{A299C0E3-F212-4D23-ACFE-877CB70245CD}" presName="gear3dstNode" presStyleLbl="node1" presStyleIdx="2" presStyleCnt="3"/>
      <dgm:spPr/>
    </dgm:pt>
    <dgm:pt modelId="{107B5FC0-579C-4226-8E99-C6D77C282F03}" type="pres">
      <dgm:prSet presAssocID="{CA1D324E-EFE3-4997-BED4-236660BF887D}" presName="connector1" presStyleLbl="sibTrans2D1" presStyleIdx="0" presStyleCnt="3"/>
      <dgm:spPr/>
    </dgm:pt>
    <dgm:pt modelId="{9F547F3A-D185-4EB9-814A-6F1E981E43F5}" type="pres">
      <dgm:prSet presAssocID="{9E1F2F68-2D52-4811-9D4E-1A6692B3E1F6}" presName="connector2" presStyleLbl="sibTrans2D1" presStyleIdx="1" presStyleCnt="3"/>
      <dgm:spPr/>
    </dgm:pt>
    <dgm:pt modelId="{A7422E13-D621-4A2D-A6DD-53601E9E9AB2}" type="pres">
      <dgm:prSet presAssocID="{6BC4DAC4-3BB0-4F56-9680-EC15357BD7E9}" presName="connector3" presStyleLbl="sibTrans2D1" presStyleIdx="2" presStyleCnt="3"/>
      <dgm:spPr/>
    </dgm:pt>
  </dgm:ptLst>
  <dgm:cxnLst>
    <dgm:cxn modelId="{77A55009-5D32-437B-AB5B-B299F9C15484}" type="presOf" srcId="{A299C0E3-F212-4D23-ACFE-877CB70245CD}" destId="{019E7654-2A6B-4C6D-BDBE-2749C0CAD50D}" srcOrd="1" destOrd="0" presId="urn:microsoft.com/office/officeart/2005/8/layout/gear1"/>
    <dgm:cxn modelId="{EAE1C70D-CD82-42A4-9AF4-50901FD1F538}" type="presOf" srcId="{A299C0E3-F212-4D23-ACFE-877CB70245CD}" destId="{FCF7C176-7341-4B72-966B-C593D680FD76}" srcOrd="0" destOrd="0" presId="urn:microsoft.com/office/officeart/2005/8/layout/gear1"/>
    <dgm:cxn modelId="{ECCCED2E-F4A9-4977-BA74-190EB009DF0D}" type="presOf" srcId="{FC5E1F49-98B0-409C-8475-8B81DA334301}" destId="{349D689F-1D5E-4021-A820-7C818C61D1E6}" srcOrd="0" destOrd="0" presId="urn:microsoft.com/office/officeart/2005/8/layout/gear1"/>
    <dgm:cxn modelId="{A8ADC43F-16B3-4E65-A22C-393C98D9A7C8}" type="presOf" srcId="{FC5E1F49-98B0-409C-8475-8B81DA334301}" destId="{D37928A8-018F-4C46-9AAD-D0B47B4D9606}" srcOrd="2" destOrd="0" presId="urn:microsoft.com/office/officeart/2005/8/layout/gear1"/>
    <dgm:cxn modelId="{918DA65F-4CBA-4135-B5FE-ABD6E106C1E2}" srcId="{A6DC3D79-E6BF-4F59-B061-E9EBD71B0E2F}" destId="{9DF7C62B-C23D-4877-9D2B-BC2A29D1CCAB}" srcOrd="1" destOrd="0" parTransId="{82CCA10B-1D03-486C-A0EC-FBD2D1ED1F31}" sibTransId="{9E1F2F68-2D52-4811-9D4E-1A6692B3E1F6}"/>
    <dgm:cxn modelId="{0C537F68-CFF2-40AA-8EA2-55A0ACC777B6}" type="presOf" srcId="{9DF7C62B-C23D-4877-9D2B-BC2A29D1CCAB}" destId="{E3B40B02-AF6E-48D2-B440-15865D13142D}" srcOrd="1" destOrd="0" presId="urn:microsoft.com/office/officeart/2005/8/layout/gear1"/>
    <dgm:cxn modelId="{BE9EE87A-2238-4FAA-B9B6-6A032F14B94F}" type="presOf" srcId="{CA1D324E-EFE3-4997-BED4-236660BF887D}" destId="{107B5FC0-579C-4226-8E99-C6D77C282F03}" srcOrd="0" destOrd="0" presId="urn:microsoft.com/office/officeart/2005/8/layout/gear1"/>
    <dgm:cxn modelId="{311E6E9E-A77C-46EF-BA0A-8F6DCBA1463B}" type="presOf" srcId="{A299C0E3-F212-4D23-ACFE-877CB70245CD}" destId="{21F7BBDB-4ADA-4C67-B8C1-6376EB82E323}" srcOrd="3" destOrd="0" presId="urn:microsoft.com/office/officeart/2005/8/layout/gear1"/>
    <dgm:cxn modelId="{78ED769F-F776-418E-9D72-F3A1ABE366C3}" type="presOf" srcId="{9DF7C62B-C23D-4877-9D2B-BC2A29D1CCAB}" destId="{D6F0A943-C0D0-4D27-8827-DF6906C3F1AB}" srcOrd="2" destOrd="0" presId="urn:microsoft.com/office/officeart/2005/8/layout/gear1"/>
    <dgm:cxn modelId="{868F80A3-BB2A-4D58-A5BF-F01CBB522E69}" srcId="{A6DC3D79-E6BF-4F59-B061-E9EBD71B0E2F}" destId="{A299C0E3-F212-4D23-ACFE-877CB70245CD}" srcOrd="2" destOrd="0" parTransId="{442A00E6-A363-423B-AE8D-0F51E15EC024}" sibTransId="{6BC4DAC4-3BB0-4F56-9680-EC15357BD7E9}"/>
    <dgm:cxn modelId="{46525DB6-BEE7-4C1F-AB40-8014121B54B3}" type="presOf" srcId="{A6DC3D79-E6BF-4F59-B061-E9EBD71B0E2F}" destId="{FE103CCC-B57C-428C-B23B-EBD06AFA24DB}" srcOrd="0" destOrd="0" presId="urn:microsoft.com/office/officeart/2005/8/layout/gear1"/>
    <dgm:cxn modelId="{A78A67C9-75D7-40CA-A0F2-667FC6F7B31B}" type="presOf" srcId="{6BC4DAC4-3BB0-4F56-9680-EC15357BD7E9}" destId="{A7422E13-D621-4A2D-A6DD-53601E9E9AB2}" srcOrd="0" destOrd="0" presId="urn:microsoft.com/office/officeart/2005/8/layout/gear1"/>
    <dgm:cxn modelId="{44E288CA-2126-4987-B8A3-3B4CF05D15F6}" type="presOf" srcId="{A299C0E3-F212-4D23-ACFE-877CB70245CD}" destId="{6654D20C-714B-4227-829A-50A14F3FDEB8}" srcOrd="2" destOrd="0" presId="urn:microsoft.com/office/officeart/2005/8/layout/gear1"/>
    <dgm:cxn modelId="{2E146FD1-0164-46B8-A2A0-623CF35D4707}" srcId="{A6DC3D79-E6BF-4F59-B061-E9EBD71B0E2F}" destId="{FC5E1F49-98B0-409C-8475-8B81DA334301}" srcOrd="0" destOrd="0" parTransId="{27E6C1A6-37C4-445B-A48F-99B41167303E}" sibTransId="{CA1D324E-EFE3-4997-BED4-236660BF887D}"/>
    <dgm:cxn modelId="{96A990D6-FA14-411B-97AA-1FD5E1389E5D}" type="presOf" srcId="{9E1F2F68-2D52-4811-9D4E-1A6692B3E1F6}" destId="{9F547F3A-D185-4EB9-814A-6F1E981E43F5}" srcOrd="0" destOrd="0" presId="urn:microsoft.com/office/officeart/2005/8/layout/gear1"/>
    <dgm:cxn modelId="{6D3B66E7-B5E6-408D-BA01-375F103D7357}" type="presOf" srcId="{9DF7C62B-C23D-4877-9D2B-BC2A29D1CCAB}" destId="{EC0FAAE4-7FC4-4421-85C8-6C4D623232AD}" srcOrd="0" destOrd="0" presId="urn:microsoft.com/office/officeart/2005/8/layout/gear1"/>
    <dgm:cxn modelId="{E9C42FF7-4F39-4CF5-BD53-82987680E1BC}" type="presOf" srcId="{FC5E1F49-98B0-409C-8475-8B81DA334301}" destId="{8F95214A-E110-4B53-8991-2B52F18419E7}" srcOrd="1" destOrd="0" presId="urn:microsoft.com/office/officeart/2005/8/layout/gear1"/>
    <dgm:cxn modelId="{9873EC93-582C-4C8D-8939-050782EF348A}" type="presParOf" srcId="{FE103CCC-B57C-428C-B23B-EBD06AFA24DB}" destId="{349D689F-1D5E-4021-A820-7C818C61D1E6}" srcOrd="0" destOrd="0" presId="urn:microsoft.com/office/officeart/2005/8/layout/gear1"/>
    <dgm:cxn modelId="{C51FBD60-EDAB-4526-B68D-CC57C2841E39}" type="presParOf" srcId="{FE103CCC-B57C-428C-B23B-EBD06AFA24DB}" destId="{8F95214A-E110-4B53-8991-2B52F18419E7}" srcOrd="1" destOrd="0" presId="urn:microsoft.com/office/officeart/2005/8/layout/gear1"/>
    <dgm:cxn modelId="{CDEA2B39-32D2-405B-ACAA-0D176DE491DF}" type="presParOf" srcId="{FE103CCC-B57C-428C-B23B-EBD06AFA24DB}" destId="{D37928A8-018F-4C46-9AAD-D0B47B4D9606}" srcOrd="2" destOrd="0" presId="urn:microsoft.com/office/officeart/2005/8/layout/gear1"/>
    <dgm:cxn modelId="{48BF8982-3A5A-438D-B620-32A159A45E4D}" type="presParOf" srcId="{FE103CCC-B57C-428C-B23B-EBD06AFA24DB}" destId="{EC0FAAE4-7FC4-4421-85C8-6C4D623232AD}" srcOrd="3" destOrd="0" presId="urn:microsoft.com/office/officeart/2005/8/layout/gear1"/>
    <dgm:cxn modelId="{096BB3F3-1D75-4DBE-9770-AD039DF15167}" type="presParOf" srcId="{FE103CCC-B57C-428C-B23B-EBD06AFA24DB}" destId="{E3B40B02-AF6E-48D2-B440-15865D13142D}" srcOrd="4" destOrd="0" presId="urn:microsoft.com/office/officeart/2005/8/layout/gear1"/>
    <dgm:cxn modelId="{00437CAC-544B-4C46-A862-5D9BDBEE0F1C}" type="presParOf" srcId="{FE103CCC-B57C-428C-B23B-EBD06AFA24DB}" destId="{D6F0A943-C0D0-4D27-8827-DF6906C3F1AB}" srcOrd="5" destOrd="0" presId="urn:microsoft.com/office/officeart/2005/8/layout/gear1"/>
    <dgm:cxn modelId="{E823740B-603F-4E84-B1EE-CADB12E42E41}" type="presParOf" srcId="{FE103CCC-B57C-428C-B23B-EBD06AFA24DB}" destId="{FCF7C176-7341-4B72-966B-C593D680FD76}" srcOrd="6" destOrd="0" presId="urn:microsoft.com/office/officeart/2005/8/layout/gear1"/>
    <dgm:cxn modelId="{31210C9E-7DB7-4F12-A8AC-52C8F9FBFB80}" type="presParOf" srcId="{FE103CCC-B57C-428C-B23B-EBD06AFA24DB}" destId="{019E7654-2A6B-4C6D-BDBE-2749C0CAD50D}" srcOrd="7" destOrd="0" presId="urn:microsoft.com/office/officeart/2005/8/layout/gear1"/>
    <dgm:cxn modelId="{40CAA11C-7F5B-47A5-BE39-1E30CA036727}" type="presParOf" srcId="{FE103CCC-B57C-428C-B23B-EBD06AFA24DB}" destId="{6654D20C-714B-4227-829A-50A14F3FDEB8}" srcOrd="8" destOrd="0" presId="urn:microsoft.com/office/officeart/2005/8/layout/gear1"/>
    <dgm:cxn modelId="{05045699-EFD1-40C5-8690-660DFA1D4751}" type="presParOf" srcId="{FE103CCC-B57C-428C-B23B-EBD06AFA24DB}" destId="{21F7BBDB-4ADA-4C67-B8C1-6376EB82E323}" srcOrd="9" destOrd="0" presId="urn:microsoft.com/office/officeart/2005/8/layout/gear1"/>
    <dgm:cxn modelId="{AB9D89AB-3B3E-4535-9F07-8D0E329B4637}" type="presParOf" srcId="{FE103CCC-B57C-428C-B23B-EBD06AFA24DB}" destId="{107B5FC0-579C-4226-8E99-C6D77C282F03}" srcOrd="10" destOrd="0" presId="urn:microsoft.com/office/officeart/2005/8/layout/gear1"/>
    <dgm:cxn modelId="{03883740-F1D5-4033-B22B-1B55896B20E4}" type="presParOf" srcId="{FE103CCC-B57C-428C-B23B-EBD06AFA24DB}" destId="{9F547F3A-D185-4EB9-814A-6F1E981E43F5}" srcOrd="11" destOrd="0" presId="urn:microsoft.com/office/officeart/2005/8/layout/gear1"/>
    <dgm:cxn modelId="{C0ADDD82-B403-4C7B-80BB-0AB974F6598D}" type="presParOf" srcId="{FE103CCC-B57C-428C-B23B-EBD06AFA24DB}" destId="{A7422E13-D621-4A2D-A6DD-53601E9E9AB2}"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948346-5B05-4984-8E46-B330CF16071C}"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733C5854-01DB-483D-B983-526FDA544E5B}">
      <dgm:prSet/>
      <dgm:spPr/>
      <dgm:t>
        <a:bodyPr/>
        <a:lstStyle/>
        <a:p>
          <a:r>
            <a:rPr lang="en-US" dirty="0"/>
            <a:t>Meteorological Data</a:t>
          </a:r>
        </a:p>
      </dgm:t>
    </dgm:pt>
    <dgm:pt modelId="{4FC92EED-8078-46BF-8528-3B824A380AAC}" type="parTrans" cxnId="{591FE57B-D7F2-4D03-9518-E718D5B3553A}">
      <dgm:prSet/>
      <dgm:spPr/>
      <dgm:t>
        <a:bodyPr/>
        <a:lstStyle/>
        <a:p>
          <a:endParaRPr lang="en-US"/>
        </a:p>
      </dgm:t>
    </dgm:pt>
    <dgm:pt modelId="{B62053BC-1964-49B1-A71F-DC0B27878B20}" type="sibTrans" cxnId="{591FE57B-D7F2-4D03-9518-E718D5B3553A}">
      <dgm:prSet/>
      <dgm:spPr/>
      <dgm:t>
        <a:bodyPr/>
        <a:lstStyle/>
        <a:p>
          <a:endParaRPr lang="en-US"/>
        </a:p>
      </dgm:t>
    </dgm:pt>
    <dgm:pt modelId="{0778F476-8634-43AE-9282-A6B395B01CF0}">
      <dgm:prSet/>
      <dgm:spPr/>
      <dgm:t>
        <a:bodyPr/>
        <a:lstStyle/>
        <a:p>
          <a:r>
            <a:rPr lang="en-US" dirty="0"/>
            <a:t>Rainfall prediction</a:t>
          </a:r>
        </a:p>
      </dgm:t>
    </dgm:pt>
    <dgm:pt modelId="{5363FEFB-5B03-4756-82C0-B3DD1533076E}" type="parTrans" cxnId="{E403F6EB-288D-44D4-858B-225875FFA950}">
      <dgm:prSet/>
      <dgm:spPr/>
      <dgm:t>
        <a:bodyPr/>
        <a:lstStyle/>
        <a:p>
          <a:endParaRPr lang="en-US"/>
        </a:p>
      </dgm:t>
    </dgm:pt>
    <dgm:pt modelId="{9DD9BCCB-42D8-499E-BAFE-4B033CC33E92}" type="sibTrans" cxnId="{E403F6EB-288D-44D4-858B-225875FFA950}">
      <dgm:prSet/>
      <dgm:spPr/>
      <dgm:t>
        <a:bodyPr/>
        <a:lstStyle/>
        <a:p>
          <a:endParaRPr lang="en-US"/>
        </a:p>
      </dgm:t>
    </dgm:pt>
    <dgm:pt modelId="{C445137D-2CB7-4B14-AC08-B72C008AFF70}">
      <dgm:prSet/>
      <dgm:spPr/>
      <dgm:t>
        <a:bodyPr/>
        <a:lstStyle/>
        <a:p>
          <a:br>
            <a:rPr lang="en-US" dirty="0"/>
          </a:br>
          <a:r>
            <a:rPr lang="en-US" dirty="0"/>
            <a:t>Weather Models</a:t>
          </a:r>
        </a:p>
      </dgm:t>
    </dgm:pt>
    <dgm:pt modelId="{7EC89AFE-6311-475F-BF06-6B6E4217200E}" type="parTrans" cxnId="{BA6794F2-7496-46FE-869D-2F7A6B39868E}">
      <dgm:prSet/>
      <dgm:spPr/>
      <dgm:t>
        <a:bodyPr/>
        <a:lstStyle/>
        <a:p>
          <a:endParaRPr lang="en-US"/>
        </a:p>
      </dgm:t>
    </dgm:pt>
    <dgm:pt modelId="{B2F292D0-09BD-4DCD-9214-A438FCC80B54}" type="sibTrans" cxnId="{BA6794F2-7496-46FE-869D-2F7A6B39868E}">
      <dgm:prSet/>
      <dgm:spPr/>
      <dgm:t>
        <a:bodyPr/>
        <a:lstStyle/>
        <a:p>
          <a:endParaRPr lang="en-US"/>
        </a:p>
      </dgm:t>
    </dgm:pt>
    <dgm:pt modelId="{83D43D47-4D3C-4221-84A1-857DE81B8C17}" type="pres">
      <dgm:prSet presAssocID="{3E948346-5B05-4984-8E46-B330CF16071C}" presName="CompostProcess" presStyleCnt="0">
        <dgm:presLayoutVars>
          <dgm:dir/>
          <dgm:resizeHandles val="exact"/>
        </dgm:presLayoutVars>
      </dgm:prSet>
      <dgm:spPr/>
    </dgm:pt>
    <dgm:pt modelId="{D94FB5BA-7155-4100-849E-D6BB689973C4}" type="pres">
      <dgm:prSet presAssocID="{3E948346-5B05-4984-8E46-B330CF16071C}" presName="arrow" presStyleLbl="bgShp" presStyleIdx="0" presStyleCnt="1"/>
      <dgm:spPr/>
    </dgm:pt>
    <dgm:pt modelId="{0C5F19CB-927D-40F2-B1B9-6078D730349C}" type="pres">
      <dgm:prSet presAssocID="{3E948346-5B05-4984-8E46-B330CF16071C}" presName="linearProcess" presStyleCnt="0"/>
      <dgm:spPr/>
    </dgm:pt>
    <dgm:pt modelId="{7A59D7C5-39DF-4DCA-9BE9-76815D8E2B4C}" type="pres">
      <dgm:prSet presAssocID="{733C5854-01DB-483D-B983-526FDA544E5B}" presName="textNode" presStyleLbl="node1" presStyleIdx="0" presStyleCnt="3">
        <dgm:presLayoutVars>
          <dgm:bulletEnabled val="1"/>
        </dgm:presLayoutVars>
      </dgm:prSet>
      <dgm:spPr/>
    </dgm:pt>
    <dgm:pt modelId="{EE7A8F0B-375A-4C36-98C2-15431B44BA0A}" type="pres">
      <dgm:prSet presAssocID="{B62053BC-1964-49B1-A71F-DC0B27878B20}" presName="sibTrans" presStyleCnt="0"/>
      <dgm:spPr/>
    </dgm:pt>
    <dgm:pt modelId="{9FF3EE0B-8730-4AC6-9F2D-A8C17BABBB71}" type="pres">
      <dgm:prSet presAssocID="{C445137D-2CB7-4B14-AC08-B72C008AFF70}" presName="textNode" presStyleLbl="node1" presStyleIdx="1" presStyleCnt="3">
        <dgm:presLayoutVars>
          <dgm:bulletEnabled val="1"/>
        </dgm:presLayoutVars>
      </dgm:prSet>
      <dgm:spPr/>
    </dgm:pt>
    <dgm:pt modelId="{2A16CBF1-0EED-4231-A610-FDD3877197A5}" type="pres">
      <dgm:prSet presAssocID="{B2F292D0-09BD-4DCD-9214-A438FCC80B54}" presName="sibTrans" presStyleCnt="0"/>
      <dgm:spPr/>
    </dgm:pt>
    <dgm:pt modelId="{18729459-2EFA-4EF9-A87E-1614C82D632E}" type="pres">
      <dgm:prSet presAssocID="{0778F476-8634-43AE-9282-A6B395B01CF0}" presName="textNode" presStyleLbl="node1" presStyleIdx="2" presStyleCnt="3">
        <dgm:presLayoutVars>
          <dgm:bulletEnabled val="1"/>
        </dgm:presLayoutVars>
      </dgm:prSet>
      <dgm:spPr/>
    </dgm:pt>
  </dgm:ptLst>
  <dgm:cxnLst>
    <dgm:cxn modelId="{8C667E0F-26DE-4AA3-AF9C-983E5821D7BB}" type="presOf" srcId="{3E948346-5B05-4984-8E46-B330CF16071C}" destId="{83D43D47-4D3C-4221-84A1-857DE81B8C17}" srcOrd="0" destOrd="0" presId="urn:microsoft.com/office/officeart/2005/8/layout/hProcess9"/>
    <dgm:cxn modelId="{F1CFDE61-BC82-4290-9BF2-2308CCCD3771}" type="presOf" srcId="{0778F476-8634-43AE-9282-A6B395B01CF0}" destId="{18729459-2EFA-4EF9-A87E-1614C82D632E}" srcOrd="0" destOrd="0" presId="urn:microsoft.com/office/officeart/2005/8/layout/hProcess9"/>
    <dgm:cxn modelId="{591FE57B-D7F2-4D03-9518-E718D5B3553A}" srcId="{3E948346-5B05-4984-8E46-B330CF16071C}" destId="{733C5854-01DB-483D-B983-526FDA544E5B}" srcOrd="0" destOrd="0" parTransId="{4FC92EED-8078-46BF-8528-3B824A380AAC}" sibTransId="{B62053BC-1964-49B1-A71F-DC0B27878B20}"/>
    <dgm:cxn modelId="{024B0EA8-6D89-4A69-96DB-15FC4861A2F3}" type="presOf" srcId="{C445137D-2CB7-4B14-AC08-B72C008AFF70}" destId="{9FF3EE0B-8730-4AC6-9F2D-A8C17BABBB71}" srcOrd="0" destOrd="0" presId="urn:microsoft.com/office/officeart/2005/8/layout/hProcess9"/>
    <dgm:cxn modelId="{6DD49EC7-8FBD-4AFE-9BFE-6BEBE87405A2}" type="presOf" srcId="{733C5854-01DB-483D-B983-526FDA544E5B}" destId="{7A59D7C5-39DF-4DCA-9BE9-76815D8E2B4C}" srcOrd="0" destOrd="0" presId="urn:microsoft.com/office/officeart/2005/8/layout/hProcess9"/>
    <dgm:cxn modelId="{E403F6EB-288D-44D4-858B-225875FFA950}" srcId="{3E948346-5B05-4984-8E46-B330CF16071C}" destId="{0778F476-8634-43AE-9282-A6B395B01CF0}" srcOrd="2" destOrd="0" parTransId="{5363FEFB-5B03-4756-82C0-B3DD1533076E}" sibTransId="{9DD9BCCB-42D8-499E-BAFE-4B033CC33E92}"/>
    <dgm:cxn modelId="{BA6794F2-7496-46FE-869D-2F7A6B39868E}" srcId="{3E948346-5B05-4984-8E46-B330CF16071C}" destId="{C445137D-2CB7-4B14-AC08-B72C008AFF70}" srcOrd="1" destOrd="0" parTransId="{7EC89AFE-6311-475F-BF06-6B6E4217200E}" sibTransId="{B2F292D0-09BD-4DCD-9214-A438FCC80B54}"/>
    <dgm:cxn modelId="{143F89BE-7268-48A4-952E-301EF96FCC13}" type="presParOf" srcId="{83D43D47-4D3C-4221-84A1-857DE81B8C17}" destId="{D94FB5BA-7155-4100-849E-D6BB689973C4}" srcOrd="0" destOrd="0" presId="urn:microsoft.com/office/officeart/2005/8/layout/hProcess9"/>
    <dgm:cxn modelId="{94C4CBEB-FB01-496E-AD6D-6299DCFDB8A2}" type="presParOf" srcId="{83D43D47-4D3C-4221-84A1-857DE81B8C17}" destId="{0C5F19CB-927D-40F2-B1B9-6078D730349C}" srcOrd="1" destOrd="0" presId="urn:microsoft.com/office/officeart/2005/8/layout/hProcess9"/>
    <dgm:cxn modelId="{0261C466-F23B-45AB-8665-EEFFAD1758B3}" type="presParOf" srcId="{0C5F19CB-927D-40F2-B1B9-6078D730349C}" destId="{7A59D7C5-39DF-4DCA-9BE9-76815D8E2B4C}" srcOrd="0" destOrd="0" presId="urn:microsoft.com/office/officeart/2005/8/layout/hProcess9"/>
    <dgm:cxn modelId="{928E19EC-410D-4C98-B3FD-195ACC318B84}" type="presParOf" srcId="{0C5F19CB-927D-40F2-B1B9-6078D730349C}" destId="{EE7A8F0B-375A-4C36-98C2-15431B44BA0A}" srcOrd="1" destOrd="0" presId="urn:microsoft.com/office/officeart/2005/8/layout/hProcess9"/>
    <dgm:cxn modelId="{894D5A8B-9E4F-485E-BC3E-0DBD350992D8}" type="presParOf" srcId="{0C5F19CB-927D-40F2-B1B9-6078D730349C}" destId="{9FF3EE0B-8730-4AC6-9F2D-A8C17BABBB71}" srcOrd="2" destOrd="0" presId="urn:microsoft.com/office/officeart/2005/8/layout/hProcess9"/>
    <dgm:cxn modelId="{AA4A703E-B428-4CEB-A24F-A34D91EE44CD}" type="presParOf" srcId="{0C5F19CB-927D-40F2-B1B9-6078D730349C}" destId="{2A16CBF1-0EED-4231-A610-FDD3877197A5}" srcOrd="3" destOrd="0" presId="urn:microsoft.com/office/officeart/2005/8/layout/hProcess9"/>
    <dgm:cxn modelId="{E888DB1E-49FC-452A-9EE9-06410EEB0503}" type="presParOf" srcId="{0C5F19CB-927D-40F2-B1B9-6078D730349C}" destId="{18729459-2EFA-4EF9-A87E-1614C82D632E}"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B47C15-DB73-47F3-870D-E67A6EC00A91}"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A2054F3F-4040-4C4D-A76B-E1656BC87D65}">
      <dgm:prSet/>
      <dgm:spPr>
        <a:solidFill>
          <a:schemeClr val="accent4">
            <a:lumMod val="40000"/>
            <a:lumOff val="60000"/>
          </a:schemeClr>
        </a:solidFill>
        <a:ln>
          <a:solidFill>
            <a:schemeClr val="accent4">
              <a:lumMod val="40000"/>
              <a:lumOff val="60000"/>
            </a:schemeClr>
          </a:solidFill>
        </a:ln>
      </dgm:spPr>
      <dgm:t>
        <a:bodyPr/>
        <a:lstStyle/>
        <a:p>
          <a:r>
            <a:rPr lang="en-US" dirty="0">
              <a:solidFill>
                <a:schemeClr val="accent2"/>
              </a:solidFill>
            </a:rPr>
            <a:t>DEM</a:t>
          </a:r>
        </a:p>
      </dgm:t>
    </dgm:pt>
    <dgm:pt modelId="{F27A7A0D-C8F1-4DC9-B4DB-174AE70AEDBA}" type="parTrans" cxnId="{84D0105C-3547-4994-B390-23A2CB1E35DA}">
      <dgm:prSet/>
      <dgm:spPr/>
      <dgm:t>
        <a:bodyPr/>
        <a:lstStyle/>
        <a:p>
          <a:endParaRPr lang="en-US"/>
        </a:p>
      </dgm:t>
    </dgm:pt>
    <dgm:pt modelId="{5E91ABF9-1042-4A5B-A171-DC1DC5860126}" type="sibTrans" cxnId="{84D0105C-3547-4994-B390-23A2CB1E35DA}">
      <dgm:prSet/>
      <dgm:spPr/>
      <dgm:t>
        <a:bodyPr/>
        <a:lstStyle/>
        <a:p>
          <a:endParaRPr lang="en-US"/>
        </a:p>
      </dgm:t>
    </dgm:pt>
    <dgm:pt modelId="{85479430-75FE-40BF-886D-8796765DEF76}">
      <dgm:prSet/>
      <dgm:spPr>
        <a:solidFill>
          <a:schemeClr val="accent4">
            <a:lumMod val="40000"/>
            <a:lumOff val="60000"/>
          </a:schemeClr>
        </a:solidFill>
      </dgm:spPr>
      <dgm:t>
        <a:bodyPr/>
        <a:lstStyle/>
        <a:p>
          <a:r>
            <a:rPr lang="en-US" dirty="0">
              <a:solidFill>
                <a:schemeClr val="accent2"/>
              </a:solidFill>
            </a:rPr>
            <a:t>Flow Direction</a:t>
          </a:r>
        </a:p>
      </dgm:t>
    </dgm:pt>
    <dgm:pt modelId="{D6547C69-B4B4-428B-BEE8-F5F878C18394}" type="parTrans" cxnId="{CF035EA7-C379-4CAC-887D-6C2E978A904A}">
      <dgm:prSet/>
      <dgm:spPr/>
      <dgm:t>
        <a:bodyPr/>
        <a:lstStyle/>
        <a:p>
          <a:endParaRPr lang="en-US"/>
        </a:p>
      </dgm:t>
    </dgm:pt>
    <dgm:pt modelId="{396E38F9-8F7F-45C3-A0E7-E2271F378D35}" type="sibTrans" cxnId="{CF035EA7-C379-4CAC-887D-6C2E978A904A}">
      <dgm:prSet/>
      <dgm:spPr/>
      <dgm:t>
        <a:bodyPr/>
        <a:lstStyle/>
        <a:p>
          <a:endParaRPr lang="en-US"/>
        </a:p>
      </dgm:t>
    </dgm:pt>
    <dgm:pt modelId="{8CF711C5-0A83-4E50-A0C1-B10E5016D30A}">
      <dgm:prSet/>
      <dgm:spPr>
        <a:solidFill>
          <a:schemeClr val="accent4">
            <a:lumMod val="40000"/>
            <a:lumOff val="60000"/>
          </a:schemeClr>
        </a:solidFill>
      </dgm:spPr>
      <dgm:t>
        <a:bodyPr/>
        <a:lstStyle/>
        <a:p>
          <a:r>
            <a:rPr lang="en-US" dirty="0">
              <a:solidFill>
                <a:schemeClr val="accent2"/>
              </a:solidFill>
            </a:rPr>
            <a:t>Flow accumulation</a:t>
          </a:r>
        </a:p>
      </dgm:t>
    </dgm:pt>
    <dgm:pt modelId="{D5ED11A6-958C-4575-9ED8-5450B06A30A8}" type="parTrans" cxnId="{2ADF551F-D5DC-4F8A-AD4C-DC9959ED3888}">
      <dgm:prSet/>
      <dgm:spPr/>
      <dgm:t>
        <a:bodyPr/>
        <a:lstStyle/>
        <a:p>
          <a:endParaRPr lang="en-US"/>
        </a:p>
      </dgm:t>
    </dgm:pt>
    <dgm:pt modelId="{8263CA1E-BCD3-417B-B096-C1861704DB05}" type="sibTrans" cxnId="{2ADF551F-D5DC-4F8A-AD4C-DC9959ED3888}">
      <dgm:prSet/>
      <dgm:spPr/>
      <dgm:t>
        <a:bodyPr/>
        <a:lstStyle/>
        <a:p>
          <a:endParaRPr lang="en-US"/>
        </a:p>
      </dgm:t>
    </dgm:pt>
    <dgm:pt modelId="{9EA44A6E-7BA3-46A1-8EA6-E7C2A774F9EA}">
      <dgm:prSet/>
      <dgm:spPr>
        <a:solidFill>
          <a:schemeClr val="accent4">
            <a:lumMod val="40000"/>
            <a:lumOff val="60000"/>
          </a:schemeClr>
        </a:solidFill>
      </dgm:spPr>
      <dgm:t>
        <a:bodyPr/>
        <a:lstStyle/>
        <a:p>
          <a:r>
            <a:rPr lang="en-US" dirty="0">
              <a:solidFill>
                <a:schemeClr val="accent2"/>
              </a:solidFill>
            </a:rPr>
            <a:t>Catchment Areas</a:t>
          </a:r>
        </a:p>
      </dgm:t>
    </dgm:pt>
    <dgm:pt modelId="{BF36A943-EBAD-435A-B5A3-3713883AD0BC}" type="parTrans" cxnId="{D44E26D0-4B50-4865-908A-6C1700E3E397}">
      <dgm:prSet/>
      <dgm:spPr/>
      <dgm:t>
        <a:bodyPr/>
        <a:lstStyle/>
        <a:p>
          <a:endParaRPr lang="en-US"/>
        </a:p>
      </dgm:t>
    </dgm:pt>
    <dgm:pt modelId="{C1E8DDEB-BAB6-4BD5-900A-41EB19A7CC69}" type="sibTrans" cxnId="{D44E26D0-4B50-4865-908A-6C1700E3E397}">
      <dgm:prSet/>
      <dgm:spPr/>
      <dgm:t>
        <a:bodyPr/>
        <a:lstStyle/>
        <a:p>
          <a:endParaRPr lang="en-US"/>
        </a:p>
      </dgm:t>
    </dgm:pt>
    <dgm:pt modelId="{6CF1A586-E2DA-4377-9405-190F65DF4ED4}">
      <dgm:prSet/>
      <dgm:spPr>
        <a:solidFill>
          <a:schemeClr val="accent4">
            <a:lumMod val="40000"/>
            <a:lumOff val="60000"/>
          </a:schemeClr>
        </a:solidFill>
      </dgm:spPr>
      <dgm:t>
        <a:bodyPr/>
        <a:lstStyle/>
        <a:p>
          <a:r>
            <a:rPr lang="en-US" dirty="0">
              <a:solidFill>
                <a:schemeClr val="accent2"/>
              </a:solidFill>
            </a:rPr>
            <a:t>Inundation</a:t>
          </a:r>
        </a:p>
      </dgm:t>
    </dgm:pt>
    <dgm:pt modelId="{177EC6B1-3E8C-4DB6-9486-72FB3EC11EFC}" type="parTrans" cxnId="{1E7677C4-4B36-47B3-95BE-991039757D4D}">
      <dgm:prSet/>
      <dgm:spPr/>
      <dgm:t>
        <a:bodyPr/>
        <a:lstStyle/>
        <a:p>
          <a:endParaRPr lang="en-US"/>
        </a:p>
      </dgm:t>
    </dgm:pt>
    <dgm:pt modelId="{DAA58894-4E42-4CBD-94AF-01B1928143DF}" type="sibTrans" cxnId="{1E7677C4-4B36-47B3-95BE-991039757D4D}">
      <dgm:prSet/>
      <dgm:spPr/>
      <dgm:t>
        <a:bodyPr/>
        <a:lstStyle/>
        <a:p>
          <a:endParaRPr lang="en-US"/>
        </a:p>
      </dgm:t>
    </dgm:pt>
    <dgm:pt modelId="{1F0FEB11-2095-4570-A144-ED2BE7166D0E}" type="pres">
      <dgm:prSet presAssocID="{4FB47C15-DB73-47F3-870D-E67A6EC00A91}" presName="linearFlow" presStyleCnt="0">
        <dgm:presLayoutVars>
          <dgm:resizeHandles val="exact"/>
        </dgm:presLayoutVars>
      </dgm:prSet>
      <dgm:spPr/>
    </dgm:pt>
    <dgm:pt modelId="{07AFC617-21EA-4A4D-B916-6E3CEC6E5695}" type="pres">
      <dgm:prSet presAssocID="{A2054F3F-4040-4C4D-A76B-E1656BC87D65}" presName="node" presStyleLbl="node1" presStyleIdx="0" presStyleCnt="5" custScaleY="90910" custLinFactNeighborX="-2206" custLinFactNeighborY="18727">
        <dgm:presLayoutVars>
          <dgm:bulletEnabled val="1"/>
        </dgm:presLayoutVars>
      </dgm:prSet>
      <dgm:spPr/>
    </dgm:pt>
    <dgm:pt modelId="{85C0E6CF-BB19-4016-A3E8-63E1BDA2648F}" type="pres">
      <dgm:prSet presAssocID="{5E91ABF9-1042-4A5B-A171-DC1DC5860126}" presName="sibTrans" presStyleLbl="sibTrans2D1" presStyleIdx="0" presStyleCnt="4"/>
      <dgm:spPr/>
    </dgm:pt>
    <dgm:pt modelId="{2F072140-85C4-4CF6-9FC4-D0FDC2FA8ED4}" type="pres">
      <dgm:prSet presAssocID="{5E91ABF9-1042-4A5B-A171-DC1DC5860126}" presName="connectorText" presStyleLbl="sibTrans2D1" presStyleIdx="0" presStyleCnt="4"/>
      <dgm:spPr/>
    </dgm:pt>
    <dgm:pt modelId="{4D2FF465-2040-46BD-8D90-CA05281996A5}" type="pres">
      <dgm:prSet presAssocID="{85479430-75FE-40BF-886D-8796765DEF76}" presName="node" presStyleLbl="node1" presStyleIdx="1" presStyleCnt="5">
        <dgm:presLayoutVars>
          <dgm:bulletEnabled val="1"/>
        </dgm:presLayoutVars>
      </dgm:prSet>
      <dgm:spPr/>
    </dgm:pt>
    <dgm:pt modelId="{63BA2BBE-2099-4FA0-9964-784F8141AEEC}" type="pres">
      <dgm:prSet presAssocID="{396E38F9-8F7F-45C3-A0E7-E2271F378D35}" presName="sibTrans" presStyleLbl="sibTrans2D1" presStyleIdx="1" presStyleCnt="4"/>
      <dgm:spPr/>
    </dgm:pt>
    <dgm:pt modelId="{20C1D423-9649-4342-A31A-9115806B0E9B}" type="pres">
      <dgm:prSet presAssocID="{396E38F9-8F7F-45C3-A0E7-E2271F378D35}" presName="connectorText" presStyleLbl="sibTrans2D1" presStyleIdx="1" presStyleCnt="4"/>
      <dgm:spPr/>
    </dgm:pt>
    <dgm:pt modelId="{CE43DB31-D2D6-49A4-A3FB-8EA132CABD49}" type="pres">
      <dgm:prSet presAssocID="{8CF711C5-0A83-4E50-A0C1-B10E5016D30A}" presName="node" presStyleLbl="node1" presStyleIdx="2" presStyleCnt="5">
        <dgm:presLayoutVars>
          <dgm:bulletEnabled val="1"/>
        </dgm:presLayoutVars>
      </dgm:prSet>
      <dgm:spPr/>
    </dgm:pt>
    <dgm:pt modelId="{7B272F8D-14EF-49E1-997B-E4F230457919}" type="pres">
      <dgm:prSet presAssocID="{8263CA1E-BCD3-417B-B096-C1861704DB05}" presName="sibTrans" presStyleLbl="sibTrans2D1" presStyleIdx="2" presStyleCnt="4"/>
      <dgm:spPr/>
    </dgm:pt>
    <dgm:pt modelId="{D1AFE604-57C9-42A1-AFEC-1D503D6C2AC1}" type="pres">
      <dgm:prSet presAssocID="{8263CA1E-BCD3-417B-B096-C1861704DB05}" presName="connectorText" presStyleLbl="sibTrans2D1" presStyleIdx="2" presStyleCnt="4"/>
      <dgm:spPr/>
    </dgm:pt>
    <dgm:pt modelId="{A7A975D8-759F-4033-B601-26EBEC4888ED}" type="pres">
      <dgm:prSet presAssocID="{9EA44A6E-7BA3-46A1-8EA6-E7C2A774F9EA}" presName="node" presStyleLbl="node1" presStyleIdx="3" presStyleCnt="5">
        <dgm:presLayoutVars>
          <dgm:bulletEnabled val="1"/>
        </dgm:presLayoutVars>
      </dgm:prSet>
      <dgm:spPr/>
    </dgm:pt>
    <dgm:pt modelId="{919C5ABB-D0EA-42AC-930E-8598EF010F46}" type="pres">
      <dgm:prSet presAssocID="{C1E8DDEB-BAB6-4BD5-900A-41EB19A7CC69}" presName="sibTrans" presStyleLbl="sibTrans2D1" presStyleIdx="3" presStyleCnt="4"/>
      <dgm:spPr/>
    </dgm:pt>
    <dgm:pt modelId="{0F2A9202-A642-443E-BF87-3B1A8FB1F5AB}" type="pres">
      <dgm:prSet presAssocID="{C1E8DDEB-BAB6-4BD5-900A-41EB19A7CC69}" presName="connectorText" presStyleLbl="sibTrans2D1" presStyleIdx="3" presStyleCnt="4"/>
      <dgm:spPr/>
    </dgm:pt>
    <dgm:pt modelId="{EC43482D-B16B-4238-ACAE-B5E53AA63196}" type="pres">
      <dgm:prSet presAssocID="{6CF1A586-E2DA-4377-9405-190F65DF4ED4}" presName="node" presStyleLbl="node1" presStyleIdx="4" presStyleCnt="5">
        <dgm:presLayoutVars>
          <dgm:bulletEnabled val="1"/>
        </dgm:presLayoutVars>
      </dgm:prSet>
      <dgm:spPr/>
    </dgm:pt>
  </dgm:ptLst>
  <dgm:cxnLst>
    <dgm:cxn modelId="{9F5EF81A-FF01-4AD3-A226-FF601C6EC1AB}" type="presOf" srcId="{9EA44A6E-7BA3-46A1-8EA6-E7C2A774F9EA}" destId="{A7A975D8-759F-4033-B601-26EBEC4888ED}" srcOrd="0" destOrd="0" presId="urn:microsoft.com/office/officeart/2005/8/layout/process2"/>
    <dgm:cxn modelId="{2ADF551F-D5DC-4F8A-AD4C-DC9959ED3888}" srcId="{4FB47C15-DB73-47F3-870D-E67A6EC00A91}" destId="{8CF711C5-0A83-4E50-A0C1-B10E5016D30A}" srcOrd="2" destOrd="0" parTransId="{D5ED11A6-958C-4575-9ED8-5450B06A30A8}" sibTransId="{8263CA1E-BCD3-417B-B096-C1861704DB05}"/>
    <dgm:cxn modelId="{DF767B20-8A25-4082-9790-AFF2086A1553}" type="presOf" srcId="{C1E8DDEB-BAB6-4BD5-900A-41EB19A7CC69}" destId="{919C5ABB-D0EA-42AC-930E-8598EF010F46}" srcOrd="0" destOrd="0" presId="urn:microsoft.com/office/officeart/2005/8/layout/process2"/>
    <dgm:cxn modelId="{6EE76425-D9F0-4546-9AD5-137F5E77404B}" type="presOf" srcId="{85479430-75FE-40BF-886D-8796765DEF76}" destId="{4D2FF465-2040-46BD-8D90-CA05281996A5}" srcOrd="0" destOrd="0" presId="urn:microsoft.com/office/officeart/2005/8/layout/process2"/>
    <dgm:cxn modelId="{B322D129-7B8B-4CFD-9211-7C5C94C47BAB}" type="presOf" srcId="{6CF1A586-E2DA-4377-9405-190F65DF4ED4}" destId="{EC43482D-B16B-4238-ACAE-B5E53AA63196}" srcOrd="0" destOrd="0" presId="urn:microsoft.com/office/officeart/2005/8/layout/process2"/>
    <dgm:cxn modelId="{ACB1CE39-AB0D-40EB-8188-A9822E7381A7}" type="presOf" srcId="{8263CA1E-BCD3-417B-B096-C1861704DB05}" destId="{D1AFE604-57C9-42A1-AFEC-1D503D6C2AC1}" srcOrd="1" destOrd="0" presId="urn:microsoft.com/office/officeart/2005/8/layout/process2"/>
    <dgm:cxn modelId="{93B7D748-FFA4-4DFB-B6E1-FC56A0F2E370}" type="presOf" srcId="{A2054F3F-4040-4C4D-A76B-E1656BC87D65}" destId="{07AFC617-21EA-4A4D-B916-6E3CEC6E5695}" srcOrd="0" destOrd="0" presId="urn:microsoft.com/office/officeart/2005/8/layout/process2"/>
    <dgm:cxn modelId="{84D0105C-3547-4994-B390-23A2CB1E35DA}" srcId="{4FB47C15-DB73-47F3-870D-E67A6EC00A91}" destId="{A2054F3F-4040-4C4D-A76B-E1656BC87D65}" srcOrd="0" destOrd="0" parTransId="{F27A7A0D-C8F1-4DC9-B4DB-174AE70AEDBA}" sibTransId="{5E91ABF9-1042-4A5B-A171-DC1DC5860126}"/>
    <dgm:cxn modelId="{DCD7B588-CFAC-408A-A8E0-A3ADCCEEAA7F}" type="presOf" srcId="{8CF711C5-0A83-4E50-A0C1-B10E5016D30A}" destId="{CE43DB31-D2D6-49A4-A3FB-8EA132CABD49}" srcOrd="0" destOrd="0" presId="urn:microsoft.com/office/officeart/2005/8/layout/process2"/>
    <dgm:cxn modelId="{DF7A1095-11CC-457A-8D73-918CBD607556}" type="presOf" srcId="{4FB47C15-DB73-47F3-870D-E67A6EC00A91}" destId="{1F0FEB11-2095-4570-A144-ED2BE7166D0E}" srcOrd="0" destOrd="0" presId="urn:microsoft.com/office/officeart/2005/8/layout/process2"/>
    <dgm:cxn modelId="{75197F9E-3B6E-4AFC-8E85-659A44F56F31}" type="presOf" srcId="{8263CA1E-BCD3-417B-B096-C1861704DB05}" destId="{7B272F8D-14EF-49E1-997B-E4F230457919}" srcOrd="0" destOrd="0" presId="urn:microsoft.com/office/officeart/2005/8/layout/process2"/>
    <dgm:cxn modelId="{78802DA3-B10F-439E-A33C-8BB6ADA8793B}" type="presOf" srcId="{396E38F9-8F7F-45C3-A0E7-E2271F378D35}" destId="{63BA2BBE-2099-4FA0-9964-784F8141AEEC}" srcOrd="0" destOrd="0" presId="urn:microsoft.com/office/officeart/2005/8/layout/process2"/>
    <dgm:cxn modelId="{CF035EA7-C379-4CAC-887D-6C2E978A904A}" srcId="{4FB47C15-DB73-47F3-870D-E67A6EC00A91}" destId="{85479430-75FE-40BF-886D-8796765DEF76}" srcOrd="1" destOrd="0" parTransId="{D6547C69-B4B4-428B-BEE8-F5F878C18394}" sibTransId="{396E38F9-8F7F-45C3-A0E7-E2271F378D35}"/>
    <dgm:cxn modelId="{0ED085A7-F750-4511-9C6C-4436DFC36BCA}" type="presOf" srcId="{5E91ABF9-1042-4A5B-A171-DC1DC5860126}" destId="{2F072140-85C4-4CF6-9FC4-D0FDC2FA8ED4}" srcOrd="1" destOrd="0" presId="urn:microsoft.com/office/officeart/2005/8/layout/process2"/>
    <dgm:cxn modelId="{1E7677C4-4B36-47B3-95BE-991039757D4D}" srcId="{4FB47C15-DB73-47F3-870D-E67A6EC00A91}" destId="{6CF1A586-E2DA-4377-9405-190F65DF4ED4}" srcOrd="4" destOrd="0" parTransId="{177EC6B1-3E8C-4DB6-9486-72FB3EC11EFC}" sibTransId="{DAA58894-4E42-4CBD-94AF-01B1928143DF}"/>
    <dgm:cxn modelId="{4B8EF3CC-0390-4B69-A625-9BCDCD98FAC2}" type="presOf" srcId="{396E38F9-8F7F-45C3-A0E7-E2271F378D35}" destId="{20C1D423-9649-4342-A31A-9115806B0E9B}" srcOrd="1" destOrd="0" presId="urn:microsoft.com/office/officeart/2005/8/layout/process2"/>
    <dgm:cxn modelId="{D44E26D0-4B50-4865-908A-6C1700E3E397}" srcId="{4FB47C15-DB73-47F3-870D-E67A6EC00A91}" destId="{9EA44A6E-7BA3-46A1-8EA6-E7C2A774F9EA}" srcOrd="3" destOrd="0" parTransId="{BF36A943-EBAD-435A-B5A3-3713883AD0BC}" sibTransId="{C1E8DDEB-BAB6-4BD5-900A-41EB19A7CC69}"/>
    <dgm:cxn modelId="{4CD636DC-FDC7-4CD7-9591-49562FD81F6A}" type="presOf" srcId="{5E91ABF9-1042-4A5B-A171-DC1DC5860126}" destId="{85C0E6CF-BB19-4016-A3E8-63E1BDA2648F}" srcOrd="0" destOrd="0" presId="urn:microsoft.com/office/officeart/2005/8/layout/process2"/>
    <dgm:cxn modelId="{3DDF78F0-24F7-4529-AB72-0C68C01308F6}" type="presOf" srcId="{C1E8DDEB-BAB6-4BD5-900A-41EB19A7CC69}" destId="{0F2A9202-A642-443E-BF87-3B1A8FB1F5AB}" srcOrd="1" destOrd="0" presId="urn:microsoft.com/office/officeart/2005/8/layout/process2"/>
    <dgm:cxn modelId="{6F0BFB7C-95C6-4BC9-96A3-7E3595FC9477}" type="presParOf" srcId="{1F0FEB11-2095-4570-A144-ED2BE7166D0E}" destId="{07AFC617-21EA-4A4D-B916-6E3CEC6E5695}" srcOrd="0" destOrd="0" presId="urn:microsoft.com/office/officeart/2005/8/layout/process2"/>
    <dgm:cxn modelId="{25C92E86-FEC2-40D5-ABCF-7CA3E57B93EC}" type="presParOf" srcId="{1F0FEB11-2095-4570-A144-ED2BE7166D0E}" destId="{85C0E6CF-BB19-4016-A3E8-63E1BDA2648F}" srcOrd="1" destOrd="0" presId="urn:microsoft.com/office/officeart/2005/8/layout/process2"/>
    <dgm:cxn modelId="{DF7ED043-1EFD-4A0E-B276-65FB9F6FD33F}" type="presParOf" srcId="{85C0E6CF-BB19-4016-A3E8-63E1BDA2648F}" destId="{2F072140-85C4-4CF6-9FC4-D0FDC2FA8ED4}" srcOrd="0" destOrd="0" presId="urn:microsoft.com/office/officeart/2005/8/layout/process2"/>
    <dgm:cxn modelId="{E69ED804-A70A-45CC-AB99-574ADDB3D7F0}" type="presParOf" srcId="{1F0FEB11-2095-4570-A144-ED2BE7166D0E}" destId="{4D2FF465-2040-46BD-8D90-CA05281996A5}" srcOrd="2" destOrd="0" presId="urn:microsoft.com/office/officeart/2005/8/layout/process2"/>
    <dgm:cxn modelId="{6FBE0624-17CC-477E-924B-C9EC9843A98F}" type="presParOf" srcId="{1F0FEB11-2095-4570-A144-ED2BE7166D0E}" destId="{63BA2BBE-2099-4FA0-9964-784F8141AEEC}" srcOrd="3" destOrd="0" presId="urn:microsoft.com/office/officeart/2005/8/layout/process2"/>
    <dgm:cxn modelId="{A98FD840-2BBB-4F64-89AF-41C0D290E2F1}" type="presParOf" srcId="{63BA2BBE-2099-4FA0-9964-784F8141AEEC}" destId="{20C1D423-9649-4342-A31A-9115806B0E9B}" srcOrd="0" destOrd="0" presId="urn:microsoft.com/office/officeart/2005/8/layout/process2"/>
    <dgm:cxn modelId="{71C85E3E-A7F8-4F4C-B367-A177DD70F32F}" type="presParOf" srcId="{1F0FEB11-2095-4570-A144-ED2BE7166D0E}" destId="{CE43DB31-D2D6-49A4-A3FB-8EA132CABD49}" srcOrd="4" destOrd="0" presId="urn:microsoft.com/office/officeart/2005/8/layout/process2"/>
    <dgm:cxn modelId="{8F583D5E-E8B8-4CBF-9A3D-E23814393215}" type="presParOf" srcId="{1F0FEB11-2095-4570-A144-ED2BE7166D0E}" destId="{7B272F8D-14EF-49E1-997B-E4F230457919}" srcOrd="5" destOrd="0" presId="urn:microsoft.com/office/officeart/2005/8/layout/process2"/>
    <dgm:cxn modelId="{6863AAC4-BAEF-4ED7-929E-0AB93F051D4E}" type="presParOf" srcId="{7B272F8D-14EF-49E1-997B-E4F230457919}" destId="{D1AFE604-57C9-42A1-AFEC-1D503D6C2AC1}" srcOrd="0" destOrd="0" presId="urn:microsoft.com/office/officeart/2005/8/layout/process2"/>
    <dgm:cxn modelId="{D0760A8F-79A5-4FF2-8E7B-4FFC2C17770F}" type="presParOf" srcId="{1F0FEB11-2095-4570-A144-ED2BE7166D0E}" destId="{A7A975D8-759F-4033-B601-26EBEC4888ED}" srcOrd="6" destOrd="0" presId="urn:microsoft.com/office/officeart/2005/8/layout/process2"/>
    <dgm:cxn modelId="{F4D0769C-F885-4BA9-921A-AD7D7DE0614E}" type="presParOf" srcId="{1F0FEB11-2095-4570-A144-ED2BE7166D0E}" destId="{919C5ABB-D0EA-42AC-930E-8598EF010F46}" srcOrd="7" destOrd="0" presId="urn:microsoft.com/office/officeart/2005/8/layout/process2"/>
    <dgm:cxn modelId="{CC6226D5-9841-4329-AEE9-89DC7FF607BA}" type="presParOf" srcId="{919C5ABB-D0EA-42AC-930E-8598EF010F46}" destId="{0F2A9202-A642-443E-BF87-3B1A8FB1F5AB}" srcOrd="0" destOrd="0" presId="urn:microsoft.com/office/officeart/2005/8/layout/process2"/>
    <dgm:cxn modelId="{B0DD9E42-4C2D-437E-8453-9A6FC318061E}" type="presParOf" srcId="{1F0FEB11-2095-4570-A144-ED2BE7166D0E}" destId="{EC43482D-B16B-4238-ACAE-B5E53AA63196}"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9D689F-1D5E-4021-A820-7C818C61D1E6}">
      <dsp:nvSpPr>
        <dsp:cNvPr id="0" name=""/>
        <dsp:cNvSpPr/>
      </dsp:nvSpPr>
      <dsp:spPr>
        <a:xfrm>
          <a:off x="6328555" y="2566252"/>
          <a:ext cx="3136531" cy="3136531"/>
        </a:xfrm>
        <a:prstGeom prst="gear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War</a:t>
          </a:r>
        </a:p>
      </dsp:txBody>
      <dsp:txXfrm>
        <a:off x="6959137" y="3300969"/>
        <a:ext cx="1875367" cy="1612242"/>
      </dsp:txXfrm>
    </dsp:sp>
    <dsp:sp modelId="{EC0FAAE4-7FC4-4421-85C8-6C4D623232AD}">
      <dsp:nvSpPr>
        <dsp:cNvPr id="0" name=""/>
        <dsp:cNvSpPr/>
      </dsp:nvSpPr>
      <dsp:spPr>
        <a:xfrm>
          <a:off x="4503664" y="1824890"/>
          <a:ext cx="2281113" cy="2281113"/>
        </a:xfrm>
        <a:prstGeom prst="gear6">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effectLst>
                <a:outerShdw blurRad="38100" dist="38100" dir="2700000" algn="tl">
                  <a:srgbClr val="000000">
                    <a:alpha val="43137"/>
                  </a:srgbClr>
                </a:outerShdw>
              </a:effectLst>
            </a:rPr>
            <a:t>Floods</a:t>
          </a:r>
          <a:endParaRPr lang="en-US" sz="2400" b="1" kern="1200" dirty="0">
            <a:effectLst>
              <a:outerShdw blurRad="38100" dist="38100" dir="2700000" algn="tl">
                <a:srgbClr val="000000">
                  <a:alpha val="43137"/>
                </a:srgbClr>
              </a:outerShdw>
            </a:effectLst>
          </a:endParaRPr>
        </a:p>
      </dsp:txBody>
      <dsp:txXfrm>
        <a:off x="5077941" y="2402638"/>
        <a:ext cx="1132559" cy="1125617"/>
      </dsp:txXfrm>
    </dsp:sp>
    <dsp:sp modelId="{FCF7C176-7341-4B72-966B-C593D680FD76}">
      <dsp:nvSpPr>
        <dsp:cNvPr id="0" name=""/>
        <dsp:cNvSpPr/>
      </dsp:nvSpPr>
      <dsp:spPr>
        <a:xfrm rot="20700000">
          <a:off x="5781320" y="251155"/>
          <a:ext cx="2235025" cy="2235025"/>
        </a:xfrm>
        <a:prstGeom prst="gear6">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Cholera</a:t>
          </a:r>
        </a:p>
      </dsp:txBody>
      <dsp:txXfrm rot="-20700000">
        <a:off x="6271527" y="741361"/>
        <a:ext cx="1254612" cy="1254612"/>
      </dsp:txXfrm>
    </dsp:sp>
    <dsp:sp modelId="{107B5FC0-579C-4226-8E99-C6D77C282F03}">
      <dsp:nvSpPr>
        <dsp:cNvPr id="0" name=""/>
        <dsp:cNvSpPr/>
      </dsp:nvSpPr>
      <dsp:spPr>
        <a:xfrm>
          <a:off x="6104282" y="2083279"/>
          <a:ext cx="4014759" cy="4014759"/>
        </a:xfrm>
        <a:prstGeom prst="circularArrow">
          <a:avLst>
            <a:gd name="adj1" fmla="val 4688"/>
            <a:gd name="adj2" fmla="val 299029"/>
            <a:gd name="adj3" fmla="val 2543368"/>
            <a:gd name="adj4" fmla="val 15803874"/>
            <a:gd name="adj5" fmla="val 546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547F3A-D185-4EB9-814A-6F1E981E43F5}">
      <dsp:nvSpPr>
        <dsp:cNvPr id="0" name=""/>
        <dsp:cNvSpPr/>
      </dsp:nvSpPr>
      <dsp:spPr>
        <a:xfrm>
          <a:off x="4099683" y="1313693"/>
          <a:ext cx="2916974" cy="2916974"/>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7422E13-D621-4A2D-A6DD-53601E9E9AB2}">
      <dsp:nvSpPr>
        <dsp:cNvPr id="0" name=""/>
        <dsp:cNvSpPr/>
      </dsp:nvSpPr>
      <dsp:spPr>
        <a:xfrm>
          <a:off x="5264336" y="-244873"/>
          <a:ext cx="3145085" cy="3145085"/>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4FB5BA-7155-4100-849E-D6BB689973C4}">
      <dsp:nvSpPr>
        <dsp:cNvPr id="0" name=""/>
        <dsp:cNvSpPr/>
      </dsp:nvSpPr>
      <dsp:spPr>
        <a:xfrm>
          <a:off x="300718" y="0"/>
          <a:ext cx="3408146" cy="256681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59D7C5-39DF-4DCA-9BE9-76815D8E2B4C}">
      <dsp:nvSpPr>
        <dsp:cNvPr id="0" name=""/>
        <dsp:cNvSpPr/>
      </dsp:nvSpPr>
      <dsp:spPr>
        <a:xfrm>
          <a:off x="4307" y="770043"/>
          <a:ext cx="1290584" cy="10267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Meteorological Data</a:t>
          </a:r>
        </a:p>
      </dsp:txBody>
      <dsp:txXfrm>
        <a:off x="54428" y="820164"/>
        <a:ext cx="1190342" cy="926483"/>
      </dsp:txXfrm>
    </dsp:sp>
    <dsp:sp modelId="{9FF3EE0B-8730-4AC6-9F2D-A8C17BABBB71}">
      <dsp:nvSpPr>
        <dsp:cNvPr id="0" name=""/>
        <dsp:cNvSpPr/>
      </dsp:nvSpPr>
      <dsp:spPr>
        <a:xfrm>
          <a:off x="1359499" y="770043"/>
          <a:ext cx="1290584" cy="10267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br>
            <a:rPr lang="en-US" sz="1300" kern="1200" dirty="0"/>
          </a:br>
          <a:r>
            <a:rPr lang="en-US" sz="1300" kern="1200" dirty="0"/>
            <a:t>Weather Models</a:t>
          </a:r>
        </a:p>
      </dsp:txBody>
      <dsp:txXfrm>
        <a:off x="1409620" y="820164"/>
        <a:ext cx="1190342" cy="926483"/>
      </dsp:txXfrm>
    </dsp:sp>
    <dsp:sp modelId="{18729459-2EFA-4EF9-A87E-1614C82D632E}">
      <dsp:nvSpPr>
        <dsp:cNvPr id="0" name=""/>
        <dsp:cNvSpPr/>
      </dsp:nvSpPr>
      <dsp:spPr>
        <a:xfrm>
          <a:off x="2714691" y="770043"/>
          <a:ext cx="1290584" cy="10267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Rainfall prediction</a:t>
          </a:r>
        </a:p>
      </dsp:txBody>
      <dsp:txXfrm>
        <a:off x="2764812" y="820164"/>
        <a:ext cx="1190342" cy="9264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AFC617-21EA-4A4D-B916-6E3CEC6E5695}">
      <dsp:nvSpPr>
        <dsp:cNvPr id="0" name=""/>
        <dsp:cNvSpPr/>
      </dsp:nvSpPr>
      <dsp:spPr>
        <a:xfrm>
          <a:off x="158775" y="40608"/>
          <a:ext cx="1602312" cy="374628"/>
        </a:xfrm>
        <a:prstGeom prst="roundRect">
          <a:avLst>
            <a:gd name="adj" fmla="val 10000"/>
          </a:avLst>
        </a:prstGeom>
        <a:solidFill>
          <a:schemeClr val="accent4">
            <a:lumMod val="40000"/>
            <a:lumOff val="60000"/>
          </a:schemeClr>
        </a:solidFill>
        <a:ln w="12700" cap="flat" cmpd="sng" algn="ctr">
          <a:solidFill>
            <a:schemeClr val="accent4">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accent2"/>
              </a:solidFill>
            </a:rPr>
            <a:t>DEM</a:t>
          </a:r>
        </a:p>
      </dsp:txBody>
      <dsp:txXfrm>
        <a:off x="169747" y="51580"/>
        <a:ext cx="1580368" cy="352684"/>
      </dsp:txXfrm>
    </dsp:sp>
    <dsp:sp modelId="{85C0E6CF-BB19-4016-A3E8-63E1BDA2648F}">
      <dsp:nvSpPr>
        <dsp:cNvPr id="0" name=""/>
        <dsp:cNvSpPr/>
      </dsp:nvSpPr>
      <dsp:spPr>
        <a:xfrm rot="5183613">
          <a:off x="914093" y="406246"/>
          <a:ext cx="125842" cy="1854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5400000">
        <a:off x="920195" y="436082"/>
        <a:ext cx="111263" cy="88089"/>
      </dsp:txXfrm>
    </dsp:sp>
    <dsp:sp modelId="{4D2FF465-2040-46BD-8D90-CA05281996A5}">
      <dsp:nvSpPr>
        <dsp:cNvPr id="0" name=""/>
        <dsp:cNvSpPr/>
      </dsp:nvSpPr>
      <dsp:spPr>
        <a:xfrm>
          <a:off x="194122" y="582695"/>
          <a:ext cx="1602312" cy="412087"/>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accent2"/>
              </a:solidFill>
            </a:rPr>
            <a:t>Flow Direction</a:t>
          </a:r>
        </a:p>
      </dsp:txBody>
      <dsp:txXfrm>
        <a:off x="206192" y="594765"/>
        <a:ext cx="1578172" cy="387947"/>
      </dsp:txXfrm>
    </dsp:sp>
    <dsp:sp modelId="{63BA2BBE-2099-4FA0-9964-784F8141AEEC}">
      <dsp:nvSpPr>
        <dsp:cNvPr id="0" name=""/>
        <dsp:cNvSpPr/>
      </dsp:nvSpPr>
      <dsp:spPr>
        <a:xfrm rot="5400000">
          <a:off x="918012" y="1005085"/>
          <a:ext cx="154532" cy="1854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939647" y="1020538"/>
        <a:ext cx="111263" cy="108172"/>
      </dsp:txXfrm>
    </dsp:sp>
    <dsp:sp modelId="{CE43DB31-D2D6-49A4-A3FB-8EA132CABD49}">
      <dsp:nvSpPr>
        <dsp:cNvPr id="0" name=""/>
        <dsp:cNvSpPr/>
      </dsp:nvSpPr>
      <dsp:spPr>
        <a:xfrm>
          <a:off x="194122" y="1200826"/>
          <a:ext cx="1602312" cy="412087"/>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accent2"/>
              </a:solidFill>
            </a:rPr>
            <a:t>Flow accumulation</a:t>
          </a:r>
        </a:p>
      </dsp:txBody>
      <dsp:txXfrm>
        <a:off x="206192" y="1212896"/>
        <a:ext cx="1578172" cy="387947"/>
      </dsp:txXfrm>
    </dsp:sp>
    <dsp:sp modelId="{7B272F8D-14EF-49E1-997B-E4F230457919}">
      <dsp:nvSpPr>
        <dsp:cNvPr id="0" name=""/>
        <dsp:cNvSpPr/>
      </dsp:nvSpPr>
      <dsp:spPr>
        <a:xfrm rot="5400000">
          <a:off x="918012" y="1623216"/>
          <a:ext cx="154532" cy="1854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939647" y="1638669"/>
        <a:ext cx="111263" cy="108172"/>
      </dsp:txXfrm>
    </dsp:sp>
    <dsp:sp modelId="{A7A975D8-759F-4033-B601-26EBEC4888ED}">
      <dsp:nvSpPr>
        <dsp:cNvPr id="0" name=""/>
        <dsp:cNvSpPr/>
      </dsp:nvSpPr>
      <dsp:spPr>
        <a:xfrm>
          <a:off x="194122" y="1818958"/>
          <a:ext cx="1602312" cy="412087"/>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accent2"/>
              </a:solidFill>
            </a:rPr>
            <a:t>Catchment Areas</a:t>
          </a:r>
        </a:p>
      </dsp:txBody>
      <dsp:txXfrm>
        <a:off x="206192" y="1831028"/>
        <a:ext cx="1578172" cy="387947"/>
      </dsp:txXfrm>
    </dsp:sp>
    <dsp:sp modelId="{919C5ABB-D0EA-42AC-930E-8598EF010F46}">
      <dsp:nvSpPr>
        <dsp:cNvPr id="0" name=""/>
        <dsp:cNvSpPr/>
      </dsp:nvSpPr>
      <dsp:spPr>
        <a:xfrm rot="5400000">
          <a:off x="918012" y="2241347"/>
          <a:ext cx="154532" cy="1854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939647" y="2256800"/>
        <a:ext cx="111263" cy="108172"/>
      </dsp:txXfrm>
    </dsp:sp>
    <dsp:sp modelId="{EC43482D-B16B-4238-ACAE-B5E53AA63196}">
      <dsp:nvSpPr>
        <dsp:cNvPr id="0" name=""/>
        <dsp:cNvSpPr/>
      </dsp:nvSpPr>
      <dsp:spPr>
        <a:xfrm>
          <a:off x="194122" y="2437089"/>
          <a:ext cx="1602312" cy="412087"/>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accent2"/>
              </a:solidFill>
            </a:rPr>
            <a:t>Inundation</a:t>
          </a:r>
        </a:p>
      </dsp:txBody>
      <dsp:txXfrm>
        <a:off x="206192" y="2449159"/>
        <a:ext cx="1578172" cy="387947"/>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90BE2-4859-41C2-BAB2-DB991E6B6DF1}" type="datetimeFigureOut">
              <a:rPr lang="en-US" smtClean="0"/>
              <a:t>3/18/26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CF1194-CF46-49F8-96E2-FEFBBB947157}" type="slidenum">
              <a:rPr lang="en-US" smtClean="0"/>
              <a:t>‹N›</a:t>
            </a:fld>
            <a:endParaRPr lang="en-US"/>
          </a:p>
        </p:txBody>
      </p:sp>
    </p:spTree>
    <p:extLst>
      <p:ext uri="{BB962C8B-B14F-4D97-AF65-F5344CB8AC3E}">
        <p14:creationId xmlns:p14="http://schemas.microsoft.com/office/powerpoint/2010/main" val="1418695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we didn't rely on expensive, proprietary black-box software. We used an entirely open-source stack. We took open terrain data at a 3 Arc-second resolution and combined it with 10-kilometer resolution rainfall data. To process this, we used QGIS alongside Python packages like GDAL and </a:t>
            </a:r>
            <a:r>
              <a:rPr lang="en-US" i="1" dirty="0" err="1"/>
              <a:t>PySHEDS</a:t>
            </a:r>
            <a:r>
              <a:rPr lang="en-US" i="1" dirty="0"/>
              <a:t> to set up our catchments. Then, we ran the simulation through the Rainfall-Runoff-Inundation (RRI) model.</a:t>
            </a:r>
            <a:r>
              <a:rPr lang="en-US" dirty="0"/>
              <a:t> </a:t>
            </a:r>
            <a:r>
              <a:rPr lang="en-US" i="1" dirty="0"/>
              <a:t>What does this workflow tell us? It tells us that the financial barrier to disaster resilience is a myth. We built a highly accurate Early Warning System at virtually zero software cost. As you can see on the slide, this work demonstrates that the true cost of an early warning system is the human experience required to run it.</a:t>
            </a:r>
            <a:endParaRPr lang="en-US" dirty="0"/>
          </a:p>
        </p:txBody>
      </p:sp>
      <p:sp>
        <p:nvSpPr>
          <p:cNvPr id="4" name="Slide Number Placeholder 3"/>
          <p:cNvSpPr>
            <a:spLocks noGrp="1"/>
          </p:cNvSpPr>
          <p:nvPr>
            <p:ph type="sldNum" sz="quarter" idx="5"/>
          </p:nvPr>
        </p:nvSpPr>
        <p:spPr/>
        <p:txBody>
          <a:bodyPr/>
          <a:lstStyle/>
          <a:p>
            <a:fld id="{BCCF1194-CF46-49F8-96E2-FEFBBB947157}" type="slidenum">
              <a:rPr lang="en-US" smtClean="0"/>
              <a:t>14</a:t>
            </a:fld>
            <a:endParaRPr lang="en-US"/>
          </a:p>
        </p:txBody>
      </p:sp>
    </p:spTree>
    <p:extLst>
      <p:ext uri="{BB962C8B-B14F-4D97-AF65-F5344CB8AC3E}">
        <p14:creationId xmlns:p14="http://schemas.microsoft.com/office/powerpoint/2010/main" val="33193574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5C813F-62C6-A5D5-9EA1-0CA39316C67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891A16F0-1CD1-96E7-5776-79C946CECC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pic>
        <p:nvPicPr>
          <p:cNvPr id="7" name="Picture 6">
            <a:extLst>
              <a:ext uri="{FF2B5EF4-FFF2-40B4-BE49-F238E27FC236}">
                <a16:creationId xmlns:a16="http://schemas.microsoft.com/office/drawing/2014/main" id="{B5AF78E7-C18D-5F46-660B-907DD5084D5A}"/>
              </a:ext>
            </a:extLst>
          </p:cNvPr>
          <p:cNvPicPr>
            <a:picLocks noChangeAspect="1"/>
          </p:cNvPicPr>
          <p:nvPr userDrawn="1"/>
        </p:nvPicPr>
        <p:blipFill>
          <a:blip r:embed="rId2"/>
          <a:stretch>
            <a:fillRect/>
          </a:stretch>
        </p:blipFill>
        <p:spPr>
          <a:xfrm>
            <a:off x="9478328" y="5870712"/>
            <a:ext cx="615724" cy="609601"/>
          </a:xfrm>
          <a:prstGeom prst="rect">
            <a:avLst/>
          </a:prstGeom>
        </p:spPr>
      </p:pic>
    </p:spTree>
    <p:extLst>
      <p:ext uri="{BB962C8B-B14F-4D97-AF65-F5344CB8AC3E}">
        <p14:creationId xmlns:p14="http://schemas.microsoft.com/office/powerpoint/2010/main" val="2208895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0E9BC0-8D26-143A-CEE6-8996059DA38C}"/>
              </a:ext>
            </a:extLst>
          </p:cNvPr>
          <p:cNvSpPr>
            <a:spLocks noGrp="1"/>
          </p:cNvSpPr>
          <p:nvPr>
            <p:ph type="title"/>
          </p:nvPr>
        </p:nvSpPr>
        <p:spPr>
          <a:xfrm>
            <a:off x="838200" y="861836"/>
            <a:ext cx="10515600" cy="1325563"/>
          </a:xfrm>
        </p:spPr>
        <p:txBody>
          <a:bodyPr/>
          <a:lstStyle/>
          <a:p>
            <a:r>
              <a:rPr lang="it-IT" dirty="0"/>
              <a:t>Fare clic per modificare lo stile del titolo dello schema</a:t>
            </a:r>
            <a:endParaRPr lang="en-GB" dirty="0"/>
          </a:p>
        </p:txBody>
      </p:sp>
      <p:sp>
        <p:nvSpPr>
          <p:cNvPr id="3" name="Segnaposto contenuto 2">
            <a:extLst>
              <a:ext uri="{FF2B5EF4-FFF2-40B4-BE49-F238E27FC236}">
                <a16:creationId xmlns:a16="http://schemas.microsoft.com/office/drawing/2014/main" id="{FB6FE488-6DFB-DE1B-87B1-054093008216}"/>
              </a:ext>
            </a:extLst>
          </p:cNvPr>
          <p:cNvSpPr>
            <a:spLocks noGrp="1"/>
          </p:cNvSpPr>
          <p:nvPr>
            <p:ph idx="1"/>
          </p:nvPr>
        </p:nvSpPr>
        <p:spPr>
          <a:xfrm>
            <a:off x="838200" y="2187399"/>
            <a:ext cx="10515600" cy="3648957"/>
          </a:xfr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GB" dirty="0"/>
          </a:p>
        </p:txBody>
      </p:sp>
    </p:spTree>
    <p:extLst>
      <p:ext uri="{BB962C8B-B14F-4D97-AF65-F5344CB8AC3E}">
        <p14:creationId xmlns:p14="http://schemas.microsoft.com/office/powerpoint/2010/main" val="731234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10C6BB-6928-C13E-2034-C77DAEB7E943}"/>
              </a:ext>
            </a:extLst>
          </p:cNvPr>
          <p:cNvSpPr>
            <a:spLocks noGrp="1"/>
          </p:cNvSpPr>
          <p:nvPr>
            <p:ph type="title"/>
          </p:nvPr>
        </p:nvSpPr>
        <p:spPr>
          <a:xfrm>
            <a:off x="831850" y="1179160"/>
            <a:ext cx="10515600" cy="2852737"/>
          </a:xfrm>
        </p:spPr>
        <p:txBody>
          <a:bodyPr anchor="b"/>
          <a:lstStyle>
            <a:lvl1pPr>
              <a:defRPr sz="6000"/>
            </a:lvl1pPr>
          </a:lstStyle>
          <a:p>
            <a:r>
              <a:rPr lang="it-IT" dirty="0"/>
              <a:t>Fare clic per modificare lo stile del titolo dello schema</a:t>
            </a:r>
            <a:endParaRPr lang="en-GB" dirty="0"/>
          </a:p>
        </p:txBody>
      </p:sp>
      <p:sp>
        <p:nvSpPr>
          <p:cNvPr id="3" name="Segnaposto testo 2">
            <a:extLst>
              <a:ext uri="{FF2B5EF4-FFF2-40B4-BE49-F238E27FC236}">
                <a16:creationId xmlns:a16="http://schemas.microsoft.com/office/drawing/2014/main" id="{74A60AFA-C986-2165-404C-D0120E7633B2}"/>
              </a:ext>
            </a:extLst>
          </p:cNvPr>
          <p:cNvSpPr>
            <a:spLocks noGrp="1"/>
          </p:cNvSpPr>
          <p:nvPr>
            <p:ph type="body" idx="1"/>
          </p:nvPr>
        </p:nvSpPr>
        <p:spPr>
          <a:xfrm>
            <a:off x="831850" y="405888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Tree>
    <p:extLst>
      <p:ext uri="{BB962C8B-B14F-4D97-AF65-F5344CB8AC3E}">
        <p14:creationId xmlns:p14="http://schemas.microsoft.com/office/powerpoint/2010/main" val="3583786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3AF877-4D7E-D104-D087-5B951208842B}"/>
              </a:ext>
            </a:extLst>
          </p:cNvPr>
          <p:cNvSpPr>
            <a:spLocks noGrp="1"/>
          </p:cNvSpPr>
          <p:nvPr>
            <p:ph type="title"/>
          </p:nvPr>
        </p:nvSpPr>
        <p:spPr>
          <a:xfrm>
            <a:off x="838200" y="925689"/>
            <a:ext cx="10515600" cy="1061155"/>
          </a:xfrm>
        </p:spPr>
        <p:txBody>
          <a:bodyPr/>
          <a:lstStyle/>
          <a:p>
            <a:r>
              <a:rPr lang="it-IT" dirty="0"/>
              <a:t>Fare clic per modificare lo stile del titolo dello schema</a:t>
            </a:r>
            <a:endParaRPr lang="en-GB" dirty="0"/>
          </a:p>
        </p:txBody>
      </p:sp>
      <p:sp>
        <p:nvSpPr>
          <p:cNvPr id="3" name="Segnaposto contenuto 2">
            <a:extLst>
              <a:ext uri="{FF2B5EF4-FFF2-40B4-BE49-F238E27FC236}">
                <a16:creationId xmlns:a16="http://schemas.microsoft.com/office/drawing/2014/main" id="{FF42D62F-FA44-CEC6-6FD7-2815DB6984D9}"/>
              </a:ext>
            </a:extLst>
          </p:cNvPr>
          <p:cNvSpPr>
            <a:spLocks noGrp="1"/>
          </p:cNvSpPr>
          <p:nvPr>
            <p:ph sz="half" idx="1"/>
          </p:nvPr>
        </p:nvSpPr>
        <p:spPr>
          <a:xfrm>
            <a:off x="838200" y="2107992"/>
            <a:ext cx="5167489" cy="3615332"/>
          </a:xfr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GB" dirty="0"/>
          </a:p>
        </p:txBody>
      </p:sp>
      <p:sp>
        <p:nvSpPr>
          <p:cNvPr id="4" name="Segnaposto contenuto 3">
            <a:extLst>
              <a:ext uri="{FF2B5EF4-FFF2-40B4-BE49-F238E27FC236}">
                <a16:creationId xmlns:a16="http://schemas.microsoft.com/office/drawing/2014/main" id="{EA3658C4-A31E-634E-5B7F-E9A4553EAA92}"/>
              </a:ext>
            </a:extLst>
          </p:cNvPr>
          <p:cNvSpPr>
            <a:spLocks noGrp="1"/>
          </p:cNvSpPr>
          <p:nvPr>
            <p:ph sz="half" idx="2"/>
          </p:nvPr>
        </p:nvSpPr>
        <p:spPr>
          <a:xfrm>
            <a:off x="6172200" y="2107992"/>
            <a:ext cx="5167489" cy="361533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2429518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EBCC3CF1-8602-DF3E-DA18-3E9BB210AAC8}"/>
              </a:ext>
            </a:extLst>
          </p:cNvPr>
          <p:cNvSpPr>
            <a:spLocks noGrp="1"/>
          </p:cNvSpPr>
          <p:nvPr>
            <p:ph type="title"/>
          </p:nvPr>
        </p:nvSpPr>
        <p:spPr>
          <a:xfrm>
            <a:off x="838200" y="925689"/>
            <a:ext cx="10515600" cy="1061155"/>
          </a:xfrm>
        </p:spPr>
        <p:txBody>
          <a:bodyPr/>
          <a:lstStyle/>
          <a:p>
            <a:r>
              <a:rPr lang="it-IT" dirty="0"/>
              <a:t>Fare clic per modificare lo stile del titolo dello schema</a:t>
            </a:r>
            <a:endParaRPr lang="en-GB" dirty="0"/>
          </a:p>
        </p:txBody>
      </p:sp>
    </p:spTree>
    <p:extLst>
      <p:ext uri="{BB962C8B-B14F-4D97-AF65-F5344CB8AC3E}">
        <p14:creationId xmlns:p14="http://schemas.microsoft.com/office/powerpoint/2010/main" val="104870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918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6E3F5F-F48B-63A1-869B-D723B5897871}"/>
              </a:ext>
            </a:extLst>
          </p:cNvPr>
          <p:cNvSpPr>
            <a:spLocks noGrp="1"/>
          </p:cNvSpPr>
          <p:nvPr>
            <p:ph type="title"/>
          </p:nvPr>
        </p:nvSpPr>
        <p:spPr>
          <a:xfrm>
            <a:off x="839788" y="987424"/>
            <a:ext cx="3932237" cy="1439687"/>
          </a:xfrm>
        </p:spPr>
        <p:txBody>
          <a:bodyPr anchor="b"/>
          <a:lstStyle>
            <a:lvl1pPr>
              <a:defRPr sz="3200"/>
            </a:lvl1pPr>
          </a:lstStyle>
          <a:p>
            <a:r>
              <a:rPr lang="it-IT" dirty="0"/>
              <a:t>Fare clic per modificare lo stile del titolo dello schema</a:t>
            </a:r>
            <a:endParaRPr lang="en-GB" dirty="0"/>
          </a:p>
        </p:txBody>
      </p:sp>
      <p:sp>
        <p:nvSpPr>
          <p:cNvPr id="3" name="Segnaposto contenuto 2">
            <a:extLst>
              <a:ext uri="{FF2B5EF4-FFF2-40B4-BE49-F238E27FC236}">
                <a16:creationId xmlns:a16="http://schemas.microsoft.com/office/drawing/2014/main" id="{67684C6A-9FFB-FC08-5119-2E6F666143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C141C26F-0905-3CB9-3E63-4E4057675702}"/>
              </a:ext>
            </a:extLst>
          </p:cNvPr>
          <p:cNvSpPr>
            <a:spLocks noGrp="1"/>
          </p:cNvSpPr>
          <p:nvPr>
            <p:ph type="body" sz="half" idx="2"/>
          </p:nvPr>
        </p:nvSpPr>
        <p:spPr>
          <a:xfrm>
            <a:off x="839788" y="2552698"/>
            <a:ext cx="3932237" cy="33162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Fare clic per modificare gli stili del testo dello schema</a:t>
            </a:r>
          </a:p>
        </p:txBody>
      </p:sp>
    </p:spTree>
    <p:extLst>
      <p:ext uri="{BB962C8B-B14F-4D97-AF65-F5344CB8AC3E}">
        <p14:creationId xmlns:p14="http://schemas.microsoft.com/office/powerpoint/2010/main" val="3474826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84AE3A-CBA8-FB61-0706-B5D38560FD5C}"/>
              </a:ext>
            </a:extLst>
          </p:cNvPr>
          <p:cNvSpPr>
            <a:spLocks noGrp="1"/>
          </p:cNvSpPr>
          <p:nvPr>
            <p:ph type="title"/>
          </p:nvPr>
        </p:nvSpPr>
        <p:spPr>
          <a:xfrm>
            <a:off x="839788" y="987425"/>
            <a:ext cx="3932237" cy="1600200"/>
          </a:xfrm>
        </p:spPr>
        <p:txBody>
          <a:bodyPr anchor="b"/>
          <a:lstStyle>
            <a:lvl1pPr>
              <a:defRPr sz="3200"/>
            </a:lvl1pPr>
          </a:lstStyle>
          <a:p>
            <a:r>
              <a:rPr lang="it-IT" dirty="0"/>
              <a:t>Fare clic per modificare lo stile del titolo dello schema</a:t>
            </a:r>
            <a:endParaRPr lang="en-GB" dirty="0"/>
          </a:p>
        </p:txBody>
      </p:sp>
      <p:sp>
        <p:nvSpPr>
          <p:cNvPr id="3" name="Segnaposto immagine 2">
            <a:extLst>
              <a:ext uri="{FF2B5EF4-FFF2-40B4-BE49-F238E27FC236}">
                <a16:creationId xmlns:a16="http://schemas.microsoft.com/office/drawing/2014/main" id="{C5B17F68-E097-6C69-EFE9-E56047A0C5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a:extLst>
              <a:ext uri="{FF2B5EF4-FFF2-40B4-BE49-F238E27FC236}">
                <a16:creationId xmlns:a16="http://schemas.microsoft.com/office/drawing/2014/main" id="{C1DC2EB4-4690-629C-C981-2B4EBD183A76}"/>
              </a:ext>
            </a:extLst>
          </p:cNvPr>
          <p:cNvSpPr>
            <a:spLocks noGrp="1"/>
          </p:cNvSpPr>
          <p:nvPr>
            <p:ph type="body" sz="half" idx="2"/>
          </p:nvPr>
        </p:nvSpPr>
        <p:spPr>
          <a:xfrm>
            <a:off x="839788" y="2641600"/>
            <a:ext cx="3932237" cy="3227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Fare clic per modificare gli stili del testo dello schema</a:t>
            </a:r>
          </a:p>
        </p:txBody>
      </p:sp>
    </p:spTree>
    <p:extLst>
      <p:ext uri="{BB962C8B-B14F-4D97-AF65-F5344CB8AC3E}">
        <p14:creationId xmlns:p14="http://schemas.microsoft.com/office/powerpoint/2010/main" val="4206697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D9F019-85F0-9CF8-791A-2023701AA596}"/>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B02E578F-161A-AE12-0369-CDD9C288800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491980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DC7A3E3-0318-B7C0-A5F6-1E3FA6AFA1E5}"/>
              </a:ext>
            </a:extLst>
          </p:cNvPr>
          <p:cNvSpPr>
            <a:spLocks noGrp="1"/>
          </p:cNvSpPr>
          <p:nvPr>
            <p:ph type="title"/>
          </p:nvPr>
        </p:nvSpPr>
        <p:spPr>
          <a:xfrm>
            <a:off x="838200" y="929570"/>
            <a:ext cx="10515600" cy="1325563"/>
          </a:xfrm>
          <a:prstGeom prst="rect">
            <a:avLst/>
          </a:prstGeom>
        </p:spPr>
        <p:txBody>
          <a:bodyPr vert="horz" lIns="91440" tIns="45720" rIns="91440" bIns="45720" rtlCol="0" anchor="ctr">
            <a:normAutofit/>
          </a:bodyPr>
          <a:lstStyle/>
          <a:p>
            <a:r>
              <a:rPr lang="it-IT" dirty="0"/>
              <a:t>Fare clic per modificare lo stile del titolo dello schema</a:t>
            </a:r>
            <a:endParaRPr lang="en-GB" dirty="0"/>
          </a:p>
        </p:txBody>
      </p:sp>
      <p:sp>
        <p:nvSpPr>
          <p:cNvPr id="3" name="Segnaposto testo 2">
            <a:extLst>
              <a:ext uri="{FF2B5EF4-FFF2-40B4-BE49-F238E27FC236}">
                <a16:creationId xmlns:a16="http://schemas.microsoft.com/office/drawing/2014/main" id="{83BEC1F2-7D93-C8A5-FA1F-DE6384CFBA97}"/>
              </a:ext>
            </a:extLst>
          </p:cNvPr>
          <p:cNvSpPr>
            <a:spLocks noGrp="1"/>
          </p:cNvSpPr>
          <p:nvPr>
            <p:ph type="body" idx="1"/>
          </p:nvPr>
        </p:nvSpPr>
        <p:spPr>
          <a:xfrm>
            <a:off x="838200" y="2336799"/>
            <a:ext cx="10515600" cy="3499557"/>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GB" dirty="0"/>
          </a:p>
        </p:txBody>
      </p:sp>
      <p:pic>
        <p:nvPicPr>
          <p:cNvPr id="6" name="Picture 5">
            <a:extLst>
              <a:ext uri="{FF2B5EF4-FFF2-40B4-BE49-F238E27FC236}">
                <a16:creationId xmlns:a16="http://schemas.microsoft.com/office/drawing/2014/main" id="{96B3B16C-84D7-A7EC-E4B0-DF56DAFD4FEA}"/>
              </a:ext>
            </a:extLst>
          </p:cNvPr>
          <p:cNvPicPr>
            <a:picLocks noChangeAspect="1"/>
          </p:cNvPicPr>
          <p:nvPr userDrawn="1"/>
        </p:nvPicPr>
        <p:blipFill>
          <a:blip r:embed="rId12"/>
          <a:stretch>
            <a:fillRect/>
          </a:stretch>
        </p:blipFill>
        <p:spPr>
          <a:xfrm>
            <a:off x="10482470" y="452257"/>
            <a:ext cx="1660800" cy="337206"/>
          </a:xfrm>
          <a:prstGeom prst="rect">
            <a:avLst/>
          </a:prstGeom>
        </p:spPr>
      </p:pic>
      <p:pic>
        <p:nvPicPr>
          <p:cNvPr id="7" name="Picture 6">
            <a:extLst>
              <a:ext uri="{FF2B5EF4-FFF2-40B4-BE49-F238E27FC236}">
                <a16:creationId xmlns:a16="http://schemas.microsoft.com/office/drawing/2014/main" id="{795CB11B-A6D8-2DD0-F6A5-B159DD804601}"/>
              </a:ext>
            </a:extLst>
          </p:cNvPr>
          <p:cNvPicPr>
            <a:picLocks noChangeAspect="1"/>
          </p:cNvPicPr>
          <p:nvPr userDrawn="1"/>
        </p:nvPicPr>
        <p:blipFill>
          <a:blip r:embed="rId13"/>
          <a:stretch>
            <a:fillRect/>
          </a:stretch>
        </p:blipFill>
        <p:spPr>
          <a:xfrm>
            <a:off x="9478328" y="5870712"/>
            <a:ext cx="615724" cy="609601"/>
          </a:xfrm>
          <a:prstGeom prst="rect">
            <a:avLst/>
          </a:prstGeom>
        </p:spPr>
      </p:pic>
      <p:pic>
        <p:nvPicPr>
          <p:cNvPr id="8" name="Picture 7">
            <a:extLst>
              <a:ext uri="{FF2B5EF4-FFF2-40B4-BE49-F238E27FC236}">
                <a16:creationId xmlns:a16="http://schemas.microsoft.com/office/drawing/2014/main" id="{47E7638A-FCE7-8CB5-D392-049976D3A5B3}"/>
              </a:ext>
            </a:extLst>
          </p:cNvPr>
          <p:cNvPicPr>
            <a:picLocks noChangeAspect="1"/>
          </p:cNvPicPr>
          <p:nvPr userDrawn="1"/>
        </p:nvPicPr>
        <p:blipFill>
          <a:blip r:embed="rId12"/>
          <a:stretch>
            <a:fillRect/>
          </a:stretch>
        </p:blipFill>
        <p:spPr>
          <a:xfrm>
            <a:off x="7699513" y="6006909"/>
            <a:ext cx="1660800" cy="337206"/>
          </a:xfrm>
          <a:prstGeom prst="rect">
            <a:avLst/>
          </a:prstGeom>
        </p:spPr>
      </p:pic>
    </p:spTree>
    <p:extLst>
      <p:ext uri="{BB962C8B-B14F-4D97-AF65-F5344CB8AC3E}">
        <p14:creationId xmlns:p14="http://schemas.microsoft.com/office/powerpoint/2010/main" val="3065392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90B6A92C-A3C6-B34F-B275-D8566501F34C}"/>
              </a:ext>
            </a:extLst>
          </p:cNvPr>
          <p:cNvSpPr txBox="1">
            <a:spLocks/>
          </p:cNvSpPr>
          <p:nvPr/>
        </p:nvSpPr>
        <p:spPr>
          <a:xfrm>
            <a:off x="1690360" y="2696167"/>
            <a:ext cx="10424556" cy="1325563"/>
          </a:xfrm>
          <a:prstGeom prst="rect">
            <a:avLst/>
          </a:prstGeom>
        </p:spPr>
        <p:txBody>
          <a:bodyPr vert="horz" lIns="91440" tIns="45720" rIns="91440" bIns="45720" rtlCol="0" anchor="ctr">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rgbClr val="002060"/>
                </a:solidFill>
                <a:effectLst>
                  <a:outerShdw blurRad="38100" dist="38100" dir="2700000" algn="tl">
                    <a:srgbClr val="000000">
                      <a:alpha val="43137"/>
                    </a:srgbClr>
                  </a:outerShdw>
                </a:effectLst>
                <a:latin typeface=""/>
              </a:rPr>
              <a:t>Africa-EPOS Synergy: Co-Developing Open-Source Frameworks for EO Data and Disaster Resilience</a:t>
            </a:r>
            <a:endParaRPr lang="en-GB" b="1" dirty="0">
              <a:solidFill>
                <a:srgbClr val="002060"/>
              </a:solidFill>
              <a:effectLst>
                <a:outerShdw blurRad="38100" dist="38100" dir="2700000" algn="tl">
                  <a:srgbClr val="000000">
                    <a:alpha val="43137"/>
                  </a:srgbClr>
                </a:outerShdw>
              </a:effectLst>
              <a:latin typeface=""/>
            </a:endParaRPr>
          </a:p>
        </p:txBody>
      </p:sp>
      <p:sp>
        <p:nvSpPr>
          <p:cNvPr id="2" name="Subtitle 2">
            <a:extLst>
              <a:ext uri="{FF2B5EF4-FFF2-40B4-BE49-F238E27FC236}">
                <a16:creationId xmlns:a16="http://schemas.microsoft.com/office/drawing/2014/main" id="{BE87EED0-367A-C45E-D7D0-A853DE55C1C8}"/>
              </a:ext>
            </a:extLst>
          </p:cNvPr>
          <p:cNvSpPr>
            <a:spLocks noGrp="1"/>
          </p:cNvSpPr>
          <p:nvPr>
            <p:ph type="subTitle" idx="1"/>
          </p:nvPr>
        </p:nvSpPr>
        <p:spPr bwMode="auto">
          <a:xfrm>
            <a:off x="2333698" y="4160451"/>
            <a:ext cx="9144000" cy="1186346"/>
          </a:xfrm>
        </p:spPr>
        <p:txBody>
          <a:bodyPr>
            <a:normAutofit fontScale="85000" lnSpcReduction="10000"/>
          </a:bodyPr>
          <a:lstStyle/>
          <a:p>
            <a:pPr>
              <a:defRPr/>
            </a:pPr>
            <a:r>
              <a:rPr lang="en-US" b="1" i="1" dirty="0">
                <a:solidFill>
                  <a:srgbClr val="002060"/>
                </a:solidFill>
                <a:latin typeface=""/>
              </a:rPr>
              <a:t>Mohamed ElGabry</a:t>
            </a:r>
          </a:p>
          <a:p>
            <a:pPr>
              <a:defRPr/>
            </a:pPr>
            <a:r>
              <a:rPr lang="en-US" i="1" dirty="0">
                <a:solidFill>
                  <a:srgbClr val="002060"/>
                </a:solidFill>
                <a:latin typeface=""/>
              </a:rPr>
              <a:t>African Disaster Mitigation Research Center ADMiR</a:t>
            </a:r>
          </a:p>
          <a:p>
            <a:pPr>
              <a:defRPr/>
            </a:pPr>
            <a:r>
              <a:rPr lang="en-US" i="1" dirty="0">
                <a:solidFill>
                  <a:srgbClr val="002060"/>
                </a:solidFill>
                <a:latin typeface=""/>
              </a:rPr>
              <a:t>National Research Institute of Astronomy and Geophysics NRIAG, Egypt</a:t>
            </a:r>
          </a:p>
        </p:txBody>
      </p:sp>
    </p:spTree>
    <p:extLst>
      <p:ext uri="{BB962C8B-B14F-4D97-AF65-F5344CB8AC3E}">
        <p14:creationId xmlns:p14="http://schemas.microsoft.com/office/powerpoint/2010/main" val="251690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6506A32-AA29-9D02-92A0-051ED57AEED2}"/>
              </a:ext>
            </a:extLst>
          </p:cNvPr>
          <p:cNvGraphicFramePr>
            <a:graphicFrameLocks noGrp="1"/>
          </p:cNvGraphicFramePr>
          <p:nvPr>
            <p:ph idx="1"/>
            <p:extLst>
              <p:ext uri="{D42A27DB-BD31-4B8C-83A1-F6EECF244321}">
                <p14:modId xmlns:p14="http://schemas.microsoft.com/office/powerpoint/2010/main" val="3099154682"/>
              </p:ext>
            </p:extLst>
          </p:nvPr>
        </p:nvGraphicFramePr>
        <p:xfrm>
          <a:off x="-1102864" y="251286"/>
          <a:ext cx="13227389" cy="5702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551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4E934-F378-6EB5-74B4-EB0A65F233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EAE8D1-4B4A-8933-E243-55938E2A918E}"/>
              </a:ext>
            </a:extLst>
          </p:cNvPr>
          <p:cNvSpPr>
            <a:spLocks noGrp="1"/>
          </p:cNvSpPr>
          <p:nvPr>
            <p:ph type="title"/>
          </p:nvPr>
        </p:nvSpPr>
        <p:spPr>
          <a:xfrm>
            <a:off x="838200" y="2766218"/>
            <a:ext cx="10515600" cy="1325563"/>
          </a:xfrm>
        </p:spPr>
        <p:txBody>
          <a:bodyPr/>
          <a:lstStyle/>
          <a:p>
            <a:pPr algn="ctr"/>
            <a:r>
              <a:rPr lang="en-US" b="1" dirty="0">
                <a:solidFill>
                  <a:srgbClr val="C00000"/>
                </a:solidFill>
                <a:effectLst>
                  <a:outerShdw blurRad="38100" dist="38100" dir="2700000" algn="tl">
                    <a:srgbClr val="000000">
                      <a:alpha val="43137"/>
                    </a:srgbClr>
                  </a:outerShdw>
                </a:effectLst>
                <a:latin typeface="Abadi" panose="020B0604020104020204" pitchFamily="34" charset="0"/>
              </a:rPr>
              <a:t>The Hard Question: Could Open Science with Local Expertise Break the Cascade?</a:t>
            </a:r>
          </a:p>
        </p:txBody>
      </p:sp>
    </p:spTree>
    <p:extLst>
      <p:ext uri="{BB962C8B-B14F-4D97-AF65-F5344CB8AC3E}">
        <p14:creationId xmlns:p14="http://schemas.microsoft.com/office/powerpoint/2010/main" val="1752490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F6F8C-3A60-CB59-E4E2-C5384FA886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3AED9D-75DE-9868-19C4-8D779A88171E}"/>
              </a:ext>
            </a:extLst>
          </p:cNvPr>
          <p:cNvSpPr>
            <a:spLocks noGrp="1"/>
          </p:cNvSpPr>
          <p:nvPr>
            <p:ph type="title"/>
          </p:nvPr>
        </p:nvSpPr>
        <p:spPr/>
        <p:txBody>
          <a:bodyPr/>
          <a:lstStyle/>
          <a:p>
            <a:r>
              <a:rPr lang="en-US" b="1" dirty="0"/>
              <a:t>The Hard Question: Could Open Science with Local Expertise Break the Cascade?</a:t>
            </a:r>
          </a:p>
        </p:txBody>
      </p:sp>
      <p:pic>
        <p:nvPicPr>
          <p:cNvPr id="6" name="Content Placeholder 5">
            <a:extLst>
              <a:ext uri="{FF2B5EF4-FFF2-40B4-BE49-F238E27FC236}">
                <a16:creationId xmlns:a16="http://schemas.microsoft.com/office/drawing/2014/main" id="{3A7C68F6-E9DA-ABEA-4171-D2578EDCAF91}"/>
              </a:ext>
            </a:extLst>
          </p:cNvPr>
          <p:cNvPicPr>
            <a:picLocks noGrp="1" noChangeAspect="1"/>
          </p:cNvPicPr>
          <p:nvPr>
            <p:ph idx="1"/>
          </p:nvPr>
        </p:nvPicPr>
        <p:blipFill>
          <a:blip r:embed="rId2"/>
          <a:stretch>
            <a:fillRect/>
          </a:stretch>
        </p:blipFill>
        <p:spPr>
          <a:xfrm>
            <a:off x="7959783" y="2054952"/>
            <a:ext cx="2736056" cy="3648075"/>
          </a:xfrm>
          <a:prstGeom prst="rect">
            <a:avLst/>
          </a:prstGeom>
        </p:spPr>
      </p:pic>
      <p:sp>
        <p:nvSpPr>
          <p:cNvPr id="7" name="Rectangle 1">
            <a:extLst>
              <a:ext uri="{FF2B5EF4-FFF2-40B4-BE49-F238E27FC236}">
                <a16:creationId xmlns:a16="http://schemas.microsoft.com/office/drawing/2014/main" id="{0E7BE42A-116E-1C4D-D1C5-0AB142AA326C}"/>
              </a:ext>
            </a:extLst>
          </p:cNvPr>
          <p:cNvSpPr txBox="1">
            <a:spLocks noChangeArrowheads="1"/>
          </p:cNvSpPr>
          <p:nvPr/>
        </p:nvSpPr>
        <p:spPr bwMode="auto">
          <a:xfrm>
            <a:off x="1035599" y="3157896"/>
            <a:ext cx="639323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en-US" altLang="en-US" sz="2000" b="1" dirty="0">
                <a:latin typeface="Arial" panose="020B0604020202020204" pitchFamily="34" charset="0"/>
              </a:rPr>
              <a:t>Alhaj Moussa,</a:t>
            </a:r>
          </a:p>
          <a:p>
            <a:pPr marL="0" indent="0" eaLnBrk="0" fontAlgn="base" hangingPunct="0">
              <a:lnSpc>
                <a:spcPct val="100000"/>
              </a:lnSpc>
              <a:spcBef>
                <a:spcPct val="0"/>
              </a:spcBef>
              <a:spcAft>
                <a:spcPct val="0"/>
              </a:spcAft>
              <a:buNone/>
            </a:pPr>
            <a:r>
              <a:rPr lang="en-US" altLang="en-US" sz="1800" dirty="0">
                <a:latin typeface="Arial" panose="020B0604020202020204" pitchFamily="34" charset="0"/>
              </a:rPr>
              <a:t>Geophysicist, Sudan Geological Research Authority</a:t>
            </a:r>
          </a:p>
          <a:p>
            <a:pPr marL="0" indent="0" eaLnBrk="0" fontAlgn="base" hangingPunct="0">
              <a:lnSpc>
                <a:spcPct val="100000"/>
              </a:lnSpc>
              <a:spcBef>
                <a:spcPct val="0"/>
              </a:spcBef>
              <a:spcAft>
                <a:spcPct val="0"/>
              </a:spcAft>
              <a:buNone/>
            </a:pPr>
            <a:r>
              <a:rPr lang="en-US" altLang="en-US" sz="1800" dirty="0">
                <a:latin typeface="Arial" panose="020B0604020202020204" pitchFamily="34" charset="0"/>
              </a:rPr>
              <a:t>Guest Scientist @ADMiR 2024-2025 </a:t>
            </a:r>
          </a:p>
        </p:txBody>
      </p:sp>
    </p:spTree>
    <p:extLst>
      <p:ext uri="{BB962C8B-B14F-4D97-AF65-F5344CB8AC3E}">
        <p14:creationId xmlns:p14="http://schemas.microsoft.com/office/powerpoint/2010/main" val="3180161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FE3A4-5497-1B55-C386-872EF9579AF1}"/>
              </a:ext>
            </a:extLst>
          </p:cNvPr>
          <p:cNvSpPr>
            <a:spLocks noGrp="1"/>
          </p:cNvSpPr>
          <p:nvPr>
            <p:ph type="title"/>
          </p:nvPr>
        </p:nvSpPr>
        <p:spPr/>
        <p:txBody>
          <a:bodyPr/>
          <a:lstStyle/>
          <a:p>
            <a:r>
              <a:rPr lang="en-US" b="1" dirty="0"/>
              <a:t>The Hard Question: Could Open Science with Local Expertise Break the Cascade?</a:t>
            </a:r>
            <a:endParaRPr lang="en-US" dirty="0"/>
          </a:p>
        </p:txBody>
      </p:sp>
      <p:sp>
        <p:nvSpPr>
          <p:cNvPr id="3" name="Content Placeholder 2">
            <a:extLst>
              <a:ext uri="{FF2B5EF4-FFF2-40B4-BE49-F238E27FC236}">
                <a16:creationId xmlns:a16="http://schemas.microsoft.com/office/drawing/2014/main" id="{38B74CD1-EFEC-2F22-D472-DA149ED5DFCC}"/>
              </a:ext>
            </a:extLst>
          </p:cNvPr>
          <p:cNvSpPr>
            <a:spLocks noGrp="1"/>
          </p:cNvSpPr>
          <p:nvPr>
            <p:ph idx="1"/>
          </p:nvPr>
        </p:nvSpPr>
        <p:spPr>
          <a:xfrm>
            <a:off x="901022" y="2310430"/>
            <a:ext cx="4843644" cy="3915866"/>
          </a:xfrm>
        </p:spPr>
        <p:txBody>
          <a:bodyPr>
            <a:normAutofit lnSpcReduction="10000"/>
          </a:bodyPr>
          <a:lstStyle/>
          <a:p>
            <a:r>
              <a:rPr lang="en-US" altLang="en-US" b="1" dirty="0">
                <a:latin typeface="Arial" panose="020B0604020202020204" pitchFamily="34" charset="0"/>
              </a:rPr>
              <a:t>The Operator's Dilemma:</a:t>
            </a:r>
            <a:r>
              <a:rPr lang="en-US" altLang="en-US" dirty="0">
                <a:latin typeface="Arial" panose="020B0604020202020204" pitchFamily="34" charset="0"/>
              </a:rPr>
              <a:t> Port Sudan’s population boom created desperate water demand. Without accurate upstream forecasting, operators kept the </a:t>
            </a:r>
            <a:r>
              <a:rPr lang="en-US" altLang="en-US" dirty="0" err="1">
                <a:latin typeface="Arial" panose="020B0604020202020204" pitchFamily="34" charset="0"/>
              </a:rPr>
              <a:t>Arbaat</a:t>
            </a:r>
            <a:r>
              <a:rPr lang="en-US" altLang="en-US" dirty="0">
                <a:latin typeface="Arial" panose="020B0604020202020204" pitchFamily="34" charset="0"/>
              </a:rPr>
              <a:t> Dam at maximum capacity to ensure drinking water supply.</a:t>
            </a:r>
          </a:p>
          <a:p>
            <a:endParaRPr lang="en-US" dirty="0"/>
          </a:p>
        </p:txBody>
      </p:sp>
      <p:pic>
        <p:nvPicPr>
          <p:cNvPr id="4" name="Content Placeholder 3">
            <a:extLst>
              <a:ext uri="{FF2B5EF4-FFF2-40B4-BE49-F238E27FC236}">
                <a16:creationId xmlns:a16="http://schemas.microsoft.com/office/drawing/2014/main" id="{10564020-5995-7543-C00C-90C70960A047}"/>
              </a:ext>
            </a:extLst>
          </p:cNvPr>
          <p:cNvPicPr/>
          <p:nvPr/>
        </p:nvPicPr>
        <p:blipFill>
          <a:blip r:embed="rId2"/>
          <a:stretch/>
        </p:blipFill>
        <p:spPr>
          <a:xfrm>
            <a:off x="6889356" y="2187399"/>
            <a:ext cx="5093280" cy="3508560"/>
          </a:xfrm>
          <a:prstGeom prst="rect">
            <a:avLst/>
          </a:prstGeom>
          <a:ln w="0">
            <a:noFill/>
          </a:ln>
        </p:spPr>
      </p:pic>
    </p:spTree>
    <p:extLst>
      <p:ext uri="{BB962C8B-B14F-4D97-AF65-F5344CB8AC3E}">
        <p14:creationId xmlns:p14="http://schemas.microsoft.com/office/powerpoint/2010/main" val="456169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A3711-2470-B92F-E056-06549F441D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61086C-FD0F-18E4-8934-C41F21F36793}"/>
              </a:ext>
            </a:extLst>
          </p:cNvPr>
          <p:cNvSpPr>
            <a:spLocks noGrp="1"/>
          </p:cNvSpPr>
          <p:nvPr>
            <p:ph type="title"/>
          </p:nvPr>
        </p:nvSpPr>
        <p:spPr/>
        <p:txBody>
          <a:bodyPr/>
          <a:lstStyle/>
          <a:p>
            <a:r>
              <a:rPr lang="en-US" b="1" dirty="0"/>
              <a:t>The Hard Question: Could Open Science with Local Expertise Break the Cascade?</a:t>
            </a:r>
            <a:endParaRPr lang="en-US" dirty="0"/>
          </a:p>
        </p:txBody>
      </p:sp>
      <p:sp>
        <p:nvSpPr>
          <p:cNvPr id="103" name="PlaceHolder 2"/>
          <p:cNvSpPr txBox="1">
            <a:spLocks/>
          </p:cNvSpPr>
          <p:nvPr/>
        </p:nvSpPr>
        <p:spPr>
          <a:xfrm>
            <a:off x="489448" y="2108160"/>
            <a:ext cx="10778947" cy="3647880"/>
          </a:xfrm>
          <a:prstGeom prst="rect">
            <a:avLst/>
          </a:prstGeom>
          <a:solidFill>
            <a:schemeClr val="lt1"/>
          </a:solidFill>
          <a:ln w="12600">
            <a:solidFill>
              <a:schemeClr val="accent6"/>
            </a:solidFill>
            <a:miter/>
          </a:ln>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a:spcBef>
                <a:spcPts val="1001"/>
              </a:spcBef>
            </a:pPr>
            <a:r>
              <a:rPr lang="en-US" sz="2800" dirty="0">
                <a:solidFill>
                  <a:schemeClr val="dk1"/>
                </a:solidFill>
                <a:latin typeface="Calibri"/>
              </a:rPr>
              <a:t> </a:t>
            </a:r>
          </a:p>
        </p:txBody>
      </p:sp>
      <p:graphicFrame>
        <p:nvGraphicFramePr>
          <p:cNvPr id="7" name="Diagram1"/>
          <p:cNvGraphicFramePr/>
          <p:nvPr>
            <p:extLst>
              <p:ext uri="{D42A27DB-BD31-4B8C-83A1-F6EECF244321}">
                <p14:modId xmlns:p14="http://schemas.microsoft.com/office/powerpoint/2010/main" val="2381629015"/>
              </p:ext>
            </p:extLst>
          </p:nvPr>
        </p:nvGraphicFramePr>
        <p:xfrm>
          <a:off x="984201" y="2833942"/>
          <a:ext cx="4009584" cy="2566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2"/>
          <p:cNvGraphicFramePr/>
          <p:nvPr>
            <p:extLst>
              <p:ext uri="{D42A27DB-BD31-4B8C-83A1-F6EECF244321}">
                <p14:modId xmlns:p14="http://schemas.microsoft.com/office/powerpoint/2010/main" val="2088121348"/>
              </p:ext>
            </p:extLst>
          </p:nvPr>
        </p:nvGraphicFramePr>
        <p:xfrm>
          <a:off x="5562360" y="2904840"/>
          <a:ext cx="1990558" cy="2851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4" name="Rectangle 7"/>
          <p:cNvSpPr/>
          <p:nvPr/>
        </p:nvSpPr>
        <p:spPr>
          <a:xfrm>
            <a:off x="5413723" y="2108160"/>
            <a:ext cx="2210282" cy="3647880"/>
          </a:xfrm>
          <a:prstGeom prst="rect">
            <a:avLst/>
          </a:prstGeom>
          <a:noFill/>
          <a:ln>
            <a:solidFill>
              <a:srgbClr val="70AD47"/>
            </a:solidFill>
          </a:ln>
        </p:spPr>
        <p:style>
          <a:lnRef idx="2">
            <a:schemeClr val="accent6"/>
          </a:lnRef>
          <a:fillRef idx="1">
            <a:schemeClr val="lt1"/>
          </a:fillRef>
          <a:effectRef idx="0">
            <a:schemeClr val="accent6"/>
          </a:effectRef>
          <a:fontRef idx="minor"/>
        </p:style>
        <p:txBody>
          <a:bodyPr lIns="90000" tIns="45000" rIns="90000" bIns="45000" anchor="t">
            <a:noAutofit/>
          </a:bodyPr>
          <a:lstStyle/>
          <a:p>
            <a:pPr algn="ctr" defTabSz="914400">
              <a:lnSpc>
                <a:spcPct val="100000"/>
              </a:lnSpc>
            </a:pPr>
            <a:r>
              <a:rPr lang="en-US" sz="2000" b="0" u="none" strike="noStrike" dirty="0">
                <a:solidFill>
                  <a:schemeClr val="dk1"/>
                </a:solidFill>
                <a:uFillTx/>
                <a:latin typeface="Calibri"/>
              </a:rPr>
              <a:t>Hydrological Modelling</a:t>
            </a:r>
            <a:endParaRPr lang="en-US" sz="2000" b="0" u="none" strike="noStrike" dirty="0">
              <a:solidFill>
                <a:srgbClr val="000000"/>
              </a:solidFill>
              <a:uFillTx/>
              <a:latin typeface="Arial"/>
            </a:endParaRPr>
          </a:p>
        </p:txBody>
      </p:sp>
      <p:sp>
        <p:nvSpPr>
          <p:cNvPr id="105" name="Rectangle 8"/>
          <p:cNvSpPr/>
          <p:nvPr/>
        </p:nvSpPr>
        <p:spPr>
          <a:xfrm>
            <a:off x="9008717" y="2904840"/>
            <a:ext cx="1955520" cy="2429640"/>
          </a:xfrm>
          <a:prstGeom prst="rect">
            <a:avLst/>
          </a:prstGeom>
          <a:solidFill>
            <a:srgbClr val="FFC000"/>
          </a:solidFill>
          <a:ln>
            <a:solidFill>
              <a:srgbClr val="1D3155"/>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en-US" sz="1800" b="0" u="none" strike="noStrike" dirty="0">
                <a:solidFill>
                  <a:schemeClr val="accent1"/>
                </a:solidFill>
                <a:uFillTx/>
                <a:latin typeface="Calibri"/>
              </a:rPr>
              <a:t>Risk Assessment</a:t>
            </a:r>
            <a:endParaRPr lang="en-US" sz="1800" b="0" u="none" strike="noStrike" dirty="0">
              <a:solidFill>
                <a:srgbClr val="000000"/>
              </a:solidFill>
              <a:uFillTx/>
              <a:latin typeface="Arial"/>
            </a:endParaRPr>
          </a:p>
        </p:txBody>
      </p:sp>
      <p:sp>
        <p:nvSpPr>
          <p:cNvPr id="106" name="Arrow: Right 9"/>
          <p:cNvSpPr/>
          <p:nvPr/>
        </p:nvSpPr>
        <p:spPr>
          <a:xfrm>
            <a:off x="7952722" y="3694810"/>
            <a:ext cx="905400" cy="854640"/>
          </a:xfrm>
          <a:prstGeom prst="rightArrow">
            <a:avLst>
              <a:gd name="adj1" fmla="val 50000"/>
              <a:gd name="adj2" fmla="val 50000"/>
            </a:avLst>
          </a:prstGeom>
          <a:gradFill rotWithShape="0">
            <a:gsLst>
              <a:gs pos="0">
                <a:srgbClr val="B5D4A7"/>
              </a:gs>
              <a:gs pos="50000">
                <a:srgbClr val="A9CD99"/>
              </a:gs>
              <a:gs pos="100000">
                <a:srgbClr val="9CC986"/>
              </a:gs>
            </a:gsLst>
            <a:lin ang="5400000"/>
          </a:gradFill>
          <a:ln>
            <a:solidFill>
              <a:srgbClr val="70AD47"/>
            </a:solidFill>
          </a:ln>
        </p:spPr>
        <p:style>
          <a:lnRef idx="1">
            <a:schemeClr val="accent6"/>
          </a:lnRef>
          <a:fillRef idx="2">
            <a:schemeClr val="accent6"/>
          </a:fillRef>
          <a:effectRef idx="1">
            <a:schemeClr val="accent6"/>
          </a:effectRef>
          <a:fontRef idx="minor"/>
        </p:style>
        <p:txBody>
          <a:bodyPr lIns="90000" tIns="45000" rIns="90000" bIns="45000" anchor="ctr">
            <a:noAutofit/>
          </a:bodyPr>
          <a:lstStyle/>
          <a:p>
            <a:pPr algn="ctr" defTabSz="914400">
              <a:lnSpc>
                <a:spcPct val="100000"/>
              </a:lnSpc>
            </a:pPr>
            <a:endParaRPr lang="en-US" sz="1800" b="0" u="none" strike="noStrike">
              <a:solidFill>
                <a:schemeClr val="dk1"/>
              </a:solidFill>
              <a:uFillTx/>
              <a:latin typeface="Calibri"/>
            </a:endParaRPr>
          </a:p>
        </p:txBody>
      </p:sp>
    </p:spTree>
    <p:extLst>
      <p:ext uri="{BB962C8B-B14F-4D97-AF65-F5344CB8AC3E}">
        <p14:creationId xmlns:p14="http://schemas.microsoft.com/office/powerpoint/2010/main" val="522304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53548-B5F8-3D9B-B927-94549C3848B3}"/>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69ACE55-21B9-672A-0EA6-212EB3FB8490}"/>
              </a:ext>
            </a:extLst>
          </p:cNvPr>
          <p:cNvPicPr/>
          <p:nvPr/>
        </p:nvPicPr>
        <p:blipFill>
          <a:blip r:embed="rId2"/>
          <a:stretch/>
        </p:blipFill>
        <p:spPr>
          <a:xfrm>
            <a:off x="7275094" y="1622053"/>
            <a:ext cx="4390516" cy="4066485"/>
          </a:xfrm>
          <a:prstGeom prst="rect">
            <a:avLst/>
          </a:prstGeom>
          <a:ln w="0">
            <a:noFill/>
          </a:ln>
        </p:spPr>
      </p:pic>
      <p:sp>
        <p:nvSpPr>
          <p:cNvPr id="2" name="Title 1">
            <a:extLst>
              <a:ext uri="{FF2B5EF4-FFF2-40B4-BE49-F238E27FC236}">
                <a16:creationId xmlns:a16="http://schemas.microsoft.com/office/drawing/2014/main" id="{93C19A61-7526-AC18-ECB4-6682C78DB699}"/>
              </a:ext>
            </a:extLst>
          </p:cNvPr>
          <p:cNvSpPr>
            <a:spLocks noGrp="1"/>
          </p:cNvSpPr>
          <p:nvPr>
            <p:ph type="title"/>
          </p:nvPr>
        </p:nvSpPr>
        <p:spPr/>
        <p:txBody>
          <a:bodyPr/>
          <a:lstStyle/>
          <a:p>
            <a:r>
              <a:rPr lang="en-US" b="1" dirty="0"/>
              <a:t>The Hard Question: Could Open Science with Local Expertise Break the Cascade?</a:t>
            </a:r>
            <a:endParaRPr lang="en-US" dirty="0"/>
          </a:p>
        </p:txBody>
      </p:sp>
      <p:sp>
        <p:nvSpPr>
          <p:cNvPr id="3" name="Content Placeholder 2">
            <a:extLst>
              <a:ext uri="{FF2B5EF4-FFF2-40B4-BE49-F238E27FC236}">
                <a16:creationId xmlns:a16="http://schemas.microsoft.com/office/drawing/2014/main" id="{AE0A667F-A341-C565-07D0-CAA0A2D7F07D}"/>
              </a:ext>
            </a:extLst>
          </p:cNvPr>
          <p:cNvSpPr>
            <a:spLocks noGrp="1"/>
          </p:cNvSpPr>
          <p:nvPr>
            <p:ph idx="1"/>
          </p:nvPr>
        </p:nvSpPr>
        <p:spPr>
          <a:xfrm>
            <a:off x="901022" y="2310430"/>
            <a:ext cx="4843644" cy="3915866"/>
          </a:xfrm>
        </p:spPr>
        <p:txBody>
          <a:bodyPr>
            <a:normAutofit/>
          </a:bodyPr>
          <a:lstStyle/>
          <a:p>
            <a:r>
              <a:rPr lang="en-US" b="1" dirty="0"/>
              <a:t>The Open-Source Revelation:</a:t>
            </a:r>
            <a:r>
              <a:rPr lang="en-US" dirty="0"/>
              <a:t> Our retrospective modeling, using open-source meteorological and hydrological data, shows the catastrophic flood volume could have been predicted </a:t>
            </a:r>
            <a:r>
              <a:rPr lang="en-US" b="1" dirty="0"/>
              <a:t>14 days in advance</a:t>
            </a:r>
            <a:endParaRPr lang="en-US" dirty="0"/>
          </a:p>
        </p:txBody>
      </p:sp>
    </p:spTree>
    <p:extLst>
      <p:ext uri="{BB962C8B-B14F-4D97-AF65-F5344CB8AC3E}">
        <p14:creationId xmlns:p14="http://schemas.microsoft.com/office/powerpoint/2010/main" val="1655537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491D2-908A-F0B2-E44B-354A2477DAF3}"/>
              </a:ext>
            </a:extLst>
          </p:cNvPr>
          <p:cNvSpPr>
            <a:spLocks noGrp="1"/>
          </p:cNvSpPr>
          <p:nvPr>
            <p:ph type="title"/>
          </p:nvPr>
        </p:nvSpPr>
        <p:spPr/>
        <p:txBody>
          <a:bodyPr/>
          <a:lstStyle/>
          <a:p>
            <a:r>
              <a:rPr lang="en-US" b="1" dirty="0"/>
              <a:t>The Hard Question: Could Open-Source Data Have Prevented This?</a:t>
            </a:r>
          </a:p>
        </p:txBody>
      </p:sp>
      <p:sp>
        <p:nvSpPr>
          <p:cNvPr id="4" name="Rectangle 1">
            <a:extLst>
              <a:ext uri="{FF2B5EF4-FFF2-40B4-BE49-F238E27FC236}">
                <a16:creationId xmlns:a16="http://schemas.microsoft.com/office/drawing/2014/main" id="{38CE4382-3FB7-2E8E-6D7E-1AE91161158B}"/>
              </a:ext>
            </a:extLst>
          </p:cNvPr>
          <p:cNvSpPr>
            <a:spLocks noGrp="1" noChangeArrowheads="1"/>
          </p:cNvSpPr>
          <p:nvPr>
            <p:ph idx="1"/>
          </p:nvPr>
        </p:nvSpPr>
        <p:spPr bwMode="auto">
          <a:xfrm>
            <a:off x="830705" y="3290850"/>
            <a:ext cx="1039585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lvl="1" indent="0" algn="ctr">
              <a:buNone/>
            </a:pPr>
            <a:r>
              <a:rPr lang="en-US" sz="4000" b="1" dirty="0">
                <a:solidFill>
                  <a:srgbClr val="C00000"/>
                </a:solidFill>
                <a:effectLst>
                  <a:outerShdw blurRad="38100" dist="38100" dir="2700000" algn="tl">
                    <a:srgbClr val="000000">
                      <a:alpha val="43137"/>
                    </a:srgbClr>
                  </a:outerShdw>
                </a:effectLst>
              </a:rPr>
              <a:t>,but only when the primary investment is in human expertise.</a:t>
            </a:r>
            <a:endParaRPr lang="en-US" sz="4000" dirty="0">
              <a:solidFill>
                <a:srgbClr val="C00000"/>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10765CB9-D461-8B49-AE97-7E91CEAB46DB}"/>
              </a:ext>
            </a:extLst>
          </p:cNvPr>
          <p:cNvSpPr txBox="1"/>
          <p:nvPr/>
        </p:nvSpPr>
        <p:spPr>
          <a:xfrm>
            <a:off x="740765" y="3235594"/>
            <a:ext cx="6097248" cy="707886"/>
          </a:xfrm>
          <a:prstGeom prst="rect">
            <a:avLst/>
          </a:prstGeom>
          <a:noFill/>
        </p:spPr>
        <p:txBody>
          <a:bodyPr wrap="square">
            <a:spAutoFit/>
          </a:bodyPr>
          <a:lstStyle/>
          <a:p>
            <a:r>
              <a:rPr lang="en-US" sz="4000" b="1" dirty="0">
                <a:solidFill>
                  <a:srgbClr val="C00000"/>
                </a:solidFill>
                <a:effectLst>
                  <a:outerShdw blurRad="38100" dist="38100" dir="2700000" algn="tl">
                    <a:srgbClr val="000000">
                      <a:alpha val="43137"/>
                    </a:srgbClr>
                  </a:outerShdw>
                </a:effectLst>
              </a:rPr>
              <a:t>YES</a:t>
            </a:r>
            <a:endParaRPr lang="en-US" dirty="0"/>
          </a:p>
        </p:txBody>
      </p:sp>
    </p:spTree>
    <p:extLst>
      <p:ext uri="{BB962C8B-B14F-4D97-AF65-F5344CB8AC3E}">
        <p14:creationId xmlns:p14="http://schemas.microsoft.com/office/powerpoint/2010/main" val="100018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79CEE9-DB50-3116-B58D-841F1D36D009}"/>
              </a:ext>
            </a:extLst>
          </p:cNvPr>
          <p:cNvPicPr>
            <a:picLocks noChangeAspect="1"/>
          </p:cNvPicPr>
          <p:nvPr/>
        </p:nvPicPr>
        <p:blipFill>
          <a:blip r:embed="rId2"/>
          <a:stretch>
            <a:fillRect/>
          </a:stretch>
        </p:blipFill>
        <p:spPr>
          <a:xfrm>
            <a:off x="6769634" y="1043123"/>
            <a:ext cx="5109882" cy="2847012"/>
          </a:xfrm>
          <a:prstGeom prst="rect">
            <a:avLst/>
          </a:prstGeom>
        </p:spPr>
      </p:pic>
      <p:pic>
        <p:nvPicPr>
          <p:cNvPr id="8" name="Picture 7">
            <a:extLst>
              <a:ext uri="{FF2B5EF4-FFF2-40B4-BE49-F238E27FC236}">
                <a16:creationId xmlns:a16="http://schemas.microsoft.com/office/drawing/2014/main" id="{6C639A46-8D83-B51A-3733-41142804811E}"/>
              </a:ext>
            </a:extLst>
          </p:cNvPr>
          <p:cNvPicPr>
            <a:picLocks noChangeAspect="1"/>
          </p:cNvPicPr>
          <p:nvPr/>
        </p:nvPicPr>
        <p:blipFill>
          <a:blip r:embed="rId3"/>
          <a:srcRect l="8380" r="5518" b="19440"/>
          <a:stretch>
            <a:fillRect/>
          </a:stretch>
        </p:blipFill>
        <p:spPr>
          <a:xfrm>
            <a:off x="312484" y="912495"/>
            <a:ext cx="7760875" cy="4839609"/>
          </a:xfrm>
          <a:prstGeom prst="rect">
            <a:avLst/>
          </a:prstGeom>
        </p:spPr>
      </p:pic>
    </p:spTree>
    <p:extLst>
      <p:ext uri="{BB962C8B-B14F-4D97-AF65-F5344CB8AC3E}">
        <p14:creationId xmlns:p14="http://schemas.microsoft.com/office/powerpoint/2010/main" val="2773678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520FF2-E2A9-6E71-F7AC-EA83E1FE36EF}"/>
              </a:ext>
            </a:extLst>
          </p:cNvPr>
          <p:cNvPicPr>
            <a:picLocks noChangeAspect="1"/>
          </p:cNvPicPr>
          <p:nvPr/>
        </p:nvPicPr>
        <p:blipFill>
          <a:blip r:embed="rId2"/>
          <a:stretch>
            <a:fillRect/>
          </a:stretch>
        </p:blipFill>
        <p:spPr>
          <a:xfrm>
            <a:off x="0" y="2196519"/>
            <a:ext cx="12192000" cy="2464962"/>
          </a:xfrm>
          <a:prstGeom prst="rect">
            <a:avLst/>
          </a:prstGeom>
        </p:spPr>
      </p:pic>
    </p:spTree>
    <p:extLst>
      <p:ext uri="{BB962C8B-B14F-4D97-AF65-F5344CB8AC3E}">
        <p14:creationId xmlns:p14="http://schemas.microsoft.com/office/powerpoint/2010/main" val="2441103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B664F6B-FBCF-96EF-E3F4-12B98F728431}"/>
              </a:ext>
            </a:extLst>
          </p:cNvPr>
          <p:cNvSpPr txBox="1"/>
          <p:nvPr/>
        </p:nvSpPr>
        <p:spPr>
          <a:xfrm>
            <a:off x="101600" y="3429000"/>
            <a:ext cx="12082164" cy="2308324"/>
          </a:xfrm>
          <a:prstGeom prst="rect">
            <a:avLst/>
          </a:prstGeom>
          <a:noFill/>
        </p:spPr>
        <p:txBody>
          <a:bodyPr wrap="square">
            <a:spAutoFit/>
          </a:bodyPr>
          <a:lstStyle/>
          <a:p>
            <a:pPr algn="ctr">
              <a:buNone/>
            </a:pPr>
            <a:r>
              <a:rPr lang="en-US" sz="3600" b="1" dirty="0">
                <a:solidFill>
                  <a:schemeClr val="accent1">
                    <a:lumMod val="50000"/>
                  </a:schemeClr>
                </a:solidFill>
                <a:effectLst>
                  <a:outerShdw blurRad="38100" dist="38100" dir="2700000" algn="tl">
                    <a:srgbClr val="000000">
                      <a:alpha val="43137"/>
                    </a:srgbClr>
                  </a:outerShdw>
                </a:effectLst>
                <a:latin typeface="Abadi" panose="020B0604020104020204" pitchFamily="34" charset="0"/>
              </a:rPr>
              <a:t>Thank you, Merci, Danke, Gracias, Grazie, </a:t>
            </a:r>
            <a:r>
              <a:rPr lang="az-Cyrl-AZ"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rPr>
              <a:t>Спасибо, Благодаря, </a:t>
            </a:r>
            <a:r>
              <a:rPr lang="en-US" sz="3600" b="1" dirty="0">
                <a:solidFill>
                  <a:schemeClr val="accent1">
                    <a:lumMod val="50000"/>
                  </a:schemeClr>
                </a:solidFill>
                <a:effectLst>
                  <a:outerShdw blurRad="38100" dist="38100" dir="2700000" algn="tl">
                    <a:srgbClr val="000000">
                      <a:alpha val="43137"/>
                    </a:srgbClr>
                  </a:outerShdw>
                </a:effectLst>
                <a:latin typeface="Abadi" panose="020B0604020104020204" pitchFamily="34" charset="0"/>
              </a:rPr>
              <a:t>Gràcies, </a:t>
            </a:r>
            <a:r>
              <a:rPr lang="en-US" sz="3600" b="1" dirty="0" err="1">
                <a:solidFill>
                  <a:schemeClr val="accent1">
                    <a:lumMod val="50000"/>
                  </a:schemeClr>
                </a:solidFill>
                <a:effectLst>
                  <a:outerShdw blurRad="38100" dist="38100" dir="2700000" algn="tl">
                    <a:srgbClr val="000000">
                      <a:alpha val="43137"/>
                    </a:srgbClr>
                  </a:outerShdw>
                </a:effectLst>
                <a:latin typeface="Abadi" panose="020B0604020104020204" pitchFamily="34" charset="0"/>
              </a:rPr>
              <a:t>Obrigado</a:t>
            </a:r>
            <a:r>
              <a:rPr lang="en-US" sz="3600" b="1" dirty="0">
                <a:solidFill>
                  <a:schemeClr val="accent1">
                    <a:lumMod val="50000"/>
                  </a:schemeClr>
                </a:solidFill>
                <a:effectLst>
                  <a:outerShdw blurRad="38100" dist="38100" dir="2700000" algn="tl">
                    <a:srgbClr val="000000">
                      <a:alpha val="43137"/>
                    </a:srgbClr>
                  </a:outerShdw>
                </a:effectLst>
                <a:latin typeface="Abadi" panose="020B0604020104020204" pitchFamily="34" charset="0"/>
              </a:rPr>
              <a:t>, </a:t>
            </a:r>
            <a:r>
              <a:rPr lang="el-GR"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rPr>
              <a:t>Ευχαριστώ, </a:t>
            </a:r>
            <a:r>
              <a:rPr lang="en-US" sz="3600" b="1" dirty="0" err="1">
                <a:solidFill>
                  <a:schemeClr val="accent1">
                    <a:lumMod val="50000"/>
                  </a:schemeClr>
                </a:solidFill>
                <a:effectLst>
                  <a:outerShdw blurRad="38100" dist="38100" dir="2700000" algn="tl">
                    <a:srgbClr val="000000">
                      <a:alpha val="43137"/>
                    </a:srgbClr>
                  </a:outerShdw>
                </a:effectLst>
                <a:latin typeface="Abadi" panose="020B0604020104020204" pitchFamily="34" charset="0"/>
              </a:rPr>
              <a:t>Dziękuję</a:t>
            </a:r>
            <a:r>
              <a:rPr lang="en-US" sz="3600" b="1" dirty="0">
                <a:solidFill>
                  <a:schemeClr val="accent1">
                    <a:lumMod val="50000"/>
                  </a:schemeClr>
                </a:solidFill>
                <a:effectLst>
                  <a:outerShdw blurRad="38100" dist="38100" dir="2700000" algn="tl">
                    <a:srgbClr val="000000">
                      <a:alpha val="43137"/>
                    </a:srgbClr>
                  </a:outerShdw>
                </a:effectLst>
                <a:latin typeface="Abadi" panose="020B0604020104020204" pitchFamily="34" charset="0"/>
              </a:rPr>
              <a:t>, Hvala, Tack, </a:t>
            </a:r>
            <a:r>
              <a:rPr lang="en-US" sz="3600" b="1" dirty="0" err="1">
                <a:solidFill>
                  <a:schemeClr val="accent1">
                    <a:lumMod val="50000"/>
                  </a:schemeClr>
                </a:solidFill>
                <a:effectLst>
                  <a:outerShdw blurRad="38100" dist="38100" dir="2700000" algn="tl">
                    <a:srgbClr val="000000">
                      <a:alpha val="43137"/>
                    </a:srgbClr>
                  </a:outerShdw>
                </a:effectLst>
                <a:latin typeface="Abadi" panose="020B0604020104020204" pitchFamily="34" charset="0"/>
              </a:rPr>
              <a:t>Mulțumesc</a:t>
            </a:r>
            <a:r>
              <a:rPr lang="en-US" sz="3600" b="1" dirty="0">
                <a:solidFill>
                  <a:schemeClr val="accent1">
                    <a:lumMod val="50000"/>
                  </a:schemeClr>
                </a:solidFill>
                <a:effectLst>
                  <a:outerShdw blurRad="38100" dist="38100" dir="2700000" algn="tl">
                    <a:srgbClr val="000000">
                      <a:alpha val="43137"/>
                    </a:srgbClr>
                  </a:outerShdw>
                </a:effectLst>
                <a:latin typeface="Abadi" panose="020B0604020104020204" pitchFamily="34" charset="0"/>
              </a:rPr>
              <a:t>, </a:t>
            </a:r>
            <a:r>
              <a:rPr lang="en-US" sz="3600" b="1" dirty="0" err="1">
                <a:solidFill>
                  <a:schemeClr val="accent1">
                    <a:lumMod val="50000"/>
                  </a:schemeClr>
                </a:solidFill>
                <a:effectLst>
                  <a:outerShdw blurRad="38100" dist="38100" dir="2700000" algn="tl">
                    <a:srgbClr val="000000">
                      <a:alpha val="43137"/>
                    </a:srgbClr>
                  </a:outerShdw>
                </a:effectLst>
                <a:latin typeface="Abadi" panose="020B0604020104020204" pitchFamily="34" charset="0"/>
              </a:rPr>
              <a:t>Děkuji</a:t>
            </a:r>
            <a:r>
              <a:rPr lang="en-US" sz="3600" b="1" dirty="0">
                <a:solidFill>
                  <a:schemeClr val="accent1">
                    <a:lumMod val="50000"/>
                  </a:schemeClr>
                </a:solidFill>
                <a:effectLst>
                  <a:outerShdw blurRad="38100" dist="38100" dir="2700000" algn="tl">
                    <a:srgbClr val="000000">
                      <a:alpha val="43137"/>
                    </a:srgbClr>
                  </a:outerShdw>
                </a:effectLst>
                <a:latin typeface="Abadi" panose="020B0604020104020204" pitchFamily="34" charset="0"/>
              </a:rPr>
              <a:t>, </a:t>
            </a:r>
            <a:r>
              <a:rPr lang="en-US" sz="3600" b="1" dirty="0" err="1">
                <a:solidFill>
                  <a:schemeClr val="accent1">
                    <a:lumMod val="50000"/>
                  </a:schemeClr>
                </a:solidFill>
                <a:effectLst>
                  <a:outerShdw blurRad="38100" dist="38100" dir="2700000" algn="tl">
                    <a:srgbClr val="000000">
                      <a:alpha val="43137"/>
                    </a:srgbClr>
                  </a:outerShdw>
                </a:effectLst>
                <a:latin typeface="Abadi" panose="020B0604020104020204" pitchFamily="34" charset="0"/>
              </a:rPr>
              <a:t>Takk</a:t>
            </a:r>
            <a:r>
              <a:rPr lang="en-US" sz="3600" b="1" dirty="0">
                <a:solidFill>
                  <a:schemeClr val="accent1">
                    <a:lumMod val="50000"/>
                  </a:schemeClr>
                </a:solidFill>
                <a:effectLst>
                  <a:outerShdw blurRad="38100" dist="38100" dir="2700000" algn="tl">
                    <a:srgbClr val="000000">
                      <a:alpha val="43137"/>
                    </a:srgbClr>
                  </a:outerShdw>
                </a:effectLst>
                <a:latin typeface="Abadi" panose="020B0604020104020204" pitchFamily="34" charset="0"/>
              </a:rPr>
              <a:t>, Dank je, Kiitos, </a:t>
            </a:r>
            <a:r>
              <a:rPr lang="en-US" sz="3600" b="1" dirty="0" err="1">
                <a:solidFill>
                  <a:schemeClr val="accent1">
                    <a:lumMod val="50000"/>
                  </a:schemeClr>
                </a:solidFill>
                <a:effectLst>
                  <a:outerShdw blurRad="38100" dist="38100" dir="2700000" algn="tl">
                    <a:srgbClr val="000000">
                      <a:alpha val="43137"/>
                    </a:srgbClr>
                  </a:outerShdw>
                </a:effectLst>
                <a:latin typeface="Abadi" panose="020B0604020104020204" pitchFamily="34" charset="0"/>
              </a:rPr>
              <a:t>Ďakujem</a:t>
            </a:r>
            <a:r>
              <a:rPr lang="en-US" sz="3600" b="1" dirty="0">
                <a:solidFill>
                  <a:schemeClr val="accent1">
                    <a:lumMod val="50000"/>
                  </a:schemeClr>
                </a:solidFill>
                <a:effectLst>
                  <a:outerShdw blurRad="38100" dist="38100" dir="2700000" algn="tl">
                    <a:srgbClr val="000000">
                      <a:alpha val="43137"/>
                    </a:srgbClr>
                  </a:outerShdw>
                </a:effectLst>
                <a:latin typeface="Abadi" panose="020B0604020104020204" pitchFamily="34" charset="0"/>
              </a:rPr>
              <a:t>, Tak, </a:t>
            </a:r>
            <a:r>
              <a:rPr lang="ja-JP" altLang="en-US" sz="3600" b="1" dirty="0">
                <a:solidFill>
                  <a:schemeClr val="accent1">
                    <a:lumMod val="50000"/>
                  </a:schemeClr>
                </a:solidFill>
                <a:effectLst>
                  <a:outerShdw blurRad="38100" dist="38100" dir="2700000" algn="tl">
                    <a:srgbClr val="000000">
                      <a:alpha val="43137"/>
                    </a:srgbClr>
                  </a:outerShdw>
                </a:effectLst>
                <a:latin typeface="Abadi" panose="020B0604020104020204" pitchFamily="34" charset="0"/>
              </a:rPr>
              <a:t>ありがとう</a:t>
            </a:r>
            <a:r>
              <a:rPr lang="en-US" altLang="ja-JP" sz="3600" b="1" dirty="0">
                <a:solidFill>
                  <a:schemeClr val="accent1">
                    <a:lumMod val="50000"/>
                  </a:schemeClr>
                </a:solidFill>
                <a:effectLst>
                  <a:outerShdw blurRad="38100" dist="38100" dir="2700000" algn="tl">
                    <a:srgbClr val="000000">
                      <a:alpha val="43137"/>
                    </a:srgbClr>
                  </a:outerShdw>
                </a:effectLst>
                <a:latin typeface="Abadi" panose="020B0604020104020204" pitchFamily="34" charset="0"/>
              </a:rPr>
              <a:t>, </a:t>
            </a:r>
            <a:r>
              <a:rPr lang="en-US" sz="3600" b="1" dirty="0" err="1">
                <a:solidFill>
                  <a:schemeClr val="accent1">
                    <a:lumMod val="50000"/>
                  </a:schemeClr>
                </a:solidFill>
                <a:effectLst>
                  <a:outerShdw blurRad="38100" dist="38100" dir="2700000" algn="tl">
                    <a:srgbClr val="000000">
                      <a:alpha val="43137"/>
                    </a:srgbClr>
                  </a:outerShdw>
                </a:effectLst>
                <a:latin typeface="Abadi" panose="020B0604020104020204" pitchFamily="34" charset="0"/>
              </a:rPr>
              <a:t>Teşekkürler</a:t>
            </a:r>
            <a:r>
              <a:rPr lang="en-US" sz="3600" b="1" dirty="0">
                <a:solidFill>
                  <a:schemeClr val="accent1">
                    <a:lumMod val="50000"/>
                  </a:schemeClr>
                </a:solidFill>
                <a:effectLst>
                  <a:outerShdw blurRad="38100" dist="38100" dir="2700000" algn="tl">
                    <a:srgbClr val="000000">
                      <a:alpha val="43137"/>
                    </a:srgbClr>
                  </a:outerShdw>
                </a:effectLst>
                <a:latin typeface="Abadi" panose="020B0604020104020204" pitchFamily="34" charset="0"/>
              </a:rPr>
              <a:t>, Asante</a:t>
            </a:r>
            <a:r>
              <a:rPr lang="ar-EG" sz="3600" b="1" dirty="0">
                <a:solidFill>
                  <a:schemeClr val="accent1">
                    <a:lumMod val="50000"/>
                  </a:schemeClr>
                </a:solidFill>
                <a:effectLst>
                  <a:outerShdw blurRad="38100" dist="38100" dir="2700000" algn="tl">
                    <a:srgbClr val="000000">
                      <a:alpha val="43137"/>
                    </a:srgbClr>
                  </a:outerShdw>
                </a:effectLst>
                <a:latin typeface="Abadi" panose="020B0604020104020204" pitchFamily="34" charset="0"/>
              </a:rPr>
              <a:t> </a:t>
            </a:r>
            <a:r>
              <a:rPr lang="ar-EG" sz="3600" b="1" dirty="0">
                <a:solidFill>
                  <a:schemeClr val="accent1">
                    <a:lumMod val="50000"/>
                  </a:schemeClr>
                </a:solidFill>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شكراً</a:t>
            </a:r>
            <a:r>
              <a:rPr lang="ar-EG" sz="3600" b="1" dirty="0">
                <a:solidFill>
                  <a:schemeClr val="accent1">
                    <a:lumMod val="50000"/>
                  </a:schemeClr>
                </a:solidFill>
                <a:effectLst>
                  <a:outerShdw blurRad="38100" dist="38100" dir="2700000" algn="tl">
                    <a:srgbClr val="000000">
                      <a:alpha val="43137"/>
                    </a:srgbClr>
                  </a:outerShdw>
                </a:effectLst>
                <a:latin typeface="Abadi" panose="020B0604020104020204" pitchFamily="34" charset="0"/>
              </a:rPr>
              <a:t>, </a:t>
            </a:r>
            <a:endParaRPr lang="en-US" sz="3600" b="1" dirty="0">
              <a:solidFill>
                <a:schemeClr val="accent1">
                  <a:lumMod val="50000"/>
                </a:schemeClr>
              </a:solidFill>
              <a:effectLst>
                <a:outerShdw blurRad="38100" dist="38100" dir="2700000" algn="tl">
                  <a:srgbClr val="000000">
                    <a:alpha val="43137"/>
                  </a:srgbClr>
                </a:outerShdw>
              </a:effectLst>
              <a:latin typeface="Abadi" panose="020B0604020104020204" pitchFamily="34" charset="0"/>
            </a:endParaRPr>
          </a:p>
        </p:txBody>
      </p:sp>
      <p:pic>
        <p:nvPicPr>
          <p:cNvPr id="13" name="Picture 12">
            <a:extLst>
              <a:ext uri="{FF2B5EF4-FFF2-40B4-BE49-F238E27FC236}">
                <a16:creationId xmlns:a16="http://schemas.microsoft.com/office/drawing/2014/main" id="{5E60AB3F-5581-FDCC-928C-B178A3B1A723}"/>
              </a:ext>
            </a:extLst>
          </p:cNvPr>
          <p:cNvPicPr>
            <a:picLocks noChangeAspect="1"/>
          </p:cNvPicPr>
          <p:nvPr/>
        </p:nvPicPr>
        <p:blipFill>
          <a:blip r:embed="rId2"/>
          <a:stretch>
            <a:fillRect/>
          </a:stretch>
        </p:blipFill>
        <p:spPr>
          <a:xfrm>
            <a:off x="0" y="861189"/>
            <a:ext cx="12192000" cy="2464962"/>
          </a:xfrm>
          <a:prstGeom prst="rect">
            <a:avLst/>
          </a:prstGeom>
        </p:spPr>
      </p:pic>
    </p:spTree>
    <p:extLst>
      <p:ext uri="{BB962C8B-B14F-4D97-AF65-F5344CB8AC3E}">
        <p14:creationId xmlns:p14="http://schemas.microsoft.com/office/powerpoint/2010/main" val="2359488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60C7-BF1E-1D99-0B98-AAB8449247A3}"/>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400ACEFA-4F46-7B68-D6EE-BAD3FB471C96}"/>
              </a:ext>
            </a:extLst>
          </p:cNvPr>
          <p:cNvPicPr>
            <a:picLocks noGrp="1" noChangeAspect="1"/>
          </p:cNvPicPr>
          <p:nvPr>
            <p:ph idx="1"/>
          </p:nvPr>
        </p:nvPicPr>
        <p:blipFill>
          <a:blip r:embed="rId2"/>
          <a:srcRect l="14954" t="9428" r="12211"/>
          <a:stretch/>
        </p:blipFill>
        <p:spPr>
          <a:xfrm>
            <a:off x="2680951" y="443027"/>
            <a:ext cx="6830097" cy="5394897"/>
          </a:xfrm>
          <a:prstGeom prst="rect">
            <a:avLst/>
          </a:prstGeom>
        </p:spPr>
      </p:pic>
    </p:spTree>
    <p:extLst>
      <p:ext uri="{BB962C8B-B14F-4D97-AF65-F5344CB8AC3E}">
        <p14:creationId xmlns:p14="http://schemas.microsoft.com/office/powerpoint/2010/main" val="3216710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C9785-85D9-A711-0A8D-2ECC83D8ACF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060340-A66D-4240-A562-2052741D74D1}"/>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8E4003FA-2544-02ED-E3B9-5C79BEBA5315}"/>
              </a:ext>
            </a:extLst>
          </p:cNvPr>
          <p:cNvPicPr>
            <a:picLocks noChangeAspect="1"/>
          </p:cNvPicPr>
          <p:nvPr/>
        </p:nvPicPr>
        <p:blipFill>
          <a:blip r:embed="rId2"/>
          <a:srcRect l="13710" t="9428" r="11947"/>
          <a:stretch/>
        </p:blipFill>
        <p:spPr>
          <a:xfrm>
            <a:off x="2695018" y="423247"/>
            <a:ext cx="6801963" cy="5413109"/>
          </a:xfrm>
          <a:prstGeom prst="rect">
            <a:avLst/>
          </a:prstGeom>
        </p:spPr>
      </p:pic>
      <p:pic>
        <p:nvPicPr>
          <p:cNvPr id="5" name="Picture 4">
            <a:extLst>
              <a:ext uri="{FF2B5EF4-FFF2-40B4-BE49-F238E27FC236}">
                <a16:creationId xmlns:a16="http://schemas.microsoft.com/office/drawing/2014/main" id="{0FCD8C07-765F-A293-842A-AD3C3746D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58057"/>
            <a:ext cx="3760631" cy="1778299"/>
          </a:xfrm>
          <a:prstGeom prst="rect">
            <a:avLst/>
          </a:prstGeom>
        </p:spPr>
      </p:pic>
    </p:spTree>
    <p:extLst>
      <p:ext uri="{BB962C8B-B14F-4D97-AF65-F5344CB8AC3E}">
        <p14:creationId xmlns:p14="http://schemas.microsoft.com/office/powerpoint/2010/main" val="1438188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410B4-AD63-612C-7096-313D19FD2B2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2310E6-1207-D9BD-6D67-3480EAF1D43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59B7C38-8FF5-FF31-4C7A-D40789B17624}"/>
              </a:ext>
            </a:extLst>
          </p:cNvPr>
          <p:cNvPicPr>
            <a:picLocks noChangeAspect="1"/>
          </p:cNvPicPr>
          <p:nvPr/>
        </p:nvPicPr>
        <p:blipFill>
          <a:blip r:embed="rId2"/>
          <a:srcRect l="18074" b="9905"/>
          <a:stretch/>
        </p:blipFill>
        <p:spPr>
          <a:xfrm>
            <a:off x="3693750" y="441944"/>
            <a:ext cx="4804499" cy="5394412"/>
          </a:xfrm>
          <a:prstGeom prst="rect">
            <a:avLst/>
          </a:prstGeom>
        </p:spPr>
      </p:pic>
    </p:spTree>
    <p:extLst>
      <p:ext uri="{BB962C8B-B14F-4D97-AF65-F5344CB8AC3E}">
        <p14:creationId xmlns:p14="http://schemas.microsoft.com/office/powerpoint/2010/main" val="1757586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D4F85-7E14-F199-80DE-DD6CE6F2425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B3A6E7-8AD3-DD66-D65F-DAF811C7BD3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379ABD1-E1EB-E1A0-4FB6-537949987535}"/>
              </a:ext>
            </a:extLst>
          </p:cNvPr>
          <p:cNvPicPr>
            <a:picLocks noChangeAspect="1"/>
          </p:cNvPicPr>
          <p:nvPr/>
        </p:nvPicPr>
        <p:blipFill>
          <a:blip r:embed="rId2"/>
          <a:srcRect b="10095"/>
          <a:stretch/>
        </p:blipFill>
        <p:spPr>
          <a:xfrm>
            <a:off x="3640957" y="425317"/>
            <a:ext cx="4910086" cy="5411039"/>
          </a:xfrm>
          <a:prstGeom prst="rect">
            <a:avLst/>
          </a:prstGeom>
        </p:spPr>
      </p:pic>
      <p:pic>
        <p:nvPicPr>
          <p:cNvPr id="5" name="Picture 4">
            <a:extLst>
              <a:ext uri="{FF2B5EF4-FFF2-40B4-BE49-F238E27FC236}">
                <a16:creationId xmlns:a16="http://schemas.microsoft.com/office/drawing/2014/main" id="{19573FAA-9FF3-6760-F57F-BD31CA0911BF}"/>
              </a:ext>
            </a:extLst>
          </p:cNvPr>
          <p:cNvPicPr>
            <a:picLocks noChangeAspect="1"/>
          </p:cNvPicPr>
          <p:nvPr/>
        </p:nvPicPr>
        <p:blipFill>
          <a:blip r:embed="rId3">
            <a:extLst>
              <a:ext uri="{28A0092B-C50C-407E-A947-70E740481C1C}">
                <a14:useLocalDpi xmlns:a14="http://schemas.microsoft.com/office/drawing/2010/main" val="0"/>
              </a:ext>
            </a:extLst>
          </a:blip>
          <a:srcRect l="5892" t="13408" r="9037" b="6497"/>
          <a:stretch/>
        </p:blipFill>
        <p:spPr>
          <a:xfrm>
            <a:off x="153919" y="4011877"/>
            <a:ext cx="3867250" cy="1721754"/>
          </a:xfrm>
          <a:prstGeom prst="rect">
            <a:avLst/>
          </a:prstGeom>
        </p:spPr>
      </p:pic>
    </p:spTree>
    <p:extLst>
      <p:ext uri="{BB962C8B-B14F-4D97-AF65-F5344CB8AC3E}">
        <p14:creationId xmlns:p14="http://schemas.microsoft.com/office/powerpoint/2010/main" val="1381721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FDCC28-C590-B25A-AF01-40B4FE1FC452}"/>
              </a:ext>
            </a:extLst>
          </p:cNvPr>
          <p:cNvSpPr>
            <a:spLocks noGrp="1"/>
          </p:cNvSpPr>
          <p:nvPr>
            <p:ph type="title"/>
          </p:nvPr>
        </p:nvSpPr>
        <p:spPr/>
        <p:txBody>
          <a:bodyPr/>
          <a:lstStyle/>
          <a:p>
            <a:r>
              <a:rPr lang="en-GB" b="1" dirty="0"/>
              <a:t>Sudan</a:t>
            </a:r>
            <a:endParaRPr lang="en-GB" dirty="0"/>
          </a:p>
        </p:txBody>
      </p:sp>
      <p:sp>
        <p:nvSpPr>
          <p:cNvPr id="3" name="Segnaposto contenuto 2">
            <a:extLst>
              <a:ext uri="{FF2B5EF4-FFF2-40B4-BE49-F238E27FC236}">
                <a16:creationId xmlns:a16="http://schemas.microsoft.com/office/drawing/2014/main" id="{579EB263-40C2-4C2D-994F-8A1D3531DCD7}"/>
              </a:ext>
            </a:extLst>
          </p:cNvPr>
          <p:cNvSpPr>
            <a:spLocks noGrp="1"/>
          </p:cNvSpPr>
          <p:nvPr>
            <p:ph idx="1"/>
          </p:nvPr>
        </p:nvSpPr>
        <p:spPr>
          <a:xfrm>
            <a:off x="432768" y="1991955"/>
            <a:ext cx="5346797" cy="3648957"/>
          </a:xfrm>
        </p:spPr>
        <p:txBody>
          <a:bodyPr>
            <a:normAutofit/>
          </a:bodyPr>
          <a:lstStyle/>
          <a:p>
            <a:r>
              <a:rPr lang="en-US" altLang="en-US" b="1" dirty="0">
                <a:latin typeface="Arial" panose="020B0604020202020204" pitchFamily="34" charset="0"/>
              </a:rPr>
              <a:t>Systemic Vulnerability:</a:t>
            </a:r>
            <a:r>
              <a:rPr lang="en-US" altLang="en-US" dirty="0">
                <a:latin typeface="Arial" panose="020B0604020202020204" pitchFamily="34" charset="0"/>
              </a:rPr>
              <a:t> Ongoing armed conflict severely restricts infrastructure maintenance and forces mass displacement. Hundreds of thousands of Internally Displaced Persons (IDPs) flee to Port Sudan, straining city resources.</a:t>
            </a:r>
          </a:p>
          <a:p>
            <a:endParaRPr lang="en-GB" dirty="0"/>
          </a:p>
        </p:txBody>
      </p:sp>
      <p:pic>
        <p:nvPicPr>
          <p:cNvPr id="6" name="Picture 5">
            <a:extLst>
              <a:ext uri="{FF2B5EF4-FFF2-40B4-BE49-F238E27FC236}">
                <a16:creationId xmlns:a16="http://schemas.microsoft.com/office/drawing/2014/main" id="{44F704B6-B380-761E-FD3F-6D9FC7277C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147" y="1123405"/>
            <a:ext cx="6148252" cy="4611189"/>
          </a:xfrm>
          <a:prstGeom prst="rect">
            <a:avLst/>
          </a:prstGeom>
        </p:spPr>
      </p:pic>
    </p:spTree>
    <p:extLst>
      <p:ext uri="{BB962C8B-B14F-4D97-AF65-F5344CB8AC3E}">
        <p14:creationId xmlns:p14="http://schemas.microsoft.com/office/powerpoint/2010/main" val="3153387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F949E-6FFF-96E6-CA7C-9209259609C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5FA3D6D-DF51-73B6-BB20-73F23C61CC6E}"/>
              </a:ext>
            </a:extLst>
          </p:cNvPr>
          <p:cNvSpPr>
            <a:spLocks noGrp="1"/>
          </p:cNvSpPr>
          <p:nvPr>
            <p:ph type="title"/>
          </p:nvPr>
        </p:nvSpPr>
        <p:spPr/>
        <p:txBody>
          <a:bodyPr/>
          <a:lstStyle/>
          <a:p>
            <a:r>
              <a:rPr lang="en-GB" b="1" dirty="0"/>
              <a:t>Sudan</a:t>
            </a:r>
            <a:endParaRPr lang="en-GB" dirty="0"/>
          </a:p>
        </p:txBody>
      </p:sp>
      <p:sp>
        <p:nvSpPr>
          <p:cNvPr id="3" name="Segnaposto contenuto 2">
            <a:extLst>
              <a:ext uri="{FF2B5EF4-FFF2-40B4-BE49-F238E27FC236}">
                <a16:creationId xmlns:a16="http://schemas.microsoft.com/office/drawing/2014/main" id="{67FA28DA-3D10-FFB4-927B-336F322C59CF}"/>
              </a:ext>
            </a:extLst>
          </p:cNvPr>
          <p:cNvSpPr>
            <a:spLocks noGrp="1"/>
          </p:cNvSpPr>
          <p:nvPr>
            <p:ph idx="1"/>
          </p:nvPr>
        </p:nvSpPr>
        <p:spPr>
          <a:xfrm>
            <a:off x="432768" y="1991955"/>
            <a:ext cx="5346797" cy="3648957"/>
          </a:xfrm>
        </p:spPr>
        <p:txBody>
          <a:bodyPr>
            <a:normAutofit/>
          </a:bodyPr>
          <a:lstStyle/>
          <a:p>
            <a:r>
              <a:rPr lang="en-US" b="1" dirty="0"/>
              <a:t>Infrastructure Failure (August 2024):</a:t>
            </a:r>
            <a:r>
              <a:rPr lang="en-US" dirty="0"/>
              <a:t> Extreme rainfall overwhelms the unmaintained </a:t>
            </a:r>
            <a:r>
              <a:rPr lang="en-US" dirty="0" err="1"/>
              <a:t>Arbaat</a:t>
            </a:r>
            <a:r>
              <a:rPr lang="en-US" dirty="0"/>
              <a:t> Dam. The dam collapses, unleashing catastrophic flash floods that wipe out downstream villages.</a:t>
            </a:r>
            <a:endParaRPr lang="en-GB" dirty="0"/>
          </a:p>
        </p:txBody>
      </p:sp>
      <p:pic>
        <p:nvPicPr>
          <p:cNvPr id="6" name="Content Placeholder 3">
            <a:extLst>
              <a:ext uri="{FF2B5EF4-FFF2-40B4-BE49-F238E27FC236}">
                <a16:creationId xmlns:a16="http://schemas.microsoft.com/office/drawing/2014/main" id="{7C031031-4292-3148-76B4-1A5CD06E2C98}"/>
              </a:ext>
            </a:extLst>
          </p:cNvPr>
          <p:cNvPicPr/>
          <p:nvPr/>
        </p:nvPicPr>
        <p:blipFill>
          <a:blip r:embed="rId2"/>
          <a:stretch/>
        </p:blipFill>
        <p:spPr>
          <a:xfrm>
            <a:off x="6040157" y="1419075"/>
            <a:ext cx="5546896" cy="4221837"/>
          </a:xfrm>
          <a:prstGeom prst="rect">
            <a:avLst/>
          </a:prstGeom>
          <a:ln w="0">
            <a:noFill/>
          </a:ln>
        </p:spPr>
      </p:pic>
    </p:spTree>
    <p:extLst>
      <p:ext uri="{BB962C8B-B14F-4D97-AF65-F5344CB8AC3E}">
        <p14:creationId xmlns:p14="http://schemas.microsoft.com/office/powerpoint/2010/main" val="4033377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77323-79A1-BFF5-14CE-B9DDF449694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17E6F31-0975-1653-0AA1-D23CE97075C0}"/>
              </a:ext>
            </a:extLst>
          </p:cNvPr>
          <p:cNvSpPr>
            <a:spLocks noGrp="1"/>
          </p:cNvSpPr>
          <p:nvPr>
            <p:ph type="title"/>
          </p:nvPr>
        </p:nvSpPr>
        <p:spPr/>
        <p:txBody>
          <a:bodyPr/>
          <a:lstStyle/>
          <a:p>
            <a:r>
              <a:rPr lang="en-GB" b="1" dirty="0"/>
              <a:t>Sudan</a:t>
            </a:r>
            <a:endParaRPr lang="en-GB" dirty="0"/>
          </a:p>
        </p:txBody>
      </p:sp>
      <p:sp>
        <p:nvSpPr>
          <p:cNvPr id="3" name="Segnaposto contenuto 2">
            <a:extLst>
              <a:ext uri="{FF2B5EF4-FFF2-40B4-BE49-F238E27FC236}">
                <a16:creationId xmlns:a16="http://schemas.microsoft.com/office/drawing/2014/main" id="{8A11B0DB-5648-5681-61C8-7E7E89CF2102}"/>
              </a:ext>
            </a:extLst>
          </p:cNvPr>
          <p:cNvSpPr>
            <a:spLocks noGrp="1"/>
          </p:cNvSpPr>
          <p:nvPr>
            <p:ph idx="1"/>
          </p:nvPr>
        </p:nvSpPr>
        <p:spPr>
          <a:xfrm>
            <a:off x="432768" y="1991955"/>
            <a:ext cx="5346797" cy="3648957"/>
          </a:xfrm>
        </p:spPr>
        <p:txBody>
          <a:bodyPr>
            <a:normAutofit/>
          </a:bodyPr>
          <a:lstStyle/>
          <a:p>
            <a:r>
              <a:rPr lang="en-US" b="1" dirty="0"/>
              <a:t>Critical Lifeline Disruption:</a:t>
            </a:r>
            <a:r>
              <a:rPr lang="en-US" dirty="0"/>
              <a:t> The dam was the primary freshwater reservoir for Port Sudan. Its destruction instantly cuts off safe drinking water for a city already operating far beyond its carrying capacity.</a:t>
            </a:r>
            <a:endParaRPr lang="en-GB" dirty="0"/>
          </a:p>
        </p:txBody>
      </p:sp>
      <p:pic>
        <p:nvPicPr>
          <p:cNvPr id="4" name="Content Placeholder 3">
            <a:extLst>
              <a:ext uri="{FF2B5EF4-FFF2-40B4-BE49-F238E27FC236}">
                <a16:creationId xmlns:a16="http://schemas.microsoft.com/office/drawing/2014/main" id="{CA5B42C4-6D85-C747-66F0-32752DA7BB60}"/>
              </a:ext>
            </a:extLst>
          </p:cNvPr>
          <p:cNvPicPr/>
          <p:nvPr/>
        </p:nvPicPr>
        <p:blipFill>
          <a:blip r:embed="rId2"/>
          <a:stretch/>
        </p:blipFill>
        <p:spPr>
          <a:xfrm>
            <a:off x="5688822" y="1461552"/>
            <a:ext cx="6121595" cy="3934896"/>
          </a:xfrm>
          <a:prstGeom prst="rect">
            <a:avLst/>
          </a:prstGeom>
          <a:ln w="0">
            <a:noFill/>
          </a:ln>
        </p:spPr>
      </p:pic>
    </p:spTree>
    <p:extLst>
      <p:ext uri="{BB962C8B-B14F-4D97-AF65-F5344CB8AC3E}">
        <p14:creationId xmlns:p14="http://schemas.microsoft.com/office/powerpoint/2010/main" val="1785987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2FE80-BF75-3864-D3C1-91156830CDF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58E510D-47EF-5601-1AA0-401420CAA502}"/>
              </a:ext>
            </a:extLst>
          </p:cNvPr>
          <p:cNvSpPr>
            <a:spLocks noGrp="1"/>
          </p:cNvSpPr>
          <p:nvPr>
            <p:ph type="title"/>
          </p:nvPr>
        </p:nvSpPr>
        <p:spPr/>
        <p:txBody>
          <a:bodyPr/>
          <a:lstStyle/>
          <a:p>
            <a:r>
              <a:rPr lang="en-GB" b="1" dirty="0"/>
              <a:t>Sudan</a:t>
            </a:r>
          </a:p>
        </p:txBody>
      </p:sp>
      <p:sp>
        <p:nvSpPr>
          <p:cNvPr id="3" name="Segnaposto contenuto 2">
            <a:extLst>
              <a:ext uri="{FF2B5EF4-FFF2-40B4-BE49-F238E27FC236}">
                <a16:creationId xmlns:a16="http://schemas.microsoft.com/office/drawing/2014/main" id="{F71BA789-C6E6-E2C1-512C-DEEB046660B7}"/>
              </a:ext>
            </a:extLst>
          </p:cNvPr>
          <p:cNvSpPr>
            <a:spLocks noGrp="1"/>
          </p:cNvSpPr>
          <p:nvPr>
            <p:ph idx="1"/>
          </p:nvPr>
        </p:nvSpPr>
        <p:spPr>
          <a:xfrm>
            <a:off x="432768" y="1991955"/>
            <a:ext cx="5346797" cy="3648957"/>
          </a:xfrm>
        </p:spPr>
        <p:txBody>
          <a:bodyPr>
            <a:normAutofit/>
          </a:bodyPr>
          <a:lstStyle/>
          <a:p>
            <a:r>
              <a:rPr lang="en-US" b="1" dirty="0"/>
              <a:t>Biological Hazard:</a:t>
            </a:r>
            <a:r>
              <a:rPr lang="en-US" dirty="0"/>
              <a:t> The total loss of clean water, combined with contaminated floodwaters and overcrowded IDP camps, triggers a secondary public health disaster: a severe and deadly </a:t>
            </a:r>
            <a:r>
              <a:rPr lang="en-US" b="1" dirty="0"/>
              <a:t>Cholera</a:t>
            </a:r>
            <a:r>
              <a:rPr lang="en-US" dirty="0"/>
              <a:t> outbreak.</a:t>
            </a:r>
            <a:endParaRPr lang="en-GB" dirty="0"/>
          </a:p>
        </p:txBody>
      </p:sp>
      <p:grpSp>
        <p:nvGrpSpPr>
          <p:cNvPr id="10" name="Group 9">
            <a:extLst>
              <a:ext uri="{FF2B5EF4-FFF2-40B4-BE49-F238E27FC236}">
                <a16:creationId xmlns:a16="http://schemas.microsoft.com/office/drawing/2014/main" id="{85084E4E-C8C8-E44A-772A-5F1367957C56}"/>
              </a:ext>
            </a:extLst>
          </p:cNvPr>
          <p:cNvGrpSpPr/>
          <p:nvPr/>
        </p:nvGrpSpPr>
        <p:grpSpPr>
          <a:xfrm>
            <a:off x="5647199" y="1498441"/>
            <a:ext cx="6412177" cy="3877688"/>
            <a:chOff x="5647199" y="1498441"/>
            <a:chExt cx="6412177" cy="3877688"/>
          </a:xfrm>
        </p:grpSpPr>
        <p:pic>
          <p:nvPicPr>
            <p:cNvPr id="7" name="Picture 6">
              <a:extLst>
                <a:ext uri="{FF2B5EF4-FFF2-40B4-BE49-F238E27FC236}">
                  <a16:creationId xmlns:a16="http://schemas.microsoft.com/office/drawing/2014/main" id="{D88BB4E3-BC78-E7C9-FC6E-6ED61937D143}"/>
                </a:ext>
              </a:extLst>
            </p:cNvPr>
            <p:cNvPicPr>
              <a:picLocks noChangeAspect="1"/>
            </p:cNvPicPr>
            <p:nvPr/>
          </p:nvPicPr>
          <p:blipFill>
            <a:blip r:embed="rId2"/>
            <a:stretch>
              <a:fillRect/>
            </a:stretch>
          </p:blipFill>
          <p:spPr>
            <a:xfrm>
              <a:off x="5647199" y="1498441"/>
              <a:ext cx="6412177" cy="3877688"/>
            </a:xfrm>
            <a:prstGeom prst="rect">
              <a:avLst/>
            </a:prstGeom>
          </p:spPr>
        </p:pic>
        <p:sp>
          <p:nvSpPr>
            <p:cNvPr id="9" name="TextBox 8">
              <a:extLst>
                <a:ext uri="{FF2B5EF4-FFF2-40B4-BE49-F238E27FC236}">
                  <a16:creationId xmlns:a16="http://schemas.microsoft.com/office/drawing/2014/main" id="{5DE2A08C-EC09-9356-2C95-FE1CF149A00A}"/>
                </a:ext>
              </a:extLst>
            </p:cNvPr>
            <p:cNvSpPr txBox="1"/>
            <p:nvPr/>
          </p:nvSpPr>
          <p:spPr>
            <a:xfrm>
              <a:off x="5647199" y="5006797"/>
              <a:ext cx="2790640" cy="369332"/>
            </a:xfrm>
            <a:prstGeom prst="rect">
              <a:avLst/>
            </a:prstGeom>
            <a:solidFill>
              <a:srgbClr val="000000">
                <a:alpha val="50196"/>
              </a:srgbClr>
            </a:solidFill>
          </p:spPr>
          <p:txBody>
            <a:bodyPr wrap="square">
              <a:spAutoFit/>
            </a:bodyPr>
            <a:lstStyle/>
            <a:p>
              <a:r>
                <a:rPr lang="en-US" dirty="0">
                  <a:solidFill>
                    <a:schemeClr val="bg1"/>
                  </a:solidFill>
                </a:rPr>
                <a:t>https://sudantribune.com</a:t>
              </a:r>
            </a:p>
          </p:txBody>
        </p:sp>
      </p:grpSp>
    </p:spTree>
    <p:extLst>
      <p:ext uri="{BB962C8B-B14F-4D97-AF65-F5344CB8AC3E}">
        <p14:creationId xmlns:p14="http://schemas.microsoft.com/office/powerpoint/2010/main" val="151360396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1419</TotalTime>
  <Words>547</Words>
  <Application>Microsoft Macintosh PowerPoint</Application>
  <PresentationFormat>Widescreen</PresentationFormat>
  <Paragraphs>43</Paragraphs>
  <Slides>19</Slides>
  <Notes>1</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19</vt:i4>
      </vt:variant>
    </vt:vector>
  </HeadingPairs>
  <TitlesOfParts>
    <vt:vector size="26" baseType="lpstr">
      <vt:lpstr>Abadi</vt:lpstr>
      <vt:lpstr>Aptos</vt:lpstr>
      <vt:lpstr>Arial</vt:lpstr>
      <vt:lpstr>Calibri</vt:lpstr>
      <vt:lpstr>Calibri Light</vt:lpstr>
      <vt:lpstr>Sakkal Majalla</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Sudan</vt:lpstr>
      <vt:lpstr>Sudan</vt:lpstr>
      <vt:lpstr>Sudan</vt:lpstr>
      <vt:lpstr>Sudan</vt:lpstr>
      <vt:lpstr>Presentazione standard di PowerPoint</vt:lpstr>
      <vt:lpstr>The Hard Question: Could Open Science with Local Expertise Break the Cascade?</vt:lpstr>
      <vt:lpstr>The Hard Question: Could Open Science with Local Expertise Break the Cascade?</vt:lpstr>
      <vt:lpstr>The Hard Question: Could Open Science with Local Expertise Break the Cascade?</vt:lpstr>
      <vt:lpstr>The Hard Question: Could Open Science with Local Expertise Break the Cascade?</vt:lpstr>
      <vt:lpstr>The Hard Question: Could Open Science with Local Expertise Break the Cascade?</vt:lpstr>
      <vt:lpstr>The Hard Question: Could Open-Source Data Have Prevented This?</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Barbara Angioni</dc:creator>
  <cp:lastModifiedBy>Karl_EPOS ERIC </cp:lastModifiedBy>
  <cp:revision>28</cp:revision>
  <dcterms:created xsi:type="dcterms:W3CDTF">2026-02-14T10:36:05Z</dcterms:created>
  <dcterms:modified xsi:type="dcterms:W3CDTF">2026-03-18T08:30:43Z</dcterms:modified>
</cp:coreProperties>
</file>