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68" r:id="rId3"/>
    <p:sldId id="256" r:id="rId4"/>
    <p:sldId id="263" r:id="rId5"/>
    <p:sldId id="264" r:id="rId6"/>
    <p:sldId id="267" r:id="rId7"/>
    <p:sldId id="257" r:id="rId8"/>
    <p:sldId id="276" r:id="rId9"/>
    <p:sldId id="277" r:id="rId10"/>
    <p:sldId id="278" r:id="rId11"/>
    <p:sldId id="270" r:id="rId12"/>
    <p:sldId id="271" r:id="rId13"/>
    <p:sldId id="272" r:id="rId14"/>
    <p:sldId id="280" r:id="rId15"/>
    <p:sldId id="281" r:id="rId16"/>
    <p:sldId id="282" r:id="rId17"/>
    <p:sldId id="283" r:id="rId18"/>
    <p:sldId id="285" r:id="rId19"/>
    <p:sldId id="284" r:id="rId20"/>
    <p:sldId id="275" r:id="rId21"/>
    <p:sldId id="274" r:id="rId22"/>
  </p:sldIdLst>
  <p:sldSz cx="12192000" cy="6858000"/>
  <p:notesSz cx="6819900" cy="99187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E7A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69844" autoAdjust="0"/>
  </p:normalViewPr>
  <p:slideViewPr>
    <p:cSldViewPr snapToGrid="0">
      <p:cViewPr varScale="1">
        <p:scale>
          <a:sx n="109" d="100"/>
          <a:sy n="109" d="100"/>
        </p:scale>
        <p:origin x="6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1D98C-D241-4B33-9C2C-F4E2DB3FCCC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9AB3725-2D01-4498-8520-1652927BD031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E" sz="2000" kern="1200" noProof="0" dirty="0">
              <a:latin typeface="Calibri" panose="020F0502020204030204"/>
              <a:ea typeface="+mn-ea"/>
              <a:cs typeface="+mn-cs"/>
            </a:rPr>
            <a:t>The Western Mediterranean Seismic Network (WM), operating since 1996 with 20 stations</a:t>
          </a:r>
        </a:p>
      </dgm:t>
    </dgm:pt>
    <dgm:pt modelId="{82B22AF5-CCF9-439F-BDED-7EB56B74DCBE}" type="parTrans" cxnId="{11785DF5-0481-489B-988A-56382103D4DB}">
      <dgm:prSet/>
      <dgm:spPr/>
      <dgm:t>
        <a:bodyPr/>
        <a:lstStyle/>
        <a:p>
          <a:endParaRPr lang="fr-FR"/>
        </a:p>
      </dgm:t>
    </dgm:pt>
    <dgm:pt modelId="{289F869D-F303-44FA-9149-36401FD75E4F}" type="sibTrans" cxnId="{11785DF5-0481-489B-988A-56382103D4DB}">
      <dgm:prSet/>
      <dgm:spPr/>
      <dgm:t>
        <a:bodyPr/>
        <a:lstStyle/>
        <a:p>
          <a:endParaRPr lang="fr-FR"/>
        </a:p>
      </dgm:t>
    </dgm:pt>
    <dgm:pt modelId="{CB293D8B-DB6B-42FE-9CDA-2B2C019F207A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Currently, the only Moroccan WM stations openly available in EIDA via GFZ are </a:t>
          </a:r>
          <a:r>
            <a:rPr lang="en-US" sz="2000" b="1" kern="1200" dirty="0"/>
            <a:t>TIO</a:t>
          </a:r>
          <a:r>
            <a:rPr lang="en-US" sz="2000" kern="1200" dirty="0"/>
            <a:t> and </a:t>
          </a:r>
          <a:r>
            <a:rPr lang="en-US" sz="2000" b="1" kern="1200" dirty="0"/>
            <a:t>AVE</a:t>
          </a:r>
          <a:r>
            <a:rPr lang="en-US" sz="2000" kern="1200" dirty="0"/>
            <a:t>.</a:t>
          </a:r>
          <a:endParaRPr lang="en-AE" sz="2000" kern="1200" noProof="0" dirty="0">
            <a:latin typeface="Calibri" panose="020F0502020204030204"/>
            <a:ea typeface="+mn-ea"/>
            <a:cs typeface="+mn-cs"/>
          </a:endParaRPr>
        </a:p>
      </dgm:t>
    </dgm:pt>
    <dgm:pt modelId="{198897B9-F52C-42EF-8756-D927BE6B774A}" type="parTrans" cxnId="{44C6E5D7-5FA8-4FDE-94F7-C1A55E7E96F3}">
      <dgm:prSet/>
      <dgm:spPr/>
      <dgm:t>
        <a:bodyPr/>
        <a:lstStyle/>
        <a:p>
          <a:endParaRPr lang="fr-FR"/>
        </a:p>
      </dgm:t>
    </dgm:pt>
    <dgm:pt modelId="{3A65E19D-A840-41B3-A062-1E972A00A512}" type="sibTrans" cxnId="{44C6E5D7-5FA8-4FDE-94F7-C1A55E7E96F3}">
      <dgm:prSet/>
      <dgm:spPr/>
      <dgm:t>
        <a:bodyPr/>
        <a:lstStyle/>
        <a:p>
          <a:endParaRPr lang="fr-FR"/>
        </a:p>
      </dgm:t>
    </dgm:pt>
    <dgm:pt modelId="{CC6ED55D-E82B-4CF2-A143-04D78CDA6B7B}" type="pres">
      <dgm:prSet presAssocID="{4341D98C-D241-4B33-9C2C-F4E2DB3FCCCD}" presName="linear" presStyleCnt="0">
        <dgm:presLayoutVars>
          <dgm:animLvl val="lvl"/>
          <dgm:resizeHandles val="exact"/>
        </dgm:presLayoutVars>
      </dgm:prSet>
      <dgm:spPr/>
    </dgm:pt>
    <dgm:pt modelId="{5C7A54EF-AA01-40BC-BD7F-B9F2CFA1112B}" type="pres">
      <dgm:prSet presAssocID="{A9AB3725-2D01-4498-8520-1652927BD031}" presName="parentText" presStyleLbl="node1" presStyleIdx="0" presStyleCnt="2" custLinFactNeighborX="1498">
        <dgm:presLayoutVars>
          <dgm:chMax val="0"/>
          <dgm:bulletEnabled val="1"/>
        </dgm:presLayoutVars>
      </dgm:prSet>
      <dgm:spPr/>
    </dgm:pt>
    <dgm:pt modelId="{329621FE-DE93-43CD-A375-AFF8DE50F865}" type="pres">
      <dgm:prSet presAssocID="{289F869D-F303-44FA-9149-36401FD75E4F}" presName="spacer" presStyleCnt="0"/>
      <dgm:spPr/>
    </dgm:pt>
    <dgm:pt modelId="{FB3A1DEE-608B-498D-B207-65A9DF6D7193}" type="pres">
      <dgm:prSet presAssocID="{CB293D8B-DB6B-42FE-9CDA-2B2C019F207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162F912-A656-4720-9CC5-2009AC3884EA}" type="presOf" srcId="{4341D98C-D241-4B33-9C2C-F4E2DB3FCCCD}" destId="{CC6ED55D-E82B-4CF2-A143-04D78CDA6B7B}" srcOrd="0" destOrd="0" presId="urn:microsoft.com/office/officeart/2005/8/layout/vList2"/>
    <dgm:cxn modelId="{1E97C785-CB7B-4F88-8D01-42CA7CB0575A}" type="presOf" srcId="{A9AB3725-2D01-4498-8520-1652927BD031}" destId="{5C7A54EF-AA01-40BC-BD7F-B9F2CFA1112B}" srcOrd="0" destOrd="0" presId="urn:microsoft.com/office/officeart/2005/8/layout/vList2"/>
    <dgm:cxn modelId="{D46D2DA5-EF26-45D0-B940-BDA2A588128C}" type="presOf" srcId="{CB293D8B-DB6B-42FE-9CDA-2B2C019F207A}" destId="{FB3A1DEE-608B-498D-B207-65A9DF6D7193}" srcOrd="0" destOrd="0" presId="urn:microsoft.com/office/officeart/2005/8/layout/vList2"/>
    <dgm:cxn modelId="{44C6E5D7-5FA8-4FDE-94F7-C1A55E7E96F3}" srcId="{4341D98C-D241-4B33-9C2C-F4E2DB3FCCCD}" destId="{CB293D8B-DB6B-42FE-9CDA-2B2C019F207A}" srcOrd="1" destOrd="0" parTransId="{198897B9-F52C-42EF-8756-D927BE6B774A}" sibTransId="{3A65E19D-A840-41B3-A062-1E972A00A512}"/>
    <dgm:cxn modelId="{11785DF5-0481-489B-988A-56382103D4DB}" srcId="{4341D98C-D241-4B33-9C2C-F4E2DB3FCCCD}" destId="{A9AB3725-2D01-4498-8520-1652927BD031}" srcOrd="0" destOrd="0" parTransId="{82B22AF5-CCF9-439F-BDED-7EB56B74DCBE}" sibTransId="{289F869D-F303-44FA-9149-36401FD75E4F}"/>
    <dgm:cxn modelId="{50260B6E-1572-46C2-8C5A-46636B666263}" type="presParOf" srcId="{CC6ED55D-E82B-4CF2-A143-04D78CDA6B7B}" destId="{5C7A54EF-AA01-40BC-BD7F-B9F2CFA1112B}" srcOrd="0" destOrd="0" presId="urn:microsoft.com/office/officeart/2005/8/layout/vList2"/>
    <dgm:cxn modelId="{E9AB8DEE-630C-43BB-BBAB-DD86A69AB86C}" type="presParOf" srcId="{CC6ED55D-E82B-4CF2-A143-04D78CDA6B7B}" destId="{329621FE-DE93-43CD-A375-AFF8DE50F865}" srcOrd="1" destOrd="0" presId="urn:microsoft.com/office/officeart/2005/8/layout/vList2"/>
    <dgm:cxn modelId="{8371F961-028E-4420-8FA4-DF8BACF01504}" type="presParOf" srcId="{CC6ED55D-E82B-4CF2-A143-04D78CDA6B7B}" destId="{FB3A1DEE-608B-498D-B207-65A9DF6D719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1147EA-ADA3-48A5-9E99-E02BA6F57BE8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A99E7A3C-D397-48B8-95E6-732F97F0A448}">
      <dgm:prSet phldrT="[Text]"/>
      <dgm:spPr/>
      <dgm:t>
        <a:bodyPr/>
        <a:lstStyle/>
        <a:p>
          <a:pPr>
            <a:buNone/>
          </a:pPr>
          <a:r>
            <a:rPr lang="fr-FR" b="1" i="0" dirty="0"/>
            <a:t>Risk </a:t>
          </a:r>
          <a:r>
            <a:rPr lang="fr-FR" b="1" i="0" dirty="0" err="1"/>
            <a:t>Assessment</a:t>
          </a:r>
          <a:endParaRPr lang="fr-FR" dirty="0"/>
        </a:p>
      </dgm:t>
    </dgm:pt>
    <dgm:pt modelId="{F60E4F72-7FD2-429E-8659-66C1B8B286DD}" type="parTrans" cxnId="{DD8857A1-59EC-4D31-B139-770015266CFE}">
      <dgm:prSet/>
      <dgm:spPr/>
      <dgm:t>
        <a:bodyPr/>
        <a:lstStyle/>
        <a:p>
          <a:endParaRPr lang="fr-FR"/>
        </a:p>
      </dgm:t>
    </dgm:pt>
    <dgm:pt modelId="{E2BCFDB8-2088-4555-A4DA-3B1BFF61CF0C}" type="sibTrans" cxnId="{DD8857A1-59EC-4D31-B139-770015266CFE}">
      <dgm:prSet/>
      <dgm:spPr/>
      <dgm:t>
        <a:bodyPr/>
        <a:lstStyle/>
        <a:p>
          <a:endParaRPr lang="fr-FR"/>
        </a:p>
      </dgm:t>
    </dgm:pt>
    <dgm:pt modelId="{72072984-D983-45BD-BA81-32ACA2808EE2}">
      <dgm:prSet phldrT="[Text]" phldr="0"/>
      <dgm:spPr/>
      <dgm:t>
        <a:bodyPr/>
        <a:lstStyle/>
        <a:p>
          <a:pPr>
            <a:buNone/>
          </a:pPr>
          <a:r>
            <a:rPr lang="fr-FR" b="1" i="0" dirty="0" err="1"/>
            <a:t>Definition</a:t>
          </a:r>
          <a:r>
            <a:rPr lang="fr-FR" b="1" i="0" dirty="0"/>
            <a:t> of Standards</a:t>
          </a:r>
          <a:endParaRPr lang="fr-FR" dirty="0"/>
        </a:p>
      </dgm:t>
    </dgm:pt>
    <dgm:pt modelId="{697C5DFD-9145-455D-81EE-90841183F669}" type="parTrans" cxnId="{6156C213-DA89-470E-84EA-B91B13851F88}">
      <dgm:prSet/>
      <dgm:spPr/>
      <dgm:t>
        <a:bodyPr/>
        <a:lstStyle/>
        <a:p>
          <a:endParaRPr lang="fr-FR"/>
        </a:p>
      </dgm:t>
    </dgm:pt>
    <dgm:pt modelId="{487D3CEA-EA57-4D25-AC4E-BC29A346AEE0}" type="sibTrans" cxnId="{6156C213-DA89-470E-84EA-B91B13851F88}">
      <dgm:prSet/>
      <dgm:spPr/>
      <dgm:t>
        <a:bodyPr/>
        <a:lstStyle/>
        <a:p>
          <a:endParaRPr lang="fr-FR"/>
        </a:p>
      </dgm:t>
    </dgm:pt>
    <dgm:pt modelId="{105FBF9A-DEDB-4878-B632-EDD0073BB417}">
      <dgm:prSet/>
      <dgm:spPr/>
      <dgm:t>
        <a:bodyPr/>
        <a:lstStyle/>
        <a:p>
          <a:pPr>
            <a:buNone/>
          </a:pPr>
          <a:r>
            <a:rPr lang="en-US" b="0" i="0" dirty="0"/>
            <a:t>• Define national standards for vulnerability and risk</a:t>
          </a:r>
          <a:endParaRPr lang="fr-FR" dirty="0"/>
        </a:p>
      </dgm:t>
    </dgm:pt>
    <dgm:pt modelId="{380B811F-B208-4113-A66A-21E1636E8316}" type="parTrans" cxnId="{3C7BFE39-E3E0-4D34-A347-C93552D3CC9B}">
      <dgm:prSet/>
      <dgm:spPr/>
      <dgm:t>
        <a:bodyPr/>
        <a:lstStyle/>
        <a:p>
          <a:endParaRPr lang="fr-FR"/>
        </a:p>
      </dgm:t>
    </dgm:pt>
    <dgm:pt modelId="{E27185C5-1C1A-4616-8BC3-354A5ED15B91}" type="sibTrans" cxnId="{3C7BFE39-E3E0-4D34-A347-C93552D3CC9B}">
      <dgm:prSet/>
      <dgm:spPr/>
      <dgm:t>
        <a:bodyPr/>
        <a:lstStyle/>
        <a:p>
          <a:endParaRPr lang="fr-FR"/>
        </a:p>
      </dgm:t>
    </dgm:pt>
    <dgm:pt modelId="{A1258FD2-B7FD-47D2-851C-44114EED0248}">
      <dgm:prSet/>
      <dgm:spPr/>
      <dgm:t>
        <a:bodyPr/>
        <a:lstStyle/>
        <a:p>
          <a:pPr>
            <a:buNone/>
          </a:pPr>
          <a:r>
            <a:rPr lang="en-US" b="0" i="0" dirty="0"/>
            <a:t>• Coordinate, guide, and advise the risk assessment actions of different institutes</a:t>
          </a:r>
        </a:p>
      </dgm:t>
    </dgm:pt>
    <dgm:pt modelId="{B6684EBB-9A2C-42C5-83D0-B15D73ECA571}" type="parTrans" cxnId="{BAB29B3B-051A-40A2-92EC-CB024E9B6344}">
      <dgm:prSet/>
      <dgm:spPr/>
      <dgm:t>
        <a:bodyPr/>
        <a:lstStyle/>
        <a:p>
          <a:endParaRPr lang="fr-FR"/>
        </a:p>
      </dgm:t>
    </dgm:pt>
    <dgm:pt modelId="{15D0C581-FCF6-4496-A806-41FF566D42EF}" type="sibTrans" cxnId="{BAB29B3B-051A-40A2-92EC-CB024E9B6344}">
      <dgm:prSet/>
      <dgm:spPr/>
      <dgm:t>
        <a:bodyPr/>
        <a:lstStyle/>
        <a:p>
          <a:endParaRPr lang="fr-FR"/>
        </a:p>
      </dgm:t>
    </dgm:pt>
    <dgm:pt modelId="{83C1EC25-657D-4231-B0D5-56EE4753243D}">
      <dgm:prSet/>
      <dgm:spPr/>
      <dgm:t>
        <a:bodyPr/>
        <a:lstStyle/>
        <a:p>
          <a:pPr>
            <a:buNone/>
          </a:pPr>
          <a:r>
            <a:rPr lang="fr-FR" b="1" i="0" dirty="0"/>
            <a:t>Data </a:t>
          </a:r>
          <a:r>
            <a:rPr lang="fr-FR" b="1" i="0" dirty="0" err="1"/>
            <a:t>Processing</a:t>
          </a:r>
          <a:r>
            <a:rPr lang="fr-FR" b="1" i="0" dirty="0"/>
            <a:t> and Sharing</a:t>
          </a:r>
          <a:endParaRPr lang="fr-FR" dirty="0"/>
        </a:p>
      </dgm:t>
    </dgm:pt>
    <dgm:pt modelId="{2C86F778-F569-400E-A01D-43FE4EC3DB6C}" type="parTrans" cxnId="{18358804-13DD-4EB0-96CC-DC72871A05C5}">
      <dgm:prSet/>
      <dgm:spPr/>
      <dgm:t>
        <a:bodyPr/>
        <a:lstStyle/>
        <a:p>
          <a:endParaRPr lang="fr-FR"/>
        </a:p>
      </dgm:t>
    </dgm:pt>
    <dgm:pt modelId="{C382622E-0FAF-4781-863B-E56254494C23}" type="sibTrans" cxnId="{18358804-13DD-4EB0-96CC-DC72871A05C5}">
      <dgm:prSet/>
      <dgm:spPr/>
      <dgm:t>
        <a:bodyPr/>
        <a:lstStyle/>
        <a:p>
          <a:endParaRPr lang="fr-FR"/>
        </a:p>
      </dgm:t>
    </dgm:pt>
    <dgm:pt modelId="{31611669-E7BD-44EE-B036-D8C2022A4B4F}">
      <dgm:prSet/>
      <dgm:spPr/>
      <dgm:t>
        <a:bodyPr/>
        <a:lstStyle/>
        <a:p>
          <a:pPr>
            <a:buNone/>
          </a:pPr>
          <a:r>
            <a:rPr lang="en-US" b="0" i="0" dirty="0"/>
            <a:t>• Maintain a central information directory concerning hazards, vulnerability, and risks, including those potentially induced by climate change</a:t>
          </a:r>
          <a:endParaRPr lang="fr-FR" dirty="0"/>
        </a:p>
      </dgm:t>
    </dgm:pt>
    <dgm:pt modelId="{30358309-8B90-4186-A3DE-0E6EA35631DC}" type="parTrans" cxnId="{E1EC6086-50EF-4EB5-9F3E-D7A1934C0A30}">
      <dgm:prSet/>
      <dgm:spPr/>
      <dgm:t>
        <a:bodyPr/>
        <a:lstStyle/>
        <a:p>
          <a:endParaRPr lang="fr-FR"/>
        </a:p>
      </dgm:t>
    </dgm:pt>
    <dgm:pt modelId="{D6BD17E4-0659-40AB-AECA-7929FC2E4D77}" type="sibTrans" cxnId="{E1EC6086-50EF-4EB5-9F3E-D7A1934C0A30}">
      <dgm:prSet/>
      <dgm:spPr/>
      <dgm:t>
        <a:bodyPr/>
        <a:lstStyle/>
        <a:p>
          <a:endParaRPr lang="fr-FR"/>
        </a:p>
      </dgm:t>
    </dgm:pt>
    <dgm:pt modelId="{5093882E-0ED4-4237-9951-B9F36D430FB3}">
      <dgm:prSet/>
      <dgm:spPr/>
      <dgm:t>
        <a:bodyPr/>
        <a:lstStyle/>
        <a:p>
          <a:pPr>
            <a:buNone/>
          </a:pPr>
          <a:r>
            <a:rPr lang="en-US" b="0" i="0" dirty="0"/>
            <a:t>• Host the national geographic information system for vulnerability and risks</a:t>
          </a:r>
          <a:endParaRPr lang="fr-FR" dirty="0"/>
        </a:p>
      </dgm:t>
    </dgm:pt>
    <dgm:pt modelId="{AB20A3A0-48BF-4EBB-9CA1-D5632EBC7ECE}" type="parTrans" cxnId="{5BA467B6-813C-436E-97FE-2CBFD67616B8}">
      <dgm:prSet/>
      <dgm:spPr/>
      <dgm:t>
        <a:bodyPr/>
        <a:lstStyle/>
        <a:p>
          <a:endParaRPr lang="fr-FR"/>
        </a:p>
      </dgm:t>
    </dgm:pt>
    <dgm:pt modelId="{FE6CE9A3-57C5-446E-A2A9-98E072551473}" type="sibTrans" cxnId="{5BA467B6-813C-436E-97FE-2CBFD67616B8}">
      <dgm:prSet/>
      <dgm:spPr/>
      <dgm:t>
        <a:bodyPr/>
        <a:lstStyle/>
        <a:p>
          <a:endParaRPr lang="fr-FR"/>
        </a:p>
      </dgm:t>
    </dgm:pt>
    <dgm:pt modelId="{EDB42E36-43FE-4317-9DFD-C01F373CB8FD}" type="pres">
      <dgm:prSet presAssocID="{8F1147EA-ADA3-48A5-9E99-E02BA6F57BE8}" presName="linear" presStyleCnt="0">
        <dgm:presLayoutVars>
          <dgm:dir/>
          <dgm:animLvl val="lvl"/>
          <dgm:resizeHandles val="exact"/>
        </dgm:presLayoutVars>
      </dgm:prSet>
      <dgm:spPr/>
    </dgm:pt>
    <dgm:pt modelId="{E7E77677-5BF7-4E8A-A117-B706E9A72978}" type="pres">
      <dgm:prSet presAssocID="{A99E7A3C-D397-48B8-95E6-732F97F0A448}" presName="parentLin" presStyleCnt="0"/>
      <dgm:spPr/>
    </dgm:pt>
    <dgm:pt modelId="{17F6D6AD-C3BC-492B-ACA3-5D8D617CADB0}" type="pres">
      <dgm:prSet presAssocID="{A99E7A3C-D397-48B8-95E6-732F97F0A448}" presName="parentLeftMargin" presStyleLbl="node1" presStyleIdx="0" presStyleCnt="3"/>
      <dgm:spPr/>
    </dgm:pt>
    <dgm:pt modelId="{3DC8C15D-CF86-48C2-A70F-493237CAEB45}" type="pres">
      <dgm:prSet presAssocID="{A99E7A3C-D397-48B8-95E6-732F97F0A4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40FD104-48DA-41E3-B5E8-26273C4EBE92}" type="pres">
      <dgm:prSet presAssocID="{A99E7A3C-D397-48B8-95E6-732F97F0A448}" presName="negativeSpace" presStyleCnt="0"/>
      <dgm:spPr/>
    </dgm:pt>
    <dgm:pt modelId="{8AAB1F55-092A-48AD-93AC-D8AE53111932}" type="pres">
      <dgm:prSet presAssocID="{A99E7A3C-D397-48B8-95E6-732F97F0A448}" presName="childText" presStyleLbl="conFgAcc1" presStyleIdx="0" presStyleCnt="3">
        <dgm:presLayoutVars>
          <dgm:bulletEnabled val="1"/>
        </dgm:presLayoutVars>
      </dgm:prSet>
      <dgm:spPr/>
    </dgm:pt>
    <dgm:pt modelId="{0E5FAFDA-54FA-47AD-B51B-2587BD5A6EAB}" type="pres">
      <dgm:prSet presAssocID="{E2BCFDB8-2088-4555-A4DA-3B1BFF61CF0C}" presName="spaceBetweenRectangles" presStyleCnt="0"/>
      <dgm:spPr/>
    </dgm:pt>
    <dgm:pt modelId="{CEF28F46-9515-45B0-90AD-A7FAAA55D1C3}" type="pres">
      <dgm:prSet presAssocID="{72072984-D983-45BD-BA81-32ACA2808EE2}" presName="parentLin" presStyleCnt="0"/>
      <dgm:spPr/>
    </dgm:pt>
    <dgm:pt modelId="{AA7D37E7-0C48-433D-A26D-E3A21BB0B431}" type="pres">
      <dgm:prSet presAssocID="{72072984-D983-45BD-BA81-32ACA2808EE2}" presName="parentLeftMargin" presStyleLbl="node1" presStyleIdx="0" presStyleCnt="3"/>
      <dgm:spPr/>
    </dgm:pt>
    <dgm:pt modelId="{2C61827F-9E81-42E5-A9A8-1860011F72D3}" type="pres">
      <dgm:prSet presAssocID="{72072984-D983-45BD-BA81-32ACA2808EE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5007C4-8C9B-44F0-B8A9-FA04FA6E84C6}" type="pres">
      <dgm:prSet presAssocID="{72072984-D983-45BD-BA81-32ACA2808EE2}" presName="negativeSpace" presStyleCnt="0"/>
      <dgm:spPr/>
    </dgm:pt>
    <dgm:pt modelId="{AC7F9C3F-231B-4D1A-9D80-A012BB8CB24B}" type="pres">
      <dgm:prSet presAssocID="{72072984-D983-45BD-BA81-32ACA2808EE2}" presName="childText" presStyleLbl="conFgAcc1" presStyleIdx="1" presStyleCnt="3">
        <dgm:presLayoutVars>
          <dgm:bulletEnabled val="1"/>
        </dgm:presLayoutVars>
      </dgm:prSet>
      <dgm:spPr/>
    </dgm:pt>
    <dgm:pt modelId="{4B2FA6C4-236A-490D-B05B-C83E60F2650D}" type="pres">
      <dgm:prSet presAssocID="{487D3CEA-EA57-4D25-AC4E-BC29A346AEE0}" presName="spaceBetweenRectangles" presStyleCnt="0"/>
      <dgm:spPr/>
    </dgm:pt>
    <dgm:pt modelId="{20C42240-460F-42DB-9F89-CE231A8CAED4}" type="pres">
      <dgm:prSet presAssocID="{83C1EC25-657D-4231-B0D5-56EE4753243D}" presName="parentLin" presStyleCnt="0"/>
      <dgm:spPr/>
    </dgm:pt>
    <dgm:pt modelId="{A54572F0-91BD-44BA-9AA4-A2FA17BF1F7B}" type="pres">
      <dgm:prSet presAssocID="{83C1EC25-657D-4231-B0D5-56EE4753243D}" presName="parentLeftMargin" presStyleLbl="node1" presStyleIdx="1" presStyleCnt="3"/>
      <dgm:spPr/>
    </dgm:pt>
    <dgm:pt modelId="{7DFFA47F-03F8-4D82-B301-E5AD88F3C08F}" type="pres">
      <dgm:prSet presAssocID="{83C1EC25-657D-4231-B0D5-56EE475324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841D8D9-2927-4BAD-91FD-D0493993B089}" type="pres">
      <dgm:prSet presAssocID="{83C1EC25-657D-4231-B0D5-56EE4753243D}" presName="negativeSpace" presStyleCnt="0"/>
      <dgm:spPr/>
    </dgm:pt>
    <dgm:pt modelId="{DD54847A-C805-4134-B48D-E86211063138}" type="pres">
      <dgm:prSet presAssocID="{83C1EC25-657D-4231-B0D5-56EE475324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358804-13DD-4EB0-96CC-DC72871A05C5}" srcId="{8F1147EA-ADA3-48A5-9E99-E02BA6F57BE8}" destId="{83C1EC25-657D-4231-B0D5-56EE4753243D}" srcOrd="2" destOrd="0" parTransId="{2C86F778-F569-400E-A01D-43FE4EC3DB6C}" sibTransId="{C382622E-0FAF-4781-863B-E56254494C23}"/>
    <dgm:cxn modelId="{7DA4B90C-C479-4429-AA5B-A65713E919B7}" type="presOf" srcId="{105FBF9A-DEDB-4878-B632-EDD0073BB417}" destId="{AC7F9C3F-231B-4D1A-9D80-A012BB8CB24B}" srcOrd="0" destOrd="0" presId="urn:microsoft.com/office/officeart/2005/8/layout/list1"/>
    <dgm:cxn modelId="{6156C213-DA89-470E-84EA-B91B13851F88}" srcId="{8F1147EA-ADA3-48A5-9E99-E02BA6F57BE8}" destId="{72072984-D983-45BD-BA81-32ACA2808EE2}" srcOrd="1" destOrd="0" parTransId="{697C5DFD-9145-455D-81EE-90841183F669}" sibTransId="{487D3CEA-EA57-4D25-AC4E-BC29A346AEE0}"/>
    <dgm:cxn modelId="{11AAB31C-37D2-4BE3-BB20-24CC310BC127}" type="presOf" srcId="{72072984-D983-45BD-BA81-32ACA2808EE2}" destId="{2C61827F-9E81-42E5-A9A8-1860011F72D3}" srcOrd="1" destOrd="0" presId="urn:microsoft.com/office/officeart/2005/8/layout/list1"/>
    <dgm:cxn modelId="{3C7BFE39-E3E0-4D34-A347-C93552D3CC9B}" srcId="{72072984-D983-45BD-BA81-32ACA2808EE2}" destId="{105FBF9A-DEDB-4878-B632-EDD0073BB417}" srcOrd="0" destOrd="0" parTransId="{380B811F-B208-4113-A66A-21E1636E8316}" sibTransId="{E27185C5-1C1A-4616-8BC3-354A5ED15B91}"/>
    <dgm:cxn modelId="{BAB29B3B-051A-40A2-92EC-CB024E9B6344}" srcId="{A99E7A3C-D397-48B8-95E6-732F97F0A448}" destId="{A1258FD2-B7FD-47D2-851C-44114EED0248}" srcOrd="0" destOrd="0" parTransId="{B6684EBB-9A2C-42C5-83D0-B15D73ECA571}" sibTransId="{15D0C581-FCF6-4496-A806-41FF566D42EF}"/>
    <dgm:cxn modelId="{0478C14A-67E4-42BE-8C40-A2FF594B7DAD}" type="presOf" srcId="{A99E7A3C-D397-48B8-95E6-732F97F0A448}" destId="{17F6D6AD-C3BC-492B-ACA3-5D8D617CADB0}" srcOrd="0" destOrd="0" presId="urn:microsoft.com/office/officeart/2005/8/layout/list1"/>
    <dgm:cxn modelId="{42C0625F-E7AC-48B9-AD4D-521FF9087005}" type="presOf" srcId="{72072984-D983-45BD-BA81-32ACA2808EE2}" destId="{AA7D37E7-0C48-433D-A26D-E3A21BB0B431}" srcOrd="0" destOrd="0" presId="urn:microsoft.com/office/officeart/2005/8/layout/list1"/>
    <dgm:cxn modelId="{82FF5466-166B-4F05-958F-E8C0DDEF95F1}" type="presOf" srcId="{31611669-E7BD-44EE-B036-D8C2022A4B4F}" destId="{DD54847A-C805-4134-B48D-E86211063138}" srcOrd="0" destOrd="0" presId="urn:microsoft.com/office/officeart/2005/8/layout/list1"/>
    <dgm:cxn modelId="{E1EC6086-50EF-4EB5-9F3E-D7A1934C0A30}" srcId="{83C1EC25-657D-4231-B0D5-56EE4753243D}" destId="{31611669-E7BD-44EE-B036-D8C2022A4B4F}" srcOrd="0" destOrd="0" parTransId="{30358309-8B90-4186-A3DE-0E6EA35631DC}" sibTransId="{D6BD17E4-0659-40AB-AECA-7929FC2E4D77}"/>
    <dgm:cxn modelId="{DD8857A1-59EC-4D31-B139-770015266CFE}" srcId="{8F1147EA-ADA3-48A5-9E99-E02BA6F57BE8}" destId="{A99E7A3C-D397-48B8-95E6-732F97F0A448}" srcOrd="0" destOrd="0" parTransId="{F60E4F72-7FD2-429E-8659-66C1B8B286DD}" sibTransId="{E2BCFDB8-2088-4555-A4DA-3B1BFF61CF0C}"/>
    <dgm:cxn modelId="{C0963CAD-4603-4923-BFFF-530E20F8D968}" type="presOf" srcId="{8F1147EA-ADA3-48A5-9E99-E02BA6F57BE8}" destId="{EDB42E36-43FE-4317-9DFD-C01F373CB8FD}" srcOrd="0" destOrd="0" presId="urn:microsoft.com/office/officeart/2005/8/layout/list1"/>
    <dgm:cxn modelId="{5BA467B6-813C-436E-97FE-2CBFD67616B8}" srcId="{83C1EC25-657D-4231-B0D5-56EE4753243D}" destId="{5093882E-0ED4-4237-9951-B9F36D430FB3}" srcOrd="1" destOrd="0" parTransId="{AB20A3A0-48BF-4EBB-9CA1-D5632EBC7ECE}" sibTransId="{FE6CE9A3-57C5-446E-A2A9-98E072551473}"/>
    <dgm:cxn modelId="{C7D497CC-6D4D-4BC7-B214-0E97BA7CEBCB}" type="presOf" srcId="{5093882E-0ED4-4237-9951-B9F36D430FB3}" destId="{DD54847A-C805-4134-B48D-E86211063138}" srcOrd="0" destOrd="1" presId="urn:microsoft.com/office/officeart/2005/8/layout/list1"/>
    <dgm:cxn modelId="{A41849D2-4928-4C44-8782-E2404A805C99}" type="presOf" srcId="{A99E7A3C-D397-48B8-95E6-732F97F0A448}" destId="{3DC8C15D-CF86-48C2-A70F-493237CAEB45}" srcOrd="1" destOrd="0" presId="urn:microsoft.com/office/officeart/2005/8/layout/list1"/>
    <dgm:cxn modelId="{646911D8-65B1-4059-89FC-48FE7D3BA9A6}" type="presOf" srcId="{83C1EC25-657D-4231-B0D5-56EE4753243D}" destId="{7DFFA47F-03F8-4D82-B301-E5AD88F3C08F}" srcOrd="1" destOrd="0" presId="urn:microsoft.com/office/officeart/2005/8/layout/list1"/>
    <dgm:cxn modelId="{F04E77D8-B501-422A-83EF-A6E1ED5D3FB2}" type="presOf" srcId="{A1258FD2-B7FD-47D2-851C-44114EED0248}" destId="{8AAB1F55-092A-48AD-93AC-D8AE53111932}" srcOrd="0" destOrd="0" presId="urn:microsoft.com/office/officeart/2005/8/layout/list1"/>
    <dgm:cxn modelId="{6E4865EA-3346-42FE-A173-C725EE07AACB}" type="presOf" srcId="{83C1EC25-657D-4231-B0D5-56EE4753243D}" destId="{A54572F0-91BD-44BA-9AA4-A2FA17BF1F7B}" srcOrd="0" destOrd="0" presId="urn:microsoft.com/office/officeart/2005/8/layout/list1"/>
    <dgm:cxn modelId="{928ECC67-776D-4872-AE1D-E63AB6A89E02}" type="presParOf" srcId="{EDB42E36-43FE-4317-9DFD-C01F373CB8FD}" destId="{E7E77677-5BF7-4E8A-A117-B706E9A72978}" srcOrd="0" destOrd="0" presId="urn:microsoft.com/office/officeart/2005/8/layout/list1"/>
    <dgm:cxn modelId="{8865E67E-98BC-48A7-82D8-F163338637E2}" type="presParOf" srcId="{E7E77677-5BF7-4E8A-A117-B706E9A72978}" destId="{17F6D6AD-C3BC-492B-ACA3-5D8D617CADB0}" srcOrd="0" destOrd="0" presId="urn:microsoft.com/office/officeart/2005/8/layout/list1"/>
    <dgm:cxn modelId="{5564A3AB-AF7B-4148-9714-4EFA0519EAA7}" type="presParOf" srcId="{E7E77677-5BF7-4E8A-A117-B706E9A72978}" destId="{3DC8C15D-CF86-48C2-A70F-493237CAEB45}" srcOrd="1" destOrd="0" presId="urn:microsoft.com/office/officeart/2005/8/layout/list1"/>
    <dgm:cxn modelId="{8F72FC8E-7278-402B-A7EB-F3BF3F7A4A35}" type="presParOf" srcId="{EDB42E36-43FE-4317-9DFD-C01F373CB8FD}" destId="{D40FD104-48DA-41E3-B5E8-26273C4EBE92}" srcOrd="1" destOrd="0" presId="urn:microsoft.com/office/officeart/2005/8/layout/list1"/>
    <dgm:cxn modelId="{F371FFD1-F520-4C31-9045-E3966126743C}" type="presParOf" srcId="{EDB42E36-43FE-4317-9DFD-C01F373CB8FD}" destId="{8AAB1F55-092A-48AD-93AC-D8AE53111932}" srcOrd="2" destOrd="0" presId="urn:microsoft.com/office/officeart/2005/8/layout/list1"/>
    <dgm:cxn modelId="{CC8C8589-5242-4D61-8E32-910E195626E4}" type="presParOf" srcId="{EDB42E36-43FE-4317-9DFD-C01F373CB8FD}" destId="{0E5FAFDA-54FA-47AD-B51B-2587BD5A6EAB}" srcOrd="3" destOrd="0" presId="urn:microsoft.com/office/officeart/2005/8/layout/list1"/>
    <dgm:cxn modelId="{C6BE8DF7-6FA4-4174-BC21-E0D2446E4769}" type="presParOf" srcId="{EDB42E36-43FE-4317-9DFD-C01F373CB8FD}" destId="{CEF28F46-9515-45B0-90AD-A7FAAA55D1C3}" srcOrd="4" destOrd="0" presId="urn:microsoft.com/office/officeart/2005/8/layout/list1"/>
    <dgm:cxn modelId="{0E9658F6-B408-47E7-9988-2E0C71C21D39}" type="presParOf" srcId="{CEF28F46-9515-45B0-90AD-A7FAAA55D1C3}" destId="{AA7D37E7-0C48-433D-A26D-E3A21BB0B431}" srcOrd="0" destOrd="0" presId="urn:microsoft.com/office/officeart/2005/8/layout/list1"/>
    <dgm:cxn modelId="{877A1B19-5D2B-4F90-9A86-6CD5774839F9}" type="presParOf" srcId="{CEF28F46-9515-45B0-90AD-A7FAAA55D1C3}" destId="{2C61827F-9E81-42E5-A9A8-1860011F72D3}" srcOrd="1" destOrd="0" presId="urn:microsoft.com/office/officeart/2005/8/layout/list1"/>
    <dgm:cxn modelId="{B805F5C0-8178-4547-B097-7C1E3732336B}" type="presParOf" srcId="{EDB42E36-43FE-4317-9DFD-C01F373CB8FD}" destId="{3B5007C4-8C9B-44F0-B8A9-FA04FA6E84C6}" srcOrd="5" destOrd="0" presId="urn:microsoft.com/office/officeart/2005/8/layout/list1"/>
    <dgm:cxn modelId="{B8172D86-5BFE-4A03-BB92-4F30E6852A04}" type="presParOf" srcId="{EDB42E36-43FE-4317-9DFD-C01F373CB8FD}" destId="{AC7F9C3F-231B-4D1A-9D80-A012BB8CB24B}" srcOrd="6" destOrd="0" presId="urn:microsoft.com/office/officeart/2005/8/layout/list1"/>
    <dgm:cxn modelId="{603EB766-12A3-4682-892B-ED6B2C076589}" type="presParOf" srcId="{EDB42E36-43FE-4317-9DFD-C01F373CB8FD}" destId="{4B2FA6C4-236A-490D-B05B-C83E60F2650D}" srcOrd="7" destOrd="0" presId="urn:microsoft.com/office/officeart/2005/8/layout/list1"/>
    <dgm:cxn modelId="{431885B5-5121-4672-B676-715522CE774F}" type="presParOf" srcId="{EDB42E36-43FE-4317-9DFD-C01F373CB8FD}" destId="{20C42240-460F-42DB-9F89-CE231A8CAED4}" srcOrd="8" destOrd="0" presId="urn:microsoft.com/office/officeart/2005/8/layout/list1"/>
    <dgm:cxn modelId="{0ACF1B48-345F-422E-82F2-347C57541174}" type="presParOf" srcId="{20C42240-460F-42DB-9F89-CE231A8CAED4}" destId="{A54572F0-91BD-44BA-9AA4-A2FA17BF1F7B}" srcOrd="0" destOrd="0" presId="urn:microsoft.com/office/officeart/2005/8/layout/list1"/>
    <dgm:cxn modelId="{58A71828-030B-4051-88D1-D4D4617806C7}" type="presParOf" srcId="{20C42240-460F-42DB-9F89-CE231A8CAED4}" destId="{7DFFA47F-03F8-4D82-B301-E5AD88F3C08F}" srcOrd="1" destOrd="0" presId="urn:microsoft.com/office/officeart/2005/8/layout/list1"/>
    <dgm:cxn modelId="{06480EEB-A643-45A2-B8E8-4F06F4E96723}" type="presParOf" srcId="{EDB42E36-43FE-4317-9DFD-C01F373CB8FD}" destId="{7841D8D9-2927-4BAD-91FD-D0493993B089}" srcOrd="9" destOrd="0" presId="urn:microsoft.com/office/officeart/2005/8/layout/list1"/>
    <dgm:cxn modelId="{97FF85BF-93FC-41B7-BA35-8A41F36771BB}" type="presParOf" srcId="{EDB42E36-43FE-4317-9DFD-C01F373CB8FD}" destId="{DD54847A-C805-4134-B48D-E862110631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A69AC1-9E38-4EFE-BD66-3629FFAFDFD9}" type="doc">
      <dgm:prSet loTypeId="urn:microsoft.com/office/officeart/2008/layout/VerticalCurvedList" loCatId="list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8FF77365-C263-4653-A664-94C5A749DDBC}">
      <dgm:prSet phldrT="[Text]" custT="1"/>
      <dgm:spPr/>
      <dgm:t>
        <a:bodyPr/>
        <a:lstStyle/>
        <a:p>
          <a:pPr>
            <a:buNone/>
          </a:pPr>
          <a:r>
            <a:rPr lang="en-US" sz="2200" kern="1200" dirty="0"/>
            <a:t>Strengthening Morocco’s integration into the European Integrated Data Archive (EIDA) to ensure </a:t>
          </a:r>
          <a:r>
            <a:rPr lang="en-US" sz="2200" b="1" kern="1200" dirty="0"/>
            <a:t>open access and interoperability of seismic data </a:t>
          </a:r>
          <a:r>
            <a:rPr lang="en-US" sz="2200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is</a:t>
          </a:r>
          <a:r>
            <a:rPr lang="en-US" sz="2200" b="1" kern="1200" dirty="0"/>
            <a:t> </a:t>
          </a:r>
          <a:r>
            <a:rPr lang="en-US" sz="2200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 must</a:t>
          </a:r>
          <a:endParaRPr lang="fr-FR" sz="2200" kern="1200" dirty="0"/>
        </a:p>
      </dgm:t>
    </dgm:pt>
    <dgm:pt modelId="{7CDBD887-1C34-497D-9A22-50FB27544F19}" type="parTrans" cxnId="{136EF011-0F5E-442A-8BBF-19AD1AE1475A}">
      <dgm:prSet/>
      <dgm:spPr/>
      <dgm:t>
        <a:bodyPr/>
        <a:lstStyle/>
        <a:p>
          <a:endParaRPr lang="fr-FR"/>
        </a:p>
      </dgm:t>
    </dgm:pt>
    <dgm:pt modelId="{7CCDD584-CADA-494B-989D-8727C6AB75AE}" type="sibTrans" cxnId="{136EF011-0F5E-442A-8BBF-19AD1AE1475A}">
      <dgm:prSet/>
      <dgm:spPr/>
      <dgm:t>
        <a:bodyPr/>
        <a:lstStyle/>
        <a:p>
          <a:endParaRPr lang="fr-FR"/>
        </a:p>
      </dgm:t>
    </dgm:pt>
    <dgm:pt modelId="{2220968E-C6A9-4EB9-AFFE-1A00A9AB49DE}">
      <dgm:prSet phldrT="[Text]"/>
      <dgm:spPr/>
      <dgm:t>
        <a:bodyPr/>
        <a:lstStyle/>
        <a:p>
          <a:pPr>
            <a:buNone/>
          </a:pPr>
          <a:r>
            <a:rPr lang="en-US" dirty="0"/>
            <a:t>Enhancing national monitoring capacities and data sharing quality through the </a:t>
          </a:r>
          <a:r>
            <a:rPr lang="en-US" b="1" dirty="0"/>
            <a:t>National Observatory of Natural Hazards (Ministry of interior)</a:t>
          </a:r>
          <a:r>
            <a:rPr lang="en-US" dirty="0"/>
            <a:t> in collaboration with Mohammed V University in Rabat</a:t>
          </a:r>
          <a:endParaRPr lang="fr-FR" dirty="0"/>
        </a:p>
      </dgm:t>
    </dgm:pt>
    <dgm:pt modelId="{CFE7F517-EDF8-4DF2-84EE-3326AC96DE25}" type="parTrans" cxnId="{69F7D82E-8342-4144-86B0-9C121F4FDF9F}">
      <dgm:prSet/>
      <dgm:spPr/>
      <dgm:t>
        <a:bodyPr/>
        <a:lstStyle/>
        <a:p>
          <a:endParaRPr lang="fr-FR"/>
        </a:p>
      </dgm:t>
    </dgm:pt>
    <dgm:pt modelId="{8A08931D-0053-4814-A493-704294C452BB}" type="sibTrans" cxnId="{69F7D82E-8342-4144-86B0-9C121F4FDF9F}">
      <dgm:prSet/>
      <dgm:spPr/>
      <dgm:t>
        <a:bodyPr/>
        <a:lstStyle/>
        <a:p>
          <a:endParaRPr lang="fr-FR"/>
        </a:p>
      </dgm:t>
    </dgm:pt>
    <dgm:pt modelId="{3756EB83-6F39-4D37-94C5-56C767F1DF5A}">
      <dgm:prSet phldrT="[Text]"/>
      <dgm:spPr/>
      <dgm:t>
        <a:bodyPr/>
        <a:lstStyle/>
        <a:p>
          <a:pPr>
            <a:buNone/>
          </a:pPr>
          <a:r>
            <a:rPr lang="en-US" dirty="0"/>
            <a:t>Integration of additional Moroccan stations into EIDA (EPOS) is planned once station upgrades are completed (Outdated hardware)</a:t>
          </a:r>
          <a:endParaRPr lang="fr-FR" dirty="0"/>
        </a:p>
      </dgm:t>
    </dgm:pt>
    <dgm:pt modelId="{97FEC474-EE9C-4646-87A6-41AD2948C297}" type="parTrans" cxnId="{21172F6B-469B-41CB-AD6A-E8AEEB759D2C}">
      <dgm:prSet/>
      <dgm:spPr/>
      <dgm:t>
        <a:bodyPr/>
        <a:lstStyle/>
        <a:p>
          <a:endParaRPr lang="fr-FR"/>
        </a:p>
      </dgm:t>
    </dgm:pt>
    <dgm:pt modelId="{6648134B-3347-4E81-B147-F4E17FC3CE0D}" type="sibTrans" cxnId="{21172F6B-469B-41CB-AD6A-E8AEEB759D2C}">
      <dgm:prSet/>
      <dgm:spPr/>
      <dgm:t>
        <a:bodyPr/>
        <a:lstStyle/>
        <a:p>
          <a:endParaRPr lang="fr-FR"/>
        </a:p>
      </dgm:t>
    </dgm:pt>
    <dgm:pt modelId="{787FCDCF-6FC2-446A-A504-5D587476C32C}">
      <dgm:prSet phldrT="[Text]" phldr="0"/>
      <dgm:spPr/>
      <dgm:t>
        <a:bodyPr/>
        <a:lstStyle/>
        <a:p>
          <a:pPr>
            <a:buNone/>
          </a:pPr>
          <a:r>
            <a:rPr lang="en-US" dirty="0"/>
            <a:t>Supporting the development of the network through national funding mechanisms such as the </a:t>
          </a:r>
          <a:r>
            <a:rPr lang="fr-FR" dirty="0"/>
            <a:t>Natural </a:t>
          </a:r>
          <a:r>
            <a:rPr lang="fr-FR" dirty="0" err="1"/>
            <a:t>Disaster</a:t>
          </a:r>
          <a:r>
            <a:rPr lang="fr-FR" dirty="0"/>
            <a:t> Relief </a:t>
          </a:r>
          <a:r>
            <a:rPr lang="fr-FR" dirty="0" err="1"/>
            <a:t>Fund</a:t>
          </a:r>
          <a:r>
            <a:rPr lang="en-US" dirty="0"/>
            <a:t> (FLCN)</a:t>
          </a:r>
          <a:endParaRPr lang="fr-FR" dirty="0"/>
        </a:p>
      </dgm:t>
    </dgm:pt>
    <dgm:pt modelId="{051FE702-94FF-42CB-B547-870741BF7A5A}" type="parTrans" cxnId="{06F6F46B-34BF-4E38-8E28-420CD86478BF}">
      <dgm:prSet/>
      <dgm:spPr/>
      <dgm:t>
        <a:bodyPr/>
        <a:lstStyle/>
        <a:p>
          <a:endParaRPr lang="fr-FR"/>
        </a:p>
      </dgm:t>
    </dgm:pt>
    <dgm:pt modelId="{37BDB21D-64F6-4B4A-8C85-FB39FE7CD008}" type="sibTrans" cxnId="{06F6F46B-34BF-4E38-8E28-420CD86478BF}">
      <dgm:prSet/>
      <dgm:spPr/>
      <dgm:t>
        <a:bodyPr/>
        <a:lstStyle/>
        <a:p>
          <a:endParaRPr lang="fr-FR"/>
        </a:p>
      </dgm:t>
    </dgm:pt>
    <dgm:pt modelId="{57B39BC8-089E-4EBA-8EF6-AC7F6C38CFDF}">
      <dgm:prSet phldrT="[Text]" phldr="0"/>
      <dgm:spPr/>
      <dgm:t>
        <a:bodyPr/>
        <a:lstStyle/>
        <a:p>
          <a:pPr>
            <a:buNone/>
          </a:pPr>
          <a:r>
            <a:rPr lang="en-US" dirty="0"/>
            <a:t>Expanding cooperation through </a:t>
          </a:r>
          <a:r>
            <a:rPr lang="en-US" b="1" dirty="0"/>
            <a:t>new funding </a:t>
          </a:r>
          <a:r>
            <a:rPr lang="en-US" b="1"/>
            <a:t>opportunities form</a:t>
          </a:r>
          <a:r>
            <a:rPr lang="en-US"/>
            <a:t> </a:t>
          </a:r>
          <a:r>
            <a:rPr lang="en-US" dirty="0"/>
            <a:t>to strengthen scientific collaboration, infrastructure and data sharing.</a:t>
          </a:r>
          <a:endParaRPr lang="fr-FR" dirty="0"/>
        </a:p>
      </dgm:t>
    </dgm:pt>
    <dgm:pt modelId="{CF4E9F74-5B63-440B-8E58-777862FF430F}" type="parTrans" cxnId="{798D08B2-C57B-4AA1-BCF7-7843662794A9}">
      <dgm:prSet/>
      <dgm:spPr/>
      <dgm:t>
        <a:bodyPr/>
        <a:lstStyle/>
        <a:p>
          <a:endParaRPr lang="fr-FR"/>
        </a:p>
      </dgm:t>
    </dgm:pt>
    <dgm:pt modelId="{A7D743DC-F7AC-4FF3-A7D6-8B881803998E}" type="sibTrans" cxnId="{798D08B2-C57B-4AA1-BCF7-7843662794A9}">
      <dgm:prSet/>
      <dgm:spPr/>
      <dgm:t>
        <a:bodyPr/>
        <a:lstStyle/>
        <a:p>
          <a:endParaRPr lang="fr-FR"/>
        </a:p>
      </dgm:t>
    </dgm:pt>
    <dgm:pt modelId="{D56ACC9D-B20D-46C4-87FD-AF8F97D10E31}" type="pres">
      <dgm:prSet presAssocID="{D1A69AC1-9E38-4EFE-BD66-3629FFAFDFD9}" presName="Name0" presStyleCnt="0">
        <dgm:presLayoutVars>
          <dgm:chMax val="7"/>
          <dgm:chPref val="7"/>
          <dgm:dir/>
        </dgm:presLayoutVars>
      </dgm:prSet>
      <dgm:spPr/>
    </dgm:pt>
    <dgm:pt modelId="{B1F4B70A-5F7A-4B6A-86AD-8BA0BED575E8}" type="pres">
      <dgm:prSet presAssocID="{D1A69AC1-9E38-4EFE-BD66-3629FFAFDFD9}" presName="Name1" presStyleCnt="0"/>
      <dgm:spPr/>
    </dgm:pt>
    <dgm:pt modelId="{86059982-E136-4CA2-9FBC-873D36679F58}" type="pres">
      <dgm:prSet presAssocID="{D1A69AC1-9E38-4EFE-BD66-3629FFAFDFD9}" presName="cycle" presStyleCnt="0"/>
      <dgm:spPr/>
    </dgm:pt>
    <dgm:pt modelId="{C82AE560-2AB4-45A9-BD37-A9E489C5AD47}" type="pres">
      <dgm:prSet presAssocID="{D1A69AC1-9E38-4EFE-BD66-3629FFAFDFD9}" presName="srcNode" presStyleLbl="node1" presStyleIdx="0" presStyleCnt="5"/>
      <dgm:spPr/>
    </dgm:pt>
    <dgm:pt modelId="{C41E4C60-B0A4-4AC1-ABCF-C75D85566342}" type="pres">
      <dgm:prSet presAssocID="{D1A69AC1-9E38-4EFE-BD66-3629FFAFDFD9}" presName="conn" presStyleLbl="parChTrans1D2" presStyleIdx="0" presStyleCnt="1"/>
      <dgm:spPr/>
    </dgm:pt>
    <dgm:pt modelId="{B36DCF07-6CD3-43C2-AF3C-22D246BBFBFC}" type="pres">
      <dgm:prSet presAssocID="{D1A69AC1-9E38-4EFE-BD66-3629FFAFDFD9}" presName="extraNode" presStyleLbl="node1" presStyleIdx="0" presStyleCnt="5"/>
      <dgm:spPr/>
    </dgm:pt>
    <dgm:pt modelId="{AA15D284-79D2-405C-9A4F-6E54040B6C79}" type="pres">
      <dgm:prSet presAssocID="{D1A69AC1-9E38-4EFE-BD66-3629FFAFDFD9}" presName="dstNode" presStyleLbl="node1" presStyleIdx="0" presStyleCnt="5"/>
      <dgm:spPr/>
    </dgm:pt>
    <dgm:pt modelId="{8767F7BD-B7E9-4646-95C0-D2D8F2A546A3}" type="pres">
      <dgm:prSet presAssocID="{8FF77365-C263-4653-A664-94C5A749DDBC}" presName="text_1" presStyleLbl="node1" presStyleIdx="0" presStyleCnt="5">
        <dgm:presLayoutVars>
          <dgm:bulletEnabled val="1"/>
        </dgm:presLayoutVars>
      </dgm:prSet>
      <dgm:spPr/>
    </dgm:pt>
    <dgm:pt modelId="{B56FB01F-54B9-45C9-80B5-965215C6916A}" type="pres">
      <dgm:prSet presAssocID="{8FF77365-C263-4653-A664-94C5A749DDBC}" presName="accent_1" presStyleCnt="0"/>
      <dgm:spPr/>
    </dgm:pt>
    <dgm:pt modelId="{A5B162D2-FF23-4805-9276-A2AA88D2DF15}" type="pres">
      <dgm:prSet presAssocID="{8FF77365-C263-4653-A664-94C5A749DDBC}" presName="accentRepeatNode" presStyleLbl="solidFgAcc1" presStyleIdx="0" presStyleCnt="5"/>
      <dgm:spPr/>
    </dgm:pt>
    <dgm:pt modelId="{BB5A0205-83C7-4FE4-801D-B4EC19994DAD}" type="pres">
      <dgm:prSet presAssocID="{2220968E-C6A9-4EB9-AFFE-1A00A9AB49DE}" presName="text_2" presStyleLbl="node1" presStyleIdx="1" presStyleCnt="5">
        <dgm:presLayoutVars>
          <dgm:bulletEnabled val="1"/>
        </dgm:presLayoutVars>
      </dgm:prSet>
      <dgm:spPr/>
    </dgm:pt>
    <dgm:pt modelId="{6D68706E-DBDD-46BD-8798-87F012008EC8}" type="pres">
      <dgm:prSet presAssocID="{2220968E-C6A9-4EB9-AFFE-1A00A9AB49DE}" presName="accent_2" presStyleCnt="0"/>
      <dgm:spPr/>
    </dgm:pt>
    <dgm:pt modelId="{C8B6E9BC-571A-4DEF-9312-F0941B038242}" type="pres">
      <dgm:prSet presAssocID="{2220968E-C6A9-4EB9-AFFE-1A00A9AB49DE}" presName="accentRepeatNode" presStyleLbl="solidFgAcc1" presStyleIdx="1" presStyleCnt="5"/>
      <dgm:spPr/>
    </dgm:pt>
    <dgm:pt modelId="{639A64A8-E005-426D-9A0B-F1E9BAF17864}" type="pres">
      <dgm:prSet presAssocID="{3756EB83-6F39-4D37-94C5-56C767F1DF5A}" presName="text_3" presStyleLbl="node1" presStyleIdx="2" presStyleCnt="5">
        <dgm:presLayoutVars>
          <dgm:bulletEnabled val="1"/>
        </dgm:presLayoutVars>
      </dgm:prSet>
      <dgm:spPr/>
    </dgm:pt>
    <dgm:pt modelId="{2863DAB3-21F8-4838-9D06-8E4D7633A57A}" type="pres">
      <dgm:prSet presAssocID="{3756EB83-6F39-4D37-94C5-56C767F1DF5A}" presName="accent_3" presStyleCnt="0"/>
      <dgm:spPr/>
    </dgm:pt>
    <dgm:pt modelId="{48C10B38-BE97-4FE6-8FC7-47A7617493B8}" type="pres">
      <dgm:prSet presAssocID="{3756EB83-6F39-4D37-94C5-56C767F1DF5A}" presName="accentRepeatNode" presStyleLbl="solidFgAcc1" presStyleIdx="2" presStyleCnt="5"/>
      <dgm:spPr/>
    </dgm:pt>
    <dgm:pt modelId="{D2EA0D77-1631-48D8-95F3-DBD666B80EEB}" type="pres">
      <dgm:prSet presAssocID="{787FCDCF-6FC2-446A-A504-5D587476C32C}" presName="text_4" presStyleLbl="node1" presStyleIdx="3" presStyleCnt="5">
        <dgm:presLayoutVars>
          <dgm:bulletEnabled val="1"/>
        </dgm:presLayoutVars>
      </dgm:prSet>
      <dgm:spPr/>
    </dgm:pt>
    <dgm:pt modelId="{2C492DA1-22D3-484A-BBFB-4836BED2567B}" type="pres">
      <dgm:prSet presAssocID="{787FCDCF-6FC2-446A-A504-5D587476C32C}" presName="accent_4" presStyleCnt="0"/>
      <dgm:spPr/>
    </dgm:pt>
    <dgm:pt modelId="{F29E1AD2-ACE4-407A-95F2-8556D5404F9F}" type="pres">
      <dgm:prSet presAssocID="{787FCDCF-6FC2-446A-A504-5D587476C32C}" presName="accentRepeatNode" presStyleLbl="solidFgAcc1" presStyleIdx="3" presStyleCnt="5"/>
      <dgm:spPr/>
    </dgm:pt>
    <dgm:pt modelId="{DE8E21A0-575E-47A3-80F7-6BD534B5B4F6}" type="pres">
      <dgm:prSet presAssocID="{57B39BC8-089E-4EBA-8EF6-AC7F6C38CFDF}" presName="text_5" presStyleLbl="node1" presStyleIdx="4" presStyleCnt="5">
        <dgm:presLayoutVars>
          <dgm:bulletEnabled val="1"/>
        </dgm:presLayoutVars>
      </dgm:prSet>
      <dgm:spPr/>
    </dgm:pt>
    <dgm:pt modelId="{76C6F307-89A7-47FF-9C68-58B07884BCDF}" type="pres">
      <dgm:prSet presAssocID="{57B39BC8-089E-4EBA-8EF6-AC7F6C38CFDF}" presName="accent_5" presStyleCnt="0"/>
      <dgm:spPr/>
    </dgm:pt>
    <dgm:pt modelId="{BA24FEDA-29E8-4262-8265-D55436080403}" type="pres">
      <dgm:prSet presAssocID="{57B39BC8-089E-4EBA-8EF6-AC7F6C38CFDF}" presName="accentRepeatNode" presStyleLbl="solidFgAcc1" presStyleIdx="4" presStyleCnt="5"/>
      <dgm:spPr/>
    </dgm:pt>
  </dgm:ptLst>
  <dgm:cxnLst>
    <dgm:cxn modelId="{136EF011-0F5E-442A-8BBF-19AD1AE1475A}" srcId="{D1A69AC1-9E38-4EFE-BD66-3629FFAFDFD9}" destId="{8FF77365-C263-4653-A664-94C5A749DDBC}" srcOrd="0" destOrd="0" parTransId="{7CDBD887-1C34-497D-9A22-50FB27544F19}" sibTransId="{7CCDD584-CADA-494B-989D-8727C6AB75AE}"/>
    <dgm:cxn modelId="{218B9C1A-9BB1-4B42-B1CC-85CFB6448606}" type="presOf" srcId="{7CCDD584-CADA-494B-989D-8727C6AB75AE}" destId="{C41E4C60-B0A4-4AC1-ABCF-C75D85566342}" srcOrd="0" destOrd="0" presId="urn:microsoft.com/office/officeart/2008/layout/VerticalCurvedList"/>
    <dgm:cxn modelId="{C58EA42A-15C5-4C78-9DFA-28545DF06596}" type="presOf" srcId="{3756EB83-6F39-4D37-94C5-56C767F1DF5A}" destId="{639A64A8-E005-426D-9A0B-F1E9BAF17864}" srcOrd="0" destOrd="0" presId="urn:microsoft.com/office/officeart/2008/layout/VerticalCurvedList"/>
    <dgm:cxn modelId="{69F7D82E-8342-4144-86B0-9C121F4FDF9F}" srcId="{D1A69AC1-9E38-4EFE-BD66-3629FFAFDFD9}" destId="{2220968E-C6A9-4EB9-AFFE-1A00A9AB49DE}" srcOrd="1" destOrd="0" parTransId="{CFE7F517-EDF8-4DF2-84EE-3326AC96DE25}" sibTransId="{8A08931D-0053-4814-A493-704294C452BB}"/>
    <dgm:cxn modelId="{6ADDD24E-D296-4A9C-B698-A08A8F191F5E}" type="presOf" srcId="{2220968E-C6A9-4EB9-AFFE-1A00A9AB49DE}" destId="{BB5A0205-83C7-4FE4-801D-B4EC19994DAD}" srcOrd="0" destOrd="0" presId="urn:microsoft.com/office/officeart/2008/layout/VerticalCurvedList"/>
    <dgm:cxn modelId="{34550558-00F3-4FC4-B451-CE15D933D3A6}" type="presOf" srcId="{8FF77365-C263-4653-A664-94C5A749DDBC}" destId="{8767F7BD-B7E9-4646-95C0-D2D8F2A546A3}" srcOrd="0" destOrd="0" presId="urn:microsoft.com/office/officeart/2008/layout/VerticalCurvedList"/>
    <dgm:cxn modelId="{21172F6B-469B-41CB-AD6A-E8AEEB759D2C}" srcId="{D1A69AC1-9E38-4EFE-BD66-3629FFAFDFD9}" destId="{3756EB83-6F39-4D37-94C5-56C767F1DF5A}" srcOrd="2" destOrd="0" parTransId="{97FEC474-EE9C-4646-87A6-41AD2948C297}" sibTransId="{6648134B-3347-4E81-B147-F4E17FC3CE0D}"/>
    <dgm:cxn modelId="{06F6F46B-34BF-4E38-8E28-420CD86478BF}" srcId="{D1A69AC1-9E38-4EFE-BD66-3629FFAFDFD9}" destId="{787FCDCF-6FC2-446A-A504-5D587476C32C}" srcOrd="3" destOrd="0" parTransId="{051FE702-94FF-42CB-B547-870741BF7A5A}" sibTransId="{37BDB21D-64F6-4B4A-8C85-FB39FE7CD008}"/>
    <dgm:cxn modelId="{44441C75-78EF-407E-A000-B6C84DF2DDEE}" type="presOf" srcId="{787FCDCF-6FC2-446A-A504-5D587476C32C}" destId="{D2EA0D77-1631-48D8-95F3-DBD666B80EEB}" srcOrd="0" destOrd="0" presId="urn:microsoft.com/office/officeart/2008/layout/VerticalCurvedList"/>
    <dgm:cxn modelId="{6DD05F7F-D720-42F5-BE1A-118C0C9C20EB}" type="presOf" srcId="{D1A69AC1-9E38-4EFE-BD66-3629FFAFDFD9}" destId="{D56ACC9D-B20D-46C4-87FD-AF8F97D10E31}" srcOrd="0" destOrd="0" presId="urn:microsoft.com/office/officeart/2008/layout/VerticalCurvedList"/>
    <dgm:cxn modelId="{798D08B2-C57B-4AA1-BCF7-7843662794A9}" srcId="{D1A69AC1-9E38-4EFE-BD66-3629FFAFDFD9}" destId="{57B39BC8-089E-4EBA-8EF6-AC7F6C38CFDF}" srcOrd="4" destOrd="0" parTransId="{CF4E9F74-5B63-440B-8E58-777862FF430F}" sibTransId="{A7D743DC-F7AC-4FF3-A7D6-8B881803998E}"/>
    <dgm:cxn modelId="{4FA157D4-9AEA-40E4-B9CE-967887DBD0EC}" type="presOf" srcId="{57B39BC8-089E-4EBA-8EF6-AC7F6C38CFDF}" destId="{DE8E21A0-575E-47A3-80F7-6BD534B5B4F6}" srcOrd="0" destOrd="0" presId="urn:microsoft.com/office/officeart/2008/layout/VerticalCurvedList"/>
    <dgm:cxn modelId="{9542C3C3-052C-4E93-B8C9-445451FF1D68}" type="presParOf" srcId="{D56ACC9D-B20D-46C4-87FD-AF8F97D10E31}" destId="{B1F4B70A-5F7A-4B6A-86AD-8BA0BED575E8}" srcOrd="0" destOrd="0" presId="urn:microsoft.com/office/officeart/2008/layout/VerticalCurvedList"/>
    <dgm:cxn modelId="{C643F560-49A9-4D04-8F99-C9EEF9585B81}" type="presParOf" srcId="{B1F4B70A-5F7A-4B6A-86AD-8BA0BED575E8}" destId="{86059982-E136-4CA2-9FBC-873D36679F58}" srcOrd="0" destOrd="0" presId="urn:microsoft.com/office/officeart/2008/layout/VerticalCurvedList"/>
    <dgm:cxn modelId="{17E16D02-21AE-4BAA-8471-338AD7B5FFA1}" type="presParOf" srcId="{86059982-E136-4CA2-9FBC-873D36679F58}" destId="{C82AE560-2AB4-45A9-BD37-A9E489C5AD47}" srcOrd="0" destOrd="0" presId="urn:microsoft.com/office/officeart/2008/layout/VerticalCurvedList"/>
    <dgm:cxn modelId="{D5DDBEF7-3829-49E7-B4B8-EAD2D5B7242B}" type="presParOf" srcId="{86059982-E136-4CA2-9FBC-873D36679F58}" destId="{C41E4C60-B0A4-4AC1-ABCF-C75D85566342}" srcOrd="1" destOrd="0" presId="urn:microsoft.com/office/officeart/2008/layout/VerticalCurvedList"/>
    <dgm:cxn modelId="{FD8EBC55-8DE0-456D-8E84-B51219D6DD44}" type="presParOf" srcId="{86059982-E136-4CA2-9FBC-873D36679F58}" destId="{B36DCF07-6CD3-43C2-AF3C-22D246BBFBFC}" srcOrd="2" destOrd="0" presId="urn:microsoft.com/office/officeart/2008/layout/VerticalCurvedList"/>
    <dgm:cxn modelId="{B43854BD-5A6D-4379-88A0-5ED8A8E45B29}" type="presParOf" srcId="{86059982-E136-4CA2-9FBC-873D36679F58}" destId="{AA15D284-79D2-405C-9A4F-6E54040B6C79}" srcOrd="3" destOrd="0" presId="urn:microsoft.com/office/officeart/2008/layout/VerticalCurvedList"/>
    <dgm:cxn modelId="{136DB989-8E86-4B89-8B79-912DA8E9BA45}" type="presParOf" srcId="{B1F4B70A-5F7A-4B6A-86AD-8BA0BED575E8}" destId="{8767F7BD-B7E9-4646-95C0-D2D8F2A546A3}" srcOrd="1" destOrd="0" presId="urn:microsoft.com/office/officeart/2008/layout/VerticalCurvedList"/>
    <dgm:cxn modelId="{4590D1AF-D878-443D-B8D4-995AA06E65A5}" type="presParOf" srcId="{B1F4B70A-5F7A-4B6A-86AD-8BA0BED575E8}" destId="{B56FB01F-54B9-45C9-80B5-965215C6916A}" srcOrd="2" destOrd="0" presId="urn:microsoft.com/office/officeart/2008/layout/VerticalCurvedList"/>
    <dgm:cxn modelId="{1CF1A564-1FD3-4C26-A888-02BBE4B3B479}" type="presParOf" srcId="{B56FB01F-54B9-45C9-80B5-965215C6916A}" destId="{A5B162D2-FF23-4805-9276-A2AA88D2DF15}" srcOrd="0" destOrd="0" presId="urn:microsoft.com/office/officeart/2008/layout/VerticalCurvedList"/>
    <dgm:cxn modelId="{8FBE490D-5290-4467-8005-C3CAE6CE1EC6}" type="presParOf" srcId="{B1F4B70A-5F7A-4B6A-86AD-8BA0BED575E8}" destId="{BB5A0205-83C7-4FE4-801D-B4EC19994DAD}" srcOrd="3" destOrd="0" presId="urn:microsoft.com/office/officeart/2008/layout/VerticalCurvedList"/>
    <dgm:cxn modelId="{752B9EE7-FA75-40A2-A870-01A4AFC30EC2}" type="presParOf" srcId="{B1F4B70A-5F7A-4B6A-86AD-8BA0BED575E8}" destId="{6D68706E-DBDD-46BD-8798-87F012008EC8}" srcOrd="4" destOrd="0" presId="urn:microsoft.com/office/officeart/2008/layout/VerticalCurvedList"/>
    <dgm:cxn modelId="{F60453EA-34AE-475B-85F4-B94AA93C0DD4}" type="presParOf" srcId="{6D68706E-DBDD-46BD-8798-87F012008EC8}" destId="{C8B6E9BC-571A-4DEF-9312-F0941B038242}" srcOrd="0" destOrd="0" presId="urn:microsoft.com/office/officeart/2008/layout/VerticalCurvedList"/>
    <dgm:cxn modelId="{EA99B5B3-548F-42C8-9FF9-8CF9AE80CAFC}" type="presParOf" srcId="{B1F4B70A-5F7A-4B6A-86AD-8BA0BED575E8}" destId="{639A64A8-E005-426D-9A0B-F1E9BAF17864}" srcOrd="5" destOrd="0" presId="urn:microsoft.com/office/officeart/2008/layout/VerticalCurvedList"/>
    <dgm:cxn modelId="{89CAA35C-A68A-4922-B63E-1430793C006B}" type="presParOf" srcId="{B1F4B70A-5F7A-4B6A-86AD-8BA0BED575E8}" destId="{2863DAB3-21F8-4838-9D06-8E4D7633A57A}" srcOrd="6" destOrd="0" presId="urn:microsoft.com/office/officeart/2008/layout/VerticalCurvedList"/>
    <dgm:cxn modelId="{C3670027-CDF3-4FE2-87A7-682D65A115FB}" type="presParOf" srcId="{2863DAB3-21F8-4838-9D06-8E4D7633A57A}" destId="{48C10B38-BE97-4FE6-8FC7-47A7617493B8}" srcOrd="0" destOrd="0" presId="urn:microsoft.com/office/officeart/2008/layout/VerticalCurvedList"/>
    <dgm:cxn modelId="{11FDA0A9-41F7-4B03-9D68-79390B177207}" type="presParOf" srcId="{B1F4B70A-5F7A-4B6A-86AD-8BA0BED575E8}" destId="{D2EA0D77-1631-48D8-95F3-DBD666B80EEB}" srcOrd="7" destOrd="0" presId="urn:microsoft.com/office/officeart/2008/layout/VerticalCurvedList"/>
    <dgm:cxn modelId="{F60AF7E7-9888-4AA2-B50F-C4A698547182}" type="presParOf" srcId="{B1F4B70A-5F7A-4B6A-86AD-8BA0BED575E8}" destId="{2C492DA1-22D3-484A-BBFB-4836BED2567B}" srcOrd="8" destOrd="0" presId="urn:microsoft.com/office/officeart/2008/layout/VerticalCurvedList"/>
    <dgm:cxn modelId="{E63DC560-69FB-4E97-AB11-194CA6BDA7F3}" type="presParOf" srcId="{2C492DA1-22D3-484A-BBFB-4836BED2567B}" destId="{F29E1AD2-ACE4-407A-95F2-8556D5404F9F}" srcOrd="0" destOrd="0" presId="urn:microsoft.com/office/officeart/2008/layout/VerticalCurvedList"/>
    <dgm:cxn modelId="{223F9CE3-089B-4B22-9641-A9044F08448C}" type="presParOf" srcId="{B1F4B70A-5F7A-4B6A-86AD-8BA0BED575E8}" destId="{DE8E21A0-575E-47A3-80F7-6BD534B5B4F6}" srcOrd="9" destOrd="0" presId="urn:microsoft.com/office/officeart/2008/layout/VerticalCurvedList"/>
    <dgm:cxn modelId="{98B7BE3D-8F92-4523-B55F-1C5C94C58772}" type="presParOf" srcId="{B1F4B70A-5F7A-4B6A-86AD-8BA0BED575E8}" destId="{76C6F307-89A7-47FF-9C68-58B07884BCDF}" srcOrd="10" destOrd="0" presId="urn:microsoft.com/office/officeart/2008/layout/VerticalCurvedList"/>
    <dgm:cxn modelId="{F805FDDD-93F6-48A9-BABF-80C4B0A39F49}" type="presParOf" srcId="{76C6F307-89A7-47FF-9C68-58B07884BCDF}" destId="{BA24FEDA-29E8-4262-8265-D5543608040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EB9A4-0B61-4689-858D-3F3805AFEE2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F98F31D-EF63-4DDF-89FF-5D7D116EAA2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effectLst/>
            </a:rPr>
            <a:t>2008:</a:t>
          </a:r>
          <a:r>
            <a:rPr lang="en-US" b="0" dirty="0">
              <a:effectLst/>
            </a:rPr>
            <a:t> Creation of the CVC — improved monitoring, early warning, coordination</a:t>
          </a:r>
          <a:endParaRPr lang="fr-FR" dirty="0"/>
        </a:p>
      </dgm:t>
    </dgm:pt>
    <dgm:pt modelId="{5353CCCC-80F9-4813-84D4-199E5588F1FF}" type="parTrans" cxnId="{8F1FD59A-7B14-4B2D-B4B2-0593C2413F2F}">
      <dgm:prSet/>
      <dgm:spPr/>
      <dgm:t>
        <a:bodyPr/>
        <a:lstStyle/>
        <a:p>
          <a:endParaRPr lang="fr-FR"/>
        </a:p>
      </dgm:t>
    </dgm:pt>
    <dgm:pt modelId="{5B7C52D0-A0C2-4E7E-BEE2-D0D9C451DE19}" type="sibTrans" cxnId="{8F1FD59A-7B14-4B2D-B4B2-0593C2413F2F}">
      <dgm:prSet/>
      <dgm:spPr/>
      <dgm:t>
        <a:bodyPr/>
        <a:lstStyle/>
        <a:p>
          <a:endParaRPr lang="fr-FR"/>
        </a:p>
      </dgm:t>
    </dgm:pt>
    <dgm:pt modelId="{BF823614-9D5A-425C-93D8-74B41173204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effectLst/>
            </a:rPr>
            <a:t>2009:</a:t>
          </a:r>
          <a:r>
            <a:rPr lang="en-US" b="0" dirty="0">
              <a:effectLst/>
            </a:rPr>
            <a:t> CAS‑FLCN established — stable financing for prevention &amp; response</a:t>
          </a:r>
          <a:endParaRPr lang="fr-FR" dirty="0"/>
        </a:p>
      </dgm:t>
    </dgm:pt>
    <dgm:pt modelId="{2F16C0BB-D052-4F21-9555-3CFE3D5B8710}" type="parTrans" cxnId="{21498AD6-1879-4767-9C13-D5A96DF15EA5}">
      <dgm:prSet/>
      <dgm:spPr/>
      <dgm:t>
        <a:bodyPr/>
        <a:lstStyle/>
        <a:p>
          <a:endParaRPr lang="fr-FR"/>
        </a:p>
      </dgm:t>
    </dgm:pt>
    <dgm:pt modelId="{0A99BF27-4071-4DF1-B61C-63F3FA2332BD}" type="sibTrans" cxnId="{21498AD6-1879-4767-9C13-D5A96DF15EA5}">
      <dgm:prSet/>
      <dgm:spPr/>
      <dgm:t>
        <a:bodyPr/>
        <a:lstStyle/>
        <a:p>
          <a:endParaRPr lang="fr-FR"/>
        </a:p>
      </dgm:t>
    </dgm:pt>
    <dgm:pt modelId="{C250E638-48AD-40F5-B421-B7A4A6CF347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2014:</a:t>
          </a:r>
          <a:r>
            <a:rPr lang="fr-FR" b="0" i="0" dirty="0">
              <a:effectLst/>
              <a:latin typeface="Neue Haas Grotesk Text Pro (Body)"/>
            </a:rPr>
            <a:t> </a:t>
          </a:r>
          <a:r>
            <a:rPr lang="fr-FR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FLCN shift – </a:t>
          </a:r>
          <a:r>
            <a:rPr lang="en-AE" b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From</a:t>
          </a:r>
          <a:r>
            <a:rPr lang="fr-FR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Post-damage </a:t>
          </a:r>
          <a:r>
            <a:rPr lang="en-AE" b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repairing</a:t>
          </a:r>
          <a:r>
            <a:rPr lang="fr-FR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en-AE" b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funds</a:t>
          </a:r>
          <a:r>
            <a:rPr lang="fr-FR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to </a:t>
          </a:r>
          <a:r>
            <a:rPr lang="en-AE" b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risk reduction financial support</a:t>
          </a:r>
          <a:endParaRPr lang="fr-FR" dirty="0"/>
        </a:p>
      </dgm:t>
    </dgm:pt>
    <dgm:pt modelId="{4034B9EC-D334-4FEC-AD86-BF7769DFF4C2}" type="parTrans" cxnId="{2E19FD52-4679-47E8-98FC-F7EB0A8897E6}">
      <dgm:prSet/>
      <dgm:spPr/>
      <dgm:t>
        <a:bodyPr/>
        <a:lstStyle/>
        <a:p>
          <a:endParaRPr lang="fr-FR"/>
        </a:p>
      </dgm:t>
    </dgm:pt>
    <dgm:pt modelId="{FBAA83AF-F5A9-4DDC-A5ED-C29456924986}" type="sibTrans" cxnId="{2E19FD52-4679-47E8-98FC-F7EB0A8897E6}">
      <dgm:prSet/>
      <dgm:spPr/>
      <dgm:t>
        <a:bodyPr/>
        <a:lstStyle/>
        <a:p>
          <a:endParaRPr lang="fr-FR"/>
        </a:p>
      </dgm:t>
    </dgm:pt>
    <dgm:pt modelId="{641EB7C4-DFA3-472B-AF40-1606409BDB5B}">
      <dgm:prSet phldrT="[Text]"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E" b="1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2016</a:t>
          </a:r>
          <a:r>
            <a:rPr lang="en-AE" b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: PGIR established </a:t>
          </a:r>
          <a:r>
            <a:rPr lang="en-US" b="0" dirty="0">
              <a:effectLst/>
            </a:rPr>
            <a:t>— supported by the word bank  </a:t>
          </a:r>
          <a:r>
            <a:rPr lang="en-US" b="0" dirty="0">
              <a:effectLst/>
              <a:sym typeface="Wingdings" panose="05000000000000000000" pitchFamily="2" charset="2"/>
            </a:rPr>
            <a:t></a:t>
          </a:r>
          <a:r>
            <a:rPr lang="en-US" b="0" dirty="0">
              <a:effectLst/>
            </a:rPr>
            <a:t>  public institutions calls for project framework</a:t>
          </a:r>
          <a:endParaRPr lang="fr-FR" dirty="0"/>
        </a:p>
      </dgm:t>
    </dgm:pt>
    <dgm:pt modelId="{94FF00F3-C329-4AA7-AE02-029A80B7E349}" type="parTrans" cxnId="{D8598BFC-096B-41D8-834B-434CD9109E21}">
      <dgm:prSet/>
      <dgm:spPr/>
      <dgm:t>
        <a:bodyPr/>
        <a:lstStyle/>
        <a:p>
          <a:endParaRPr lang="fr-FR"/>
        </a:p>
      </dgm:t>
    </dgm:pt>
    <dgm:pt modelId="{D283A0A1-5901-44E3-9097-AA6BD65521FC}" type="sibTrans" cxnId="{D8598BFC-096B-41D8-834B-434CD9109E21}">
      <dgm:prSet/>
      <dgm:spPr/>
      <dgm:t>
        <a:bodyPr/>
        <a:lstStyle/>
        <a:p>
          <a:endParaRPr lang="fr-FR"/>
        </a:p>
      </dgm:t>
    </dgm:pt>
    <dgm:pt modelId="{7CAC016E-E867-4703-938C-C6061315A6F7}">
      <dgm:prSet phldrT="[Text]"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2020</a:t>
          </a:r>
          <a:r>
            <a:rPr lang="en-US" b="0" dirty="0">
              <a:effectLst/>
            </a:rPr>
            <a:t> </a:t>
          </a:r>
          <a:r>
            <a: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– 2030: </a:t>
          </a:r>
          <a:r>
            <a:rPr lang="en-US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Establishment of the</a:t>
          </a:r>
          <a:r>
            <a: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en-US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National Risk Management Strategy</a:t>
          </a:r>
          <a:r>
            <a:rPr lang="en-US" b="0" i="0" dirty="0">
              <a:solidFill>
                <a:schemeClr val="tx1"/>
              </a:solidFill>
              <a:effectLst/>
              <a:latin typeface="Neue Haas Grotesk Text Pro (Body)"/>
              <a:ea typeface="+mn-ea"/>
              <a:cs typeface="+mn-cs"/>
            </a:rPr>
            <a:t> </a:t>
          </a:r>
          <a:r>
            <a:rPr lang="en-US" b="0" dirty="0">
              <a:effectLst/>
            </a:rPr>
            <a:t>&amp; its 5 strategic pillars</a:t>
          </a:r>
          <a:endParaRPr lang="fr-FR" dirty="0"/>
        </a:p>
      </dgm:t>
    </dgm:pt>
    <dgm:pt modelId="{068EF0CA-F269-4576-A572-271C22D35B06}" type="parTrans" cxnId="{74BAF44F-B9B3-4C55-AEBC-D3E06E9D4D72}">
      <dgm:prSet/>
      <dgm:spPr/>
      <dgm:t>
        <a:bodyPr/>
        <a:lstStyle/>
        <a:p>
          <a:endParaRPr lang="fr-FR"/>
        </a:p>
      </dgm:t>
    </dgm:pt>
    <dgm:pt modelId="{5E09BF63-1835-4A78-891C-63F92FFB3F9D}" type="sibTrans" cxnId="{74BAF44F-B9B3-4C55-AEBC-D3E06E9D4D72}">
      <dgm:prSet/>
      <dgm:spPr/>
      <dgm:t>
        <a:bodyPr/>
        <a:lstStyle/>
        <a:p>
          <a:endParaRPr lang="fr-FR"/>
        </a:p>
      </dgm:t>
    </dgm:pt>
    <dgm:pt modelId="{2B8B7FDF-4EC8-4BC1-B6A4-439B8131820B}">
      <dgm:prSet phldrT="[Text]"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2020: </a:t>
          </a:r>
          <a:r>
            <a:rPr lang="en-US" b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The creation of the DGRN, so as to coordinate stakeholders, promoting standardization  and share data.</a:t>
          </a:r>
          <a:endParaRPr lang="fr-FR" dirty="0"/>
        </a:p>
      </dgm:t>
    </dgm:pt>
    <dgm:pt modelId="{586E54E4-4E85-4396-9E4B-A018BA2CC30D}" type="parTrans" cxnId="{F811F594-0212-46BF-9006-475078AF1D53}">
      <dgm:prSet/>
      <dgm:spPr/>
      <dgm:t>
        <a:bodyPr/>
        <a:lstStyle/>
        <a:p>
          <a:endParaRPr lang="fr-FR"/>
        </a:p>
      </dgm:t>
    </dgm:pt>
    <dgm:pt modelId="{CD61497A-AC7D-4374-A171-5DE84652D727}" type="sibTrans" cxnId="{F811F594-0212-46BF-9006-475078AF1D53}">
      <dgm:prSet/>
      <dgm:spPr/>
      <dgm:t>
        <a:bodyPr/>
        <a:lstStyle/>
        <a:p>
          <a:endParaRPr lang="fr-FR"/>
        </a:p>
      </dgm:t>
    </dgm:pt>
    <dgm:pt modelId="{C431B19C-5C4D-4406-9B32-73BAA23EF81F}" type="pres">
      <dgm:prSet presAssocID="{264EB9A4-0B61-4689-858D-3F3805AFEE24}" presName="linear" presStyleCnt="0">
        <dgm:presLayoutVars>
          <dgm:dir/>
          <dgm:animLvl val="lvl"/>
          <dgm:resizeHandles val="exact"/>
        </dgm:presLayoutVars>
      </dgm:prSet>
      <dgm:spPr/>
    </dgm:pt>
    <dgm:pt modelId="{666270BE-A825-4F91-8039-625533B687D7}" type="pres">
      <dgm:prSet presAssocID="{9F98F31D-EF63-4DDF-89FF-5D7D116EAA28}" presName="parentLin" presStyleCnt="0"/>
      <dgm:spPr/>
    </dgm:pt>
    <dgm:pt modelId="{FD8E37EE-4A10-4B42-BFE6-2F5C5B304686}" type="pres">
      <dgm:prSet presAssocID="{9F98F31D-EF63-4DDF-89FF-5D7D116EAA28}" presName="parentLeftMargin" presStyleLbl="node1" presStyleIdx="0" presStyleCnt="6"/>
      <dgm:spPr/>
    </dgm:pt>
    <dgm:pt modelId="{8031475A-762D-4A55-9313-79C3A082F678}" type="pres">
      <dgm:prSet presAssocID="{9F98F31D-EF63-4DDF-89FF-5D7D116EAA2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BF0A416-F0C5-460E-8890-5F7A3A38E252}" type="pres">
      <dgm:prSet presAssocID="{9F98F31D-EF63-4DDF-89FF-5D7D116EAA28}" presName="negativeSpace" presStyleCnt="0"/>
      <dgm:spPr/>
    </dgm:pt>
    <dgm:pt modelId="{04F8DD56-33BD-4ECE-AE7C-4122333909CB}" type="pres">
      <dgm:prSet presAssocID="{9F98F31D-EF63-4DDF-89FF-5D7D116EAA28}" presName="childText" presStyleLbl="conFgAcc1" presStyleIdx="0" presStyleCnt="6" custScaleX="62374" custScaleY="106512">
        <dgm:presLayoutVars>
          <dgm:bulletEnabled val="1"/>
        </dgm:presLayoutVars>
      </dgm:prSet>
      <dgm:spPr/>
    </dgm:pt>
    <dgm:pt modelId="{AC1DE9D0-E6EB-4F07-BFB9-B11E514A0334}" type="pres">
      <dgm:prSet presAssocID="{5B7C52D0-A0C2-4E7E-BEE2-D0D9C451DE19}" presName="spaceBetweenRectangles" presStyleCnt="0"/>
      <dgm:spPr/>
    </dgm:pt>
    <dgm:pt modelId="{A5CD7122-E6D4-4327-AEEF-BE67A2DA2F40}" type="pres">
      <dgm:prSet presAssocID="{BF823614-9D5A-425C-93D8-74B411732043}" presName="parentLin" presStyleCnt="0"/>
      <dgm:spPr/>
    </dgm:pt>
    <dgm:pt modelId="{25C6D49C-ADBB-4FCE-9FA6-B142EB55FF8B}" type="pres">
      <dgm:prSet presAssocID="{BF823614-9D5A-425C-93D8-74B411732043}" presName="parentLeftMargin" presStyleLbl="node1" presStyleIdx="0" presStyleCnt="6"/>
      <dgm:spPr/>
    </dgm:pt>
    <dgm:pt modelId="{CC923732-C5DC-4AD4-AEC7-1759DB3535AB}" type="pres">
      <dgm:prSet presAssocID="{BF823614-9D5A-425C-93D8-74B41173204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02E374D-6077-474E-BF36-1E37F428F588}" type="pres">
      <dgm:prSet presAssocID="{BF823614-9D5A-425C-93D8-74B411732043}" presName="negativeSpace" presStyleCnt="0"/>
      <dgm:spPr/>
    </dgm:pt>
    <dgm:pt modelId="{EDE9D4EB-AFDC-40C3-AE3D-71C31D4513B2}" type="pres">
      <dgm:prSet presAssocID="{BF823614-9D5A-425C-93D8-74B411732043}" presName="childText" presStyleLbl="conFgAcc1" presStyleIdx="1" presStyleCnt="6" custScaleX="62374" custScaleY="106512">
        <dgm:presLayoutVars>
          <dgm:bulletEnabled val="1"/>
        </dgm:presLayoutVars>
      </dgm:prSet>
      <dgm:spPr/>
    </dgm:pt>
    <dgm:pt modelId="{A47F4487-24AF-4134-AAC9-96A248CE3B80}" type="pres">
      <dgm:prSet presAssocID="{0A99BF27-4071-4DF1-B61C-63F3FA2332BD}" presName="spaceBetweenRectangles" presStyleCnt="0"/>
      <dgm:spPr/>
    </dgm:pt>
    <dgm:pt modelId="{7BFA5987-8DB0-4299-BAA0-86F09826202E}" type="pres">
      <dgm:prSet presAssocID="{C250E638-48AD-40F5-B421-B7A4A6CF3474}" presName="parentLin" presStyleCnt="0"/>
      <dgm:spPr/>
    </dgm:pt>
    <dgm:pt modelId="{078BEC6A-E287-4BE2-ABBA-F4DED0E70B8B}" type="pres">
      <dgm:prSet presAssocID="{C250E638-48AD-40F5-B421-B7A4A6CF3474}" presName="parentLeftMargin" presStyleLbl="node1" presStyleIdx="1" presStyleCnt="6"/>
      <dgm:spPr/>
    </dgm:pt>
    <dgm:pt modelId="{07526261-2786-4E27-9182-9589042C4B9E}" type="pres">
      <dgm:prSet presAssocID="{C250E638-48AD-40F5-B421-B7A4A6CF347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B2E3A33-EE27-4853-8B0F-B545F805D423}" type="pres">
      <dgm:prSet presAssocID="{C250E638-48AD-40F5-B421-B7A4A6CF3474}" presName="negativeSpace" presStyleCnt="0"/>
      <dgm:spPr/>
    </dgm:pt>
    <dgm:pt modelId="{A84999E7-6D57-4199-BE3D-94A207D8683E}" type="pres">
      <dgm:prSet presAssocID="{C250E638-48AD-40F5-B421-B7A4A6CF3474}" presName="childText" presStyleLbl="conFgAcc1" presStyleIdx="2" presStyleCnt="6" custScaleX="62374" custScaleY="106512">
        <dgm:presLayoutVars>
          <dgm:bulletEnabled val="1"/>
        </dgm:presLayoutVars>
      </dgm:prSet>
      <dgm:spPr/>
    </dgm:pt>
    <dgm:pt modelId="{9CBE0B7E-63AD-46EA-A53E-78D22AD026AC}" type="pres">
      <dgm:prSet presAssocID="{FBAA83AF-F5A9-4DDC-A5ED-C29456924986}" presName="spaceBetweenRectangles" presStyleCnt="0"/>
      <dgm:spPr/>
    </dgm:pt>
    <dgm:pt modelId="{EA52EAA0-CB59-4C4E-A381-50E3D25CFE33}" type="pres">
      <dgm:prSet presAssocID="{641EB7C4-DFA3-472B-AF40-1606409BDB5B}" presName="parentLin" presStyleCnt="0"/>
      <dgm:spPr/>
    </dgm:pt>
    <dgm:pt modelId="{C420509E-251C-4A1D-A1A4-8BCAE56A759E}" type="pres">
      <dgm:prSet presAssocID="{641EB7C4-DFA3-472B-AF40-1606409BDB5B}" presName="parentLeftMargin" presStyleLbl="node1" presStyleIdx="2" presStyleCnt="6"/>
      <dgm:spPr/>
    </dgm:pt>
    <dgm:pt modelId="{CBBA3413-B877-4319-A9CA-9E75B35894EE}" type="pres">
      <dgm:prSet presAssocID="{641EB7C4-DFA3-472B-AF40-1606409BDB5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0EC7F10-F4FE-4546-945A-1B42805D4B23}" type="pres">
      <dgm:prSet presAssocID="{641EB7C4-DFA3-472B-AF40-1606409BDB5B}" presName="negativeSpace" presStyleCnt="0"/>
      <dgm:spPr/>
    </dgm:pt>
    <dgm:pt modelId="{33E54DF4-8B9A-4527-9B60-7AF0FA88D953}" type="pres">
      <dgm:prSet presAssocID="{641EB7C4-DFA3-472B-AF40-1606409BDB5B}" presName="childText" presStyleLbl="conFgAcc1" presStyleIdx="3" presStyleCnt="6" custScaleX="62374" custScaleY="106512">
        <dgm:presLayoutVars>
          <dgm:bulletEnabled val="1"/>
        </dgm:presLayoutVars>
      </dgm:prSet>
      <dgm:spPr/>
    </dgm:pt>
    <dgm:pt modelId="{9550BAB9-BF2C-47D7-86E8-0DB32AD56398}" type="pres">
      <dgm:prSet presAssocID="{D283A0A1-5901-44E3-9097-AA6BD65521FC}" presName="spaceBetweenRectangles" presStyleCnt="0"/>
      <dgm:spPr/>
    </dgm:pt>
    <dgm:pt modelId="{00C19285-6C86-4EA4-9F16-31392FA9264C}" type="pres">
      <dgm:prSet presAssocID="{7CAC016E-E867-4703-938C-C6061315A6F7}" presName="parentLin" presStyleCnt="0"/>
      <dgm:spPr/>
    </dgm:pt>
    <dgm:pt modelId="{E07BAFE9-B0B7-47C3-BDF1-2A237665ADDF}" type="pres">
      <dgm:prSet presAssocID="{7CAC016E-E867-4703-938C-C6061315A6F7}" presName="parentLeftMargin" presStyleLbl="node1" presStyleIdx="3" presStyleCnt="6"/>
      <dgm:spPr/>
    </dgm:pt>
    <dgm:pt modelId="{4408CA6E-5BE1-48A1-911B-4BF48303AB9B}" type="pres">
      <dgm:prSet presAssocID="{7CAC016E-E867-4703-938C-C6061315A6F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BCCD5F2-C9FE-4F76-BA73-996A46FDFB3F}" type="pres">
      <dgm:prSet presAssocID="{7CAC016E-E867-4703-938C-C6061315A6F7}" presName="negativeSpace" presStyleCnt="0"/>
      <dgm:spPr/>
    </dgm:pt>
    <dgm:pt modelId="{6971E553-9122-4846-92F5-A73E271A0537}" type="pres">
      <dgm:prSet presAssocID="{7CAC016E-E867-4703-938C-C6061315A6F7}" presName="childText" presStyleLbl="conFgAcc1" presStyleIdx="4" presStyleCnt="6" custScaleX="62374" custScaleY="106512">
        <dgm:presLayoutVars>
          <dgm:bulletEnabled val="1"/>
        </dgm:presLayoutVars>
      </dgm:prSet>
      <dgm:spPr/>
    </dgm:pt>
    <dgm:pt modelId="{7C7DDF4A-6E14-494D-A64F-61DFDF06613A}" type="pres">
      <dgm:prSet presAssocID="{5E09BF63-1835-4A78-891C-63F92FFB3F9D}" presName="spaceBetweenRectangles" presStyleCnt="0"/>
      <dgm:spPr/>
    </dgm:pt>
    <dgm:pt modelId="{5D02DD68-C74B-4F28-A56E-8F22AEFC3E93}" type="pres">
      <dgm:prSet presAssocID="{2B8B7FDF-4EC8-4BC1-B6A4-439B8131820B}" presName="parentLin" presStyleCnt="0"/>
      <dgm:spPr/>
    </dgm:pt>
    <dgm:pt modelId="{541C4DA5-5EA9-4887-8CF7-DFF986E5E62E}" type="pres">
      <dgm:prSet presAssocID="{2B8B7FDF-4EC8-4BC1-B6A4-439B8131820B}" presName="parentLeftMargin" presStyleLbl="node1" presStyleIdx="4" presStyleCnt="6"/>
      <dgm:spPr/>
    </dgm:pt>
    <dgm:pt modelId="{FE4B9FFF-5936-4D6E-9B8F-89D998FC98E7}" type="pres">
      <dgm:prSet presAssocID="{2B8B7FDF-4EC8-4BC1-B6A4-439B8131820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0EDCD02-B7A4-45E6-920F-1D87E4E1380F}" type="pres">
      <dgm:prSet presAssocID="{2B8B7FDF-4EC8-4BC1-B6A4-439B8131820B}" presName="negativeSpace" presStyleCnt="0"/>
      <dgm:spPr/>
    </dgm:pt>
    <dgm:pt modelId="{3E66EF43-F928-4A8F-9644-C0398FC8A7BF}" type="pres">
      <dgm:prSet presAssocID="{2B8B7FDF-4EC8-4BC1-B6A4-439B8131820B}" presName="childText" presStyleLbl="conFgAcc1" presStyleIdx="5" presStyleCnt="6" custScaleX="62374" custScaleY="106512">
        <dgm:presLayoutVars>
          <dgm:bulletEnabled val="1"/>
        </dgm:presLayoutVars>
      </dgm:prSet>
      <dgm:spPr/>
    </dgm:pt>
  </dgm:ptLst>
  <dgm:cxnLst>
    <dgm:cxn modelId="{31F12609-7600-41F2-B99B-60B7827A0737}" type="presOf" srcId="{641EB7C4-DFA3-472B-AF40-1606409BDB5B}" destId="{CBBA3413-B877-4319-A9CA-9E75B35894EE}" srcOrd="1" destOrd="0" presId="urn:microsoft.com/office/officeart/2005/8/layout/list1"/>
    <dgm:cxn modelId="{3A732421-7259-4B59-9054-D2C961614637}" type="presOf" srcId="{BF823614-9D5A-425C-93D8-74B411732043}" destId="{25C6D49C-ADBB-4FCE-9FA6-B142EB55FF8B}" srcOrd="0" destOrd="0" presId="urn:microsoft.com/office/officeart/2005/8/layout/list1"/>
    <dgm:cxn modelId="{B19FE32A-D7B2-400E-8915-C103BEEB4DCF}" type="presOf" srcId="{264EB9A4-0B61-4689-858D-3F3805AFEE24}" destId="{C431B19C-5C4D-4406-9B32-73BAA23EF81F}" srcOrd="0" destOrd="0" presId="urn:microsoft.com/office/officeart/2005/8/layout/list1"/>
    <dgm:cxn modelId="{3726E831-0F54-4D12-B468-B14557E73918}" type="presOf" srcId="{641EB7C4-DFA3-472B-AF40-1606409BDB5B}" destId="{C420509E-251C-4A1D-A1A4-8BCAE56A759E}" srcOrd="0" destOrd="0" presId="urn:microsoft.com/office/officeart/2005/8/layout/list1"/>
    <dgm:cxn modelId="{A7CEC538-8DA1-432C-AE14-A6D2B6A7D5D1}" type="presOf" srcId="{2B8B7FDF-4EC8-4BC1-B6A4-439B8131820B}" destId="{FE4B9FFF-5936-4D6E-9B8F-89D998FC98E7}" srcOrd="1" destOrd="0" presId="urn:microsoft.com/office/officeart/2005/8/layout/list1"/>
    <dgm:cxn modelId="{74BAF44F-B9B3-4C55-AEBC-D3E06E9D4D72}" srcId="{264EB9A4-0B61-4689-858D-3F3805AFEE24}" destId="{7CAC016E-E867-4703-938C-C6061315A6F7}" srcOrd="4" destOrd="0" parTransId="{068EF0CA-F269-4576-A572-271C22D35B06}" sibTransId="{5E09BF63-1835-4A78-891C-63F92FFB3F9D}"/>
    <dgm:cxn modelId="{2E19FD52-4679-47E8-98FC-F7EB0A8897E6}" srcId="{264EB9A4-0B61-4689-858D-3F3805AFEE24}" destId="{C250E638-48AD-40F5-B421-B7A4A6CF3474}" srcOrd="2" destOrd="0" parTransId="{4034B9EC-D334-4FEC-AD86-BF7769DFF4C2}" sibTransId="{FBAA83AF-F5A9-4DDC-A5ED-C29456924986}"/>
    <dgm:cxn modelId="{D8E16B59-552A-4E1A-8BE9-160A9F93C8C0}" type="presOf" srcId="{9F98F31D-EF63-4DDF-89FF-5D7D116EAA28}" destId="{8031475A-762D-4A55-9313-79C3A082F678}" srcOrd="1" destOrd="0" presId="urn:microsoft.com/office/officeart/2005/8/layout/list1"/>
    <dgm:cxn modelId="{DD51616A-2A77-4677-9BC7-5359781296A2}" type="presOf" srcId="{9F98F31D-EF63-4DDF-89FF-5D7D116EAA28}" destId="{FD8E37EE-4A10-4B42-BFE6-2F5C5B304686}" srcOrd="0" destOrd="0" presId="urn:microsoft.com/office/officeart/2005/8/layout/list1"/>
    <dgm:cxn modelId="{49ADC070-DB21-4A4A-B938-B6B2430E8F71}" type="presOf" srcId="{C250E638-48AD-40F5-B421-B7A4A6CF3474}" destId="{078BEC6A-E287-4BE2-ABBA-F4DED0E70B8B}" srcOrd="0" destOrd="0" presId="urn:microsoft.com/office/officeart/2005/8/layout/list1"/>
    <dgm:cxn modelId="{CE715790-CC59-4FD4-8908-BDDA4C9CE2E3}" type="presOf" srcId="{BF823614-9D5A-425C-93D8-74B411732043}" destId="{CC923732-C5DC-4AD4-AEC7-1759DB3535AB}" srcOrd="1" destOrd="0" presId="urn:microsoft.com/office/officeart/2005/8/layout/list1"/>
    <dgm:cxn modelId="{F811F594-0212-46BF-9006-475078AF1D53}" srcId="{264EB9A4-0B61-4689-858D-3F3805AFEE24}" destId="{2B8B7FDF-4EC8-4BC1-B6A4-439B8131820B}" srcOrd="5" destOrd="0" parTransId="{586E54E4-4E85-4396-9E4B-A018BA2CC30D}" sibTransId="{CD61497A-AC7D-4374-A171-5DE84652D727}"/>
    <dgm:cxn modelId="{8F1FD59A-7B14-4B2D-B4B2-0593C2413F2F}" srcId="{264EB9A4-0B61-4689-858D-3F3805AFEE24}" destId="{9F98F31D-EF63-4DDF-89FF-5D7D116EAA28}" srcOrd="0" destOrd="0" parTransId="{5353CCCC-80F9-4813-84D4-199E5588F1FF}" sibTransId="{5B7C52D0-A0C2-4E7E-BEE2-D0D9C451DE19}"/>
    <dgm:cxn modelId="{BE65BDC3-13B5-4400-AD7B-7A1CEC7A8ECB}" type="presOf" srcId="{7CAC016E-E867-4703-938C-C6061315A6F7}" destId="{E07BAFE9-B0B7-47C3-BDF1-2A237665ADDF}" srcOrd="0" destOrd="0" presId="urn:microsoft.com/office/officeart/2005/8/layout/list1"/>
    <dgm:cxn modelId="{10B1EEC3-5001-4660-9917-AE3B0A8E51EF}" type="presOf" srcId="{7CAC016E-E867-4703-938C-C6061315A6F7}" destId="{4408CA6E-5BE1-48A1-911B-4BF48303AB9B}" srcOrd="1" destOrd="0" presId="urn:microsoft.com/office/officeart/2005/8/layout/list1"/>
    <dgm:cxn modelId="{66C57ACA-CB02-4C44-BFAA-0EBE45C66CA7}" type="presOf" srcId="{2B8B7FDF-4EC8-4BC1-B6A4-439B8131820B}" destId="{541C4DA5-5EA9-4887-8CF7-DFF986E5E62E}" srcOrd="0" destOrd="0" presId="urn:microsoft.com/office/officeart/2005/8/layout/list1"/>
    <dgm:cxn modelId="{026688D4-14CC-4D96-9C5C-7D2B31A206BE}" type="presOf" srcId="{C250E638-48AD-40F5-B421-B7A4A6CF3474}" destId="{07526261-2786-4E27-9182-9589042C4B9E}" srcOrd="1" destOrd="0" presId="urn:microsoft.com/office/officeart/2005/8/layout/list1"/>
    <dgm:cxn modelId="{21498AD6-1879-4767-9C13-D5A96DF15EA5}" srcId="{264EB9A4-0B61-4689-858D-3F3805AFEE24}" destId="{BF823614-9D5A-425C-93D8-74B411732043}" srcOrd="1" destOrd="0" parTransId="{2F16C0BB-D052-4F21-9555-3CFE3D5B8710}" sibTransId="{0A99BF27-4071-4DF1-B61C-63F3FA2332BD}"/>
    <dgm:cxn modelId="{D8598BFC-096B-41D8-834B-434CD9109E21}" srcId="{264EB9A4-0B61-4689-858D-3F3805AFEE24}" destId="{641EB7C4-DFA3-472B-AF40-1606409BDB5B}" srcOrd="3" destOrd="0" parTransId="{94FF00F3-C329-4AA7-AE02-029A80B7E349}" sibTransId="{D283A0A1-5901-44E3-9097-AA6BD65521FC}"/>
    <dgm:cxn modelId="{2D0BAD3A-3E2B-44F2-A53C-9CB86FF3E595}" type="presParOf" srcId="{C431B19C-5C4D-4406-9B32-73BAA23EF81F}" destId="{666270BE-A825-4F91-8039-625533B687D7}" srcOrd="0" destOrd="0" presId="urn:microsoft.com/office/officeart/2005/8/layout/list1"/>
    <dgm:cxn modelId="{A39244EC-92FA-4B82-98EE-31B4626A69E3}" type="presParOf" srcId="{666270BE-A825-4F91-8039-625533B687D7}" destId="{FD8E37EE-4A10-4B42-BFE6-2F5C5B304686}" srcOrd="0" destOrd="0" presId="urn:microsoft.com/office/officeart/2005/8/layout/list1"/>
    <dgm:cxn modelId="{766AFDFB-5A51-40F4-900C-7289E6ED6ACC}" type="presParOf" srcId="{666270BE-A825-4F91-8039-625533B687D7}" destId="{8031475A-762D-4A55-9313-79C3A082F678}" srcOrd="1" destOrd="0" presId="urn:microsoft.com/office/officeart/2005/8/layout/list1"/>
    <dgm:cxn modelId="{12E28DD0-B831-44CA-91A1-76CB90F42C6B}" type="presParOf" srcId="{C431B19C-5C4D-4406-9B32-73BAA23EF81F}" destId="{5BF0A416-F0C5-460E-8890-5F7A3A38E252}" srcOrd="1" destOrd="0" presId="urn:microsoft.com/office/officeart/2005/8/layout/list1"/>
    <dgm:cxn modelId="{A0F16EC2-DBEF-46DC-854E-7D2DB63A18C5}" type="presParOf" srcId="{C431B19C-5C4D-4406-9B32-73BAA23EF81F}" destId="{04F8DD56-33BD-4ECE-AE7C-4122333909CB}" srcOrd="2" destOrd="0" presId="urn:microsoft.com/office/officeart/2005/8/layout/list1"/>
    <dgm:cxn modelId="{08D0F8A4-F687-4653-A72C-7DAAE1461E65}" type="presParOf" srcId="{C431B19C-5C4D-4406-9B32-73BAA23EF81F}" destId="{AC1DE9D0-E6EB-4F07-BFB9-B11E514A0334}" srcOrd="3" destOrd="0" presId="urn:microsoft.com/office/officeart/2005/8/layout/list1"/>
    <dgm:cxn modelId="{18B0F53F-AEC2-49CD-BF61-892E90E54117}" type="presParOf" srcId="{C431B19C-5C4D-4406-9B32-73BAA23EF81F}" destId="{A5CD7122-E6D4-4327-AEEF-BE67A2DA2F40}" srcOrd="4" destOrd="0" presId="urn:microsoft.com/office/officeart/2005/8/layout/list1"/>
    <dgm:cxn modelId="{74CE2E41-D27A-4477-85D6-73A0D783E139}" type="presParOf" srcId="{A5CD7122-E6D4-4327-AEEF-BE67A2DA2F40}" destId="{25C6D49C-ADBB-4FCE-9FA6-B142EB55FF8B}" srcOrd="0" destOrd="0" presId="urn:microsoft.com/office/officeart/2005/8/layout/list1"/>
    <dgm:cxn modelId="{B1E9792E-EC81-4E84-A981-FDD86899338E}" type="presParOf" srcId="{A5CD7122-E6D4-4327-AEEF-BE67A2DA2F40}" destId="{CC923732-C5DC-4AD4-AEC7-1759DB3535AB}" srcOrd="1" destOrd="0" presId="urn:microsoft.com/office/officeart/2005/8/layout/list1"/>
    <dgm:cxn modelId="{7B9BB2A3-6A84-4522-87A4-67F86EF601AF}" type="presParOf" srcId="{C431B19C-5C4D-4406-9B32-73BAA23EF81F}" destId="{A02E374D-6077-474E-BF36-1E37F428F588}" srcOrd="5" destOrd="0" presId="urn:microsoft.com/office/officeart/2005/8/layout/list1"/>
    <dgm:cxn modelId="{D4DBF293-5598-4F1D-9364-98F3B5331E77}" type="presParOf" srcId="{C431B19C-5C4D-4406-9B32-73BAA23EF81F}" destId="{EDE9D4EB-AFDC-40C3-AE3D-71C31D4513B2}" srcOrd="6" destOrd="0" presId="urn:microsoft.com/office/officeart/2005/8/layout/list1"/>
    <dgm:cxn modelId="{A32C36FA-09E3-4D0D-8DC7-74D6883CBE12}" type="presParOf" srcId="{C431B19C-5C4D-4406-9B32-73BAA23EF81F}" destId="{A47F4487-24AF-4134-AAC9-96A248CE3B80}" srcOrd="7" destOrd="0" presId="urn:microsoft.com/office/officeart/2005/8/layout/list1"/>
    <dgm:cxn modelId="{5BAD232F-E88A-46BB-9D49-78642085CCF0}" type="presParOf" srcId="{C431B19C-5C4D-4406-9B32-73BAA23EF81F}" destId="{7BFA5987-8DB0-4299-BAA0-86F09826202E}" srcOrd="8" destOrd="0" presId="urn:microsoft.com/office/officeart/2005/8/layout/list1"/>
    <dgm:cxn modelId="{66C8307C-5265-4928-9D00-6D142D9F15BF}" type="presParOf" srcId="{7BFA5987-8DB0-4299-BAA0-86F09826202E}" destId="{078BEC6A-E287-4BE2-ABBA-F4DED0E70B8B}" srcOrd="0" destOrd="0" presId="urn:microsoft.com/office/officeart/2005/8/layout/list1"/>
    <dgm:cxn modelId="{BFA091BF-EDB7-4053-A726-25B9C288133E}" type="presParOf" srcId="{7BFA5987-8DB0-4299-BAA0-86F09826202E}" destId="{07526261-2786-4E27-9182-9589042C4B9E}" srcOrd="1" destOrd="0" presId="urn:microsoft.com/office/officeart/2005/8/layout/list1"/>
    <dgm:cxn modelId="{906997C3-533C-422B-BD1B-8AACE83D1025}" type="presParOf" srcId="{C431B19C-5C4D-4406-9B32-73BAA23EF81F}" destId="{9B2E3A33-EE27-4853-8B0F-B545F805D423}" srcOrd="9" destOrd="0" presId="urn:microsoft.com/office/officeart/2005/8/layout/list1"/>
    <dgm:cxn modelId="{BC18D691-6A7C-458A-8049-7EF1805DFCFF}" type="presParOf" srcId="{C431B19C-5C4D-4406-9B32-73BAA23EF81F}" destId="{A84999E7-6D57-4199-BE3D-94A207D8683E}" srcOrd="10" destOrd="0" presId="urn:microsoft.com/office/officeart/2005/8/layout/list1"/>
    <dgm:cxn modelId="{2415AD69-16E9-4A2A-968C-719C946E07AB}" type="presParOf" srcId="{C431B19C-5C4D-4406-9B32-73BAA23EF81F}" destId="{9CBE0B7E-63AD-46EA-A53E-78D22AD026AC}" srcOrd="11" destOrd="0" presId="urn:microsoft.com/office/officeart/2005/8/layout/list1"/>
    <dgm:cxn modelId="{3F01A689-6F4C-4E1E-A0E5-ABBC9A37F70E}" type="presParOf" srcId="{C431B19C-5C4D-4406-9B32-73BAA23EF81F}" destId="{EA52EAA0-CB59-4C4E-A381-50E3D25CFE33}" srcOrd="12" destOrd="0" presId="urn:microsoft.com/office/officeart/2005/8/layout/list1"/>
    <dgm:cxn modelId="{54F18078-2432-47FD-829D-312161ABF871}" type="presParOf" srcId="{EA52EAA0-CB59-4C4E-A381-50E3D25CFE33}" destId="{C420509E-251C-4A1D-A1A4-8BCAE56A759E}" srcOrd="0" destOrd="0" presId="urn:microsoft.com/office/officeart/2005/8/layout/list1"/>
    <dgm:cxn modelId="{6F569F95-CCAF-48AA-9AE6-6CD14ECFDF9B}" type="presParOf" srcId="{EA52EAA0-CB59-4C4E-A381-50E3D25CFE33}" destId="{CBBA3413-B877-4319-A9CA-9E75B35894EE}" srcOrd="1" destOrd="0" presId="urn:microsoft.com/office/officeart/2005/8/layout/list1"/>
    <dgm:cxn modelId="{D9C38B69-C215-405F-8CA6-8DFDB008AE95}" type="presParOf" srcId="{C431B19C-5C4D-4406-9B32-73BAA23EF81F}" destId="{00EC7F10-F4FE-4546-945A-1B42805D4B23}" srcOrd="13" destOrd="0" presId="urn:microsoft.com/office/officeart/2005/8/layout/list1"/>
    <dgm:cxn modelId="{EADA6948-60A7-4F8D-8DA1-E07E9DEF35D4}" type="presParOf" srcId="{C431B19C-5C4D-4406-9B32-73BAA23EF81F}" destId="{33E54DF4-8B9A-4527-9B60-7AF0FA88D953}" srcOrd="14" destOrd="0" presId="urn:microsoft.com/office/officeart/2005/8/layout/list1"/>
    <dgm:cxn modelId="{8F94A59B-F2A6-4D9F-9FEE-6DBE2628E262}" type="presParOf" srcId="{C431B19C-5C4D-4406-9B32-73BAA23EF81F}" destId="{9550BAB9-BF2C-47D7-86E8-0DB32AD56398}" srcOrd="15" destOrd="0" presId="urn:microsoft.com/office/officeart/2005/8/layout/list1"/>
    <dgm:cxn modelId="{22C132DF-5590-4A99-BB32-C5C27D147C14}" type="presParOf" srcId="{C431B19C-5C4D-4406-9B32-73BAA23EF81F}" destId="{00C19285-6C86-4EA4-9F16-31392FA9264C}" srcOrd="16" destOrd="0" presId="urn:microsoft.com/office/officeart/2005/8/layout/list1"/>
    <dgm:cxn modelId="{00FC4686-BAAC-402F-8975-E8E436F5792D}" type="presParOf" srcId="{00C19285-6C86-4EA4-9F16-31392FA9264C}" destId="{E07BAFE9-B0B7-47C3-BDF1-2A237665ADDF}" srcOrd="0" destOrd="0" presId="urn:microsoft.com/office/officeart/2005/8/layout/list1"/>
    <dgm:cxn modelId="{E441A84C-FF17-45EC-9875-D9AEEFA46D9D}" type="presParOf" srcId="{00C19285-6C86-4EA4-9F16-31392FA9264C}" destId="{4408CA6E-5BE1-48A1-911B-4BF48303AB9B}" srcOrd="1" destOrd="0" presId="urn:microsoft.com/office/officeart/2005/8/layout/list1"/>
    <dgm:cxn modelId="{89D83E4F-C9DE-4575-96C8-F63995B802FA}" type="presParOf" srcId="{C431B19C-5C4D-4406-9B32-73BAA23EF81F}" destId="{3BCCD5F2-C9FE-4F76-BA73-996A46FDFB3F}" srcOrd="17" destOrd="0" presId="urn:microsoft.com/office/officeart/2005/8/layout/list1"/>
    <dgm:cxn modelId="{9302FE44-B526-4771-9EAA-8BDC70B71DBE}" type="presParOf" srcId="{C431B19C-5C4D-4406-9B32-73BAA23EF81F}" destId="{6971E553-9122-4846-92F5-A73E271A0537}" srcOrd="18" destOrd="0" presId="urn:microsoft.com/office/officeart/2005/8/layout/list1"/>
    <dgm:cxn modelId="{7A0CA0B2-7154-48E6-BD76-A08D80A92656}" type="presParOf" srcId="{C431B19C-5C4D-4406-9B32-73BAA23EF81F}" destId="{7C7DDF4A-6E14-494D-A64F-61DFDF06613A}" srcOrd="19" destOrd="0" presId="urn:microsoft.com/office/officeart/2005/8/layout/list1"/>
    <dgm:cxn modelId="{136912E0-16C9-4FA2-8B00-3C407F7BBC62}" type="presParOf" srcId="{C431B19C-5C4D-4406-9B32-73BAA23EF81F}" destId="{5D02DD68-C74B-4F28-A56E-8F22AEFC3E93}" srcOrd="20" destOrd="0" presId="urn:microsoft.com/office/officeart/2005/8/layout/list1"/>
    <dgm:cxn modelId="{049F915E-4B6F-4F71-9E52-571EACE3D566}" type="presParOf" srcId="{5D02DD68-C74B-4F28-A56E-8F22AEFC3E93}" destId="{541C4DA5-5EA9-4887-8CF7-DFF986E5E62E}" srcOrd="0" destOrd="0" presId="urn:microsoft.com/office/officeart/2005/8/layout/list1"/>
    <dgm:cxn modelId="{2B857596-05C0-4A87-8803-D0D0EF1AF654}" type="presParOf" srcId="{5D02DD68-C74B-4F28-A56E-8F22AEFC3E93}" destId="{FE4B9FFF-5936-4D6E-9B8F-89D998FC98E7}" srcOrd="1" destOrd="0" presId="urn:microsoft.com/office/officeart/2005/8/layout/list1"/>
    <dgm:cxn modelId="{E963CEFA-1554-49CC-BF67-B11F79465859}" type="presParOf" srcId="{C431B19C-5C4D-4406-9B32-73BAA23EF81F}" destId="{50EDCD02-B7A4-45E6-920F-1D87E4E1380F}" srcOrd="21" destOrd="0" presId="urn:microsoft.com/office/officeart/2005/8/layout/list1"/>
    <dgm:cxn modelId="{DBC732ED-455C-4873-B9F5-9E5A9B897B1C}" type="presParOf" srcId="{C431B19C-5C4D-4406-9B32-73BAA23EF81F}" destId="{3E66EF43-F928-4A8F-9644-C0398FC8A7B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74A9BD-965B-417A-B967-F83A2668FAB0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BC2A63C-32FD-4BF6-BC4A-4892BDBF3511}">
      <dgm:prSet phldrT="[Text]"/>
      <dgm:spPr/>
      <dgm:t>
        <a:bodyPr/>
        <a:lstStyle/>
        <a:p>
          <a:pPr algn="ctr">
            <a:buNone/>
          </a:pPr>
          <a:r>
            <a:rPr lang="en-US" b="1" dirty="0"/>
            <a:t>Strengthening Governance</a:t>
          </a:r>
          <a:r>
            <a:rPr lang="en-US" dirty="0"/>
            <a:t> of natural risk management.</a:t>
          </a:r>
          <a:endParaRPr lang="fr-FR" dirty="0"/>
        </a:p>
      </dgm:t>
    </dgm:pt>
    <dgm:pt modelId="{68B573B7-201A-4B52-9D2C-FAE8926B9A2A}" type="par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6E1C3E5F-0BB0-45FC-8A61-A3D60EFDE119}" type="sib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33CFA312-F446-4581-A97E-73F3B3CAA804}">
      <dgm:prSet phldrT="[Text]"/>
      <dgm:spPr/>
      <dgm:t>
        <a:bodyPr/>
        <a:lstStyle/>
        <a:p>
          <a:pPr algn="ctr">
            <a:buNone/>
          </a:pPr>
          <a:r>
            <a:rPr lang="en-US" b="1" dirty="0"/>
            <a:t>Improving Knowledge</a:t>
          </a:r>
          <a:r>
            <a:rPr lang="en-US" dirty="0"/>
            <a:t> and evaluation of natural risks.</a:t>
          </a:r>
          <a:endParaRPr lang="fr-FR" dirty="0"/>
        </a:p>
      </dgm:t>
    </dgm:pt>
    <dgm:pt modelId="{368D57E4-43A8-4D2D-BF0D-695B0A37A732}" type="par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572ECD03-5F9E-4206-A998-78D382360102}" type="sib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13A08478-405A-4368-8747-1FA6DB2CA731}">
      <dgm:prSet phldrT="[Text]"/>
      <dgm:spPr/>
      <dgm:t>
        <a:bodyPr/>
        <a:lstStyle/>
        <a:p>
          <a:pPr algn="ctr">
            <a:buNone/>
          </a:pPr>
          <a:r>
            <a:rPr lang="en-US" b="1" i="0" dirty="0"/>
            <a:t>Promotion of Scientific Research</a:t>
          </a:r>
          <a:r>
            <a:rPr lang="en-US" b="0" i="0" dirty="0"/>
            <a:t>, international cooperation, and capacity building.</a:t>
          </a:r>
          <a:endParaRPr lang="fr-FR" dirty="0"/>
        </a:p>
      </dgm:t>
    </dgm:pt>
    <dgm:pt modelId="{4AC08931-89EB-4E3A-A1FB-E78DC17050B3}" type="parTrans" cxnId="{0A87C368-6369-4491-B912-72FEF0E7FDCB}">
      <dgm:prSet/>
      <dgm:spPr/>
      <dgm:t>
        <a:bodyPr/>
        <a:lstStyle/>
        <a:p>
          <a:pPr algn="ctr"/>
          <a:endParaRPr lang="fr-FR"/>
        </a:p>
      </dgm:t>
    </dgm:pt>
    <dgm:pt modelId="{AC322A19-C6FD-4F11-AC34-523982AD3711}" type="sibTrans" cxnId="{0A87C368-6369-4491-B912-72FEF0E7FDCB}">
      <dgm:prSet/>
      <dgm:spPr/>
      <dgm:t>
        <a:bodyPr/>
        <a:lstStyle/>
        <a:p>
          <a:pPr algn="ctr"/>
          <a:endParaRPr lang="fr-FR"/>
        </a:p>
      </dgm:t>
    </dgm:pt>
    <dgm:pt modelId="{5F6A6A7B-A22C-4B4D-99D9-FD619911F59C}">
      <dgm:prSet phldrT="[Text]"/>
      <dgm:spPr/>
      <dgm:t>
        <a:bodyPr/>
        <a:lstStyle/>
        <a:p>
          <a:pPr algn="ctr">
            <a:buNone/>
          </a:pPr>
          <a:r>
            <a:rPr lang="en-US" b="1" dirty="0"/>
            <a:t>Prevention of Natural Risks</a:t>
          </a:r>
          <a:r>
            <a:rPr lang="en-US" dirty="0"/>
            <a:t> and development of resilience.</a:t>
          </a:r>
          <a:endParaRPr lang="fr-FR" dirty="0"/>
        </a:p>
      </dgm:t>
    </dgm:pt>
    <dgm:pt modelId="{26FAA71A-6081-49A4-86DF-B35A321E5B3F}" type="parTrans" cxnId="{383120CE-9469-4656-BD30-7B949CDC9F77}">
      <dgm:prSet/>
      <dgm:spPr/>
      <dgm:t>
        <a:bodyPr/>
        <a:lstStyle/>
        <a:p>
          <a:pPr algn="ctr"/>
          <a:endParaRPr lang="fr-FR"/>
        </a:p>
      </dgm:t>
    </dgm:pt>
    <dgm:pt modelId="{19C730CF-D527-4635-AF58-4393C93B1B88}" type="sibTrans" cxnId="{383120CE-9469-4656-BD30-7B949CDC9F77}">
      <dgm:prSet/>
      <dgm:spPr/>
      <dgm:t>
        <a:bodyPr/>
        <a:lstStyle/>
        <a:p>
          <a:pPr algn="ctr"/>
          <a:endParaRPr lang="fr-FR"/>
        </a:p>
      </dgm:t>
    </dgm:pt>
    <dgm:pt modelId="{BF2F72EE-7C65-4CA4-A122-21421E5BC29F}">
      <dgm:prSet phldrT="[Text]"/>
      <dgm:spPr/>
      <dgm:t>
        <a:bodyPr/>
        <a:lstStyle/>
        <a:p>
          <a:pPr algn="ctr">
            <a:buNone/>
          </a:pPr>
          <a:r>
            <a:rPr lang="en-US" b="1" dirty="0"/>
            <a:t>Disaster Preparedness</a:t>
          </a:r>
          <a:r>
            <a:rPr lang="en-US" dirty="0"/>
            <a:t> for rapid recovery and better reconstruction.</a:t>
          </a:r>
          <a:endParaRPr lang="fr-FR" dirty="0"/>
        </a:p>
      </dgm:t>
    </dgm:pt>
    <dgm:pt modelId="{31293E9A-D26D-4CFD-9D3C-4AED56FF6DC4}" type="parTrans" cxnId="{C5996C82-267E-4A7E-A446-D32FE9A098EF}">
      <dgm:prSet/>
      <dgm:spPr/>
      <dgm:t>
        <a:bodyPr/>
        <a:lstStyle/>
        <a:p>
          <a:pPr algn="ctr"/>
          <a:endParaRPr lang="fr-FR"/>
        </a:p>
      </dgm:t>
    </dgm:pt>
    <dgm:pt modelId="{358E38A2-7989-4570-80DB-A11037C18B0D}" type="sibTrans" cxnId="{C5996C82-267E-4A7E-A446-D32FE9A098EF}">
      <dgm:prSet/>
      <dgm:spPr/>
      <dgm:t>
        <a:bodyPr/>
        <a:lstStyle/>
        <a:p>
          <a:pPr algn="ctr"/>
          <a:endParaRPr lang="fr-FR"/>
        </a:p>
      </dgm:t>
    </dgm:pt>
    <dgm:pt modelId="{68F7F454-0575-4EF2-AFF7-7DBE7514737E}">
      <dgm:prSet/>
      <dgm:spPr/>
      <dgm:t>
        <a:bodyPr/>
        <a:lstStyle/>
        <a:p>
          <a:pPr algn="ctr"/>
          <a:r>
            <a:rPr lang="en-US" noProof="0" dirty="0"/>
            <a:t>Strategic axis</a:t>
          </a:r>
        </a:p>
      </dgm:t>
    </dgm:pt>
    <dgm:pt modelId="{F3C165C0-BEA2-47F4-988C-593A67F0DB13}" type="parTrans" cxnId="{EEEFEC0B-30E6-44B6-BC94-473C6F659F0E}">
      <dgm:prSet/>
      <dgm:spPr/>
      <dgm:t>
        <a:bodyPr/>
        <a:lstStyle/>
        <a:p>
          <a:pPr algn="ctr"/>
          <a:endParaRPr lang="fr-FR"/>
        </a:p>
      </dgm:t>
    </dgm:pt>
    <dgm:pt modelId="{049378CD-0CBA-41F1-8497-68FA2BD81FFA}" type="sibTrans" cxnId="{EEEFEC0B-30E6-44B6-BC94-473C6F659F0E}">
      <dgm:prSet/>
      <dgm:spPr/>
      <dgm:t>
        <a:bodyPr/>
        <a:lstStyle/>
        <a:p>
          <a:pPr algn="ctr"/>
          <a:endParaRPr lang="fr-FR"/>
        </a:p>
      </dgm:t>
    </dgm:pt>
    <dgm:pt modelId="{C5A441DB-6456-43E1-AAD5-B21837EBA001}" type="pres">
      <dgm:prSet presAssocID="{C174A9BD-965B-417A-B967-F83A2668FAB0}" presName="linear" presStyleCnt="0">
        <dgm:presLayoutVars>
          <dgm:animLvl val="lvl"/>
          <dgm:resizeHandles val="exact"/>
        </dgm:presLayoutVars>
      </dgm:prSet>
      <dgm:spPr/>
    </dgm:pt>
    <dgm:pt modelId="{76779B7F-4314-4EDC-8F2A-153F47D7B0B7}" type="pres">
      <dgm:prSet presAssocID="{68F7F454-0575-4EF2-AFF7-7DBE7514737E}" presName="parentText" presStyleLbl="node1" presStyleIdx="0" presStyleCnt="6" custScaleX="43770">
        <dgm:presLayoutVars>
          <dgm:chMax val="0"/>
          <dgm:bulletEnabled val="1"/>
        </dgm:presLayoutVars>
      </dgm:prSet>
      <dgm:spPr/>
    </dgm:pt>
    <dgm:pt modelId="{150289FF-D37F-483A-B001-9E839BD7F773}" type="pres">
      <dgm:prSet presAssocID="{049378CD-0CBA-41F1-8497-68FA2BD81FFA}" presName="spacer" presStyleCnt="0"/>
      <dgm:spPr/>
    </dgm:pt>
    <dgm:pt modelId="{8B63CA17-3B10-44BF-A441-5C286C80F8D0}" type="pres">
      <dgm:prSet presAssocID="{7BC2A63C-32FD-4BF6-BC4A-4892BDBF351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B3E9F8B-D322-4680-B4B2-2332BDAA5034}" type="pres">
      <dgm:prSet presAssocID="{6E1C3E5F-0BB0-45FC-8A61-A3D60EFDE119}" presName="spacer" presStyleCnt="0"/>
      <dgm:spPr/>
    </dgm:pt>
    <dgm:pt modelId="{D939F4F6-0F93-452C-8446-BEF6BBFB90DB}" type="pres">
      <dgm:prSet presAssocID="{33CFA312-F446-4581-A97E-73F3B3CAA80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A2479CE-0ADC-45A4-890B-0E7910A4ED8E}" type="pres">
      <dgm:prSet presAssocID="{572ECD03-5F9E-4206-A998-78D382360102}" presName="spacer" presStyleCnt="0"/>
      <dgm:spPr/>
    </dgm:pt>
    <dgm:pt modelId="{07B9C2B7-323C-41FE-B35C-3319BB634A54}" type="pres">
      <dgm:prSet presAssocID="{5F6A6A7B-A22C-4B4D-99D9-FD619911F59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9755DE3-B525-418D-A1C1-74A2E7F38E5D}" type="pres">
      <dgm:prSet presAssocID="{19C730CF-D527-4635-AF58-4393C93B1B88}" presName="spacer" presStyleCnt="0"/>
      <dgm:spPr/>
    </dgm:pt>
    <dgm:pt modelId="{ED023BB6-CD1E-4539-AAFB-1EDA547CCA39}" type="pres">
      <dgm:prSet presAssocID="{BF2F72EE-7C65-4CA4-A122-21421E5BC2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BC70985-09EB-44D9-8CF4-FE014746D613}" type="pres">
      <dgm:prSet presAssocID="{358E38A2-7989-4570-80DB-A11037C18B0D}" presName="spacer" presStyleCnt="0"/>
      <dgm:spPr/>
    </dgm:pt>
    <dgm:pt modelId="{6B616254-564A-4A9F-9D97-B6740688F41B}" type="pres">
      <dgm:prSet presAssocID="{13A08478-405A-4368-8747-1FA6DB2CA73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C634701-8371-4600-8346-B992E53D90FD}" type="presOf" srcId="{BF2F72EE-7C65-4CA4-A122-21421E5BC29F}" destId="{ED023BB6-CD1E-4539-AAFB-1EDA547CCA39}" srcOrd="0" destOrd="0" presId="urn:microsoft.com/office/officeart/2005/8/layout/vList2"/>
    <dgm:cxn modelId="{EEEFEC0B-30E6-44B6-BC94-473C6F659F0E}" srcId="{C174A9BD-965B-417A-B967-F83A2668FAB0}" destId="{68F7F454-0575-4EF2-AFF7-7DBE7514737E}" srcOrd="0" destOrd="0" parTransId="{F3C165C0-BEA2-47F4-988C-593A67F0DB13}" sibTransId="{049378CD-0CBA-41F1-8497-68FA2BD81FFA}"/>
    <dgm:cxn modelId="{EC5E0525-8A86-47C1-BBEC-56BB62E0D6D6}" type="presOf" srcId="{7BC2A63C-32FD-4BF6-BC4A-4892BDBF3511}" destId="{8B63CA17-3B10-44BF-A441-5C286C80F8D0}" srcOrd="0" destOrd="0" presId="urn:microsoft.com/office/officeart/2005/8/layout/vList2"/>
    <dgm:cxn modelId="{3DB8EC5F-CCE1-40C6-86D0-05204D03AA54}" type="presOf" srcId="{13A08478-405A-4368-8747-1FA6DB2CA731}" destId="{6B616254-564A-4A9F-9D97-B6740688F41B}" srcOrd="0" destOrd="0" presId="urn:microsoft.com/office/officeart/2005/8/layout/vList2"/>
    <dgm:cxn modelId="{E348D661-BBEA-4755-8534-0AC7A87CC877}" type="presOf" srcId="{33CFA312-F446-4581-A97E-73F3B3CAA804}" destId="{D939F4F6-0F93-452C-8446-BEF6BBFB90DB}" srcOrd="0" destOrd="0" presId="urn:microsoft.com/office/officeart/2005/8/layout/vList2"/>
    <dgm:cxn modelId="{0A87C368-6369-4491-B912-72FEF0E7FDCB}" srcId="{C174A9BD-965B-417A-B967-F83A2668FAB0}" destId="{13A08478-405A-4368-8747-1FA6DB2CA731}" srcOrd="5" destOrd="0" parTransId="{4AC08931-89EB-4E3A-A1FB-E78DC17050B3}" sibTransId="{AC322A19-C6FD-4F11-AC34-523982AD3711}"/>
    <dgm:cxn modelId="{C5996C82-267E-4A7E-A446-D32FE9A098EF}" srcId="{C174A9BD-965B-417A-B967-F83A2668FAB0}" destId="{BF2F72EE-7C65-4CA4-A122-21421E5BC29F}" srcOrd="4" destOrd="0" parTransId="{31293E9A-D26D-4CFD-9D3C-4AED56FF6DC4}" sibTransId="{358E38A2-7989-4570-80DB-A11037C18B0D}"/>
    <dgm:cxn modelId="{12BEF1A3-CC6E-4694-93BA-5714DD828C59}" srcId="{C174A9BD-965B-417A-B967-F83A2668FAB0}" destId="{33CFA312-F446-4581-A97E-73F3B3CAA804}" srcOrd="2" destOrd="0" parTransId="{368D57E4-43A8-4D2D-BF0D-695B0A37A732}" sibTransId="{572ECD03-5F9E-4206-A998-78D382360102}"/>
    <dgm:cxn modelId="{6F6E86CA-8F3E-4FD8-963E-7B123A88F6C0}" srcId="{C174A9BD-965B-417A-B967-F83A2668FAB0}" destId="{7BC2A63C-32FD-4BF6-BC4A-4892BDBF3511}" srcOrd="1" destOrd="0" parTransId="{68B573B7-201A-4B52-9D2C-FAE8926B9A2A}" sibTransId="{6E1C3E5F-0BB0-45FC-8A61-A3D60EFDE119}"/>
    <dgm:cxn modelId="{383120CE-9469-4656-BD30-7B949CDC9F77}" srcId="{C174A9BD-965B-417A-B967-F83A2668FAB0}" destId="{5F6A6A7B-A22C-4B4D-99D9-FD619911F59C}" srcOrd="3" destOrd="0" parTransId="{26FAA71A-6081-49A4-86DF-B35A321E5B3F}" sibTransId="{19C730CF-D527-4635-AF58-4393C93B1B88}"/>
    <dgm:cxn modelId="{AA3077CF-7918-4119-A927-3629EF36BD45}" type="presOf" srcId="{5F6A6A7B-A22C-4B4D-99D9-FD619911F59C}" destId="{07B9C2B7-323C-41FE-B35C-3319BB634A54}" srcOrd="0" destOrd="0" presId="urn:microsoft.com/office/officeart/2005/8/layout/vList2"/>
    <dgm:cxn modelId="{E7C744DC-121A-48A1-80C9-088F03FD0C13}" type="presOf" srcId="{C174A9BD-965B-417A-B967-F83A2668FAB0}" destId="{C5A441DB-6456-43E1-AAD5-B21837EBA001}" srcOrd="0" destOrd="0" presId="urn:microsoft.com/office/officeart/2005/8/layout/vList2"/>
    <dgm:cxn modelId="{08E4CDE2-A662-4C39-93D2-D918922214EE}" type="presOf" srcId="{68F7F454-0575-4EF2-AFF7-7DBE7514737E}" destId="{76779B7F-4314-4EDC-8F2A-153F47D7B0B7}" srcOrd="0" destOrd="0" presId="urn:microsoft.com/office/officeart/2005/8/layout/vList2"/>
    <dgm:cxn modelId="{22C9F10A-31B8-4E93-8DBB-78469E24E9E2}" type="presParOf" srcId="{C5A441DB-6456-43E1-AAD5-B21837EBA001}" destId="{76779B7F-4314-4EDC-8F2A-153F47D7B0B7}" srcOrd="0" destOrd="0" presId="urn:microsoft.com/office/officeart/2005/8/layout/vList2"/>
    <dgm:cxn modelId="{1956A237-5A52-49D5-A8CA-9819ABA0B961}" type="presParOf" srcId="{C5A441DB-6456-43E1-AAD5-B21837EBA001}" destId="{150289FF-D37F-483A-B001-9E839BD7F773}" srcOrd="1" destOrd="0" presId="urn:microsoft.com/office/officeart/2005/8/layout/vList2"/>
    <dgm:cxn modelId="{93067298-D849-4656-AD7F-8ED72124EEDE}" type="presParOf" srcId="{C5A441DB-6456-43E1-AAD5-B21837EBA001}" destId="{8B63CA17-3B10-44BF-A441-5C286C80F8D0}" srcOrd="2" destOrd="0" presId="urn:microsoft.com/office/officeart/2005/8/layout/vList2"/>
    <dgm:cxn modelId="{BD34939B-D1F9-48B3-883A-DAA9C76E8111}" type="presParOf" srcId="{C5A441DB-6456-43E1-AAD5-B21837EBA001}" destId="{EB3E9F8B-D322-4680-B4B2-2332BDAA5034}" srcOrd="3" destOrd="0" presId="urn:microsoft.com/office/officeart/2005/8/layout/vList2"/>
    <dgm:cxn modelId="{15EA9CE6-47EE-4530-AD16-15DED52169D3}" type="presParOf" srcId="{C5A441DB-6456-43E1-AAD5-B21837EBA001}" destId="{D939F4F6-0F93-452C-8446-BEF6BBFB90DB}" srcOrd="4" destOrd="0" presId="urn:microsoft.com/office/officeart/2005/8/layout/vList2"/>
    <dgm:cxn modelId="{014FC852-AF1C-4C14-97F9-8F6181AA8B15}" type="presParOf" srcId="{C5A441DB-6456-43E1-AAD5-B21837EBA001}" destId="{0A2479CE-0ADC-45A4-890B-0E7910A4ED8E}" srcOrd="5" destOrd="0" presId="urn:microsoft.com/office/officeart/2005/8/layout/vList2"/>
    <dgm:cxn modelId="{0447B1E0-B029-4287-99EE-95DA2E2322CF}" type="presParOf" srcId="{C5A441DB-6456-43E1-AAD5-B21837EBA001}" destId="{07B9C2B7-323C-41FE-B35C-3319BB634A54}" srcOrd="6" destOrd="0" presId="urn:microsoft.com/office/officeart/2005/8/layout/vList2"/>
    <dgm:cxn modelId="{A66B800B-7E6B-4E79-84E3-62CCD53C0AC9}" type="presParOf" srcId="{C5A441DB-6456-43E1-AAD5-B21837EBA001}" destId="{19755DE3-B525-418D-A1C1-74A2E7F38E5D}" srcOrd="7" destOrd="0" presId="urn:microsoft.com/office/officeart/2005/8/layout/vList2"/>
    <dgm:cxn modelId="{E76C9307-7A11-4CD8-BEF9-72758EDFABD7}" type="presParOf" srcId="{C5A441DB-6456-43E1-AAD5-B21837EBA001}" destId="{ED023BB6-CD1E-4539-AAFB-1EDA547CCA39}" srcOrd="8" destOrd="0" presId="urn:microsoft.com/office/officeart/2005/8/layout/vList2"/>
    <dgm:cxn modelId="{CCEA8A75-45B6-439B-810D-82A46EA54287}" type="presParOf" srcId="{C5A441DB-6456-43E1-AAD5-B21837EBA001}" destId="{1BC70985-09EB-44D9-8CF4-FE014746D613}" srcOrd="9" destOrd="0" presId="urn:microsoft.com/office/officeart/2005/8/layout/vList2"/>
    <dgm:cxn modelId="{883843B0-FB6D-4396-B934-2A83562EDF47}" type="presParOf" srcId="{C5A441DB-6456-43E1-AAD5-B21837EBA001}" destId="{6B616254-564A-4A9F-9D97-B6740688F41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EC2F88-7AD0-4DFB-8AFC-C1F108A586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9E73A3F-376C-47B9-BE46-FD71B3C3C88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solidFill>
                <a:schemeClr val="tx1"/>
              </a:solidFill>
              <a:effectLst/>
            </a:rPr>
            <a:t>2020</a:t>
          </a:r>
          <a:r>
            <a:rPr lang="en-US" b="0" dirty="0">
              <a:effectLst/>
            </a:rPr>
            <a:t> </a:t>
          </a:r>
          <a:r>
            <a:rPr lang="en-US" b="1" dirty="0">
              <a:solidFill>
                <a:schemeClr val="tx1"/>
              </a:solidFill>
              <a:effectLst/>
            </a:rPr>
            <a:t>– 2030: </a:t>
          </a:r>
          <a:r>
            <a:rPr lang="en-US" b="0" dirty="0">
              <a:solidFill>
                <a:schemeClr val="tx1"/>
              </a:solidFill>
              <a:effectLst/>
            </a:rPr>
            <a:t>Establishment of the</a:t>
          </a:r>
          <a:r>
            <a:rPr lang="en-US" b="1" dirty="0">
              <a:solidFill>
                <a:schemeClr val="tx1"/>
              </a:solidFill>
              <a:effectLst/>
            </a:rPr>
            <a:t> </a:t>
          </a:r>
          <a:r>
            <a:rPr lang="en-US" b="0" dirty="0">
              <a:solidFill>
                <a:schemeClr val="tx1"/>
              </a:solidFill>
              <a:effectLst/>
            </a:rPr>
            <a:t>National Risk Management Strategy </a:t>
          </a:r>
          <a:r>
            <a:rPr lang="en-US" b="0" dirty="0">
              <a:effectLst/>
            </a:rPr>
            <a:t>&amp; its 5 strategic pillars</a:t>
          </a:r>
          <a:endParaRPr lang="fr-FR" dirty="0"/>
        </a:p>
      </dgm:t>
    </dgm:pt>
    <dgm:pt modelId="{18A86F57-2528-445F-91D0-7F8F0EACE9ED}" type="parTrans" cxnId="{8412C919-E03E-49B4-B6F1-CA0DD1A9EA20}">
      <dgm:prSet/>
      <dgm:spPr/>
      <dgm:t>
        <a:bodyPr/>
        <a:lstStyle/>
        <a:p>
          <a:endParaRPr lang="fr-FR"/>
        </a:p>
      </dgm:t>
    </dgm:pt>
    <dgm:pt modelId="{F004F5A1-CCCB-448B-B987-4C473F4C98CF}" type="sibTrans" cxnId="{8412C919-E03E-49B4-B6F1-CA0DD1A9EA20}">
      <dgm:prSet/>
      <dgm:spPr/>
      <dgm:t>
        <a:bodyPr/>
        <a:lstStyle/>
        <a:p>
          <a:endParaRPr lang="fr-FR"/>
        </a:p>
      </dgm:t>
    </dgm:pt>
    <dgm:pt modelId="{1B9F1623-2F3A-48F0-B0C1-7F6324B81385}" type="pres">
      <dgm:prSet presAssocID="{1EEC2F88-7AD0-4DFB-8AFC-C1F108A586E8}" presName="linear" presStyleCnt="0">
        <dgm:presLayoutVars>
          <dgm:animLvl val="lvl"/>
          <dgm:resizeHandles val="exact"/>
        </dgm:presLayoutVars>
      </dgm:prSet>
      <dgm:spPr/>
    </dgm:pt>
    <dgm:pt modelId="{BB087608-7194-427A-A5D8-E56EDA562C2E}" type="pres">
      <dgm:prSet presAssocID="{B9E73A3F-376C-47B9-BE46-FD71B3C3C886}" presName="parentText" presStyleLbl="node1" presStyleIdx="0" presStyleCnt="1" custLinFactNeighborX="-6070" custLinFactNeighborY="-5353">
        <dgm:presLayoutVars>
          <dgm:chMax val="0"/>
          <dgm:bulletEnabled val="1"/>
        </dgm:presLayoutVars>
      </dgm:prSet>
      <dgm:spPr/>
    </dgm:pt>
  </dgm:ptLst>
  <dgm:cxnLst>
    <dgm:cxn modelId="{8412C919-E03E-49B4-B6F1-CA0DD1A9EA20}" srcId="{1EEC2F88-7AD0-4DFB-8AFC-C1F108A586E8}" destId="{B9E73A3F-376C-47B9-BE46-FD71B3C3C886}" srcOrd="0" destOrd="0" parTransId="{18A86F57-2528-445F-91D0-7F8F0EACE9ED}" sibTransId="{F004F5A1-CCCB-448B-B987-4C473F4C98CF}"/>
    <dgm:cxn modelId="{33E8D788-BF84-4BDE-9A9A-09757753978B}" type="presOf" srcId="{B9E73A3F-376C-47B9-BE46-FD71B3C3C886}" destId="{BB087608-7194-427A-A5D8-E56EDA562C2E}" srcOrd="0" destOrd="0" presId="urn:microsoft.com/office/officeart/2005/8/layout/vList2"/>
    <dgm:cxn modelId="{B10AEBEE-ED9F-4016-8BD3-806BDEDFAC51}" type="presOf" srcId="{1EEC2F88-7AD0-4DFB-8AFC-C1F108A586E8}" destId="{1B9F1623-2F3A-48F0-B0C1-7F6324B81385}" srcOrd="0" destOrd="0" presId="urn:microsoft.com/office/officeart/2005/8/layout/vList2"/>
    <dgm:cxn modelId="{6CD25F6C-E183-464A-AA15-429A3104BA11}" type="presParOf" srcId="{1B9F1623-2F3A-48F0-B0C1-7F6324B81385}" destId="{BB087608-7194-427A-A5D8-E56EDA562C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74A9BD-965B-417A-B967-F83A2668FAB0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BC2A63C-32FD-4BF6-BC4A-4892BDBF3511}">
      <dgm:prSet phldrT="[Text]" custT="1"/>
      <dgm:spPr/>
      <dgm:t>
        <a:bodyPr/>
        <a:lstStyle/>
        <a:p>
          <a:pPr algn="ctr">
            <a:buNone/>
          </a:pPr>
          <a:r>
            <a:rPr lang="en-US" sz="3000" b="1" dirty="0"/>
            <a:t>PROGRAM 16</a:t>
          </a:r>
          <a:endParaRPr lang="fr-FR" sz="3000" dirty="0"/>
        </a:p>
      </dgm:t>
    </dgm:pt>
    <dgm:pt modelId="{68B573B7-201A-4B52-9D2C-FAE8926B9A2A}" type="par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6E1C3E5F-0BB0-45FC-8A61-A3D60EFDE119}" type="sib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33CFA312-F446-4581-A97E-73F3B3CAA804}">
      <dgm:prSet phldrT="[Text]" custT="1"/>
      <dgm:spPr/>
      <dgm:t>
        <a:bodyPr/>
        <a:lstStyle/>
        <a:p>
          <a:pPr algn="ctr">
            <a:buNone/>
          </a:pPr>
          <a:r>
            <a:rPr lang="en-US" sz="3000" b="1" dirty="0"/>
            <a:t>PROGRAM 17</a:t>
          </a:r>
          <a:endParaRPr lang="fr-FR" sz="3000" dirty="0"/>
        </a:p>
      </dgm:t>
    </dgm:pt>
    <dgm:pt modelId="{368D57E4-43A8-4D2D-BF0D-695B0A37A732}" type="par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572ECD03-5F9E-4206-A998-78D382360102}" type="sib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5F6A6A7B-A22C-4B4D-99D9-FD619911F59C}">
      <dgm:prSet phldrT="[Text]" custT="1"/>
      <dgm:spPr/>
      <dgm:t>
        <a:bodyPr/>
        <a:lstStyle/>
        <a:p>
          <a:pPr algn="ctr">
            <a:buNone/>
          </a:pPr>
          <a:r>
            <a:rPr lang="en-US" sz="3000" b="1" dirty="0"/>
            <a:t>PROGRAM 18</a:t>
          </a:r>
          <a:endParaRPr lang="fr-FR" sz="3000" dirty="0"/>
        </a:p>
      </dgm:t>
    </dgm:pt>
    <dgm:pt modelId="{26FAA71A-6081-49A4-86DF-B35A321E5B3F}" type="parTrans" cxnId="{8A89B792-3477-4890-9280-2AC2C2DAA580}">
      <dgm:prSet/>
      <dgm:spPr/>
      <dgm:t>
        <a:bodyPr/>
        <a:lstStyle/>
        <a:p>
          <a:pPr algn="ctr"/>
          <a:endParaRPr lang="fr-FR"/>
        </a:p>
      </dgm:t>
    </dgm:pt>
    <dgm:pt modelId="{19C730CF-D527-4635-AF58-4393C93B1B88}" type="sibTrans" cxnId="{8A89B792-3477-4890-9280-2AC2C2DAA580}">
      <dgm:prSet/>
      <dgm:spPr/>
      <dgm:t>
        <a:bodyPr/>
        <a:lstStyle/>
        <a:p>
          <a:pPr algn="ctr"/>
          <a:endParaRPr lang="fr-FR"/>
        </a:p>
      </dgm:t>
    </dgm:pt>
    <dgm:pt modelId="{C7FB8219-26B0-4163-A766-0842CDAE94A9}" type="pres">
      <dgm:prSet presAssocID="{C174A9BD-965B-417A-B967-F83A2668FAB0}" presName="Name0" presStyleCnt="0">
        <dgm:presLayoutVars>
          <dgm:dir/>
          <dgm:animLvl val="lvl"/>
          <dgm:resizeHandles/>
        </dgm:presLayoutVars>
      </dgm:prSet>
      <dgm:spPr/>
    </dgm:pt>
    <dgm:pt modelId="{95708D7E-0F87-4078-A5CD-A44DDB6A78E6}" type="pres">
      <dgm:prSet presAssocID="{7BC2A63C-32FD-4BF6-BC4A-4892BDBF3511}" presName="linNode" presStyleCnt="0"/>
      <dgm:spPr/>
    </dgm:pt>
    <dgm:pt modelId="{BA5B8726-B2E3-43CF-B1B2-B163ED6EF347}" type="pres">
      <dgm:prSet presAssocID="{7BC2A63C-32FD-4BF6-BC4A-4892BDBF3511}" presName="parentShp" presStyleLbl="node1" presStyleIdx="0" presStyleCnt="3" custScaleX="138105">
        <dgm:presLayoutVars>
          <dgm:bulletEnabled val="1"/>
        </dgm:presLayoutVars>
      </dgm:prSet>
      <dgm:spPr/>
    </dgm:pt>
    <dgm:pt modelId="{7342D2D8-A84C-4BC0-A087-2AE15BF6782A}" type="pres">
      <dgm:prSet presAssocID="{7BC2A63C-32FD-4BF6-BC4A-4892BDBF3511}" presName="childShp" presStyleLbl="bgAccFollowNode1" presStyleIdx="0" presStyleCnt="3" custScaleX="41972">
        <dgm:presLayoutVars>
          <dgm:bulletEnabled val="1"/>
        </dgm:presLayoutVars>
      </dgm:prSet>
      <dgm:spPr/>
    </dgm:pt>
    <dgm:pt modelId="{BE513A2F-6846-4BCC-8E6F-114916BFD8A9}" type="pres">
      <dgm:prSet presAssocID="{6E1C3E5F-0BB0-45FC-8A61-A3D60EFDE119}" presName="spacing" presStyleCnt="0"/>
      <dgm:spPr/>
    </dgm:pt>
    <dgm:pt modelId="{E05B1894-2FB7-49F2-903F-A4FB3CC13C65}" type="pres">
      <dgm:prSet presAssocID="{33CFA312-F446-4581-A97E-73F3B3CAA804}" presName="linNode" presStyleCnt="0"/>
      <dgm:spPr/>
    </dgm:pt>
    <dgm:pt modelId="{DCCB49D7-E5CD-474F-8F2B-1750ECD81BCA}" type="pres">
      <dgm:prSet presAssocID="{33CFA312-F446-4581-A97E-73F3B3CAA804}" presName="parentShp" presStyleLbl="node1" presStyleIdx="1" presStyleCnt="3" custScaleX="138105">
        <dgm:presLayoutVars>
          <dgm:bulletEnabled val="1"/>
        </dgm:presLayoutVars>
      </dgm:prSet>
      <dgm:spPr/>
    </dgm:pt>
    <dgm:pt modelId="{6B201714-9900-4948-B123-DAFEDA632B78}" type="pres">
      <dgm:prSet presAssocID="{33CFA312-F446-4581-A97E-73F3B3CAA804}" presName="childShp" presStyleLbl="bgAccFollowNode1" presStyleIdx="1" presStyleCnt="3" custScaleX="41972">
        <dgm:presLayoutVars>
          <dgm:bulletEnabled val="1"/>
        </dgm:presLayoutVars>
      </dgm:prSet>
      <dgm:spPr/>
    </dgm:pt>
    <dgm:pt modelId="{C52E30E6-7348-40C5-BBF2-A2D6F72E2E3F}" type="pres">
      <dgm:prSet presAssocID="{572ECD03-5F9E-4206-A998-78D382360102}" presName="spacing" presStyleCnt="0"/>
      <dgm:spPr/>
    </dgm:pt>
    <dgm:pt modelId="{20787F42-C2C9-4BD5-B771-F34DB93F55D9}" type="pres">
      <dgm:prSet presAssocID="{5F6A6A7B-A22C-4B4D-99D9-FD619911F59C}" presName="linNode" presStyleCnt="0"/>
      <dgm:spPr/>
    </dgm:pt>
    <dgm:pt modelId="{3ACCCC44-2076-486A-9907-001D2F2337B4}" type="pres">
      <dgm:prSet presAssocID="{5F6A6A7B-A22C-4B4D-99D9-FD619911F59C}" presName="parentShp" presStyleLbl="node1" presStyleIdx="2" presStyleCnt="3" custScaleX="138105">
        <dgm:presLayoutVars>
          <dgm:bulletEnabled val="1"/>
        </dgm:presLayoutVars>
      </dgm:prSet>
      <dgm:spPr/>
    </dgm:pt>
    <dgm:pt modelId="{DC15E01B-E592-4622-9146-03A72406A227}" type="pres">
      <dgm:prSet presAssocID="{5F6A6A7B-A22C-4B4D-99D9-FD619911F59C}" presName="childShp" presStyleLbl="bgAccFollowNode1" presStyleIdx="2" presStyleCnt="3" custScaleX="41972">
        <dgm:presLayoutVars>
          <dgm:bulletEnabled val="1"/>
        </dgm:presLayoutVars>
      </dgm:prSet>
      <dgm:spPr/>
    </dgm:pt>
  </dgm:ptLst>
  <dgm:cxnLst>
    <dgm:cxn modelId="{6B1A9B67-AB09-4F79-9479-27F925FE6BA3}" type="presOf" srcId="{33CFA312-F446-4581-A97E-73F3B3CAA804}" destId="{DCCB49D7-E5CD-474F-8F2B-1750ECD81BCA}" srcOrd="0" destOrd="0" presId="urn:microsoft.com/office/officeart/2005/8/layout/vList6"/>
    <dgm:cxn modelId="{9FEA478B-AC1B-4FA8-BB5B-BC4F171364AC}" type="presOf" srcId="{5F6A6A7B-A22C-4B4D-99D9-FD619911F59C}" destId="{3ACCCC44-2076-486A-9907-001D2F2337B4}" srcOrd="0" destOrd="0" presId="urn:microsoft.com/office/officeart/2005/8/layout/vList6"/>
    <dgm:cxn modelId="{8A89B792-3477-4890-9280-2AC2C2DAA580}" srcId="{C174A9BD-965B-417A-B967-F83A2668FAB0}" destId="{5F6A6A7B-A22C-4B4D-99D9-FD619911F59C}" srcOrd="2" destOrd="0" parTransId="{26FAA71A-6081-49A4-86DF-B35A321E5B3F}" sibTransId="{19C730CF-D527-4635-AF58-4393C93B1B88}"/>
    <dgm:cxn modelId="{89EF469A-063A-4AF2-A99F-C3D601F0AE4A}" type="presOf" srcId="{C174A9BD-965B-417A-B967-F83A2668FAB0}" destId="{C7FB8219-26B0-4163-A766-0842CDAE94A9}" srcOrd="0" destOrd="0" presId="urn:microsoft.com/office/officeart/2005/8/layout/vList6"/>
    <dgm:cxn modelId="{12BEF1A3-CC6E-4694-93BA-5714DD828C59}" srcId="{C174A9BD-965B-417A-B967-F83A2668FAB0}" destId="{33CFA312-F446-4581-A97E-73F3B3CAA804}" srcOrd="1" destOrd="0" parTransId="{368D57E4-43A8-4D2D-BF0D-695B0A37A732}" sibTransId="{572ECD03-5F9E-4206-A998-78D382360102}"/>
    <dgm:cxn modelId="{42C402C4-812B-4B90-A6D2-FE940497D736}" type="presOf" srcId="{7BC2A63C-32FD-4BF6-BC4A-4892BDBF3511}" destId="{BA5B8726-B2E3-43CF-B1B2-B163ED6EF347}" srcOrd="0" destOrd="0" presId="urn:microsoft.com/office/officeart/2005/8/layout/vList6"/>
    <dgm:cxn modelId="{6F6E86CA-8F3E-4FD8-963E-7B123A88F6C0}" srcId="{C174A9BD-965B-417A-B967-F83A2668FAB0}" destId="{7BC2A63C-32FD-4BF6-BC4A-4892BDBF3511}" srcOrd="0" destOrd="0" parTransId="{68B573B7-201A-4B52-9D2C-FAE8926B9A2A}" sibTransId="{6E1C3E5F-0BB0-45FC-8A61-A3D60EFDE119}"/>
    <dgm:cxn modelId="{88B73318-977C-47BF-9E4C-B200DF62E49C}" type="presParOf" srcId="{C7FB8219-26B0-4163-A766-0842CDAE94A9}" destId="{95708D7E-0F87-4078-A5CD-A44DDB6A78E6}" srcOrd="0" destOrd="0" presId="urn:microsoft.com/office/officeart/2005/8/layout/vList6"/>
    <dgm:cxn modelId="{5307721E-B74C-4B86-B815-1D6DF6A61887}" type="presParOf" srcId="{95708D7E-0F87-4078-A5CD-A44DDB6A78E6}" destId="{BA5B8726-B2E3-43CF-B1B2-B163ED6EF347}" srcOrd="0" destOrd="0" presId="urn:microsoft.com/office/officeart/2005/8/layout/vList6"/>
    <dgm:cxn modelId="{06CC2528-EAF5-45F7-BBEA-5C4C1529437E}" type="presParOf" srcId="{95708D7E-0F87-4078-A5CD-A44DDB6A78E6}" destId="{7342D2D8-A84C-4BC0-A087-2AE15BF6782A}" srcOrd="1" destOrd="0" presId="urn:microsoft.com/office/officeart/2005/8/layout/vList6"/>
    <dgm:cxn modelId="{36C81EFA-D755-4639-8450-9D072E2653F0}" type="presParOf" srcId="{C7FB8219-26B0-4163-A766-0842CDAE94A9}" destId="{BE513A2F-6846-4BCC-8E6F-114916BFD8A9}" srcOrd="1" destOrd="0" presId="urn:microsoft.com/office/officeart/2005/8/layout/vList6"/>
    <dgm:cxn modelId="{20EDA734-6ECC-49C4-88DF-8C31471CEC79}" type="presParOf" srcId="{C7FB8219-26B0-4163-A766-0842CDAE94A9}" destId="{E05B1894-2FB7-49F2-903F-A4FB3CC13C65}" srcOrd="2" destOrd="0" presId="urn:microsoft.com/office/officeart/2005/8/layout/vList6"/>
    <dgm:cxn modelId="{94A4999B-8C79-4DCA-8AC3-F8922CE9B574}" type="presParOf" srcId="{E05B1894-2FB7-49F2-903F-A4FB3CC13C65}" destId="{DCCB49D7-E5CD-474F-8F2B-1750ECD81BCA}" srcOrd="0" destOrd="0" presId="urn:microsoft.com/office/officeart/2005/8/layout/vList6"/>
    <dgm:cxn modelId="{682BFC0D-02D2-4243-AC7A-A1A1B23D848A}" type="presParOf" srcId="{E05B1894-2FB7-49F2-903F-A4FB3CC13C65}" destId="{6B201714-9900-4948-B123-DAFEDA632B78}" srcOrd="1" destOrd="0" presId="urn:microsoft.com/office/officeart/2005/8/layout/vList6"/>
    <dgm:cxn modelId="{5148F289-9905-44C4-9BC4-5A10BA22FB3E}" type="presParOf" srcId="{C7FB8219-26B0-4163-A766-0842CDAE94A9}" destId="{C52E30E6-7348-40C5-BBF2-A2D6F72E2E3F}" srcOrd="3" destOrd="0" presId="urn:microsoft.com/office/officeart/2005/8/layout/vList6"/>
    <dgm:cxn modelId="{8C3DC3ED-ECC2-4326-B94A-3ACCE485267D}" type="presParOf" srcId="{C7FB8219-26B0-4163-A766-0842CDAE94A9}" destId="{20787F42-C2C9-4BD5-B771-F34DB93F55D9}" srcOrd="4" destOrd="0" presId="urn:microsoft.com/office/officeart/2005/8/layout/vList6"/>
    <dgm:cxn modelId="{4E48D753-7936-4C7C-AD1E-59AB1141A148}" type="presParOf" srcId="{20787F42-C2C9-4BD5-B771-F34DB93F55D9}" destId="{3ACCCC44-2076-486A-9907-001D2F2337B4}" srcOrd="0" destOrd="0" presId="urn:microsoft.com/office/officeart/2005/8/layout/vList6"/>
    <dgm:cxn modelId="{93423959-879D-4A0F-935D-01993293ABBD}" type="presParOf" srcId="{20787F42-C2C9-4BD5-B771-F34DB93F55D9}" destId="{DC15E01B-E592-4622-9146-03A72406A2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74A9BD-965B-417A-B967-F83A2668FAB0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BC2A63C-32FD-4BF6-BC4A-4892BDBF3511}">
      <dgm:prSet phldrT="[Text]"/>
      <dgm:spPr/>
      <dgm:t>
        <a:bodyPr/>
        <a:lstStyle/>
        <a:p>
          <a:pPr algn="ctr">
            <a:buNone/>
          </a:pPr>
          <a:r>
            <a:rPr lang="en-US" dirty="0"/>
            <a:t>Promotion of scientific research</a:t>
          </a:r>
          <a:endParaRPr lang="fr-FR" dirty="0"/>
        </a:p>
      </dgm:t>
    </dgm:pt>
    <dgm:pt modelId="{68B573B7-201A-4B52-9D2C-FAE8926B9A2A}" type="par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6E1C3E5F-0BB0-45FC-8A61-A3D60EFDE119}" type="sib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33CFA312-F446-4581-A97E-73F3B3CAA804}">
      <dgm:prSet phldrT="[Text]"/>
      <dgm:spPr/>
      <dgm:t>
        <a:bodyPr/>
        <a:lstStyle/>
        <a:p>
          <a:pPr algn="ctr">
            <a:buNone/>
          </a:pPr>
          <a:r>
            <a:rPr lang="en-US" dirty="0"/>
            <a:t>Promotion of international cooperation and creation of an expert network</a:t>
          </a:r>
          <a:endParaRPr lang="fr-FR" dirty="0"/>
        </a:p>
      </dgm:t>
    </dgm:pt>
    <dgm:pt modelId="{368D57E4-43A8-4D2D-BF0D-695B0A37A732}" type="par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572ECD03-5F9E-4206-A998-78D382360102}" type="sibTrans" cxnId="{12BEF1A3-CC6E-4694-93BA-5714DD828C59}">
      <dgm:prSet/>
      <dgm:spPr/>
      <dgm:t>
        <a:bodyPr/>
        <a:lstStyle/>
        <a:p>
          <a:pPr algn="ctr"/>
          <a:endParaRPr lang="fr-FR"/>
        </a:p>
      </dgm:t>
    </dgm:pt>
    <dgm:pt modelId="{5F6A6A7B-A22C-4B4D-99D9-FD619911F59C}">
      <dgm:prSet phldrT="[Text]"/>
      <dgm:spPr/>
      <dgm:t>
        <a:bodyPr/>
        <a:lstStyle/>
        <a:p>
          <a:pPr algn="ctr">
            <a:buNone/>
          </a:pPr>
          <a:r>
            <a:rPr lang="en-US" dirty="0"/>
            <a:t>Capacity building in the field of natural risk management</a:t>
          </a:r>
          <a:endParaRPr lang="fr-FR" dirty="0"/>
        </a:p>
      </dgm:t>
    </dgm:pt>
    <dgm:pt modelId="{26FAA71A-6081-49A4-86DF-B35A321E5B3F}" type="parTrans" cxnId="{383120CE-9469-4656-BD30-7B949CDC9F77}">
      <dgm:prSet/>
      <dgm:spPr/>
      <dgm:t>
        <a:bodyPr/>
        <a:lstStyle/>
        <a:p>
          <a:pPr algn="ctr"/>
          <a:endParaRPr lang="fr-FR"/>
        </a:p>
      </dgm:t>
    </dgm:pt>
    <dgm:pt modelId="{19C730CF-D527-4635-AF58-4393C93B1B88}" type="sibTrans" cxnId="{383120CE-9469-4656-BD30-7B949CDC9F77}">
      <dgm:prSet/>
      <dgm:spPr/>
      <dgm:t>
        <a:bodyPr/>
        <a:lstStyle/>
        <a:p>
          <a:pPr algn="ctr"/>
          <a:endParaRPr lang="fr-FR"/>
        </a:p>
      </dgm:t>
    </dgm:pt>
    <dgm:pt modelId="{D4E270C3-775B-420B-97B5-FAFDFCDA76F8}" type="pres">
      <dgm:prSet presAssocID="{C174A9BD-965B-417A-B967-F83A2668FAB0}" presName="linear" presStyleCnt="0">
        <dgm:presLayoutVars>
          <dgm:animLvl val="lvl"/>
          <dgm:resizeHandles val="exact"/>
        </dgm:presLayoutVars>
      </dgm:prSet>
      <dgm:spPr/>
    </dgm:pt>
    <dgm:pt modelId="{0F07989A-DC0E-4460-89FB-C1569672F2E6}" type="pres">
      <dgm:prSet presAssocID="{7BC2A63C-32FD-4BF6-BC4A-4892BDBF35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E736161-6E00-4161-B3CB-0333C00A8D69}" type="pres">
      <dgm:prSet presAssocID="{6E1C3E5F-0BB0-45FC-8A61-A3D60EFDE119}" presName="spacer" presStyleCnt="0"/>
      <dgm:spPr/>
    </dgm:pt>
    <dgm:pt modelId="{A1BE0577-9F17-4A6C-8175-48B5FC56162C}" type="pres">
      <dgm:prSet presAssocID="{33CFA312-F446-4581-A97E-73F3B3CAA8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D73476-D028-4DCC-82C7-39795122A463}" type="pres">
      <dgm:prSet presAssocID="{572ECD03-5F9E-4206-A998-78D382360102}" presName="spacer" presStyleCnt="0"/>
      <dgm:spPr/>
    </dgm:pt>
    <dgm:pt modelId="{3624F6AF-FE6E-45BB-AAD0-DA5CBD803FF5}" type="pres">
      <dgm:prSet presAssocID="{5F6A6A7B-A22C-4B4D-99D9-FD619911F59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4BF1419-9A6A-454F-9367-04BCC7AD7FCB}" type="presOf" srcId="{5F6A6A7B-A22C-4B4D-99D9-FD619911F59C}" destId="{3624F6AF-FE6E-45BB-AAD0-DA5CBD803FF5}" srcOrd="0" destOrd="0" presId="urn:microsoft.com/office/officeart/2005/8/layout/vList2"/>
    <dgm:cxn modelId="{33DB5A1B-71E4-4EAD-8BE0-7A1C8A4D914B}" type="presOf" srcId="{C174A9BD-965B-417A-B967-F83A2668FAB0}" destId="{D4E270C3-775B-420B-97B5-FAFDFCDA76F8}" srcOrd="0" destOrd="0" presId="urn:microsoft.com/office/officeart/2005/8/layout/vList2"/>
    <dgm:cxn modelId="{D23DCA8B-F58B-4077-8D4B-F8FB9593F395}" type="presOf" srcId="{7BC2A63C-32FD-4BF6-BC4A-4892BDBF3511}" destId="{0F07989A-DC0E-4460-89FB-C1569672F2E6}" srcOrd="0" destOrd="0" presId="urn:microsoft.com/office/officeart/2005/8/layout/vList2"/>
    <dgm:cxn modelId="{12BEF1A3-CC6E-4694-93BA-5714DD828C59}" srcId="{C174A9BD-965B-417A-B967-F83A2668FAB0}" destId="{33CFA312-F446-4581-A97E-73F3B3CAA804}" srcOrd="1" destOrd="0" parTransId="{368D57E4-43A8-4D2D-BF0D-695B0A37A732}" sibTransId="{572ECD03-5F9E-4206-A998-78D382360102}"/>
    <dgm:cxn modelId="{6F6E86CA-8F3E-4FD8-963E-7B123A88F6C0}" srcId="{C174A9BD-965B-417A-B967-F83A2668FAB0}" destId="{7BC2A63C-32FD-4BF6-BC4A-4892BDBF3511}" srcOrd="0" destOrd="0" parTransId="{68B573B7-201A-4B52-9D2C-FAE8926B9A2A}" sibTransId="{6E1C3E5F-0BB0-45FC-8A61-A3D60EFDE119}"/>
    <dgm:cxn modelId="{C78DFACB-A10A-4A93-A028-3BC561D2CA1D}" type="presOf" srcId="{33CFA312-F446-4581-A97E-73F3B3CAA804}" destId="{A1BE0577-9F17-4A6C-8175-48B5FC56162C}" srcOrd="0" destOrd="0" presId="urn:microsoft.com/office/officeart/2005/8/layout/vList2"/>
    <dgm:cxn modelId="{383120CE-9469-4656-BD30-7B949CDC9F77}" srcId="{C174A9BD-965B-417A-B967-F83A2668FAB0}" destId="{5F6A6A7B-A22C-4B4D-99D9-FD619911F59C}" srcOrd="2" destOrd="0" parTransId="{26FAA71A-6081-49A4-86DF-B35A321E5B3F}" sibTransId="{19C730CF-D527-4635-AF58-4393C93B1B88}"/>
    <dgm:cxn modelId="{A9FB7497-01E7-489B-A357-0D352EDABBE1}" type="presParOf" srcId="{D4E270C3-775B-420B-97B5-FAFDFCDA76F8}" destId="{0F07989A-DC0E-4460-89FB-C1569672F2E6}" srcOrd="0" destOrd="0" presId="urn:microsoft.com/office/officeart/2005/8/layout/vList2"/>
    <dgm:cxn modelId="{A7EAF74F-5B0C-4473-9EFD-01699ECF3DA9}" type="presParOf" srcId="{D4E270C3-775B-420B-97B5-FAFDFCDA76F8}" destId="{CE736161-6E00-4161-B3CB-0333C00A8D69}" srcOrd="1" destOrd="0" presId="urn:microsoft.com/office/officeart/2005/8/layout/vList2"/>
    <dgm:cxn modelId="{B052FA78-4A8A-4CE9-8E60-1AFCFE6D6DA9}" type="presParOf" srcId="{D4E270C3-775B-420B-97B5-FAFDFCDA76F8}" destId="{A1BE0577-9F17-4A6C-8175-48B5FC56162C}" srcOrd="2" destOrd="0" presId="urn:microsoft.com/office/officeart/2005/8/layout/vList2"/>
    <dgm:cxn modelId="{A2A941FE-482A-4264-AE17-BBB30218B8F0}" type="presParOf" srcId="{D4E270C3-775B-420B-97B5-FAFDFCDA76F8}" destId="{ABD73476-D028-4DCC-82C7-39795122A463}" srcOrd="3" destOrd="0" presId="urn:microsoft.com/office/officeart/2005/8/layout/vList2"/>
    <dgm:cxn modelId="{BDC62E63-D593-43FA-B848-3D19DCB800B5}" type="presParOf" srcId="{D4E270C3-775B-420B-97B5-FAFDFCDA76F8}" destId="{3624F6AF-FE6E-45BB-AAD0-DA5CBD803F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1147EA-ADA3-48A5-9E99-E02BA6F57BE8}" type="doc">
      <dgm:prSet loTypeId="urn:microsoft.com/office/officeart/2005/8/layout/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A99E7A3C-D397-48B8-95E6-732F97F0A448}">
      <dgm:prSet phldrT="[Text]"/>
      <dgm:spPr/>
      <dgm:t>
        <a:bodyPr/>
        <a:lstStyle/>
        <a:p>
          <a:pPr>
            <a:buNone/>
          </a:pPr>
          <a:r>
            <a:rPr lang="fr-FR" b="1" i="0" dirty="0"/>
            <a:t>DATA EXCHANGE</a:t>
          </a:r>
          <a:endParaRPr lang="fr-FR" dirty="0"/>
        </a:p>
      </dgm:t>
    </dgm:pt>
    <dgm:pt modelId="{F60E4F72-7FD2-429E-8659-66C1B8B286DD}" type="parTrans" cxnId="{DD8857A1-59EC-4D31-B139-770015266CFE}">
      <dgm:prSet/>
      <dgm:spPr/>
      <dgm:t>
        <a:bodyPr/>
        <a:lstStyle/>
        <a:p>
          <a:endParaRPr lang="fr-FR"/>
        </a:p>
      </dgm:t>
    </dgm:pt>
    <dgm:pt modelId="{E2BCFDB8-2088-4555-A4DA-3B1BFF61CF0C}" type="sibTrans" cxnId="{DD8857A1-59EC-4D31-B139-770015266CFE}">
      <dgm:prSet/>
      <dgm:spPr/>
      <dgm:t>
        <a:bodyPr/>
        <a:lstStyle/>
        <a:p>
          <a:endParaRPr lang="fr-FR"/>
        </a:p>
      </dgm:t>
    </dgm:pt>
    <dgm:pt modelId="{72072984-D983-45BD-BA81-32ACA2808EE2}">
      <dgm:prSet phldrT="[Text]" phldr="0"/>
      <dgm:spPr/>
      <dgm:t>
        <a:bodyPr/>
        <a:lstStyle/>
        <a:p>
          <a:pPr>
            <a:buNone/>
          </a:pPr>
          <a:r>
            <a:rPr lang="fr-FR" b="1" i="0" dirty="0"/>
            <a:t>CAPACITY BUILDING</a:t>
          </a:r>
          <a:endParaRPr lang="fr-FR" dirty="0"/>
        </a:p>
      </dgm:t>
    </dgm:pt>
    <dgm:pt modelId="{697C5DFD-9145-455D-81EE-90841183F669}" type="parTrans" cxnId="{6156C213-DA89-470E-84EA-B91B13851F88}">
      <dgm:prSet/>
      <dgm:spPr/>
      <dgm:t>
        <a:bodyPr/>
        <a:lstStyle/>
        <a:p>
          <a:endParaRPr lang="fr-FR"/>
        </a:p>
      </dgm:t>
    </dgm:pt>
    <dgm:pt modelId="{487D3CEA-EA57-4D25-AC4E-BC29A346AEE0}" type="sibTrans" cxnId="{6156C213-DA89-470E-84EA-B91B13851F88}">
      <dgm:prSet/>
      <dgm:spPr/>
      <dgm:t>
        <a:bodyPr/>
        <a:lstStyle/>
        <a:p>
          <a:endParaRPr lang="fr-FR"/>
        </a:p>
      </dgm:t>
    </dgm:pt>
    <dgm:pt modelId="{105FBF9A-DEDB-4878-B632-EDD0073BB417}">
      <dgm:prSet/>
      <dgm:spPr/>
      <dgm:t>
        <a:bodyPr/>
        <a:lstStyle/>
        <a:p>
          <a:pPr>
            <a:buNone/>
          </a:pPr>
          <a:r>
            <a:rPr lang="en-US" b="0" i="0" dirty="0"/>
            <a:t>Specialized Master's level training in "Natural Disaster Risk Management" for 150 officials and stakeholders from Provinces and prefectures.</a:t>
          </a:r>
          <a:endParaRPr lang="fr-FR" dirty="0"/>
        </a:p>
      </dgm:t>
    </dgm:pt>
    <dgm:pt modelId="{380B811F-B208-4113-A66A-21E1636E8316}" type="parTrans" cxnId="{3C7BFE39-E3E0-4D34-A347-C93552D3CC9B}">
      <dgm:prSet/>
      <dgm:spPr/>
      <dgm:t>
        <a:bodyPr/>
        <a:lstStyle/>
        <a:p>
          <a:endParaRPr lang="fr-FR"/>
        </a:p>
      </dgm:t>
    </dgm:pt>
    <dgm:pt modelId="{E27185C5-1C1A-4616-8BC3-354A5ED15B91}" type="sibTrans" cxnId="{3C7BFE39-E3E0-4D34-A347-C93552D3CC9B}">
      <dgm:prSet/>
      <dgm:spPr/>
      <dgm:t>
        <a:bodyPr/>
        <a:lstStyle/>
        <a:p>
          <a:endParaRPr lang="fr-FR"/>
        </a:p>
      </dgm:t>
    </dgm:pt>
    <dgm:pt modelId="{A1258FD2-B7FD-47D2-851C-44114EED0248}">
      <dgm:prSet/>
      <dgm:spPr/>
      <dgm:t>
        <a:bodyPr/>
        <a:lstStyle/>
        <a:p>
          <a:pPr>
            <a:buNone/>
          </a:pPr>
          <a:r>
            <a:rPr lang="en-US" b="0" i="0" dirty="0"/>
            <a:t>Morocco's contribution to feeding the global platform, established by UNDRR, for monitoring the progress indicators of the Sendai Framework objectives.</a:t>
          </a:r>
        </a:p>
      </dgm:t>
    </dgm:pt>
    <dgm:pt modelId="{B6684EBB-9A2C-42C5-83D0-B15D73ECA571}" type="parTrans" cxnId="{BAB29B3B-051A-40A2-92EC-CB024E9B6344}">
      <dgm:prSet/>
      <dgm:spPr/>
      <dgm:t>
        <a:bodyPr/>
        <a:lstStyle/>
        <a:p>
          <a:endParaRPr lang="fr-FR"/>
        </a:p>
      </dgm:t>
    </dgm:pt>
    <dgm:pt modelId="{15D0C581-FCF6-4496-A806-41FF566D42EF}" type="sibTrans" cxnId="{BAB29B3B-051A-40A2-92EC-CB024E9B6344}">
      <dgm:prSet/>
      <dgm:spPr/>
      <dgm:t>
        <a:bodyPr/>
        <a:lstStyle/>
        <a:p>
          <a:endParaRPr lang="fr-FR"/>
        </a:p>
      </dgm:t>
    </dgm:pt>
    <dgm:pt modelId="{83C1EC25-657D-4231-B0D5-56EE4753243D}">
      <dgm:prSet/>
      <dgm:spPr/>
      <dgm:t>
        <a:bodyPr/>
        <a:lstStyle/>
        <a:p>
          <a:pPr>
            <a:buNone/>
          </a:pPr>
          <a:r>
            <a:rPr lang="fr-FR" b="1" i="0" dirty="0"/>
            <a:t>SCIENTIFIC RESEARCH</a:t>
          </a:r>
          <a:endParaRPr lang="fr-FR" dirty="0"/>
        </a:p>
      </dgm:t>
    </dgm:pt>
    <dgm:pt modelId="{2C86F778-F569-400E-A01D-43FE4EC3DB6C}" type="parTrans" cxnId="{18358804-13DD-4EB0-96CC-DC72871A05C5}">
      <dgm:prSet/>
      <dgm:spPr/>
      <dgm:t>
        <a:bodyPr/>
        <a:lstStyle/>
        <a:p>
          <a:endParaRPr lang="fr-FR"/>
        </a:p>
      </dgm:t>
    </dgm:pt>
    <dgm:pt modelId="{C382622E-0FAF-4781-863B-E56254494C23}" type="sibTrans" cxnId="{18358804-13DD-4EB0-96CC-DC72871A05C5}">
      <dgm:prSet/>
      <dgm:spPr/>
      <dgm:t>
        <a:bodyPr/>
        <a:lstStyle/>
        <a:p>
          <a:endParaRPr lang="fr-FR"/>
        </a:p>
      </dgm:t>
    </dgm:pt>
    <dgm:pt modelId="{31611669-E7BD-44EE-B036-D8C2022A4B4F}">
      <dgm:prSet/>
      <dgm:spPr/>
      <dgm:t>
        <a:bodyPr/>
        <a:lstStyle/>
        <a:p>
          <a:pPr>
            <a:buNone/>
          </a:pPr>
          <a:r>
            <a:rPr lang="en-US" b="0" i="0" dirty="0"/>
            <a:t>Launch of doctoral research programs focused on risk management (INAU).</a:t>
          </a:r>
          <a:endParaRPr lang="fr-FR" dirty="0"/>
        </a:p>
      </dgm:t>
    </dgm:pt>
    <dgm:pt modelId="{30358309-8B90-4186-A3DE-0E6EA35631DC}" type="parTrans" cxnId="{E1EC6086-50EF-4EB5-9F3E-D7A1934C0A30}">
      <dgm:prSet/>
      <dgm:spPr/>
      <dgm:t>
        <a:bodyPr/>
        <a:lstStyle/>
        <a:p>
          <a:endParaRPr lang="fr-FR"/>
        </a:p>
      </dgm:t>
    </dgm:pt>
    <dgm:pt modelId="{D6BD17E4-0659-40AB-AECA-7929FC2E4D77}" type="sibTrans" cxnId="{E1EC6086-50EF-4EB5-9F3E-D7A1934C0A30}">
      <dgm:prSet/>
      <dgm:spPr/>
      <dgm:t>
        <a:bodyPr/>
        <a:lstStyle/>
        <a:p>
          <a:endParaRPr lang="fr-FR"/>
        </a:p>
      </dgm:t>
    </dgm:pt>
    <dgm:pt modelId="{EDB42E36-43FE-4317-9DFD-C01F373CB8FD}" type="pres">
      <dgm:prSet presAssocID="{8F1147EA-ADA3-48A5-9E99-E02BA6F57BE8}" presName="linear" presStyleCnt="0">
        <dgm:presLayoutVars>
          <dgm:dir/>
          <dgm:animLvl val="lvl"/>
          <dgm:resizeHandles val="exact"/>
        </dgm:presLayoutVars>
      </dgm:prSet>
      <dgm:spPr/>
    </dgm:pt>
    <dgm:pt modelId="{E7E77677-5BF7-4E8A-A117-B706E9A72978}" type="pres">
      <dgm:prSet presAssocID="{A99E7A3C-D397-48B8-95E6-732F97F0A448}" presName="parentLin" presStyleCnt="0"/>
      <dgm:spPr/>
    </dgm:pt>
    <dgm:pt modelId="{17F6D6AD-C3BC-492B-ACA3-5D8D617CADB0}" type="pres">
      <dgm:prSet presAssocID="{A99E7A3C-D397-48B8-95E6-732F97F0A448}" presName="parentLeftMargin" presStyleLbl="node1" presStyleIdx="0" presStyleCnt="3"/>
      <dgm:spPr/>
    </dgm:pt>
    <dgm:pt modelId="{3DC8C15D-CF86-48C2-A70F-493237CAEB45}" type="pres">
      <dgm:prSet presAssocID="{A99E7A3C-D397-48B8-95E6-732F97F0A4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40FD104-48DA-41E3-B5E8-26273C4EBE92}" type="pres">
      <dgm:prSet presAssocID="{A99E7A3C-D397-48B8-95E6-732F97F0A448}" presName="negativeSpace" presStyleCnt="0"/>
      <dgm:spPr/>
    </dgm:pt>
    <dgm:pt modelId="{8AAB1F55-092A-48AD-93AC-D8AE53111932}" type="pres">
      <dgm:prSet presAssocID="{A99E7A3C-D397-48B8-95E6-732F97F0A448}" presName="childText" presStyleLbl="conFgAcc1" presStyleIdx="0" presStyleCnt="3">
        <dgm:presLayoutVars>
          <dgm:bulletEnabled val="1"/>
        </dgm:presLayoutVars>
      </dgm:prSet>
      <dgm:spPr/>
    </dgm:pt>
    <dgm:pt modelId="{0E5FAFDA-54FA-47AD-B51B-2587BD5A6EAB}" type="pres">
      <dgm:prSet presAssocID="{E2BCFDB8-2088-4555-A4DA-3B1BFF61CF0C}" presName="spaceBetweenRectangles" presStyleCnt="0"/>
      <dgm:spPr/>
    </dgm:pt>
    <dgm:pt modelId="{CEF28F46-9515-45B0-90AD-A7FAAA55D1C3}" type="pres">
      <dgm:prSet presAssocID="{72072984-D983-45BD-BA81-32ACA2808EE2}" presName="parentLin" presStyleCnt="0"/>
      <dgm:spPr/>
    </dgm:pt>
    <dgm:pt modelId="{AA7D37E7-0C48-433D-A26D-E3A21BB0B431}" type="pres">
      <dgm:prSet presAssocID="{72072984-D983-45BD-BA81-32ACA2808EE2}" presName="parentLeftMargin" presStyleLbl="node1" presStyleIdx="0" presStyleCnt="3"/>
      <dgm:spPr/>
    </dgm:pt>
    <dgm:pt modelId="{2C61827F-9E81-42E5-A9A8-1860011F72D3}" type="pres">
      <dgm:prSet presAssocID="{72072984-D983-45BD-BA81-32ACA2808EE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5007C4-8C9B-44F0-B8A9-FA04FA6E84C6}" type="pres">
      <dgm:prSet presAssocID="{72072984-D983-45BD-BA81-32ACA2808EE2}" presName="negativeSpace" presStyleCnt="0"/>
      <dgm:spPr/>
    </dgm:pt>
    <dgm:pt modelId="{AC7F9C3F-231B-4D1A-9D80-A012BB8CB24B}" type="pres">
      <dgm:prSet presAssocID="{72072984-D983-45BD-BA81-32ACA2808EE2}" presName="childText" presStyleLbl="conFgAcc1" presStyleIdx="1" presStyleCnt="3">
        <dgm:presLayoutVars>
          <dgm:bulletEnabled val="1"/>
        </dgm:presLayoutVars>
      </dgm:prSet>
      <dgm:spPr/>
    </dgm:pt>
    <dgm:pt modelId="{4B2FA6C4-236A-490D-B05B-C83E60F2650D}" type="pres">
      <dgm:prSet presAssocID="{487D3CEA-EA57-4D25-AC4E-BC29A346AEE0}" presName="spaceBetweenRectangles" presStyleCnt="0"/>
      <dgm:spPr/>
    </dgm:pt>
    <dgm:pt modelId="{20C42240-460F-42DB-9F89-CE231A8CAED4}" type="pres">
      <dgm:prSet presAssocID="{83C1EC25-657D-4231-B0D5-56EE4753243D}" presName="parentLin" presStyleCnt="0"/>
      <dgm:spPr/>
    </dgm:pt>
    <dgm:pt modelId="{A54572F0-91BD-44BA-9AA4-A2FA17BF1F7B}" type="pres">
      <dgm:prSet presAssocID="{83C1EC25-657D-4231-B0D5-56EE4753243D}" presName="parentLeftMargin" presStyleLbl="node1" presStyleIdx="1" presStyleCnt="3"/>
      <dgm:spPr/>
    </dgm:pt>
    <dgm:pt modelId="{7DFFA47F-03F8-4D82-B301-E5AD88F3C08F}" type="pres">
      <dgm:prSet presAssocID="{83C1EC25-657D-4231-B0D5-56EE475324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841D8D9-2927-4BAD-91FD-D0493993B089}" type="pres">
      <dgm:prSet presAssocID="{83C1EC25-657D-4231-B0D5-56EE4753243D}" presName="negativeSpace" presStyleCnt="0"/>
      <dgm:spPr/>
    </dgm:pt>
    <dgm:pt modelId="{DD54847A-C805-4134-B48D-E86211063138}" type="pres">
      <dgm:prSet presAssocID="{83C1EC25-657D-4231-B0D5-56EE475324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358804-13DD-4EB0-96CC-DC72871A05C5}" srcId="{8F1147EA-ADA3-48A5-9E99-E02BA6F57BE8}" destId="{83C1EC25-657D-4231-B0D5-56EE4753243D}" srcOrd="2" destOrd="0" parTransId="{2C86F778-F569-400E-A01D-43FE4EC3DB6C}" sibTransId="{C382622E-0FAF-4781-863B-E56254494C23}"/>
    <dgm:cxn modelId="{7DA4B90C-C479-4429-AA5B-A65713E919B7}" type="presOf" srcId="{105FBF9A-DEDB-4878-B632-EDD0073BB417}" destId="{AC7F9C3F-231B-4D1A-9D80-A012BB8CB24B}" srcOrd="0" destOrd="0" presId="urn:microsoft.com/office/officeart/2005/8/layout/list1"/>
    <dgm:cxn modelId="{6156C213-DA89-470E-84EA-B91B13851F88}" srcId="{8F1147EA-ADA3-48A5-9E99-E02BA6F57BE8}" destId="{72072984-D983-45BD-BA81-32ACA2808EE2}" srcOrd="1" destOrd="0" parTransId="{697C5DFD-9145-455D-81EE-90841183F669}" sibTransId="{487D3CEA-EA57-4D25-AC4E-BC29A346AEE0}"/>
    <dgm:cxn modelId="{11AAB31C-37D2-4BE3-BB20-24CC310BC127}" type="presOf" srcId="{72072984-D983-45BD-BA81-32ACA2808EE2}" destId="{2C61827F-9E81-42E5-A9A8-1860011F72D3}" srcOrd="1" destOrd="0" presId="urn:microsoft.com/office/officeart/2005/8/layout/list1"/>
    <dgm:cxn modelId="{3C7BFE39-E3E0-4D34-A347-C93552D3CC9B}" srcId="{72072984-D983-45BD-BA81-32ACA2808EE2}" destId="{105FBF9A-DEDB-4878-B632-EDD0073BB417}" srcOrd="0" destOrd="0" parTransId="{380B811F-B208-4113-A66A-21E1636E8316}" sibTransId="{E27185C5-1C1A-4616-8BC3-354A5ED15B91}"/>
    <dgm:cxn modelId="{BAB29B3B-051A-40A2-92EC-CB024E9B6344}" srcId="{A99E7A3C-D397-48B8-95E6-732F97F0A448}" destId="{A1258FD2-B7FD-47D2-851C-44114EED0248}" srcOrd="0" destOrd="0" parTransId="{B6684EBB-9A2C-42C5-83D0-B15D73ECA571}" sibTransId="{15D0C581-FCF6-4496-A806-41FF566D42EF}"/>
    <dgm:cxn modelId="{0478C14A-67E4-42BE-8C40-A2FF594B7DAD}" type="presOf" srcId="{A99E7A3C-D397-48B8-95E6-732F97F0A448}" destId="{17F6D6AD-C3BC-492B-ACA3-5D8D617CADB0}" srcOrd="0" destOrd="0" presId="urn:microsoft.com/office/officeart/2005/8/layout/list1"/>
    <dgm:cxn modelId="{42C0625F-E7AC-48B9-AD4D-521FF9087005}" type="presOf" srcId="{72072984-D983-45BD-BA81-32ACA2808EE2}" destId="{AA7D37E7-0C48-433D-A26D-E3A21BB0B431}" srcOrd="0" destOrd="0" presId="urn:microsoft.com/office/officeart/2005/8/layout/list1"/>
    <dgm:cxn modelId="{82FF5466-166B-4F05-958F-E8C0DDEF95F1}" type="presOf" srcId="{31611669-E7BD-44EE-B036-D8C2022A4B4F}" destId="{DD54847A-C805-4134-B48D-E86211063138}" srcOrd="0" destOrd="0" presId="urn:microsoft.com/office/officeart/2005/8/layout/list1"/>
    <dgm:cxn modelId="{E1EC6086-50EF-4EB5-9F3E-D7A1934C0A30}" srcId="{83C1EC25-657D-4231-B0D5-56EE4753243D}" destId="{31611669-E7BD-44EE-B036-D8C2022A4B4F}" srcOrd="0" destOrd="0" parTransId="{30358309-8B90-4186-A3DE-0E6EA35631DC}" sibTransId="{D6BD17E4-0659-40AB-AECA-7929FC2E4D77}"/>
    <dgm:cxn modelId="{DD8857A1-59EC-4D31-B139-770015266CFE}" srcId="{8F1147EA-ADA3-48A5-9E99-E02BA6F57BE8}" destId="{A99E7A3C-D397-48B8-95E6-732F97F0A448}" srcOrd="0" destOrd="0" parTransId="{F60E4F72-7FD2-429E-8659-66C1B8B286DD}" sibTransId="{E2BCFDB8-2088-4555-A4DA-3B1BFF61CF0C}"/>
    <dgm:cxn modelId="{C0963CAD-4603-4923-BFFF-530E20F8D968}" type="presOf" srcId="{8F1147EA-ADA3-48A5-9E99-E02BA6F57BE8}" destId="{EDB42E36-43FE-4317-9DFD-C01F373CB8FD}" srcOrd="0" destOrd="0" presId="urn:microsoft.com/office/officeart/2005/8/layout/list1"/>
    <dgm:cxn modelId="{A41849D2-4928-4C44-8782-E2404A805C99}" type="presOf" srcId="{A99E7A3C-D397-48B8-95E6-732F97F0A448}" destId="{3DC8C15D-CF86-48C2-A70F-493237CAEB45}" srcOrd="1" destOrd="0" presId="urn:microsoft.com/office/officeart/2005/8/layout/list1"/>
    <dgm:cxn modelId="{646911D8-65B1-4059-89FC-48FE7D3BA9A6}" type="presOf" srcId="{83C1EC25-657D-4231-B0D5-56EE4753243D}" destId="{7DFFA47F-03F8-4D82-B301-E5AD88F3C08F}" srcOrd="1" destOrd="0" presId="urn:microsoft.com/office/officeart/2005/8/layout/list1"/>
    <dgm:cxn modelId="{F04E77D8-B501-422A-83EF-A6E1ED5D3FB2}" type="presOf" srcId="{A1258FD2-B7FD-47D2-851C-44114EED0248}" destId="{8AAB1F55-092A-48AD-93AC-D8AE53111932}" srcOrd="0" destOrd="0" presId="urn:microsoft.com/office/officeart/2005/8/layout/list1"/>
    <dgm:cxn modelId="{6E4865EA-3346-42FE-A173-C725EE07AACB}" type="presOf" srcId="{83C1EC25-657D-4231-B0D5-56EE4753243D}" destId="{A54572F0-91BD-44BA-9AA4-A2FA17BF1F7B}" srcOrd="0" destOrd="0" presId="urn:microsoft.com/office/officeart/2005/8/layout/list1"/>
    <dgm:cxn modelId="{928ECC67-776D-4872-AE1D-E63AB6A89E02}" type="presParOf" srcId="{EDB42E36-43FE-4317-9DFD-C01F373CB8FD}" destId="{E7E77677-5BF7-4E8A-A117-B706E9A72978}" srcOrd="0" destOrd="0" presId="urn:microsoft.com/office/officeart/2005/8/layout/list1"/>
    <dgm:cxn modelId="{8865E67E-98BC-48A7-82D8-F163338637E2}" type="presParOf" srcId="{E7E77677-5BF7-4E8A-A117-B706E9A72978}" destId="{17F6D6AD-C3BC-492B-ACA3-5D8D617CADB0}" srcOrd="0" destOrd="0" presId="urn:microsoft.com/office/officeart/2005/8/layout/list1"/>
    <dgm:cxn modelId="{5564A3AB-AF7B-4148-9714-4EFA0519EAA7}" type="presParOf" srcId="{E7E77677-5BF7-4E8A-A117-B706E9A72978}" destId="{3DC8C15D-CF86-48C2-A70F-493237CAEB45}" srcOrd="1" destOrd="0" presId="urn:microsoft.com/office/officeart/2005/8/layout/list1"/>
    <dgm:cxn modelId="{8F72FC8E-7278-402B-A7EB-F3BF3F7A4A35}" type="presParOf" srcId="{EDB42E36-43FE-4317-9DFD-C01F373CB8FD}" destId="{D40FD104-48DA-41E3-B5E8-26273C4EBE92}" srcOrd="1" destOrd="0" presId="urn:microsoft.com/office/officeart/2005/8/layout/list1"/>
    <dgm:cxn modelId="{F371FFD1-F520-4C31-9045-E3966126743C}" type="presParOf" srcId="{EDB42E36-43FE-4317-9DFD-C01F373CB8FD}" destId="{8AAB1F55-092A-48AD-93AC-D8AE53111932}" srcOrd="2" destOrd="0" presId="urn:microsoft.com/office/officeart/2005/8/layout/list1"/>
    <dgm:cxn modelId="{CC8C8589-5242-4D61-8E32-910E195626E4}" type="presParOf" srcId="{EDB42E36-43FE-4317-9DFD-C01F373CB8FD}" destId="{0E5FAFDA-54FA-47AD-B51B-2587BD5A6EAB}" srcOrd="3" destOrd="0" presId="urn:microsoft.com/office/officeart/2005/8/layout/list1"/>
    <dgm:cxn modelId="{C6BE8DF7-6FA4-4174-BC21-E0D2446E4769}" type="presParOf" srcId="{EDB42E36-43FE-4317-9DFD-C01F373CB8FD}" destId="{CEF28F46-9515-45B0-90AD-A7FAAA55D1C3}" srcOrd="4" destOrd="0" presId="urn:microsoft.com/office/officeart/2005/8/layout/list1"/>
    <dgm:cxn modelId="{0E9658F6-B408-47E7-9988-2E0C71C21D39}" type="presParOf" srcId="{CEF28F46-9515-45B0-90AD-A7FAAA55D1C3}" destId="{AA7D37E7-0C48-433D-A26D-E3A21BB0B431}" srcOrd="0" destOrd="0" presId="urn:microsoft.com/office/officeart/2005/8/layout/list1"/>
    <dgm:cxn modelId="{877A1B19-5D2B-4F90-9A86-6CD5774839F9}" type="presParOf" srcId="{CEF28F46-9515-45B0-90AD-A7FAAA55D1C3}" destId="{2C61827F-9E81-42E5-A9A8-1860011F72D3}" srcOrd="1" destOrd="0" presId="urn:microsoft.com/office/officeart/2005/8/layout/list1"/>
    <dgm:cxn modelId="{B805F5C0-8178-4547-B097-7C1E3732336B}" type="presParOf" srcId="{EDB42E36-43FE-4317-9DFD-C01F373CB8FD}" destId="{3B5007C4-8C9B-44F0-B8A9-FA04FA6E84C6}" srcOrd="5" destOrd="0" presId="urn:microsoft.com/office/officeart/2005/8/layout/list1"/>
    <dgm:cxn modelId="{B8172D86-5BFE-4A03-BB92-4F30E6852A04}" type="presParOf" srcId="{EDB42E36-43FE-4317-9DFD-C01F373CB8FD}" destId="{AC7F9C3F-231B-4D1A-9D80-A012BB8CB24B}" srcOrd="6" destOrd="0" presId="urn:microsoft.com/office/officeart/2005/8/layout/list1"/>
    <dgm:cxn modelId="{603EB766-12A3-4682-892B-ED6B2C076589}" type="presParOf" srcId="{EDB42E36-43FE-4317-9DFD-C01F373CB8FD}" destId="{4B2FA6C4-236A-490D-B05B-C83E60F2650D}" srcOrd="7" destOrd="0" presId="urn:microsoft.com/office/officeart/2005/8/layout/list1"/>
    <dgm:cxn modelId="{431885B5-5121-4672-B676-715522CE774F}" type="presParOf" srcId="{EDB42E36-43FE-4317-9DFD-C01F373CB8FD}" destId="{20C42240-460F-42DB-9F89-CE231A8CAED4}" srcOrd="8" destOrd="0" presId="urn:microsoft.com/office/officeart/2005/8/layout/list1"/>
    <dgm:cxn modelId="{0ACF1B48-345F-422E-82F2-347C57541174}" type="presParOf" srcId="{20C42240-460F-42DB-9F89-CE231A8CAED4}" destId="{A54572F0-91BD-44BA-9AA4-A2FA17BF1F7B}" srcOrd="0" destOrd="0" presId="urn:microsoft.com/office/officeart/2005/8/layout/list1"/>
    <dgm:cxn modelId="{58A71828-030B-4051-88D1-D4D4617806C7}" type="presParOf" srcId="{20C42240-460F-42DB-9F89-CE231A8CAED4}" destId="{7DFFA47F-03F8-4D82-B301-E5AD88F3C08F}" srcOrd="1" destOrd="0" presId="urn:microsoft.com/office/officeart/2005/8/layout/list1"/>
    <dgm:cxn modelId="{06480EEB-A643-45A2-B8E8-4F06F4E96723}" type="presParOf" srcId="{EDB42E36-43FE-4317-9DFD-C01F373CB8FD}" destId="{7841D8D9-2927-4BAD-91FD-D0493993B089}" srcOrd="9" destOrd="0" presId="urn:microsoft.com/office/officeart/2005/8/layout/list1"/>
    <dgm:cxn modelId="{97FF85BF-93FC-41B7-BA35-8A41F36771BB}" type="presParOf" srcId="{EDB42E36-43FE-4317-9DFD-C01F373CB8FD}" destId="{DD54847A-C805-4134-B48D-E862110631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74A9BD-965B-417A-B967-F83A2668FAB0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BC2A63C-32FD-4BF6-BC4A-4892BDBF3511}">
      <dgm:prSet phldrT="[Text]" custT="1"/>
      <dgm:spPr/>
      <dgm:t>
        <a:bodyPr/>
        <a:lstStyle/>
        <a:p>
          <a:pPr algn="ctr">
            <a:buNone/>
          </a:pPr>
          <a:r>
            <a:rPr lang="en-US" sz="3000" b="1" dirty="0"/>
            <a:t>PROGRAM 4</a:t>
          </a:r>
          <a:endParaRPr lang="fr-FR" sz="3000" dirty="0"/>
        </a:p>
      </dgm:t>
    </dgm:pt>
    <dgm:pt modelId="{68B573B7-201A-4B52-9D2C-FAE8926B9A2A}" type="par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6E1C3E5F-0BB0-45FC-8A61-A3D60EFDE119}" type="sib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33CFA312-F446-4581-A97E-73F3B3CAA804}">
      <dgm:prSet phldrT="[Text]" custT="1"/>
      <dgm:spPr/>
      <dgm:t>
        <a:bodyPr/>
        <a:lstStyle/>
        <a:p>
          <a:pPr algn="ctr">
            <a:buNone/>
          </a:pPr>
          <a:r>
            <a:rPr lang="en-US" sz="3000" b="1" dirty="0"/>
            <a:t>PROGRAM 5</a:t>
          </a:r>
          <a:endParaRPr lang="fr-FR" sz="3000" dirty="0"/>
        </a:p>
      </dgm:t>
    </dgm:pt>
    <dgm:pt modelId="{368D57E4-43A8-4D2D-BF0D-695B0A37A732}" type="parTrans" cxnId="{FBBA52A4-A96C-4F76-82F2-C1615BB040D2}">
      <dgm:prSet/>
      <dgm:spPr/>
      <dgm:t>
        <a:bodyPr/>
        <a:lstStyle/>
        <a:p>
          <a:pPr algn="ctr"/>
          <a:endParaRPr lang="fr-FR"/>
        </a:p>
      </dgm:t>
    </dgm:pt>
    <dgm:pt modelId="{572ECD03-5F9E-4206-A998-78D382360102}" type="sibTrans" cxnId="{FBBA52A4-A96C-4F76-82F2-C1615BB040D2}">
      <dgm:prSet/>
      <dgm:spPr/>
      <dgm:t>
        <a:bodyPr/>
        <a:lstStyle/>
        <a:p>
          <a:pPr algn="ctr"/>
          <a:endParaRPr lang="fr-FR"/>
        </a:p>
      </dgm:t>
    </dgm:pt>
    <dgm:pt modelId="{C7FB8219-26B0-4163-A766-0842CDAE94A9}" type="pres">
      <dgm:prSet presAssocID="{C174A9BD-965B-417A-B967-F83A2668FAB0}" presName="Name0" presStyleCnt="0">
        <dgm:presLayoutVars>
          <dgm:dir/>
          <dgm:animLvl val="lvl"/>
          <dgm:resizeHandles/>
        </dgm:presLayoutVars>
      </dgm:prSet>
      <dgm:spPr/>
    </dgm:pt>
    <dgm:pt modelId="{95708D7E-0F87-4078-A5CD-A44DDB6A78E6}" type="pres">
      <dgm:prSet presAssocID="{7BC2A63C-32FD-4BF6-BC4A-4892BDBF3511}" presName="linNode" presStyleCnt="0"/>
      <dgm:spPr/>
    </dgm:pt>
    <dgm:pt modelId="{BA5B8726-B2E3-43CF-B1B2-B163ED6EF347}" type="pres">
      <dgm:prSet presAssocID="{7BC2A63C-32FD-4BF6-BC4A-4892BDBF3511}" presName="parentShp" presStyleLbl="node1" presStyleIdx="0" presStyleCnt="2" custScaleX="138105">
        <dgm:presLayoutVars>
          <dgm:bulletEnabled val="1"/>
        </dgm:presLayoutVars>
      </dgm:prSet>
      <dgm:spPr/>
    </dgm:pt>
    <dgm:pt modelId="{7342D2D8-A84C-4BC0-A087-2AE15BF6782A}" type="pres">
      <dgm:prSet presAssocID="{7BC2A63C-32FD-4BF6-BC4A-4892BDBF3511}" presName="childShp" presStyleLbl="bgAccFollowNode1" presStyleIdx="0" presStyleCnt="2" custScaleX="41972">
        <dgm:presLayoutVars>
          <dgm:bulletEnabled val="1"/>
        </dgm:presLayoutVars>
      </dgm:prSet>
      <dgm:spPr/>
    </dgm:pt>
    <dgm:pt modelId="{BE513A2F-6846-4BCC-8E6F-114916BFD8A9}" type="pres">
      <dgm:prSet presAssocID="{6E1C3E5F-0BB0-45FC-8A61-A3D60EFDE119}" presName="spacing" presStyleCnt="0"/>
      <dgm:spPr/>
    </dgm:pt>
    <dgm:pt modelId="{E05B1894-2FB7-49F2-903F-A4FB3CC13C65}" type="pres">
      <dgm:prSet presAssocID="{33CFA312-F446-4581-A97E-73F3B3CAA804}" presName="linNode" presStyleCnt="0"/>
      <dgm:spPr/>
    </dgm:pt>
    <dgm:pt modelId="{DCCB49D7-E5CD-474F-8F2B-1750ECD81BCA}" type="pres">
      <dgm:prSet presAssocID="{33CFA312-F446-4581-A97E-73F3B3CAA804}" presName="parentShp" presStyleLbl="node1" presStyleIdx="1" presStyleCnt="2" custScaleX="138105">
        <dgm:presLayoutVars>
          <dgm:bulletEnabled val="1"/>
        </dgm:presLayoutVars>
      </dgm:prSet>
      <dgm:spPr/>
    </dgm:pt>
    <dgm:pt modelId="{6B201714-9900-4948-B123-DAFEDA632B78}" type="pres">
      <dgm:prSet presAssocID="{33CFA312-F446-4581-A97E-73F3B3CAA804}" presName="childShp" presStyleLbl="bgAccFollowNode1" presStyleIdx="1" presStyleCnt="2" custScaleX="41972">
        <dgm:presLayoutVars>
          <dgm:bulletEnabled val="1"/>
        </dgm:presLayoutVars>
      </dgm:prSet>
      <dgm:spPr/>
    </dgm:pt>
  </dgm:ptLst>
  <dgm:cxnLst>
    <dgm:cxn modelId="{34B67860-12E3-488E-9DBA-592C4123C661}" type="presOf" srcId="{33CFA312-F446-4581-A97E-73F3B3CAA804}" destId="{DCCB49D7-E5CD-474F-8F2B-1750ECD81BCA}" srcOrd="0" destOrd="0" presId="urn:microsoft.com/office/officeart/2005/8/layout/vList6"/>
    <dgm:cxn modelId="{89EF469A-063A-4AF2-A99F-C3D601F0AE4A}" type="presOf" srcId="{C174A9BD-965B-417A-B967-F83A2668FAB0}" destId="{C7FB8219-26B0-4163-A766-0842CDAE94A9}" srcOrd="0" destOrd="0" presId="urn:microsoft.com/office/officeart/2005/8/layout/vList6"/>
    <dgm:cxn modelId="{FBBA52A4-A96C-4F76-82F2-C1615BB040D2}" srcId="{C174A9BD-965B-417A-B967-F83A2668FAB0}" destId="{33CFA312-F446-4581-A97E-73F3B3CAA804}" srcOrd="1" destOrd="0" parTransId="{368D57E4-43A8-4D2D-BF0D-695B0A37A732}" sibTransId="{572ECD03-5F9E-4206-A998-78D382360102}"/>
    <dgm:cxn modelId="{42C402C4-812B-4B90-A6D2-FE940497D736}" type="presOf" srcId="{7BC2A63C-32FD-4BF6-BC4A-4892BDBF3511}" destId="{BA5B8726-B2E3-43CF-B1B2-B163ED6EF347}" srcOrd="0" destOrd="0" presId="urn:microsoft.com/office/officeart/2005/8/layout/vList6"/>
    <dgm:cxn modelId="{6F6E86CA-8F3E-4FD8-963E-7B123A88F6C0}" srcId="{C174A9BD-965B-417A-B967-F83A2668FAB0}" destId="{7BC2A63C-32FD-4BF6-BC4A-4892BDBF3511}" srcOrd="0" destOrd="0" parTransId="{68B573B7-201A-4B52-9D2C-FAE8926B9A2A}" sibTransId="{6E1C3E5F-0BB0-45FC-8A61-A3D60EFDE119}"/>
    <dgm:cxn modelId="{88B73318-977C-47BF-9E4C-B200DF62E49C}" type="presParOf" srcId="{C7FB8219-26B0-4163-A766-0842CDAE94A9}" destId="{95708D7E-0F87-4078-A5CD-A44DDB6A78E6}" srcOrd="0" destOrd="0" presId="urn:microsoft.com/office/officeart/2005/8/layout/vList6"/>
    <dgm:cxn modelId="{5307721E-B74C-4B86-B815-1D6DF6A61887}" type="presParOf" srcId="{95708D7E-0F87-4078-A5CD-A44DDB6A78E6}" destId="{BA5B8726-B2E3-43CF-B1B2-B163ED6EF347}" srcOrd="0" destOrd="0" presId="urn:microsoft.com/office/officeart/2005/8/layout/vList6"/>
    <dgm:cxn modelId="{06CC2528-EAF5-45F7-BBEA-5C4C1529437E}" type="presParOf" srcId="{95708D7E-0F87-4078-A5CD-A44DDB6A78E6}" destId="{7342D2D8-A84C-4BC0-A087-2AE15BF6782A}" srcOrd="1" destOrd="0" presId="urn:microsoft.com/office/officeart/2005/8/layout/vList6"/>
    <dgm:cxn modelId="{EB4BF4F2-3B2A-42DE-8C50-9E663D5C10FF}" type="presParOf" srcId="{C7FB8219-26B0-4163-A766-0842CDAE94A9}" destId="{BE513A2F-6846-4BCC-8E6F-114916BFD8A9}" srcOrd="1" destOrd="0" presId="urn:microsoft.com/office/officeart/2005/8/layout/vList6"/>
    <dgm:cxn modelId="{757D01A4-D5C1-45C7-A380-A8F4172EB34F}" type="presParOf" srcId="{C7FB8219-26B0-4163-A766-0842CDAE94A9}" destId="{E05B1894-2FB7-49F2-903F-A4FB3CC13C65}" srcOrd="2" destOrd="0" presId="urn:microsoft.com/office/officeart/2005/8/layout/vList6"/>
    <dgm:cxn modelId="{C3886435-2D6F-486F-8CCA-D3F745F6462C}" type="presParOf" srcId="{E05B1894-2FB7-49F2-903F-A4FB3CC13C65}" destId="{DCCB49D7-E5CD-474F-8F2B-1750ECD81BCA}" srcOrd="0" destOrd="0" presId="urn:microsoft.com/office/officeart/2005/8/layout/vList6"/>
    <dgm:cxn modelId="{13247A19-9054-41B9-9D74-EE82C17D30B4}" type="presParOf" srcId="{E05B1894-2FB7-49F2-903F-A4FB3CC13C65}" destId="{6B201714-9900-4948-B123-DAFEDA632B7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74A9BD-965B-417A-B967-F83A2668FAB0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BC2A63C-32FD-4BF6-BC4A-4892BDBF3511}">
      <dgm:prSet phldrT="[Text]"/>
      <dgm:spPr/>
      <dgm:t>
        <a:bodyPr/>
        <a:lstStyle/>
        <a:p>
          <a:pPr algn="ctr">
            <a:buNone/>
          </a:pPr>
          <a:r>
            <a:rPr lang="en-US" dirty="0"/>
            <a:t>Improvement of the national institutional framework of reference for risk assessment</a:t>
          </a:r>
          <a:endParaRPr lang="fr-FR" dirty="0"/>
        </a:p>
      </dgm:t>
    </dgm:pt>
    <dgm:pt modelId="{68B573B7-201A-4B52-9D2C-FAE8926B9A2A}" type="par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6E1C3E5F-0BB0-45FC-8A61-A3D60EFDE119}" type="sibTrans" cxnId="{6F6E86CA-8F3E-4FD8-963E-7B123A88F6C0}">
      <dgm:prSet/>
      <dgm:spPr/>
      <dgm:t>
        <a:bodyPr/>
        <a:lstStyle/>
        <a:p>
          <a:pPr algn="ctr"/>
          <a:endParaRPr lang="fr-FR"/>
        </a:p>
      </dgm:t>
    </dgm:pt>
    <dgm:pt modelId="{5F6A6A7B-A22C-4B4D-99D9-FD619911F59C}">
      <dgm:prSet phldrT="[Text]"/>
      <dgm:spPr/>
      <dgm:t>
        <a:bodyPr/>
        <a:lstStyle/>
        <a:p>
          <a:pPr algn="ctr">
            <a:buNone/>
          </a:pPr>
          <a:r>
            <a:rPr lang="en-US" dirty="0"/>
            <a:t>Studies and risk scenarios for single or multiple hazards in areas with priorities</a:t>
          </a:r>
          <a:endParaRPr lang="fr-FR" dirty="0"/>
        </a:p>
      </dgm:t>
    </dgm:pt>
    <dgm:pt modelId="{26FAA71A-6081-49A4-86DF-B35A321E5B3F}" type="parTrans" cxnId="{6CE9A080-E246-400D-A2BB-97A57C4094D5}">
      <dgm:prSet/>
      <dgm:spPr/>
      <dgm:t>
        <a:bodyPr/>
        <a:lstStyle/>
        <a:p>
          <a:pPr algn="ctr"/>
          <a:endParaRPr lang="fr-FR"/>
        </a:p>
      </dgm:t>
    </dgm:pt>
    <dgm:pt modelId="{19C730CF-D527-4635-AF58-4393C93B1B88}" type="sibTrans" cxnId="{6CE9A080-E246-400D-A2BB-97A57C4094D5}">
      <dgm:prSet/>
      <dgm:spPr/>
      <dgm:t>
        <a:bodyPr/>
        <a:lstStyle/>
        <a:p>
          <a:pPr algn="ctr"/>
          <a:endParaRPr lang="fr-FR"/>
        </a:p>
      </dgm:t>
    </dgm:pt>
    <dgm:pt modelId="{D4E270C3-775B-420B-97B5-FAFDFCDA76F8}" type="pres">
      <dgm:prSet presAssocID="{C174A9BD-965B-417A-B967-F83A2668FAB0}" presName="linear" presStyleCnt="0">
        <dgm:presLayoutVars>
          <dgm:animLvl val="lvl"/>
          <dgm:resizeHandles val="exact"/>
        </dgm:presLayoutVars>
      </dgm:prSet>
      <dgm:spPr/>
    </dgm:pt>
    <dgm:pt modelId="{0F07989A-DC0E-4460-89FB-C1569672F2E6}" type="pres">
      <dgm:prSet presAssocID="{7BC2A63C-32FD-4BF6-BC4A-4892BDBF3511}" presName="parentText" presStyleLbl="node1" presStyleIdx="0" presStyleCnt="2" custLinFactNeighborY="-28332">
        <dgm:presLayoutVars>
          <dgm:chMax val="0"/>
          <dgm:bulletEnabled val="1"/>
        </dgm:presLayoutVars>
      </dgm:prSet>
      <dgm:spPr/>
    </dgm:pt>
    <dgm:pt modelId="{CE736161-6E00-4161-B3CB-0333C00A8D69}" type="pres">
      <dgm:prSet presAssocID="{6E1C3E5F-0BB0-45FC-8A61-A3D60EFDE119}" presName="spacer" presStyleCnt="0"/>
      <dgm:spPr/>
    </dgm:pt>
    <dgm:pt modelId="{3624F6AF-FE6E-45BB-AAD0-DA5CBD803FF5}" type="pres">
      <dgm:prSet presAssocID="{5F6A6A7B-A22C-4B4D-99D9-FD619911F59C}" presName="parentText" presStyleLbl="node1" presStyleIdx="1" presStyleCnt="2" custLinFactY="6789" custLinFactNeighborY="100000">
        <dgm:presLayoutVars>
          <dgm:chMax val="0"/>
          <dgm:bulletEnabled val="1"/>
        </dgm:presLayoutVars>
      </dgm:prSet>
      <dgm:spPr/>
    </dgm:pt>
  </dgm:ptLst>
  <dgm:cxnLst>
    <dgm:cxn modelId="{33DB5A1B-71E4-4EAD-8BE0-7A1C8A4D914B}" type="presOf" srcId="{C174A9BD-965B-417A-B967-F83A2668FAB0}" destId="{D4E270C3-775B-420B-97B5-FAFDFCDA76F8}" srcOrd="0" destOrd="0" presId="urn:microsoft.com/office/officeart/2005/8/layout/vList2"/>
    <dgm:cxn modelId="{6CE9A080-E246-400D-A2BB-97A57C4094D5}" srcId="{C174A9BD-965B-417A-B967-F83A2668FAB0}" destId="{5F6A6A7B-A22C-4B4D-99D9-FD619911F59C}" srcOrd="1" destOrd="0" parTransId="{26FAA71A-6081-49A4-86DF-B35A321E5B3F}" sibTransId="{19C730CF-D527-4635-AF58-4393C93B1B88}"/>
    <dgm:cxn modelId="{D23DCA8B-F58B-4077-8D4B-F8FB9593F395}" type="presOf" srcId="{7BC2A63C-32FD-4BF6-BC4A-4892BDBF3511}" destId="{0F07989A-DC0E-4460-89FB-C1569672F2E6}" srcOrd="0" destOrd="0" presId="urn:microsoft.com/office/officeart/2005/8/layout/vList2"/>
    <dgm:cxn modelId="{02878DB6-033B-4AF3-8033-FECFE914ACAF}" type="presOf" srcId="{5F6A6A7B-A22C-4B4D-99D9-FD619911F59C}" destId="{3624F6AF-FE6E-45BB-AAD0-DA5CBD803FF5}" srcOrd="0" destOrd="0" presId="urn:microsoft.com/office/officeart/2005/8/layout/vList2"/>
    <dgm:cxn modelId="{6F6E86CA-8F3E-4FD8-963E-7B123A88F6C0}" srcId="{C174A9BD-965B-417A-B967-F83A2668FAB0}" destId="{7BC2A63C-32FD-4BF6-BC4A-4892BDBF3511}" srcOrd="0" destOrd="0" parTransId="{68B573B7-201A-4B52-9D2C-FAE8926B9A2A}" sibTransId="{6E1C3E5F-0BB0-45FC-8A61-A3D60EFDE119}"/>
    <dgm:cxn modelId="{A9FB7497-01E7-489B-A357-0D352EDABBE1}" type="presParOf" srcId="{D4E270C3-775B-420B-97B5-FAFDFCDA76F8}" destId="{0F07989A-DC0E-4460-89FB-C1569672F2E6}" srcOrd="0" destOrd="0" presId="urn:microsoft.com/office/officeart/2005/8/layout/vList2"/>
    <dgm:cxn modelId="{A4E0FA53-E08C-4D8E-97C0-5FED34E8458F}" type="presParOf" srcId="{D4E270C3-775B-420B-97B5-FAFDFCDA76F8}" destId="{CE736161-6E00-4161-B3CB-0333C00A8D69}" srcOrd="1" destOrd="0" presId="urn:microsoft.com/office/officeart/2005/8/layout/vList2"/>
    <dgm:cxn modelId="{BCD51F7B-759C-4E60-8FB1-C35380555790}" type="presParOf" srcId="{D4E270C3-775B-420B-97B5-FAFDFCDA76F8}" destId="{3624F6AF-FE6E-45BB-AAD0-DA5CBD803FF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A54EF-AA01-40BC-BD7F-B9F2CFA1112B}">
      <dsp:nvSpPr>
        <dsp:cNvPr id="0" name=""/>
        <dsp:cNvSpPr/>
      </dsp:nvSpPr>
      <dsp:spPr>
        <a:xfrm>
          <a:off x="0" y="71935"/>
          <a:ext cx="544671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E" sz="2000" kern="1200" noProof="0" dirty="0">
              <a:latin typeface="Calibri" panose="020F0502020204030204"/>
              <a:ea typeface="+mn-ea"/>
              <a:cs typeface="+mn-cs"/>
            </a:rPr>
            <a:t>The Western Mediterranean Seismic Network (WM), operating since 1996 with 20 stations</a:t>
          </a:r>
        </a:p>
      </dsp:txBody>
      <dsp:txXfrm>
        <a:off x="59399" y="131334"/>
        <a:ext cx="5327912" cy="1098002"/>
      </dsp:txXfrm>
    </dsp:sp>
    <dsp:sp modelId="{FB3A1DEE-608B-498D-B207-65A9DF6D7193}">
      <dsp:nvSpPr>
        <dsp:cNvPr id="0" name=""/>
        <dsp:cNvSpPr/>
      </dsp:nvSpPr>
      <dsp:spPr>
        <a:xfrm>
          <a:off x="0" y="1475935"/>
          <a:ext cx="544671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Currently, the only Moroccan WM stations openly available in EIDA via GFZ are </a:t>
          </a:r>
          <a:r>
            <a:rPr lang="en-US" sz="2000" b="1" kern="1200" dirty="0"/>
            <a:t>TIO</a:t>
          </a:r>
          <a:r>
            <a:rPr lang="en-US" sz="2000" kern="1200" dirty="0"/>
            <a:t> and </a:t>
          </a:r>
          <a:r>
            <a:rPr lang="en-US" sz="2000" b="1" kern="1200" dirty="0"/>
            <a:t>AVE</a:t>
          </a:r>
          <a:r>
            <a:rPr lang="en-US" sz="2000" kern="1200" dirty="0"/>
            <a:t>.</a:t>
          </a:r>
          <a:endParaRPr lang="en-AE" sz="2000" kern="1200" noProof="0" dirty="0">
            <a:latin typeface="Calibri" panose="020F0502020204030204"/>
            <a:ea typeface="+mn-ea"/>
            <a:cs typeface="+mn-cs"/>
          </a:endParaRPr>
        </a:p>
      </dsp:txBody>
      <dsp:txXfrm>
        <a:off x="59399" y="1535334"/>
        <a:ext cx="5327912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F55-092A-48AD-93AC-D8AE53111932}">
      <dsp:nvSpPr>
        <dsp:cNvPr id="0" name=""/>
        <dsp:cNvSpPr/>
      </dsp:nvSpPr>
      <dsp:spPr>
        <a:xfrm>
          <a:off x="0" y="311724"/>
          <a:ext cx="10515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• Coordinate, guide, and advise the risk assessment actions of different institutes</a:t>
          </a:r>
        </a:p>
      </dsp:txBody>
      <dsp:txXfrm>
        <a:off x="0" y="311724"/>
        <a:ext cx="10515600" cy="850500"/>
      </dsp:txXfrm>
    </dsp:sp>
    <dsp:sp modelId="{3DC8C15D-CF86-48C2-A70F-493237CAEB45}">
      <dsp:nvSpPr>
        <dsp:cNvPr id="0" name=""/>
        <dsp:cNvSpPr/>
      </dsp:nvSpPr>
      <dsp:spPr>
        <a:xfrm>
          <a:off x="525780" y="16524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/>
            <a:t>Risk </a:t>
          </a:r>
          <a:r>
            <a:rPr lang="fr-FR" sz="2000" b="1" i="0" kern="1200" dirty="0" err="1"/>
            <a:t>Assessment</a:t>
          </a:r>
          <a:endParaRPr lang="fr-FR" sz="2000" kern="1200" dirty="0"/>
        </a:p>
      </dsp:txBody>
      <dsp:txXfrm>
        <a:off x="554601" y="45345"/>
        <a:ext cx="7303278" cy="532758"/>
      </dsp:txXfrm>
    </dsp:sp>
    <dsp:sp modelId="{AC7F9C3F-231B-4D1A-9D80-A012BB8CB24B}">
      <dsp:nvSpPr>
        <dsp:cNvPr id="0" name=""/>
        <dsp:cNvSpPr/>
      </dsp:nvSpPr>
      <dsp:spPr>
        <a:xfrm>
          <a:off x="0" y="1565424"/>
          <a:ext cx="10515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• Define national standards for vulnerability and risk</a:t>
          </a:r>
          <a:endParaRPr lang="fr-FR" sz="2000" kern="1200" dirty="0"/>
        </a:p>
      </dsp:txBody>
      <dsp:txXfrm>
        <a:off x="0" y="1565424"/>
        <a:ext cx="10515600" cy="850500"/>
      </dsp:txXfrm>
    </dsp:sp>
    <dsp:sp modelId="{2C61827F-9E81-42E5-A9A8-1860011F72D3}">
      <dsp:nvSpPr>
        <dsp:cNvPr id="0" name=""/>
        <dsp:cNvSpPr/>
      </dsp:nvSpPr>
      <dsp:spPr>
        <a:xfrm>
          <a:off x="525780" y="1270224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 err="1"/>
            <a:t>Definition</a:t>
          </a:r>
          <a:r>
            <a:rPr lang="fr-FR" sz="2000" b="1" i="0" kern="1200" dirty="0"/>
            <a:t> of Standards</a:t>
          </a:r>
          <a:endParaRPr lang="fr-FR" sz="2000" kern="1200" dirty="0"/>
        </a:p>
      </dsp:txBody>
      <dsp:txXfrm>
        <a:off x="554601" y="1299045"/>
        <a:ext cx="7303278" cy="532758"/>
      </dsp:txXfrm>
    </dsp:sp>
    <dsp:sp modelId="{DD54847A-C805-4134-B48D-E86211063138}">
      <dsp:nvSpPr>
        <dsp:cNvPr id="0" name=""/>
        <dsp:cNvSpPr/>
      </dsp:nvSpPr>
      <dsp:spPr>
        <a:xfrm>
          <a:off x="0" y="2819124"/>
          <a:ext cx="10515600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• Maintain a central information directory concerning hazards, vulnerability, and risks, including those potentially induced by climate change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• Host the national geographic information system for vulnerability and risks</a:t>
          </a:r>
          <a:endParaRPr lang="fr-FR" sz="2000" kern="1200" dirty="0"/>
        </a:p>
      </dsp:txBody>
      <dsp:txXfrm>
        <a:off x="0" y="2819124"/>
        <a:ext cx="10515600" cy="1449000"/>
      </dsp:txXfrm>
    </dsp:sp>
    <dsp:sp modelId="{7DFFA47F-03F8-4D82-B301-E5AD88F3C08F}">
      <dsp:nvSpPr>
        <dsp:cNvPr id="0" name=""/>
        <dsp:cNvSpPr/>
      </dsp:nvSpPr>
      <dsp:spPr>
        <a:xfrm>
          <a:off x="525780" y="2523924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/>
            <a:t>Data </a:t>
          </a:r>
          <a:r>
            <a:rPr lang="fr-FR" sz="2000" b="1" i="0" kern="1200" dirty="0" err="1"/>
            <a:t>Processing</a:t>
          </a:r>
          <a:r>
            <a:rPr lang="fr-FR" sz="2000" b="1" i="0" kern="1200" dirty="0"/>
            <a:t> and Sharing</a:t>
          </a:r>
          <a:endParaRPr lang="fr-FR" sz="2000" kern="1200" dirty="0"/>
        </a:p>
      </dsp:txBody>
      <dsp:txXfrm>
        <a:off x="554601" y="2552745"/>
        <a:ext cx="7303278" cy="5327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E4C60-B0A4-4AC1-ABCF-C75D85566342}">
      <dsp:nvSpPr>
        <dsp:cNvPr id="0" name=""/>
        <dsp:cNvSpPr/>
      </dsp:nvSpPr>
      <dsp:spPr>
        <a:xfrm>
          <a:off x="-6838777" y="-1045622"/>
          <a:ext cx="8139051" cy="8139051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7F7BD-B7E9-4646-95C0-D2D8F2A546A3}">
      <dsp:nvSpPr>
        <dsp:cNvPr id="0" name=""/>
        <dsp:cNvSpPr/>
      </dsp:nvSpPr>
      <dsp:spPr>
        <a:xfrm>
          <a:off x="567853" y="377866"/>
          <a:ext cx="11063083" cy="7562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248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Strengthening Morocco’s integration into the European Integrated Data Archive (EIDA) to ensure </a:t>
          </a:r>
          <a:r>
            <a:rPr lang="en-US" sz="2200" b="1" kern="1200" dirty="0"/>
            <a:t>open access and interoperability of seismic data </a:t>
          </a:r>
          <a:r>
            <a:rPr lang="en-US" sz="2200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is</a:t>
          </a:r>
          <a:r>
            <a:rPr lang="en-US" sz="2200" b="1" kern="1200" dirty="0"/>
            <a:t> </a:t>
          </a:r>
          <a:r>
            <a:rPr lang="en-US" sz="2200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a must</a:t>
          </a:r>
          <a:endParaRPr lang="fr-FR" sz="2200" kern="1200" dirty="0"/>
        </a:p>
      </dsp:txBody>
      <dsp:txXfrm>
        <a:off x="567853" y="377866"/>
        <a:ext cx="11063083" cy="756217"/>
      </dsp:txXfrm>
    </dsp:sp>
    <dsp:sp modelId="{A5B162D2-FF23-4805-9276-A2AA88D2DF15}">
      <dsp:nvSpPr>
        <dsp:cNvPr id="0" name=""/>
        <dsp:cNvSpPr/>
      </dsp:nvSpPr>
      <dsp:spPr>
        <a:xfrm>
          <a:off x="95217" y="283339"/>
          <a:ext cx="945272" cy="945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5A0205-83C7-4FE4-801D-B4EC19994DAD}">
      <dsp:nvSpPr>
        <dsp:cNvPr id="0" name=""/>
        <dsp:cNvSpPr/>
      </dsp:nvSpPr>
      <dsp:spPr>
        <a:xfrm>
          <a:off x="1109737" y="1511830"/>
          <a:ext cx="10521199" cy="7562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24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Enhancing national monitoring capacities and data sharing quality through the </a:t>
          </a:r>
          <a:r>
            <a:rPr lang="en-US" sz="1900" b="1" kern="1200" dirty="0"/>
            <a:t>National Observatory of Natural Hazards (Ministry of interior)</a:t>
          </a:r>
          <a:r>
            <a:rPr lang="en-US" sz="1900" kern="1200" dirty="0"/>
            <a:t> in collaboration with Mohammed V University in Rabat</a:t>
          </a:r>
          <a:endParaRPr lang="fr-FR" sz="1900" kern="1200" dirty="0"/>
        </a:p>
      </dsp:txBody>
      <dsp:txXfrm>
        <a:off x="1109737" y="1511830"/>
        <a:ext cx="10521199" cy="756217"/>
      </dsp:txXfrm>
    </dsp:sp>
    <dsp:sp modelId="{C8B6E9BC-571A-4DEF-9312-F0941B038242}">
      <dsp:nvSpPr>
        <dsp:cNvPr id="0" name=""/>
        <dsp:cNvSpPr/>
      </dsp:nvSpPr>
      <dsp:spPr>
        <a:xfrm>
          <a:off x="637101" y="1417303"/>
          <a:ext cx="945272" cy="945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9A64A8-E005-426D-9A0B-F1E9BAF17864}">
      <dsp:nvSpPr>
        <dsp:cNvPr id="0" name=""/>
        <dsp:cNvSpPr/>
      </dsp:nvSpPr>
      <dsp:spPr>
        <a:xfrm>
          <a:off x="1276052" y="2645794"/>
          <a:ext cx="10354885" cy="7562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24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Integration of additional Moroccan stations into EIDA (EPOS) is planned once station upgrades are completed (Outdated hardware)</a:t>
          </a:r>
          <a:endParaRPr lang="fr-FR" sz="1900" kern="1200" dirty="0"/>
        </a:p>
      </dsp:txBody>
      <dsp:txXfrm>
        <a:off x="1276052" y="2645794"/>
        <a:ext cx="10354885" cy="756217"/>
      </dsp:txXfrm>
    </dsp:sp>
    <dsp:sp modelId="{48C10B38-BE97-4FE6-8FC7-47A7617493B8}">
      <dsp:nvSpPr>
        <dsp:cNvPr id="0" name=""/>
        <dsp:cNvSpPr/>
      </dsp:nvSpPr>
      <dsp:spPr>
        <a:xfrm>
          <a:off x="803415" y="2551266"/>
          <a:ext cx="945272" cy="945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EA0D77-1631-48D8-95F3-DBD666B80EEB}">
      <dsp:nvSpPr>
        <dsp:cNvPr id="0" name=""/>
        <dsp:cNvSpPr/>
      </dsp:nvSpPr>
      <dsp:spPr>
        <a:xfrm>
          <a:off x="1109737" y="3779757"/>
          <a:ext cx="10521199" cy="7562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24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Supporting the development of the network through national funding mechanisms such as the </a:t>
          </a:r>
          <a:r>
            <a:rPr lang="fr-FR" sz="1900" kern="1200" dirty="0"/>
            <a:t>Natural </a:t>
          </a:r>
          <a:r>
            <a:rPr lang="fr-FR" sz="1900" kern="1200" dirty="0" err="1"/>
            <a:t>Disaster</a:t>
          </a:r>
          <a:r>
            <a:rPr lang="fr-FR" sz="1900" kern="1200" dirty="0"/>
            <a:t> Relief </a:t>
          </a:r>
          <a:r>
            <a:rPr lang="fr-FR" sz="1900" kern="1200" dirty="0" err="1"/>
            <a:t>Fund</a:t>
          </a:r>
          <a:r>
            <a:rPr lang="en-US" sz="1900" kern="1200" dirty="0"/>
            <a:t> (FLCN)</a:t>
          </a:r>
          <a:endParaRPr lang="fr-FR" sz="1900" kern="1200" dirty="0"/>
        </a:p>
      </dsp:txBody>
      <dsp:txXfrm>
        <a:off x="1109737" y="3779757"/>
        <a:ext cx="10521199" cy="756217"/>
      </dsp:txXfrm>
    </dsp:sp>
    <dsp:sp modelId="{F29E1AD2-ACE4-407A-95F2-8556D5404F9F}">
      <dsp:nvSpPr>
        <dsp:cNvPr id="0" name=""/>
        <dsp:cNvSpPr/>
      </dsp:nvSpPr>
      <dsp:spPr>
        <a:xfrm>
          <a:off x="637101" y="3685230"/>
          <a:ext cx="945272" cy="945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8E21A0-575E-47A3-80F7-6BD534B5B4F6}">
      <dsp:nvSpPr>
        <dsp:cNvPr id="0" name=""/>
        <dsp:cNvSpPr/>
      </dsp:nvSpPr>
      <dsp:spPr>
        <a:xfrm>
          <a:off x="567853" y="4913721"/>
          <a:ext cx="11063083" cy="75621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24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Expanding cooperation through </a:t>
          </a:r>
          <a:r>
            <a:rPr lang="en-US" sz="1900" b="1" kern="1200" dirty="0"/>
            <a:t>new funding </a:t>
          </a:r>
          <a:r>
            <a:rPr lang="en-US" sz="1900" b="1" kern="1200"/>
            <a:t>opportunities form</a:t>
          </a:r>
          <a:r>
            <a:rPr lang="en-US" sz="1900" kern="1200"/>
            <a:t> </a:t>
          </a:r>
          <a:r>
            <a:rPr lang="en-US" sz="1900" kern="1200" dirty="0"/>
            <a:t>to strengthen scientific collaboration, infrastructure and data sharing.</a:t>
          </a:r>
          <a:endParaRPr lang="fr-FR" sz="1900" kern="1200" dirty="0"/>
        </a:p>
      </dsp:txBody>
      <dsp:txXfrm>
        <a:off x="567853" y="4913721"/>
        <a:ext cx="11063083" cy="756217"/>
      </dsp:txXfrm>
    </dsp:sp>
    <dsp:sp modelId="{BA24FEDA-29E8-4262-8265-D55436080403}">
      <dsp:nvSpPr>
        <dsp:cNvPr id="0" name=""/>
        <dsp:cNvSpPr/>
      </dsp:nvSpPr>
      <dsp:spPr>
        <a:xfrm>
          <a:off x="95217" y="4819194"/>
          <a:ext cx="945272" cy="9452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8DD56-33BD-4ECE-AE7C-4122333909CB}">
      <dsp:nvSpPr>
        <dsp:cNvPr id="0" name=""/>
        <dsp:cNvSpPr/>
      </dsp:nvSpPr>
      <dsp:spPr>
        <a:xfrm>
          <a:off x="0" y="1550651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1475A-762D-4A55-9313-79C3A082F678}">
      <dsp:nvSpPr>
        <dsp:cNvPr id="0" name=""/>
        <dsp:cNvSpPr/>
      </dsp:nvSpPr>
      <dsp:spPr>
        <a:xfrm>
          <a:off x="752938" y="1299731"/>
          <a:ext cx="10541132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b="1" kern="1200" dirty="0">
              <a:effectLst/>
            </a:rPr>
            <a:t>2008:</a:t>
          </a:r>
          <a:r>
            <a:rPr lang="en-US" sz="1700" b="0" kern="1200" dirty="0">
              <a:effectLst/>
            </a:rPr>
            <a:t> Creation of the CVC — improved monitoring, early warning, coordination</a:t>
          </a:r>
          <a:endParaRPr lang="fr-FR" sz="1700" kern="1200" dirty="0"/>
        </a:p>
      </dsp:txBody>
      <dsp:txXfrm>
        <a:off x="777436" y="1324229"/>
        <a:ext cx="10492136" cy="452844"/>
      </dsp:txXfrm>
    </dsp:sp>
    <dsp:sp modelId="{EDE9D4EB-AFDC-40C3-AE3D-71C31D4513B2}">
      <dsp:nvSpPr>
        <dsp:cNvPr id="0" name=""/>
        <dsp:cNvSpPr/>
      </dsp:nvSpPr>
      <dsp:spPr>
        <a:xfrm>
          <a:off x="0" y="2349668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23732-C5DC-4AD4-AEC7-1759DB3535AB}">
      <dsp:nvSpPr>
        <dsp:cNvPr id="0" name=""/>
        <dsp:cNvSpPr/>
      </dsp:nvSpPr>
      <dsp:spPr>
        <a:xfrm>
          <a:off x="752938" y="2098748"/>
          <a:ext cx="10541132" cy="50184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b="1" kern="1200" dirty="0">
              <a:effectLst/>
            </a:rPr>
            <a:t>2009:</a:t>
          </a:r>
          <a:r>
            <a:rPr lang="en-US" sz="1700" b="0" kern="1200" dirty="0">
              <a:effectLst/>
            </a:rPr>
            <a:t> CAS‑FLCN established — stable financing for prevention &amp; response</a:t>
          </a:r>
          <a:endParaRPr lang="fr-FR" sz="1700" kern="1200" dirty="0"/>
        </a:p>
      </dsp:txBody>
      <dsp:txXfrm>
        <a:off x="777436" y="2123246"/>
        <a:ext cx="10492136" cy="452844"/>
      </dsp:txXfrm>
    </dsp:sp>
    <dsp:sp modelId="{A84999E7-6D57-4199-BE3D-94A207D8683E}">
      <dsp:nvSpPr>
        <dsp:cNvPr id="0" name=""/>
        <dsp:cNvSpPr/>
      </dsp:nvSpPr>
      <dsp:spPr>
        <a:xfrm>
          <a:off x="0" y="3148686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26261-2786-4E27-9182-9589042C4B9E}">
      <dsp:nvSpPr>
        <dsp:cNvPr id="0" name=""/>
        <dsp:cNvSpPr/>
      </dsp:nvSpPr>
      <dsp:spPr>
        <a:xfrm>
          <a:off x="752938" y="2897766"/>
          <a:ext cx="10541132" cy="50184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7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2014:</a:t>
          </a:r>
          <a:r>
            <a:rPr lang="fr-FR" sz="1700" b="0" i="0" kern="1200" dirty="0">
              <a:effectLst/>
              <a:latin typeface="Neue Haas Grotesk Text Pro (Body)"/>
            </a:rPr>
            <a:t> </a:t>
          </a:r>
          <a:r>
            <a:rPr lang="fr-FR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FLCN shift – </a:t>
          </a:r>
          <a:r>
            <a:rPr lang="en-AE" sz="17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From</a:t>
          </a:r>
          <a:r>
            <a:rPr lang="fr-FR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Post-damage </a:t>
          </a:r>
          <a:r>
            <a:rPr lang="en-AE" sz="17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repairing</a:t>
          </a:r>
          <a:r>
            <a:rPr lang="fr-FR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en-AE" sz="17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funds</a:t>
          </a:r>
          <a:r>
            <a:rPr lang="fr-FR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to </a:t>
          </a:r>
          <a:r>
            <a:rPr lang="en-AE" sz="17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risk reduction financial support</a:t>
          </a:r>
          <a:endParaRPr lang="fr-FR" sz="1700" kern="1200" dirty="0"/>
        </a:p>
      </dsp:txBody>
      <dsp:txXfrm>
        <a:off x="777436" y="2922264"/>
        <a:ext cx="10492136" cy="452844"/>
      </dsp:txXfrm>
    </dsp:sp>
    <dsp:sp modelId="{33E54DF4-8B9A-4527-9B60-7AF0FA88D953}">
      <dsp:nvSpPr>
        <dsp:cNvPr id="0" name=""/>
        <dsp:cNvSpPr/>
      </dsp:nvSpPr>
      <dsp:spPr>
        <a:xfrm>
          <a:off x="0" y="3947703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A3413-B877-4319-A9CA-9E75B35894EE}">
      <dsp:nvSpPr>
        <dsp:cNvPr id="0" name=""/>
        <dsp:cNvSpPr/>
      </dsp:nvSpPr>
      <dsp:spPr>
        <a:xfrm>
          <a:off x="752938" y="3696783"/>
          <a:ext cx="10541132" cy="50184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E" sz="17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2016</a:t>
          </a:r>
          <a:r>
            <a:rPr lang="en-AE" sz="1700" b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: PGIR established </a:t>
          </a:r>
          <a:r>
            <a:rPr lang="en-US" sz="1700" b="0" kern="1200" dirty="0">
              <a:effectLst/>
            </a:rPr>
            <a:t>— supported by the word bank  </a:t>
          </a:r>
          <a:r>
            <a:rPr lang="en-US" sz="1700" b="0" kern="1200" dirty="0">
              <a:effectLst/>
              <a:sym typeface="Wingdings" panose="05000000000000000000" pitchFamily="2" charset="2"/>
            </a:rPr>
            <a:t></a:t>
          </a:r>
          <a:r>
            <a:rPr lang="en-US" sz="1700" b="0" kern="1200" dirty="0">
              <a:effectLst/>
            </a:rPr>
            <a:t>  public institutions calls for project framework</a:t>
          </a:r>
          <a:endParaRPr lang="fr-FR" sz="1700" kern="1200" dirty="0"/>
        </a:p>
      </dsp:txBody>
      <dsp:txXfrm>
        <a:off x="777436" y="3721281"/>
        <a:ext cx="10492136" cy="452844"/>
      </dsp:txXfrm>
    </dsp:sp>
    <dsp:sp modelId="{6971E553-9122-4846-92F5-A73E271A0537}">
      <dsp:nvSpPr>
        <dsp:cNvPr id="0" name=""/>
        <dsp:cNvSpPr/>
      </dsp:nvSpPr>
      <dsp:spPr>
        <a:xfrm>
          <a:off x="0" y="4746720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08CA6E-5BE1-48A1-911B-4BF48303AB9B}">
      <dsp:nvSpPr>
        <dsp:cNvPr id="0" name=""/>
        <dsp:cNvSpPr/>
      </dsp:nvSpPr>
      <dsp:spPr>
        <a:xfrm>
          <a:off x="752938" y="4495800"/>
          <a:ext cx="10541132" cy="50184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2020</a:t>
          </a:r>
          <a:r>
            <a:rPr lang="en-US" sz="1700" b="0" kern="1200" dirty="0">
              <a:effectLst/>
            </a:rPr>
            <a:t> </a:t>
          </a:r>
          <a:r>
            <a:rPr lang="en-US" sz="17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– 2030: </a:t>
          </a:r>
          <a:r>
            <a:rPr lang="en-US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Establishment of the</a:t>
          </a:r>
          <a:r>
            <a:rPr lang="en-US" sz="17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</a:t>
          </a:r>
          <a:r>
            <a:rPr lang="en-US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National Risk Management Strategy</a:t>
          </a:r>
          <a:r>
            <a:rPr lang="en-US" sz="1700" b="0" i="0" kern="1200" dirty="0">
              <a:solidFill>
                <a:schemeClr val="tx1"/>
              </a:solidFill>
              <a:effectLst/>
              <a:latin typeface="Neue Haas Grotesk Text Pro (Body)"/>
              <a:ea typeface="+mn-ea"/>
              <a:cs typeface="+mn-cs"/>
            </a:rPr>
            <a:t> </a:t>
          </a:r>
          <a:r>
            <a:rPr lang="en-US" sz="1700" b="0" kern="1200" dirty="0">
              <a:effectLst/>
            </a:rPr>
            <a:t>&amp; its 5 strategic pillars</a:t>
          </a:r>
          <a:endParaRPr lang="fr-FR" sz="1700" kern="1200" dirty="0"/>
        </a:p>
      </dsp:txBody>
      <dsp:txXfrm>
        <a:off x="777436" y="4520298"/>
        <a:ext cx="10492136" cy="452844"/>
      </dsp:txXfrm>
    </dsp:sp>
    <dsp:sp modelId="{3E66EF43-F928-4A8F-9644-C0398FC8A7BF}">
      <dsp:nvSpPr>
        <dsp:cNvPr id="0" name=""/>
        <dsp:cNvSpPr/>
      </dsp:nvSpPr>
      <dsp:spPr>
        <a:xfrm>
          <a:off x="0" y="5545738"/>
          <a:ext cx="9392751" cy="4562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B9FFF-5936-4D6E-9B8F-89D998FC98E7}">
      <dsp:nvSpPr>
        <dsp:cNvPr id="0" name=""/>
        <dsp:cNvSpPr/>
      </dsp:nvSpPr>
      <dsp:spPr>
        <a:xfrm>
          <a:off x="752938" y="5294818"/>
          <a:ext cx="10541132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430" tIns="0" rIns="39843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2020: </a:t>
          </a:r>
          <a:r>
            <a:rPr lang="en-US" sz="17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The creation of the DGRN, so as to coordinate stakeholders, promoting standardization  and share data.</a:t>
          </a:r>
          <a:endParaRPr lang="fr-FR" sz="1700" kern="1200" dirty="0"/>
        </a:p>
      </dsp:txBody>
      <dsp:txXfrm>
        <a:off x="777436" y="5319316"/>
        <a:ext cx="10492136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79B7F-4314-4EDC-8F2A-153F47D7B0B7}">
      <dsp:nvSpPr>
        <dsp:cNvPr id="0" name=""/>
        <dsp:cNvSpPr/>
      </dsp:nvSpPr>
      <dsp:spPr>
        <a:xfrm>
          <a:off x="1779667" y="93681"/>
          <a:ext cx="2770622" cy="7150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Strategic axis</a:t>
          </a:r>
        </a:p>
      </dsp:txBody>
      <dsp:txXfrm>
        <a:off x="1814573" y="128587"/>
        <a:ext cx="2700810" cy="645240"/>
      </dsp:txXfrm>
    </dsp:sp>
    <dsp:sp modelId="{8B63CA17-3B10-44BF-A441-5C286C80F8D0}">
      <dsp:nvSpPr>
        <dsp:cNvPr id="0" name=""/>
        <dsp:cNvSpPr/>
      </dsp:nvSpPr>
      <dsp:spPr>
        <a:xfrm>
          <a:off x="0" y="860574"/>
          <a:ext cx="6329957" cy="715052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Strengthening Governance</a:t>
          </a:r>
          <a:r>
            <a:rPr lang="en-US" sz="1800" kern="1200" dirty="0"/>
            <a:t> of natural risk management.</a:t>
          </a:r>
          <a:endParaRPr lang="fr-FR" sz="1800" kern="1200" dirty="0"/>
        </a:p>
      </dsp:txBody>
      <dsp:txXfrm>
        <a:off x="34906" y="895480"/>
        <a:ext cx="6260145" cy="645240"/>
      </dsp:txXfrm>
    </dsp:sp>
    <dsp:sp modelId="{D939F4F6-0F93-452C-8446-BEF6BBFB90DB}">
      <dsp:nvSpPr>
        <dsp:cNvPr id="0" name=""/>
        <dsp:cNvSpPr/>
      </dsp:nvSpPr>
      <dsp:spPr>
        <a:xfrm>
          <a:off x="0" y="1627467"/>
          <a:ext cx="6329957" cy="715052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Improving Knowledge</a:t>
          </a:r>
          <a:r>
            <a:rPr lang="en-US" sz="1800" kern="1200" dirty="0"/>
            <a:t> and evaluation of natural risks.</a:t>
          </a:r>
          <a:endParaRPr lang="fr-FR" sz="1800" kern="1200" dirty="0"/>
        </a:p>
      </dsp:txBody>
      <dsp:txXfrm>
        <a:off x="34906" y="1662373"/>
        <a:ext cx="6260145" cy="645240"/>
      </dsp:txXfrm>
    </dsp:sp>
    <dsp:sp modelId="{07B9C2B7-323C-41FE-B35C-3319BB634A54}">
      <dsp:nvSpPr>
        <dsp:cNvPr id="0" name=""/>
        <dsp:cNvSpPr/>
      </dsp:nvSpPr>
      <dsp:spPr>
        <a:xfrm>
          <a:off x="0" y="2394360"/>
          <a:ext cx="6329957" cy="715052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Prevention of Natural Risks</a:t>
          </a:r>
          <a:r>
            <a:rPr lang="en-US" sz="1800" kern="1200" dirty="0"/>
            <a:t> and development of resilience.</a:t>
          </a:r>
          <a:endParaRPr lang="fr-FR" sz="1800" kern="1200" dirty="0"/>
        </a:p>
      </dsp:txBody>
      <dsp:txXfrm>
        <a:off x="34906" y="2429266"/>
        <a:ext cx="6260145" cy="645240"/>
      </dsp:txXfrm>
    </dsp:sp>
    <dsp:sp modelId="{ED023BB6-CD1E-4539-AAFB-1EDA547CCA39}">
      <dsp:nvSpPr>
        <dsp:cNvPr id="0" name=""/>
        <dsp:cNvSpPr/>
      </dsp:nvSpPr>
      <dsp:spPr>
        <a:xfrm>
          <a:off x="0" y="3161252"/>
          <a:ext cx="6329957" cy="715052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Disaster Preparedness</a:t>
          </a:r>
          <a:r>
            <a:rPr lang="en-US" sz="1800" kern="1200" dirty="0"/>
            <a:t> for rapid recovery and better reconstruction.</a:t>
          </a:r>
          <a:endParaRPr lang="fr-FR" sz="1800" kern="1200" dirty="0"/>
        </a:p>
      </dsp:txBody>
      <dsp:txXfrm>
        <a:off x="34906" y="3196158"/>
        <a:ext cx="6260145" cy="645240"/>
      </dsp:txXfrm>
    </dsp:sp>
    <dsp:sp modelId="{6B616254-564A-4A9F-9D97-B6740688F41B}">
      <dsp:nvSpPr>
        <dsp:cNvPr id="0" name=""/>
        <dsp:cNvSpPr/>
      </dsp:nvSpPr>
      <dsp:spPr>
        <a:xfrm>
          <a:off x="0" y="3928145"/>
          <a:ext cx="6329957" cy="715052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Promotion of Scientific Research</a:t>
          </a:r>
          <a:r>
            <a:rPr lang="en-US" sz="1800" b="0" i="0" kern="1200" dirty="0"/>
            <a:t>, international cooperation, and capacity building.</a:t>
          </a:r>
          <a:endParaRPr lang="fr-FR" sz="1800" kern="1200" dirty="0"/>
        </a:p>
      </dsp:txBody>
      <dsp:txXfrm>
        <a:off x="34906" y="3963051"/>
        <a:ext cx="6260145" cy="645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87608-7194-427A-A5D8-E56EDA562C2E}">
      <dsp:nvSpPr>
        <dsp:cNvPr id="0" name=""/>
        <dsp:cNvSpPr/>
      </dsp:nvSpPr>
      <dsp:spPr>
        <a:xfrm>
          <a:off x="0" y="83909"/>
          <a:ext cx="758561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>
              <a:solidFill>
                <a:schemeClr val="tx1"/>
              </a:solidFill>
              <a:effectLst/>
            </a:rPr>
            <a:t>2020</a:t>
          </a:r>
          <a:r>
            <a:rPr lang="en-US" sz="1500" b="0" kern="1200" dirty="0">
              <a:effectLst/>
            </a:rPr>
            <a:t> </a:t>
          </a:r>
          <a:r>
            <a:rPr lang="en-US" sz="1500" b="1" kern="1200" dirty="0">
              <a:solidFill>
                <a:schemeClr val="tx1"/>
              </a:solidFill>
              <a:effectLst/>
            </a:rPr>
            <a:t>– 2030: </a:t>
          </a:r>
          <a:r>
            <a:rPr lang="en-US" sz="1500" b="0" kern="1200" dirty="0">
              <a:solidFill>
                <a:schemeClr val="tx1"/>
              </a:solidFill>
              <a:effectLst/>
            </a:rPr>
            <a:t>Establishment of the</a:t>
          </a:r>
          <a:r>
            <a:rPr lang="en-US" sz="1500" b="1" kern="1200" dirty="0">
              <a:solidFill>
                <a:schemeClr val="tx1"/>
              </a:solidFill>
              <a:effectLst/>
            </a:rPr>
            <a:t> </a:t>
          </a:r>
          <a:r>
            <a:rPr lang="en-US" sz="1500" b="0" kern="1200" dirty="0">
              <a:solidFill>
                <a:schemeClr val="tx1"/>
              </a:solidFill>
              <a:effectLst/>
            </a:rPr>
            <a:t>National Risk Management Strategy </a:t>
          </a:r>
          <a:r>
            <a:rPr lang="en-US" sz="1500" b="0" kern="1200" dirty="0">
              <a:effectLst/>
            </a:rPr>
            <a:t>&amp; its 5 strategic pillars</a:t>
          </a:r>
          <a:endParaRPr lang="fr-FR" sz="1500" kern="1200" dirty="0"/>
        </a:p>
      </dsp:txBody>
      <dsp:txXfrm>
        <a:off x="17563" y="101472"/>
        <a:ext cx="7550493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2D2D8-A84C-4BC0-A087-2AE15BF6782A}">
      <dsp:nvSpPr>
        <dsp:cNvPr id="0" name=""/>
        <dsp:cNvSpPr/>
      </dsp:nvSpPr>
      <dsp:spPr>
        <a:xfrm>
          <a:off x="3691048" y="0"/>
          <a:ext cx="1429390" cy="11922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5B8726-B2E3-43CF-B1B2-B163ED6EF347}">
      <dsp:nvSpPr>
        <dsp:cNvPr id="0" name=""/>
        <dsp:cNvSpPr/>
      </dsp:nvSpPr>
      <dsp:spPr>
        <a:xfrm>
          <a:off x="555529" y="0"/>
          <a:ext cx="3135518" cy="11922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PROGRAM 16</a:t>
          </a:r>
          <a:endParaRPr lang="fr-FR" sz="3000" kern="1200" dirty="0"/>
        </a:p>
      </dsp:txBody>
      <dsp:txXfrm>
        <a:off x="613732" y="58203"/>
        <a:ext cx="3019112" cy="1075891"/>
      </dsp:txXfrm>
    </dsp:sp>
    <dsp:sp modelId="{6B201714-9900-4948-B123-DAFEDA632B78}">
      <dsp:nvSpPr>
        <dsp:cNvPr id="0" name=""/>
        <dsp:cNvSpPr/>
      </dsp:nvSpPr>
      <dsp:spPr>
        <a:xfrm>
          <a:off x="3691048" y="1311527"/>
          <a:ext cx="1429390" cy="11922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CB49D7-E5CD-474F-8F2B-1750ECD81BCA}">
      <dsp:nvSpPr>
        <dsp:cNvPr id="0" name=""/>
        <dsp:cNvSpPr/>
      </dsp:nvSpPr>
      <dsp:spPr>
        <a:xfrm>
          <a:off x="555529" y="1311527"/>
          <a:ext cx="3135518" cy="1192297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PROGRAM 17</a:t>
          </a:r>
          <a:endParaRPr lang="fr-FR" sz="3000" kern="1200" dirty="0"/>
        </a:p>
      </dsp:txBody>
      <dsp:txXfrm>
        <a:off x="613732" y="1369730"/>
        <a:ext cx="3019112" cy="1075891"/>
      </dsp:txXfrm>
    </dsp:sp>
    <dsp:sp modelId="{DC15E01B-E592-4622-9146-03A72406A227}">
      <dsp:nvSpPr>
        <dsp:cNvPr id="0" name=""/>
        <dsp:cNvSpPr/>
      </dsp:nvSpPr>
      <dsp:spPr>
        <a:xfrm>
          <a:off x="3691048" y="2623054"/>
          <a:ext cx="1429390" cy="11922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CCCC44-2076-486A-9907-001D2F2337B4}">
      <dsp:nvSpPr>
        <dsp:cNvPr id="0" name=""/>
        <dsp:cNvSpPr/>
      </dsp:nvSpPr>
      <dsp:spPr>
        <a:xfrm>
          <a:off x="555529" y="2623054"/>
          <a:ext cx="3135518" cy="1192297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PROGRAM 18</a:t>
          </a:r>
          <a:endParaRPr lang="fr-FR" sz="3000" kern="1200" dirty="0"/>
        </a:p>
      </dsp:txBody>
      <dsp:txXfrm>
        <a:off x="613732" y="2681257"/>
        <a:ext cx="3019112" cy="10758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7989A-DC0E-4460-89FB-C1569672F2E6}">
      <dsp:nvSpPr>
        <dsp:cNvPr id="0" name=""/>
        <dsp:cNvSpPr/>
      </dsp:nvSpPr>
      <dsp:spPr>
        <a:xfrm>
          <a:off x="0" y="33643"/>
          <a:ext cx="6530622" cy="119175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Promotion of scientific research</a:t>
          </a:r>
          <a:endParaRPr lang="fr-FR" sz="3000" kern="1200" dirty="0"/>
        </a:p>
      </dsp:txBody>
      <dsp:txXfrm>
        <a:off x="58177" y="91820"/>
        <a:ext cx="6414268" cy="1075400"/>
      </dsp:txXfrm>
    </dsp:sp>
    <dsp:sp modelId="{A1BE0577-9F17-4A6C-8175-48B5FC56162C}">
      <dsp:nvSpPr>
        <dsp:cNvPr id="0" name=""/>
        <dsp:cNvSpPr/>
      </dsp:nvSpPr>
      <dsp:spPr>
        <a:xfrm>
          <a:off x="0" y="1311798"/>
          <a:ext cx="6530622" cy="1191754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Promotion of international cooperation and creation of an expert network</a:t>
          </a:r>
          <a:endParaRPr lang="fr-FR" sz="3000" kern="1200" dirty="0"/>
        </a:p>
      </dsp:txBody>
      <dsp:txXfrm>
        <a:off x="58177" y="1369975"/>
        <a:ext cx="6414268" cy="1075400"/>
      </dsp:txXfrm>
    </dsp:sp>
    <dsp:sp modelId="{3624F6AF-FE6E-45BB-AAD0-DA5CBD803FF5}">
      <dsp:nvSpPr>
        <dsp:cNvPr id="0" name=""/>
        <dsp:cNvSpPr/>
      </dsp:nvSpPr>
      <dsp:spPr>
        <a:xfrm>
          <a:off x="0" y="2589953"/>
          <a:ext cx="6530622" cy="1191754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Capacity building in the field of natural risk management</a:t>
          </a:r>
          <a:endParaRPr lang="fr-FR" sz="3000" kern="1200" dirty="0"/>
        </a:p>
      </dsp:txBody>
      <dsp:txXfrm>
        <a:off x="58177" y="2648130"/>
        <a:ext cx="6414268" cy="1075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1F55-092A-48AD-93AC-D8AE53111932}">
      <dsp:nvSpPr>
        <dsp:cNvPr id="0" name=""/>
        <dsp:cNvSpPr/>
      </dsp:nvSpPr>
      <dsp:spPr>
        <a:xfrm>
          <a:off x="0" y="327474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Morocco's contribution to feeding the global platform, established by UNDRR, for monitoring the progress indicators of the Sendai Framework objectives.</a:t>
          </a:r>
        </a:p>
      </dsp:txBody>
      <dsp:txXfrm>
        <a:off x="0" y="327474"/>
        <a:ext cx="10515600" cy="1134000"/>
      </dsp:txXfrm>
    </dsp:sp>
    <dsp:sp modelId="{3DC8C15D-CF86-48C2-A70F-493237CAEB45}">
      <dsp:nvSpPr>
        <dsp:cNvPr id="0" name=""/>
        <dsp:cNvSpPr/>
      </dsp:nvSpPr>
      <dsp:spPr>
        <a:xfrm>
          <a:off x="525780" y="32274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/>
            <a:t>DATA EXCHANGE</a:t>
          </a:r>
          <a:endParaRPr lang="fr-FR" sz="2000" kern="1200" dirty="0"/>
        </a:p>
      </dsp:txBody>
      <dsp:txXfrm>
        <a:off x="554601" y="61095"/>
        <a:ext cx="7303278" cy="532758"/>
      </dsp:txXfrm>
    </dsp:sp>
    <dsp:sp modelId="{AC7F9C3F-231B-4D1A-9D80-A012BB8CB24B}">
      <dsp:nvSpPr>
        <dsp:cNvPr id="0" name=""/>
        <dsp:cNvSpPr/>
      </dsp:nvSpPr>
      <dsp:spPr>
        <a:xfrm>
          <a:off x="0" y="1864675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Specialized Master's level training in "Natural Disaster Risk Management" for 150 officials and stakeholders from Provinces and prefectures.</a:t>
          </a:r>
          <a:endParaRPr lang="fr-FR" sz="2000" kern="1200" dirty="0"/>
        </a:p>
      </dsp:txBody>
      <dsp:txXfrm>
        <a:off x="0" y="1864675"/>
        <a:ext cx="10515600" cy="1134000"/>
      </dsp:txXfrm>
    </dsp:sp>
    <dsp:sp modelId="{2C61827F-9E81-42E5-A9A8-1860011F72D3}">
      <dsp:nvSpPr>
        <dsp:cNvPr id="0" name=""/>
        <dsp:cNvSpPr/>
      </dsp:nvSpPr>
      <dsp:spPr>
        <a:xfrm>
          <a:off x="525780" y="1569475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/>
            <a:t>CAPACITY BUILDING</a:t>
          </a:r>
          <a:endParaRPr lang="fr-FR" sz="2000" kern="1200" dirty="0"/>
        </a:p>
      </dsp:txBody>
      <dsp:txXfrm>
        <a:off x="554601" y="1598296"/>
        <a:ext cx="7303278" cy="532758"/>
      </dsp:txXfrm>
    </dsp:sp>
    <dsp:sp modelId="{DD54847A-C805-4134-B48D-E86211063138}">
      <dsp:nvSpPr>
        <dsp:cNvPr id="0" name=""/>
        <dsp:cNvSpPr/>
      </dsp:nvSpPr>
      <dsp:spPr>
        <a:xfrm>
          <a:off x="0" y="3401875"/>
          <a:ext cx="105156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/>
            <a:t>Launch of doctoral research programs focused on risk management (INAU).</a:t>
          </a:r>
          <a:endParaRPr lang="fr-FR" sz="2000" kern="1200" dirty="0"/>
        </a:p>
      </dsp:txBody>
      <dsp:txXfrm>
        <a:off x="0" y="3401875"/>
        <a:ext cx="10515600" cy="850500"/>
      </dsp:txXfrm>
    </dsp:sp>
    <dsp:sp modelId="{7DFFA47F-03F8-4D82-B301-E5AD88F3C08F}">
      <dsp:nvSpPr>
        <dsp:cNvPr id="0" name=""/>
        <dsp:cNvSpPr/>
      </dsp:nvSpPr>
      <dsp:spPr>
        <a:xfrm>
          <a:off x="525780" y="3106675"/>
          <a:ext cx="7360920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dirty="0"/>
            <a:t>SCIENTIFIC RESEARCH</a:t>
          </a:r>
          <a:endParaRPr lang="fr-FR" sz="2000" kern="1200" dirty="0"/>
        </a:p>
      </dsp:txBody>
      <dsp:txXfrm>
        <a:off x="554601" y="3135496"/>
        <a:ext cx="7303278" cy="532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2D2D8-A84C-4BC0-A087-2AE15BF6782A}">
      <dsp:nvSpPr>
        <dsp:cNvPr id="0" name=""/>
        <dsp:cNvSpPr/>
      </dsp:nvSpPr>
      <dsp:spPr>
        <a:xfrm>
          <a:off x="3691048" y="465"/>
          <a:ext cx="1429390" cy="18163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5B8726-B2E3-43CF-B1B2-B163ED6EF347}">
      <dsp:nvSpPr>
        <dsp:cNvPr id="0" name=""/>
        <dsp:cNvSpPr/>
      </dsp:nvSpPr>
      <dsp:spPr>
        <a:xfrm>
          <a:off x="555529" y="465"/>
          <a:ext cx="3135518" cy="18163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PROGRAM 4</a:t>
          </a:r>
          <a:endParaRPr lang="fr-FR" sz="3000" kern="1200" dirty="0"/>
        </a:p>
      </dsp:txBody>
      <dsp:txXfrm>
        <a:off x="644198" y="89134"/>
        <a:ext cx="2958180" cy="1639052"/>
      </dsp:txXfrm>
    </dsp:sp>
    <dsp:sp modelId="{6B201714-9900-4948-B123-DAFEDA632B78}">
      <dsp:nvSpPr>
        <dsp:cNvPr id="0" name=""/>
        <dsp:cNvSpPr/>
      </dsp:nvSpPr>
      <dsp:spPr>
        <a:xfrm>
          <a:off x="3691048" y="1998495"/>
          <a:ext cx="1429390" cy="18163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CB49D7-E5CD-474F-8F2B-1750ECD81BCA}">
      <dsp:nvSpPr>
        <dsp:cNvPr id="0" name=""/>
        <dsp:cNvSpPr/>
      </dsp:nvSpPr>
      <dsp:spPr>
        <a:xfrm>
          <a:off x="555529" y="1998495"/>
          <a:ext cx="3135518" cy="18163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PROGRAM 5</a:t>
          </a:r>
          <a:endParaRPr lang="fr-FR" sz="3000" kern="1200" dirty="0"/>
        </a:p>
      </dsp:txBody>
      <dsp:txXfrm>
        <a:off x="644198" y="2087164"/>
        <a:ext cx="2958180" cy="16390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7989A-DC0E-4460-89FB-C1569672F2E6}">
      <dsp:nvSpPr>
        <dsp:cNvPr id="0" name=""/>
        <dsp:cNvSpPr/>
      </dsp:nvSpPr>
      <dsp:spPr>
        <a:xfrm>
          <a:off x="0" y="0"/>
          <a:ext cx="6530622" cy="19246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Improvement of the national institutional framework of reference for risk assessment</a:t>
          </a:r>
          <a:endParaRPr lang="fr-FR" sz="3500" kern="1200" dirty="0"/>
        </a:p>
      </dsp:txBody>
      <dsp:txXfrm>
        <a:off x="93954" y="93954"/>
        <a:ext cx="6342714" cy="1736741"/>
      </dsp:txXfrm>
    </dsp:sp>
    <dsp:sp modelId="{3624F6AF-FE6E-45BB-AAD0-DA5CBD803FF5}">
      <dsp:nvSpPr>
        <dsp:cNvPr id="0" name=""/>
        <dsp:cNvSpPr/>
      </dsp:nvSpPr>
      <dsp:spPr>
        <a:xfrm>
          <a:off x="0" y="2046816"/>
          <a:ext cx="6530622" cy="192464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Studies and risk scenarios for single or multiple hazards in areas with priorities</a:t>
          </a:r>
          <a:endParaRPr lang="fr-FR" sz="3500" kern="1200" dirty="0"/>
        </a:p>
      </dsp:txBody>
      <dsp:txXfrm>
        <a:off x="93954" y="2140770"/>
        <a:ext cx="6342714" cy="1736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16B0B-FD12-44D4-BC8D-630110FB465F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12B21-C5CD-4667-9F99-12D976A7DDEE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21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C1E05-AF1D-4B0A-AE42-15124A0733F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7228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63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5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469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40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82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88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68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19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076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756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33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12B21-C5CD-4667-9F99-12D976A7DDE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14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E6193-702E-5BCB-2DB2-0A5800798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CB1A4B-B421-3DFF-BF2B-5EC621A29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721738-2B77-B1F3-90B5-671D78BD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5539EE-09DC-F8D7-6B12-A43EFC8E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45AF32-2324-C84B-999B-47290AEF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271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001C3-4CD3-5B17-3E34-A878CAF8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1AF029-39D8-1A46-0129-189879CC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FF2DE6-B8AD-96E0-76E0-B60422F7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210B31-B83A-2FC6-FA79-E6BF80F0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CC3A98-BB45-EDEE-6FFD-FDC0EB69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17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A080AE-D7DD-C7FA-1158-C1D00BB4F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D725F4-EA4F-AE77-0109-12389386E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7FE0A-2F5A-9E35-2519-26867EA7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2F1D3F-41CC-D437-18FB-F68B8047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D09D90-4F9E-4ACE-7F9C-2F5C902A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44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313AA-5231-D5A0-5E3F-8F50C659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19BEC-2638-AFFC-EAC9-E84F14F1A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891A5C-7B55-D091-A909-36E60FDF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78EF52-E9DA-483B-7E72-486B6E31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279CD9-EAD5-0EFC-DA4B-942FEDFA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02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E883C-3223-7E53-36D9-B2AC68C6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D99359-1D88-AEBE-ACBB-BC2DB38F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D09367-D1D7-B711-C072-2F8DEDD4E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A4FF9-5360-99FF-54B0-BF0C2583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55138F-ADDF-6173-D9BA-8D63096B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27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0FF67-0B75-D2D9-567D-C2E35AC0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D71534-8080-2F5A-DC90-E38F4A81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8A0067-C2B7-7BE8-BE93-1F4DCDA70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5DEFF1-93AC-012A-FA81-E1D3A23D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B6095-D752-1EC0-0D22-815141F7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783D22-3D3C-10CF-C8B1-C2C9B788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77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0B0C3-E6A8-1509-4850-5915CF07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2E5C49-2305-2315-3B22-C1105E83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325123-C275-725E-8BA0-51DFCC586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244AC0-B143-589A-F388-A0201ED35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90A8E78-A62E-D5D6-2FE5-99C6DDB3A2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FA2D53-77F3-AB2A-0346-173C0867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25786B-D322-9F13-B30F-D642879B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69846F-8D01-0B1E-E2CB-31EEFEB1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25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E0289-C6CF-EE1B-55F7-04BB5ACA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4C7786-95EE-147C-EAA4-DD64ACC0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2484D6-7957-4D1C-BFE7-5EC3AB62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E9BC49-1B44-7B2E-D161-235A4DFA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17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10D1F6-9ACD-23CB-E153-061FA004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60F8BA-52C1-2BF7-E1BD-85AECE53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F5F408-C076-77BB-C63A-23BA0520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10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CFE4F-544C-A281-F9A5-129AE83A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47B426-5CEF-D745-BFF0-7CE97E4B1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9F619-6D94-7DD9-214A-62E335D50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237075-E1F1-4E29-4011-10AF4FD5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6AAF54-EC95-C3AA-5391-26243D39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1A3E0C-698E-712B-329A-7B47C441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6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A18E1-3689-6201-E4EF-6D161C98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01A8AE-53D3-F580-D6EC-2FE9BAD78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6CC798-A901-8AAE-DC68-7221588E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BC7EDD-9868-01E0-56AF-A6320188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7A0905-BB89-3B99-85E2-21F47E9E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20C7E0-7D18-C04F-6ABC-EA650F8D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10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88300A-7EA3-AA7A-39D4-F1B9C407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0AE2F4-BFF7-6213-9E11-11C08F275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E25BCD-DEEC-CA6C-23EC-0CA8093B1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34EA6-00D8-41FD-A2C5-029F491DC0C9}" type="datetimeFigureOut">
              <a:rPr lang="fr-FR" smtClean="0"/>
              <a:t>18/03/2026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766D4-FFE7-E033-3A98-5A78F2025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051FF1-3760-8596-3D24-7AA3773D6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916F6-359A-454E-BC54-C72BC8F99534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46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6.png"/><Relationship Id="rId7" Type="http://schemas.openxmlformats.org/officeDocument/2006/relationships/diagramData" Target="../diagrams/data1.xml"/><Relationship Id="rId12" Type="http://schemas.openxmlformats.org/officeDocument/2006/relationships/hyperlink" Target="https://doi.org/10.14470/JZ58115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F386AB-25B1-9BA2-294E-1B21B9D4E0FE}"/>
              </a:ext>
            </a:extLst>
          </p:cNvPr>
          <p:cNvCxnSpPr>
            <a:cxnSpLocks/>
          </p:cNvCxnSpPr>
          <p:nvPr/>
        </p:nvCxnSpPr>
        <p:spPr>
          <a:xfrm>
            <a:off x="400468" y="3225163"/>
            <a:ext cx="98955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D97968-DBD1-EE57-5D2C-68715F1DEE4C}"/>
              </a:ext>
            </a:extLst>
          </p:cNvPr>
          <p:cNvSpPr txBox="1"/>
          <p:nvPr/>
        </p:nvSpPr>
        <p:spPr>
          <a:xfrm>
            <a:off x="289632" y="2578832"/>
            <a:ext cx="1000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Strengthening Morocco's integration into EIDA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EC1C7F6-4FFE-80F3-A2C8-3C0CA043FEAB}"/>
              </a:ext>
            </a:extLst>
          </p:cNvPr>
          <p:cNvSpPr/>
          <p:nvPr/>
        </p:nvSpPr>
        <p:spPr>
          <a:xfrm>
            <a:off x="-13252" y="5446643"/>
            <a:ext cx="12218504" cy="1417983"/>
          </a:xfrm>
          <a:custGeom>
            <a:avLst/>
            <a:gdLst>
              <a:gd name="connsiteX0" fmla="*/ 0 w 12218504"/>
              <a:gd name="connsiteY0" fmla="*/ 0 h 1417983"/>
              <a:gd name="connsiteX1" fmla="*/ 12205252 w 12218504"/>
              <a:gd name="connsiteY1" fmla="*/ 715618 h 1417983"/>
              <a:gd name="connsiteX2" fmla="*/ 12218504 w 12218504"/>
              <a:gd name="connsiteY2" fmla="*/ 1417983 h 1417983"/>
              <a:gd name="connsiteX3" fmla="*/ 13252 w 12218504"/>
              <a:gd name="connsiteY3" fmla="*/ 1417983 h 1417983"/>
              <a:gd name="connsiteX4" fmla="*/ 0 w 12218504"/>
              <a:gd name="connsiteY4" fmla="*/ 0 h 141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8504" h="1417983">
                <a:moveTo>
                  <a:pt x="0" y="0"/>
                </a:moveTo>
                <a:lnTo>
                  <a:pt x="12205252" y="715618"/>
                </a:lnTo>
                <a:lnTo>
                  <a:pt x="12218504" y="1417983"/>
                </a:lnTo>
                <a:lnTo>
                  <a:pt x="13252" y="141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9EB75-5F27-B906-E77C-CC6377EFA3A7}"/>
              </a:ext>
            </a:extLst>
          </p:cNvPr>
          <p:cNvSpPr txBox="1"/>
          <p:nvPr/>
        </p:nvSpPr>
        <p:spPr>
          <a:xfrm>
            <a:off x="9673555" y="6218986"/>
            <a:ext cx="243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C9D5CD-CFD8-41A2-B1DD-27791BC40E32}" type="datetime8">
              <a:rPr lang="en-US" b="1" smtClean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3/18/26 12:44 AM</a:t>
            </a:fld>
            <a:endParaRPr lang="en-US" b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75CFD-8EC4-E816-7B00-9ABC38BA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7EEF-A281-46C9-9FB1-C50D5E2999FE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2" descr="Aucune description de photo disponible.">
            <a:extLst>
              <a:ext uri="{FF2B5EF4-FFF2-40B4-BE49-F238E27FC236}">
                <a16:creationId xmlns:a16="http://schemas.microsoft.com/office/drawing/2014/main" id="{4BD730D1-5C77-E0A2-B6A4-57120DCD1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22464" r="2503" b="22270"/>
          <a:stretch/>
        </p:blipFill>
        <p:spPr bwMode="auto">
          <a:xfrm>
            <a:off x="5935397" y="352830"/>
            <a:ext cx="1330854" cy="8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9D8F7175-C75B-719E-645A-3E4DC140C23F}"/>
              </a:ext>
            </a:extLst>
          </p:cNvPr>
          <p:cNvSpPr txBox="1"/>
          <p:nvPr/>
        </p:nvSpPr>
        <p:spPr>
          <a:xfrm>
            <a:off x="289632" y="3351175"/>
            <a:ext cx="110641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Institutional Collaboration For Advanced seismic and Geodetic Monitoring Through The national Observatory Of Natural Hazards</a:t>
            </a:r>
            <a:br>
              <a:rPr lang="en-US" sz="2400" dirty="0">
                <a:solidFill>
                  <a:srgbClr val="0033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FR" sz="2800" dirty="0">
                <a:solidFill>
                  <a:srgbClr val="0033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March 18, 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4D294-4360-8202-A4FD-0B23296D5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15"/>
          <a:stretch>
            <a:fillRect/>
          </a:stretch>
        </p:blipFill>
        <p:spPr>
          <a:xfrm>
            <a:off x="540024" y="471915"/>
            <a:ext cx="1510539" cy="664797"/>
          </a:xfrm>
          <a:prstGeom prst="rect">
            <a:avLst/>
          </a:prstGeom>
        </p:spPr>
      </p:pic>
      <p:pic>
        <p:nvPicPr>
          <p:cNvPr id="1026" name="Picture 2" descr="MOHAMMED V UNIVERSITY IN RABAT">
            <a:extLst>
              <a:ext uri="{FF2B5EF4-FFF2-40B4-BE49-F238E27FC236}">
                <a16:creationId xmlns:a16="http://schemas.microsoft.com/office/drawing/2014/main" id="{81E201AB-F70E-1B04-FEB5-41A0D23C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24" y="339346"/>
            <a:ext cx="3323564" cy="8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 MINISTÈRE D'INTÉRIEUR |">
            <a:extLst>
              <a:ext uri="{FF2B5EF4-FFF2-40B4-BE49-F238E27FC236}">
                <a16:creationId xmlns:a16="http://schemas.microsoft.com/office/drawing/2014/main" id="{4619D63C-224F-1786-A0E7-568E34BD7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09" y="0"/>
            <a:ext cx="1510541" cy="132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6BCF528B-28B9-2B1F-6CDF-75FEF970E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22464" r="2503" b="22270"/>
          <a:stretch/>
        </p:blipFill>
        <p:spPr bwMode="auto">
          <a:xfrm>
            <a:off x="5901943" y="339346"/>
            <a:ext cx="1330854" cy="8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4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61D69A6-A9D1-1BD6-BE60-9F8A48E4146F}"/>
              </a:ext>
            </a:extLst>
          </p:cNvPr>
          <p:cNvGrpSpPr/>
          <p:nvPr/>
        </p:nvGrpSpPr>
        <p:grpSpPr>
          <a:xfrm>
            <a:off x="3539384" y="218233"/>
            <a:ext cx="8652616" cy="6421534"/>
            <a:chOff x="2838821" y="773921"/>
            <a:chExt cx="8652616" cy="6421534"/>
          </a:xfrm>
        </p:grpSpPr>
        <p:pic>
          <p:nvPicPr>
            <p:cNvPr id="5" name="Image 2">
              <a:extLst>
                <a:ext uri="{FF2B5EF4-FFF2-40B4-BE49-F238E27FC236}">
                  <a16:creationId xmlns:a16="http://schemas.microsoft.com/office/drawing/2014/main" id="{2E26E973-8BB0-0E86-9601-D74A9A596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0"/>
            <a:stretch>
              <a:fillRect/>
            </a:stretch>
          </p:blipFill>
          <p:spPr>
            <a:xfrm>
              <a:off x="4835096" y="936170"/>
              <a:ext cx="5746125" cy="6259285"/>
            </a:xfrm>
            <a:prstGeom prst="rect">
              <a:avLst/>
            </a:prstGeom>
          </p:spPr>
        </p:pic>
        <p:sp>
          <p:nvSpPr>
            <p:cNvPr id="6" name="potentiel">
              <a:extLst>
                <a:ext uri="{FF2B5EF4-FFF2-40B4-BE49-F238E27FC236}">
                  <a16:creationId xmlns:a16="http://schemas.microsoft.com/office/drawing/2014/main" id="{3791AEB5-FA11-9D54-99E4-D35E8330F947}"/>
                </a:ext>
              </a:extLst>
            </p:cNvPr>
            <p:cNvSpPr txBox="1"/>
            <p:nvPr/>
          </p:nvSpPr>
          <p:spPr>
            <a:xfrm>
              <a:off x="9082076" y="773921"/>
              <a:ext cx="130606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Al Hoceima</a:t>
              </a:r>
            </a:p>
          </p:txBody>
        </p:sp>
        <p:cxnSp>
          <p:nvCxnSpPr>
            <p:cNvPr id="7" name="Straight Connector 257">
              <a:extLst>
                <a:ext uri="{FF2B5EF4-FFF2-40B4-BE49-F238E27FC236}">
                  <a16:creationId xmlns:a16="http://schemas.microsoft.com/office/drawing/2014/main" id="{7F1BCD49-7F40-40D0-1FC1-CA737CD43B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68736" y="1017509"/>
              <a:ext cx="0" cy="39114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otentiel">
              <a:extLst>
                <a:ext uri="{FF2B5EF4-FFF2-40B4-BE49-F238E27FC236}">
                  <a16:creationId xmlns:a16="http://schemas.microsoft.com/office/drawing/2014/main" id="{08C55C05-C9EA-7D82-4AF8-A043BC25869C}"/>
                </a:ext>
              </a:extLst>
            </p:cNvPr>
            <p:cNvSpPr txBox="1"/>
            <p:nvPr/>
          </p:nvSpPr>
          <p:spPr>
            <a:xfrm>
              <a:off x="7695800" y="1515093"/>
              <a:ext cx="7421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Rabat</a:t>
              </a:r>
            </a:p>
          </p:txBody>
        </p:sp>
        <p:cxnSp>
          <p:nvCxnSpPr>
            <p:cNvPr id="9" name="Straight Connector 257">
              <a:extLst>
                <a:ext uri="{FF2B5EF4-FFF2-40B4-BE49-F238E27FC236}">
                  <a16:creationId xmlns:a16="http://schemas.microsoft.com/office/drawing/2014/main" id="{204CCC1B-8B90-20A1-0B8A-C57A214ADB6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47203" y="1684817"/>
              <a:ext cx="386660" cy="20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otentiel">
              <a:extLst>
                <a:ext uri="{FF2B5EF4-FFF2-40B4-BE49-F238E27FC236}">
                  <a16:creationId xmlns:a16="http://schemas.microsoft.com/office/drawing/2014/main" id="{21943428-DBAB-2A86-6B48-6A181CC67AEA}"/>
                </a:ext>
              </a:extLst>
            </p:cNvPr>
            <p:cNvSpPr txBox="1"/>
            <p:nvPr/>
          </p:nvSpPr>
          <p:spPr>
            <a:xfrm>
              <a:off x="6679781" y="2167365"/>
              <a:ext cx="10160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Berrechid</a:t>
              </a:r>
            </a:p>
          </p:txBody>
        </p:sp>
        <p:cxnSp>
          <p:nvCxnSpPr>
            <p:cNvPr id="11" name="Straight Connector 257">
              <a:extLst>
                <a:ext uri="{FF2B5EF4-FFF2-40B4-BE49-F238E27FC236}">
                  <a16:creationId xmlns:a16="http://schemas.microsoft.com/office/drawing/2014/main" id="{D3211B98-AE91-E1AF-E311-0E3F59ED68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64451" y="2337089"/>
              <a:ext cx="792000" cy="20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otentiel">
              <a:extLst>
                <a:ext uri="{FF2B5EF4-FFF2-40B4-BE49-F238E27FC236}">
                  <a16:creationId xmlns:a16="http://schemas.microsoft.com/office/drawing/2014/main" id="{2674C36D-3F7F-30EC-F010-145843A450E1}"/>
                </a:ext>
              </a:extLst>
            </p:cNvPr>
            <p:cNvSpPr txBox="1"/>
            <p:nvPr/>
          </p:nvSpPr>
          <p:spPr>
            <a:xfrm>
              <a:off x="9800204" y="3059073"/>
              <a:ext cx="74216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Ifrane</a:t>
              </a:r>
              <a:endParaRPr lang="fr-FR" sz="13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257">
              <a:extLst>
                <a:ext uri="{FF2B5EF4-FFF2-40B4-BE49-F238E27FC236}">
                  <a16:creationId xmlns:a16="http://schemas.microsoft.com/office/drawing/2014/main" id="{C87AAD09-5076-ACD9-F810-3618A449B10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389450" y="1967407"/>
              <a:ext cx="527307" cy="114372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tentiel">
              <a:extLst>
                <a:ext uri="{FF2B5EF4-FFF2-40B4-BE49-F238E27FC236}">
                  <a16:creationId xmlns:a16="http://schemas.microsoft.com/office/drawing/2014/main" id="{74A0064D-B776-D6FC-15DC-154FB2CE7DAF}"/>
                </a:ext>
              </a:extLst>
            </p:cNvPr>
            <p:cNvSpPr txBox="1"/>
            <p:nvPr/>
          </p:nvSpPr>
          <p:spPr>
            <a:xfrm>
              <a:off x="8748621" y="4012234"/>
              <a:ext cx="11681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Ouarzazate</a:t>
              </a:r>
            </a:p>
          </p:txBody>
        </p:sp>
        <p:cxnSp>
          <p:nvCxnSpPr>
            <p:cNvPr id="15" name="Straight Connector 257">
              <a:extLst>
                <a:ext uri="{FF2B5EF4-FFF2-40B4-BE49-F238E27FC236}">
                  <a16:creationId xmlns:a16="http://schemas.microsoft.com/office/drawing/2014/main" id="{DE38C59B-C5A9-16FC-771F-E00F848A974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369148" y="3062850"/>
              <a:ext cx="462521" cy="10145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tentiel">
              <a:extLst>
                <a:ext uri="{FF2B5EF4-FFF2-40B4-BE49-F238E27FC236}">
                  <a16:creationId xmlns:a16="http://schemas.microsoft.com/office/drawing/2014/main" id="{73831D22-D4D6-FBFA-E2B5-3FD1DE2AE7A1}"/>
                </a:ext>
              </a:extLst>
            </p:cNvPr>
            <p:cNvSpPr txBox="1"/>
            <p:nvPr/>
          </p:nvSpPr>
          <p:spPr>
            <a:xfrm>
              <a:off x="5518301" y="3942294"/>
              <a:ext cx="9988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Assa </a:t>
              </a:r>
              <a:r>
                <a:rPr lang="fr-FR" sz="13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Zag</a:t>
              </a:r>
              <a:endParaRPr lang="fr-FR" sz="13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257">
              <a:extLst>
                <a:ext uri="{FF2B5EF4-FFF2-40B4-BE49-F238E27FC236}">
                  <a16:creationId xmlns:a16="http://schemas.microsoft.com/office/drawing/2014/main" id="{B10DF1DB-A45F-D33C-FCA8-18E6C88F6D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8548" y="4112018"/>
              <a:ext cx="105526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otentiel">
              <a:extLst>
                <a:ext uri="{FF2B5EF4-FFF2-40B4-BE49-F238E27FC236}">
                  <a16:creationId xmlns:a16="http://schemas.microsoft.com/office/drawing/2014/main" id="{D2002D3F-18D9-2D62-A339-E197F5245A5D}"/>
                </a:ext>
              </a:extLst>
            </p:cNvPr>
            <p:cNvSpPr txBox="1"/>
            <p:nvPr/>
          </p:nvSpPr>
          <p:spPr>
            <a:xfrm>
              <a:off x="2838821" y="6096294"/>
              <a:ext cx="1411522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3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Ouad</a:t>
              </a:r>
              <a:r>
                <a:rPr lang="fr-FR" sz="13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3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Eddahab</a:t>
              </a:r>
              <a:endParaRPr lang="fr-FR" sz="13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257">
              <a:extLst>
                <a:ext uri="{FF2B5EF4-FFF2-40B4-BE49-F238E27FC236}">
                  <a16:creationId xmlns:a16="http://schemas.microsoft.com/office/drawing/2014/main" id="{FB3C3B3A-D4A0-380D-C783-94293E1679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01748" y="6266018"/>
              <a:ext cx="105526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otentiel">
              <a:extLst>
                <a:ext uri="{FF2B5EF4-FFF2-40B4-BE49-F238E27FC236}">
                  <a16:creationId xmlns:a16="http://schemas.microsoft.com/office/drawing/2014/main" id="{668DF6BF-D99E-F1B4-03E6-51EF8FC50555}"/>
                </a:ext>
              </a:extLst>
            </p:cNvPr>
            <p:cNvSpPr txBox="1"/>
            <p:nvPr/>
          </p:nvSpPr>
          <p:spPr>
            <a:xfrm>
              <a:off x="3884849" y="4908294"/>
              <a:ext cx="998842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3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 err="1"/>
                <a:t>Boujdour</a:t>
              </a:r>
              <a:endParaRPr lang="fr-FR" dirty="0"/>
            </a:p>
          </p:txBody>
        </p:sp>
        <p:cxnSp>
          <p:nvCxnSpPr>
            <p:cNvPr id="21" name="Straight Connector 257">
              <a:extLst>
                <a:ext uri="{FF2B5EF4-FFF2-40B4-BE49-F238E27FC236}">
                  <a16:creationId xmlns:a16="http://schemas.microsoft.com/office/drawing/2014/main" id="{93604E8E-D067-9764-1F31-26E5781E86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35096" y="5078018"/>
              <a:ext cx="105526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57">
              <a:extLst>
                <a:ext uri="{FF2B5EF4-FFF2-40B4-BE49-F238E27FC236}">
                  <a16:creationId xmlns:a16="http://schemas.microsoft.com/office/drawing/2014/main" id="{3DB5E4B7-88EC-0117-0FC4-D10C6B3B2AC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420020" y="2539271"/>
              <a:ext cx="527307" cy="114372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otentiel">
              <a:extLst>
                <a:ext uri="{FF2B5EF4-FFF2-40B4-BE49-F238E27FC236}">
                  <a16:creationId xmlns:a16="http://schemas.microsoft.com/office/drawing/2014/main" id="{69264530-D61B-95DA-C3F4-3EAA2A297EF6}"/>
                </a:ext>
              </a:extLst>
            </p:cNvPr>
            <p:cNvSpPr txBox="1"/>
            <p:nvPr/>
          </p:nvSpPr>
          <p:spPr>
            <a:xfrm>
              <a:off x="10749271" y="3649906"/>
              <a:ext cx="742166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300" b="1" i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>
                  <a:solidFill>
                    <a:srgbClr val="FF0000"/>
                  </a:solidFill>
                </a:rPr>
                <a:t>Figuig</a:t>
              </a:r>
            </a:p>
          </p:txBody>
        </p:sp>
        <p:sp>
          <p:nvSpPr>
            <p:cNvPr id="24" name="potentiel">
              <a:extLst>
                <a:ext uri="{FF2B5EF4-FFF2-40B4-BE49-F238E27FC236}">
                  <a16:creationId xmlns:a16="http://schemas.microsoft.com/office/drawing/2014/main" id="{4D86A50A-6ED2-425B-AED7-D543A50CDD51}"/>
                </a:ext>
              </a:extLst>
            </p:cNvPr>
            <p:cNvSpPr txBox="1"/>
            <p:nvPr/>
          </p:nvSpPr>
          <p:spPr>
            <a:xfrm>
              <a:off x="5814582" y="2790857"/>
              <a:ext cx="1055260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3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 err="1"/>
                <a:t>Chichaoua</a:t>
              </a:r>
              <a:endParaRPr lang="fr-FR" dirty="0"/>
            </a:p>
          </p:txBody>
        </p:sp>
        <p:cxnSp>
          <p:nvCxnSpPr>
            <p:cNvPr id="25" name="Straight Connector 257">
              <a:extLst>
                <a:ext uri="{FF2B5EF4-FFF2-40B4-BE49-F238E27FC236}">
                  <a16:creationId xmlns:a16="http://schemas.microsoft.com/office/drawing/2014/main" id="{212EB8F7-F4F8-6522-18E9-25EC0C668B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64829" y="2960581"/>
              <a:ext cx="105526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7">
              <a:extLst>
                <a:ext uri="{FF2B5EF4-FFF2-40B4-BE49-F238E27FC236}">
                  <a16:creationId xmlns:a16="http://schemas.microsoft.com/office/drawing/2014/main" id="{65118218-BDDC-273A-F9F0-6635641EDB3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858180" y="3764565"/>
              <a:ext cx="527307" cy="114372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otentiel">
              <a:extLst>
                <a:ext uri="{FF2B5EF4-FFF2-40B4-BE49-F238E27FC236}">
                  <a16:creationId xmlns:a16="http://schemas.microsoft.com/office/drawing/2014/main" id="{553CB8C1-2A9D-BA3B-12B3-F545DF209662}"/>
                </a:ext>
              </a:extLst>
            </p:cNvPr>
            <p:cNvSpPr txBox="1"/>
            <p:nvPr/>
          </p:nvSpPr>
          <p:spPr>
            <a:xfrm>
              <a:off x="8187431" y="4875200"/>
              <a:ext cx="742166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300" b="1" i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>
                  <a:solidFill>
                    <a:srgbClr val="FF0000"/>
                  </a:solidFill>
                </a:rPr>
                <a:t>Tiznit</a:t>
              </a:r>
            </a:p>
          </p:txBody>
        </p:sp>
        <p:cxnSp>
          <p:nvCxnSpPr>
            <p:cNvPr id="28" name="Straight Connector 257">
              <a:extLst>
                <a:ext uri="{FF2B5EF4-FFF2-40B4-BE49-F238E27FC236}">
                  <a16:creationId xmlns:a16="http://schemas.microsoft.com/office/drawing/2014/main" id="{1F3216F1-09B0-EE5B-C870-7EF88FF15A5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721951" y="2715771"/>
              <a:ext cx="527307" cy="114372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otentiel">
              <a:extLst>
                <a:ext uri="{FF2B5EF4-FFF2-40B4-BE49-F238E27FC236}">
                  <a16:creationId xmlns:a16="http://schemas.microsoft.com/office/drawing/2014/main" id="{9F96F294-3615-E932-BCDF-44E1697165B1}"/>
                </a:ext>
              </a:extLst>
            </p:cNvPr>
            <p:cNvSpPr txBox="1"/>
            <p:nvPr/>
          </p:nvSpPr>
          <p:spPr>
            <a:xfrm>
              <a:off x="9051201" y="3826406"/>
              <a:ext cx="1228689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300" b="1" i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fr-FR" dirty="0">
                  <a:solidFill>
                    <a:srgbClr val="FF0000"/>
                  </a:solidFill>
                </a:rPr>
                <a:t>Beni Mellal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22B7237-D947-C73C-E5B8-04E1BC84D3F0}"/>
              </a:ext>
            </a:extLst>
          </p:cNvPr>
          <p:cNvSpPr txBox="1"/>
          <p:nvPr/>
        </p:nvSpPr>
        <p:spPr>
          <a:xfrm>
            <a:off x="215628" y="2518982"/>
            <a:ext cx="52688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 err="1"/>
              <a:t>Regional</a:t>
            </a:r>
            <a:r>
              <a:rPr lang="fr-FR" sz="2400" dirty="0"/>
              <a:t> </a:t>
            </a:r>
            <a:r>
              <a:rPr lang="fr-FR" sz="2400" dirty="0" err="1"/>
              <a:t>Observatories:Two</a:t>
            </a:r>
            <a:r>
              <a:rPr lang="fr-FR" sz="2400" dirty="0"/>
              <a:t> </a:t>
            </a:r>
            <a:r>
              <a:rPr lang="fr-FR" sz="2400" dirty="0" err="1"/>
              <a:t>additional</a:t>
            </a:r>
            <a:r>
              <a:rPr lang="fr-FR" sz="2400" dirty="0"/>
              <a:t> </a:t>
            </a:r>
            <a:r>
              <a:rPr lang="fr-FR" sz="2400" dirty="0" err="1"/>
              <a:t>observatories</a:t>
            </a:r>
            <a:r>
              <a:rPr lang="fr-FR" sz="2400" dirty="0"/>
              <a:t> are </a:t>
            </a:r>
            <a:r>
              <a:rPr lang="fr-FR" sz="2400" dirty="0" err="1"/>
              <a:t>planned</a:t>
            </a:r>
            <a:r>
              <a:rPr lang="fr-FR" sz="2400" dirty="0"/>
              <a:t> for Larache and </a:t>
            </a:r>
            <a:r>
              <a:rPr lang="fr-FR" sz="2400" dirty="0" err="1"/>
              <a:t>Tetouan</a:t>
            </a:r>
            <a:r>
              <a:rPr lang="fr-FR" sz="2400" dirty="0"/>
              <a:t> (1*),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another</a:t>
            </a:r>
            <a:r>
              <a:rPr lang="fr-FR" sz="2400" dirty="0"/>
              <a:t> </a:t>
            </a:r>
            <a:r>
              <a:rPr lang="fr-FR" sz="2400" dirty="0" err="1"/>
              <a:t>planned</a:t>
            </a:r>
            <a:r>
              <a:rPr lang="fr-FR" sz="2400" dirty="0"/>
              <a:t> for the province of </a:t>
            </a:r>
            <a:r>
              <a:rPr lang="fr-FR" sz="2400" dirty="0" err="1"/>
              <a:t>Khemissat</a:t>
            </a:r>
            <a:r>
              <a:rPr lang="fr-FR" sz="2400" dirty="0"/>
              <a:t> (4*).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67E59C-85EC-AC54-63AE-BDF9E7A6A99D}"/>
              </a:ext>
            </a:extLst>
          </p:cNvPr>
          <p:cNvSpPr txBox="1"/>
          <p:nvPr/>
        </p:nvSpPr>
        <p:spPr>
          <a:xfrm>
            <a:off x="289757" y="391177"/>
            <a:ext cx="60941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 err="1"/>
              <a:t>Currently</a:t>
            </a:r>
            <a:r>
              <a:rPr lang="fr-FR" sz="2400" dirty="0"/>
              <a:t>, the </a:t>
            </a:r>
            <a:r>
              <a:rPr lang="fr-FR" sz="2400" dirty="0" err="1"/>
              <a:t>University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present</a:t>
            </a:r>
            <a:r>
              <a:rPr lang="fr-FR" sz="2400" dirty="0"/>
              <a:t> in six </a:t>
            </a:r>
            <a:r>
              <a:rPr lang="fr-FR" sz="2400" dirty="0" err="1"/>
              <a:t>regions</a:t>
            </a:r>
            <a:r>
              <a:rPr lang="fr-FR" sz="2400" dirty="0"/>
              <a:t> </a:t>
            </a:r>
            <a:r>
              <a:rPr lang="fr-FR" sz="2400" dirty="0" err="1"/>
              <a:t>through</a:t>
            </a:r>
            <a:r>
              <a:rPr lang="fr-FR" sz="2400" dirty="0"/>
              <a:t> </a:t>
            </a:r>
            <a:r>
              <a:rPr lang="fr-FR" sz="2400" dirty="0" err="1"/>
              <a:t>its</a:t>
            </a:r>
            <a:r>
              <a:rPr lang="fr-FR" sz="2400" dirty="0"/>
              <a:t> </a:t>
            </a:r>
            <a:r>
              <a:rPr lang="fr-FR" sz="2400" dirty="0" err="1"/>
              <a:t>existing</a:t>
            </a:r>
            <a:r>
              <a:rPr lang="fr-FR" sz="2400" dirty="0"/>
              <a:t> </a:t>
            </a:r>
            <a:r>
              <a:rPr lang="fr-FR" sz="2400" dirty="0" err="1"/>
              <a:t>observatories</a:t>
            </a:r>
            <a:r>
              <a:rPr lang="fr-FR" sz="2400" dirty="0"/>
              <a:t> (1*, 3, 4*, 6, 8, and 10), </a:t>
            </a:r>
            <a:r>
              <a:rPr lang="fr-FR" sz="2400" dirty="0" err="1"/>
              <a:t>with</a:t>
            </a:r>
            <a:r>
              <a:rPr lang="fr-FR" sz="2400" dirty="0"/>
              <a:t> plans to expand </a:t>
            </a:r>
            <a:r>
              <a:rPr lang="fr-FR" sz="2400" dirty="0" err="1"/>
              <a:t>into</a:t>
            </a:r>
            <a:r>
              <a:rPr lang="fr-FR" sz="2400" dirty="0"/>
              <a:t> the </a:t>
            </a:r>
            <a:r>
              <a:rPr lang="fr-FR" sz="2400" dirty="0" err="1"/>
              <a:t>remaining</a:t>
            </a:r>
            <a:r>
              <a:rPr lang="fr-FR" sz="2400" dirty="0"/>
              <a:t> six (2, 5, 7, 9, 11, and 12).</a:t>
            </a:r>
          </a:p>
        </p:txBody>
      </p:sp>
    </p:spTree>
    <p:extLst>
      <p:ext uri="{BB962C8B-B14F-4D97-AF65-F5344CB8AC3E}">
        <p14:creationId xmlns:p14="http://schemas.microsoft.com/office/powerpoint/2010/main" val="315263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23BD94A1-2325-14F4-08CE-6BF3E42FF130}"/>
              </a:ext>
            </a:extLst>
          </p:cNvPr>
          <p:cNvSpPr>
            <a:spLocks/>
          </p:cNvSpPr>
          <p:nvPr/>
        </p:nvSpPr>
        <p:spPr bwMode="auto">
          <a:xfrm>
            <a:off x="4117500" y="1259384"/>
            <a:ext cx="4809291" cy="5255521"/>
          </a:xfrm>
          <a:custGeom>
            <a:avLst/>
            <a:gdLst/>
            <a:ahLst/>
            <a:cxnLst/>
            <a:rect l="0" t="0" r="r" b="b"/>
            <a:pathLst>
              <a:path w="171538" h="252769">
                <a:moveTo>
                  <a:pt x="157557" y="10486"/>
                </a:moveTo>
                <a:lnTo>
                  <a:pt x="156864" y="10244"/>
                </a:lnTo>
                <a:lnTo>
                  <a:pt x="155656" y="9215"/>
                </a:lnTo>
                <a:lnTo>
                  <a:pt x="153780" y="9844"/>
                </a:lnTo>
                <a:lnTo>
                  <a:pt x="151680" y="10289"/>
                </a:lnTo>
                <a:lnTo>
                  <a:pt x="150186" y="9543"/>
                </a:lnTo>
                <a:lnTo>
                  <a:pt x="149322" y="7920"/>
                </a:lnTo>
                <a:lnTo>
                  <a:pt x="149190" y="4870"/>
                </a:lnTo>
                <a:lnTo>
                  <a:pt x="148676" y="3874"/>
                </a:lnTo>
                <a:lnTo>
                  <a:pt x="147991" y="5115"/>
                </a:lnTo>
                <a:lnTo>
                  <a:pt x="147568" y="7607"/>
                </a:lnTo>
                <a:lnTo>
                  <a:pt x="145672" y="9715"/>
                </a:lnTo>
                <a:lnTo>
                  <a:pt x="144776" y="9843"/>
                </a:lnTo>
                <a:lnTo>
                  <a:pt x="143521" y="9248"/>
                </a:lnTo>
                <a:lnTo>
                  <a:pt x="142636" y="8558"/>
                </a:lnTo>
                <a:lnTo>
                  <a:pt x="140915" y="8664"/>
                </a:lnTo>
                <a:lnTo>
                  <a:pt x="140311" y="10095"/>
                </a:lnTo>
                <a:lnTo>
                  <a:pt x="139552" y="9488"/>
                </a:lnTo>
                <a:lnTo>
                  <a:pt x="136865" y="10538"/>
                </a:lnTo>
                <a:lnTo>
                  <a:pt x="135178" y="10945"/>
                </a:lnTo>
                <a:lnTo>
                  <a:pt x="133710" y="11602"/>
                </a:lnTo>
                <a:lnTo>
                  <a:pt x="129293" y="9871"/>
                </a:lnTo>
                <a:lnTo>
                  <a:pt x="127261" y="7473"/>
                </a:lnTo>
                <a:lnTo>
                  <a:pt x="125210" y="4062"/>
                </a:lnTo>
                <a:lnTo>
                  <a:pt x="124484" y="1927"/>
                </a:lnTo>
                <a:lnTo>
                  <a:pt x="124820" y="0"/>
                </a:lnTo>
                <a:lnTo>
                  <a:pt x="123870" y="12"/>
                </a:lnTo>
                <a:lnTo>
                  <a:pt x="120943" y="1480"/>
                </a:lnTo>
                <a:lnTo>
                  <a:pt x="119875" y="1764"/>
                </a:lnTo>
                <a:lnTo>
                  <a:pt x="118823" y="2483"/>
                </a:lnTo>
                <a:cubicBezTo>
                  <a:pt x="118698" y="3312"/>
                  <a:pt x="118574" y="4142"/>
                  <a:pt x="118449" y="4971"/>
                </a:cubicBezTo>
                <a:lnTo>
                  <a:pt x="116746" y="15852"/>
                </a:lnTo>
                <a:lnTo>
                  <a:pt x="115464" y="18763"/>
                </a:lnTo>
                <a:lnTo>
                  <a:pt x="114030" y="23287"/>
                </a:lnTo>
                <a:lnTo>
                  <a:pt x="111835" y="29457"/>
                </a:lnTo>
                <a:lnTo>
                  <a:pt x="108193" y="36244"/>
                </a:lnTo>
                <a:lnTo>
                  <a:pt x="106615" y="37192"/>
                </a:lnTo>
                <a:lnTo>
                  <a:pt x="99735" y="41498"/>
                </a:lnTo>
                <a:lnTo>
                  <a:pt x="99424" y="41716"/>
                </a:lnTo>
                <a:lnTo>
                  <a:pt x="95787" y="44792"/>
                </a:lnTo>
                <a:lnTo>
                  <a:pt x="92437" y="47247"/>
                </a:lnTo>
                <a:lnTo>
                  <a:pt x="91885" y="49829"/>
                </a:lnTo>
                <a:lnTo>
                  <a:pt x="90455" y="52438"/>
                </a:lnTo>
                <a:lnTo>
                  <a:pt x="88361" y="54918"/>
                </a:lnTo>
                <a:lnTo>
                  <a:pt x="86476" y="57501"/>
                </a:lnTo>
                <a:lnTo>
                  <a:pt x="85803" y="58849"/>
                </a:lnTo>
                <a:lnTo>
                  <a:pt x="86467" y="59622"/>
                </a:lnTo>
                <a:lnTo>
                  <a:pt x="85876" y="60897"/>
                </a:lnTo>
                <a:cubicBezTo>
                  <a:pt x="85924" y="61244"/>
                  <a:pt x="85985" y="61683"/>
                  <a:pt x="86033" y="62030"/>
                </a:cubicBezTo>
                <a:lnTo>
                  <a:pt x="86529" y="62957"/>
                </a:lnTo>
                <a:cubicBezTo>
                  <a:pt x="86449" y="63092"/>
                  <a:pt x="86370" y="63228"/>
                  <a:pt x="86290" y="63363"/>
                </a:cubicBezTo>
                <a:cubicBezTo>
                  <a:pt x="86195" y="63722"/>
                  <a:pt x="85985" y="64629"/>
                  <a:pt x="85878" y="65207"/>
                </a:cubicBezTo>
                <a:cubicBezTo>
                  <a:pt x="85802" y="65749"/>
                  <a:pt x="85727" y="66291"/>
                  <a:pt x="85651" y="66833"/>
                </a:cubicBezTo>
                <a:lnTo>
                  <a:pt x="85765" y="68171"/>
                </a:lnTo>
                <a:lnTo>
                  <a:pt x="84719" y="68713"/>
                </a:lnTo>
                <a:lnTo>
                  <a:pt x="83296" y="70354"/>
                </a:lnTo>
                <a:lnTo>
                  <a:pt x="82189" y="72419"/>
                </a:lnTo>
                <a:lnTo>
                  <a:pt x="80898" y="76041"/>
                </a:lnTo>
                <a:lnTo>
                  <a:pt x="79958" y="78912"/>
                </a:lnTo>
                <a:lnTo>
                  <a:pt x="80798" y="79925"/>
                </a:lnTo>
                <a:lnTo>
                  <a:pt x="79867" y="81528"/>
                </a:lnTo>
                <a:cubicBezTo>
                  <a:pt x="79942" y="82017"/>
                  <a:pt x="80018" y="82507"/>
                  <a:pt x="80093" y="82996"/>
                </a:cubicBezTo>
                <a:cubicBezTo>
                  <a:pt x="80199" y="83538"/>
                  <a:pt x="80306" y="84079"/>
                  <a:pt x="80412" y="84621"/>
                </a:cubicBezTo>
                <a:lnTo>
                  <a:pt x="80877" y="86049"/>
                </a:lnTo>
                <a:lnTo>
                  <a:pt x="79516" y="89801"/>
                </a:lnTo>
                <a:lnTo>
                  <a:pt x="80014" y="91131"/>
                </a:lnTo>
                <a:lnTo>
                  <a:pt x="81029" y="90892"/>
                </a:lnTo>
                <a:lnTo>
                  <a:pt x="82519" y="92778"/>
                </a:lnTo>
                <a:lnTo>
                  <a:pt x="82774" y="95343"/>
                </a:lnTo>
                <a:cubicBezTo>
                  <a:pt x="82603" y="97070"/>
                  <a:pt x="82431" y="98797"/>
                  <a:pt x="82260" y="100524"/>
                </a:cubicBezTo>
                <a:lnTo>
                  <a:pt x="81547" y="102804"/>
                </a:lnTo>
                <a:lnTo>
                  <a:pt x="80045" y="105485"/>
                </a:lnTo>
                <a:lnTo>
                  <a:pt x="78209" y="108920"/>
                </a:lnTo>
                <a:lnTo>
                  <a:pt x="77093" y="112003"/>
                </a:lnTo>
                <a:lnTo>
                  <a:pt x="74906" y="115319"/>
                </a:lnTo>
                <a:lnTo>
                  <a:pt x="74272" y="116549"/>
                </a:lnTo>
                <a:cubicBezTo>
                  <a:pt x="74149" y="117039"/>
                  <a:pt x="74027" y="117530"/>
                  <a:pt x="73904" y="118020"/>
                </a:cubicBezTo>
                <a:lnTo>
                  <a:pt x="72933" y="117756"/>
                </a:lnTo>
                <a:lnTo>
                  <a:pt x="67754" y="123003"/>
                </a:lnTo>
                <a:lnTo>
                  <a:pt x="64295" y="127994"/>
                </a:lnTo>
                <a:lnTo>
                  <a:pt x="60584" y="131136"/>
                </a:lnTo>
                <a:lnTo>
                  <a:pt x="59670" y="131066"/>
                </a:lnTo>
                <a:lnTo>
                  <a:pt x="54047" y="134587"/>
                </a:lnTo>
                <a:lnTo>
                  <a:pt x="48555" y="134944"/>
                </a:lnTo>
                <a:lnTo>
                  <a:pt x="46232" y="138244"/>
                </a:lnTo>
                <a:lnTo>
                  <a:pt x="44341" y="143480"/>
                </a:lnTo>
                <a:lnTo>
                  <a:pt x="42793" y="149617"/>
                </a:lnTo>
                <a:lnTo>
                  <a:pt x="41183" y="155225"/>
                </a:lnTo>
                <a:lnTo>
                  <a:pt x="39971" y="157518"/>
                </a:lnTo>
                <a:lnTo>
                  <a:pt x="39167" y="157574"/>
                </a:lnTo>
                <a:lnTo>
                  <a:pt x="35255" y="161045"/>
                </a:lnTo>
                <a:lnTo>
                  <a:pt x="33714" y="161051"/>
                </a:lnTo>
                <a:lnTo>
                  <a:pt x="33852" y="162484"/>
                </a:lnTo>
                <a:lnTo>
                  <a:pt x="31976" y="163900"/>
                </a:lnTo>
                <a:lnTo>
                  <a:pt x="30627" y="165730"/>
                </a:lnTo>
                <a:cubicBezTo>
                  <a:pt x="30545" y="166808"/>
                  <a:pt x="30464" y="167885"/>
                  <a:pt x="30382" y="168963"/>
                </a:cubicBezTo>
                <a:lnTo>
                  <a:pt x="29483" y="172614"/>
                </a:lnTo>
                <a:lnTo>
                  <a:pt x="28263" y="176202"/>
                </a:lnTo>
                <a:cubicBezTo>
                  <a:pt x="28232" y="176708"/>
                  <a:pt x="28202" y="177215"/>
                  <a:pt x="28171" y="177721"/>
                </a:cubicBezTo>
                <a:lnTo>
                  <a:pt x="26977" y="180064"/>
                </a:lnTo>
                <a:cubicBezTo>
                  <a:pt x="26962" y="182243"/>
                  <a:pt x="26948" y="184423"/>
                  <a:pt x="26933" y="186602"/>
                </a:cubicBezTo>
                <a:lnTo>
                  <a:pt x="26402" y="188098"/>
                </a:lnTo>
                <a:lnTo>
                  <a:pt x="25670" y="189306"/>
                </a:lnTo>
                <a:cubicBezTo>
                  <a:pt x="25690" y="189690"/>
                  <a:pt x="25709" y="190075"/>
                  <a:pt x="25729" y="190459"/>
                </a:cubicBezTo>
                <a:lnTo>
                  <a:pt x="23646" y="193162"/>
                </a:lnTo>
                <a:lnTo>
                  <a:pt x="23048" y="192859"/>
                </a:lnTo>
                <a:lnTo>
                  <a:pt x="21749" y="194581"/>
                </a:lnTo>
                <a:lnTo>
                  <a:pt x="21434" y="196117"/>
                </a:lnTo>
                <a:lnTo>
                  <a:pt x="19315" y="198404"/>
                </a:lnTo>
                <a:lnTo>
                  <a:pt x="17964" y="200345"/>
                </a:lnTo>
                <a:lnTo>
                  <a:pt x="16845" y="200652"/>
                </a:lnTo>
                <a:lnTo>
                  <a:pt x="14307" y="204513"/>
                </a:lnTo>
                <a:lnTo>
                  <a:pt x="12950" y="207839"/>
                </a:lnTo>
                <a:lnTo>
                  <a:pt x="13992" y="207523"/>
                </a:lnTo>
                <a:lnTo>
                  <a:pt x="14701" y="205882"/>
                </a:lnTo>
                <a:lnTo>
                  <a:pt x="16067" y="203957"/>
                </a:lnTo>
                <a:lnTo>
                  <a:pt x="16572" y="204426"/>
                </a:lnTo>
                <a:lnTo>
                  <a:pt x="15800" y="206455"/>
                </a:lnTo>
                <a:lnTo>
                  <a:pt x="13518" y="209874"/>
                </a:lnTo>
                <a:lnTo>
                  <a:pt x="12414" y="213349"/>
                </a:lnTo>
                <a:lnTo>
                  <a:pt x="11016" y="216187"/>
                </a:lnTo>
                <a:lnTo>
                  <a:pt x="11545" y="217917"/>
                </a:lnTo>
                <a:lnTo>
                  <a:pt x="11027" y="219130"/>
                </a:lnTo>
                <a:lnTo>
                  <a:pt x="9645" y="220544"/>
                </a:lnTo>
                <a:lnTo>
                  <a:pt x="9147" y="222419"/>
                </a:lnTo>
                <a:cubicBezTo>
                  <a:pt x="9205" y="223370"/>
                  <a:pt x="9264" y="224322"/>
                  <a:pt x="9322" y="225273"/>
                </a:cubicBezTo>
                <a:lnTo>
                  <a:pt x="6430" y="230108"/>
                </a:lnTo>
                <a:lnTo>
                  <a:pt x="4884" y="230715"/>
                </a:lnTo>
                <a:lnTo>
                  <a:pt x="4135" y="233297"/>
                </a:lnTo>
                <a:lnTo>
                  <a:pt x="2371" y="237104"/>
                </a:lnTo>
                <a:cubicBezTo>
                  <a:pt x="2428" y="237823"/>
                  <a:pt x="2484" y="238543"/>
                  <a:pt x="2541" y="239262"/>
                </a:cubicBezTo>
                <a:lnTo>
                  <a:pt x="1629" y="241048"/>
                </a:lnTo>
                <a:cubicBezTo>
                  <a:pt x="1478" y="241881"/>
                  <a:pt x="1326" y="242713"/>
                  <a:pt x="1175" y="243546"/>
                </a:cubicBezTo>
                <a:cubicBezTo>
                  <a:pt x="1159" y="244067"/>
                  <a:pt x="1143" y="244589"/>
                  <a:pt x="1127" y="245110"/>
                </a:cubicBezTo>
                <a:cubicBezTo>
                  <a:pt x="1031" y="245764"/>
                  <a:pt x="936" y="246419"/>
                  <a:pt x="840" y="247073"/>
                </a:cubicBezTo>
                <a:lnTo>
                  <a:pt x="0" y="248687"/>
                </a:lnTo>
                <a:cubicBezTo>
                  <a:pt x="38" y="250048"/>
                  <a:pt x="77" y="251408"/>
                  <a:pt x="115" y="252769"/>
                </a:cubicBezTo>
                <a:lnTo>
                  <a:pt x="621" y="252710"/>
                </a:lnTo>
                <a:lnTo>
                  <a:pt x="1003" y="251447"/>
                </a:lnTo>
                <a:cubicBezTo>
                  <a:pt x="937" y="250527"/>
                  <a:pt x="870" y="249607"/>
                  <a:pt x="804" y="248687"/>
                </a:cubicBezTo>
                <a:lnTo>
                  <a:pt x="2207" y="245967"/>
                </a:lnTo>
                <a:lnTo>
                  <a:pt x="47584" y="246048"/>
                </a:lnTo>
                <a:cubicBezTo>
                  <a:pt x="47294" y="236512"/>
                  <a:pt x="47005" y="226976"/>
                  <a:pt x="46715" y="217440"/>
                </a:cubicBezTo>
                <a:lnTo>
                  <a:pt x="48367" y="214368"/>
                </a:lnTo>
                <a:lnTo>
                  <a:pt x="50494" y="212437"/>
                </a:lnTo>
                <a:lnTo>
                  <a:pt x="51714" y="211841"/>
                </a:lnTo>
                <a:lnTo>
                  <a:pt x="54076" y="211624"/>
                </a:lnTo>
                <a:lnTo>
                  <a:pt x="55722" y="211046"/>
                </a:lnTo>
                <a:lnTo>
                  <a:pt x="58507" y="211190"/>
                </a:lnTo>
                <a:cubicBezTo>
                  <a:pt x="58438" y="205516"/>
                  <a:pt x="58364" y="199649"/>
                  <a:pt x="58295" y="193975"/>
                </a:cubicBezTo>
                <a:cubicBezTo>
                  <a:pt x="58348" y="185671"/>
                  <a:pt x="58402" y="177367"/>
                  <a:pt x="58455" y="169063"/>
                </a:cubicBezTo>
                <a:lnTo>
                  <a:pt x="94669" y="167992"/>
                </a:lnTo>
                <a:cubicBezTo>
                  <a:pt x="94625" y="160851"/>
                  <a:pt x="94580" y="153710"/>
                  <a:pt x="94536" y="146569"/>
                </a:cubicBezTo>
                <a:lnTo>
                  <a:pt x="94371" y="123425"/>
                </a:lnTo>
                <a:lnTo>
                  <a:pt x="95508" y="121594"/>
                </a:lnTo>
                <a:lnTo>
                  <a:pt x="96309" y="121610"/>
                </a:lnTo>
                <a:lnTo>
                  <a:pt x="98175" y="118700"/>
                </a:lnTo>
                <a:lnTo>
                  <a:pt x="101114" y="116135"/>
                </a:lnTo>
                <a:lnTo>
                  <a:pt x="106078" y="110968"/>
                </a:lnTo>
                <a:lnTo>
                  <a:pt x="108920" y="108824"/>
                </a:lnTo>
                <a:lnTo>
                  <a:pt x="112138" y="108962"/>
                </a:lnTo>
                <a:lnTo>
                  <a:pt x="114277" y="108673"/>
                </a:lnTo>
                <a:lnTo>
                  <a:pt x="115305" y="108072"/>
                </a:lnTo>
                <a:lnTo>
                  <a:pt x="117550" y="107823"/>
                </a:lnTo>
                <a:lnTo>
                  <a:pt x="117946" y="108745"/>
                </a:lnTo>
                <a:lnTo>
                  <a:pt x="119014" y="108339"/>
                </a:lnTo>
                <a:lnTo>
                  <a:pt x="119886" y="108428"/>
                </a:lnTo>
                <a:lnTo>
                  <a:pt x="120301" y="108161"/>
                </a:lnTo>
                <a:lnTo>
                  <a:pt x="121408" y="108095"/>
                </a:lnTo>
                <a:lnTo>
                  <a:pt x="122362" y="107478"/>
                </a:lnTo>
                <a:lnTo>
                  <a:pt x="123466" y="107733"/>
                </a:lnTo>
                <a:lnTo>
                  <a:pt x="124285" y="108584"/>
                </a:lnTo>
                <a:lnTo>
                  <a:pt x="125778" y="109040"/>
                </a:lnTo>
                <a:lnTo>
                  <a:pt x="126703" y="108322"/>
                </a:lnTo>
                <a:cubicBezTo>
                  <a:pt x="126728" y="107699"/>
                  <a:pt x="126754" y="107076"/>
                  <a:pt x="126779" y="106453"/>
                </a:cubicBezTo>
                <a:lnTo>
                  <a:pt x="127396" y="106219"/>
                </a:lnTo>
                <a:lnTo>
                  <a:pt x="128080" y="106302"/>
                </a:lnTo>
                <a:cubicBezTo>
                  <a:pt x="128118" y="105673"/>
                  <a:pt x="128155" y="105045"/>
                  <a:pt x="128193" y="104416"/>
                </a:cubicBezTo>
                <a:lnTo>
                  <a:pt x="129398" y="102194"/>
                </a:lnTo>
                <a:lnTo>
                  <a:pt x="130930" y="99753"/>
                </a:lnTo>
                <a:lnTo>
                  <a:pt x="132569" y="97314"/>
                </a:lnTo>
                <a:lnTo>
                  <a:pt x="133328" y="97283"/>
                </a:lnTo>
                <a:lnTo>
                  <a:pt x="134386" y="96698"/>
                </a:lnTo>
                <a:lnTo>
                  <a:pt x="140731" y="89509"/>
                </a:lnTo>
                <a:lnTo>
                  <a:pt x="145165" y="85408"/>
                </a:lnTo>
                <a:lnTo>
                  <a:pt x="147264" y="81669"/>
                </a:lnTo>
                <a:lnTo>
                  <a:pt x="146981" y="80768"/>
                </a:lnTo>
                <a:cubicBezTo>
                  <a:pt x="147007" y="80438"/>
                  <a:pt x="147034" y="80107"/>
                  <a:pt x="147060" y="79777"/>
                </a:cubicBezTo>
                <a:lnTo>
                  <a:pt x="145718" y="78353"/>
                </a:lnTo>
                <a:lnTo>
                  <a:pt x="144775" y="78569"/>
                </a:lnTo>
                <a:cubicBezTo>
                  <a:pt x="144771" y="77764"/>
                  <a:pt x="144766" y="76960"/>
                  <a:pt x="144762" y="76155"/>
                </a:cubicBezTo>
                <a:lnTo>
                  <a:pt x="145776" y="74959"/>
                </a:lnTo>
                <a:cubicBezTo>
                  <a:pt x="145766" y="73781"/>
                  <a:pt x="145757" y="72603"/>
                  <a:pt x="145747" y="71425"/>
                </a:cubicBezTo>
                <a:lnTo>
                  <a:pt x="147742" y="70507"/>
                </a:lnTo>
                <a:lnTo>
                  <a:pt x="149387" y="68977"/>
                </a:lnTo>
                <a:cubicBezTo>
                  <a:pt x="149497" y="68639"/>
                  <a:pt x="149608" y="68302"/>
                  <a:pt x="149718" y="67964"/>
                </a:cubicBezTo>
                <a:lnTo>
                  <a:pt x="151389" y="67584"/>
                </a:lnTo>
                <a:lnTo>
                  <a:pt x="152154" y="67203"/>
                </a:lnTo>
                <a:lnTo>
                  <a:pt x="152845" y="67203"/>
                </a:lnTo>
                <a:lnTo>
                  <a:pt x="153795" y="65519"/>
                </a:lnTo>
                <a:cubicBezTo>
                  <a:pt x="153771" y="64509"/>
                  <a:pt x="153746" y="63499"/>
                  <a:pt x="153722" y="62489"/>
                </a:cubicBezTo>
                <a:lnTo>
                  <a:pt x="156298" y="61613"/>
                </a:lnTo>
                <a:lnTo>
                  <a:pt x="158784" y="60862"/>
                </a:lnTo>
                <a:lnTo>
                  <a:pt x="161473" y="60641"/>
                </a:lnTo>
                <a:lnTo>
                  <a:pt x="162248" y="60001"/>
                </a:lnTo>
                <a:lnTo>
                  <a:pt x="165362" y="60072"/>
                </a:lnTo>
                <a:lnTo>
                  <a:pt x="166522" y="59392"/>
                </a:lnTo>
                <a:lnTo>
                  <a:pt x="167291" y="60020"/>
                </a:lnTo>
                <a:lnTo>
                  <a:pt x="168406" y="60086"/>
                </a:lnTo>
                <a:lnTo>
                  <a:pt x="169045" y="60513"/>
                </a:lnTo>
                <a:lnTo>
                  <a:pt x="170042" y="60513"/>
                </a:lnTo>
                <a:lnTo>
                  <a:pt x="171097" y="60175"/>
                </a:lnTo>
                <a:cubicBezTo>
                  <a:pt x="171010" y="59739"/>
                  <a:pt x="170922" y="59304"/>
                  <a:pt x="170835" y="58868"/>
                </a:cubicBezTo>
                <a:cubicBezTo>
                  <a:pt x="170792" y="58404"/>
                  <a:pt x="170748" y="57940"/>
                  <a:pt x="170705" y="57476"/>
                </a:cubicBezTo>
                <a:cubicBezTo>
                  <a:pt x="170697" y="56975"/>
                  <a:pt x="170690" y="56475"/>
                  <a:pt x="170682" y="55974"/>
                </a:cubicBezTo>
                <a:lnTo>
                  <a:pt x="171538" y="53642"/>
                </a:lnTo>
                <a:lnTo>
                  <a:pt x="170014" y="50962"/>
                </a:lnTo>
                <a:lnTo>
                  <a:pt x="168655" y="49135"/>
                </a:lnTo>
                <a:lnTo>
                  <a:pt x="166318" y="46179"/>
                </a:lnTo>
                <a:lnTo>
                  <a:pt x="165626" y="42125"/>
                </a:lnTo>
                <a:lnTo>
                  <a:pt x="164960" y="41157"/>
                </a:lnTo>
                <a:lnTo>
                  <a:pt x="164089" y="39764"/>
                </a:lnTo>
                <a:cubicBezTo>
                  <a:pt x="164014" y="38387"/>
                  <a:pt x="164198" y="37215"/>
                  <a:pt x="164123" y="35838"/>
                </a:cubicBezTo>
                <a:lnTo>
                  <a:pt x="162999" y="33108"/>
                </a:lnTo>
                <a:lnTo>
                  <a:pt x="163527" y="30580"/>
                </a:lnTo>
                <a:lnTo>
                  <a:pt x="163106" y="29270"/>
                </a:lnTo>
                <a:cubicBezTo>
                  <a:pt x="163156" y="28601"/>
                  <a:pt x="163205" y="27931"/>
                  <a:pt x="163255" y="27262"/>
                </a:cubicBezTo>
                <a:lnTo>
                  <a:pt x="162830" y="26095"/>
                </a:lnTo>
                <a:cubicBezTo>
                  <a:pt x="162835" y="25466"/>
                  <a:pt x="162840" y="24836"/>
                  <a:pt x="162845" y="24207"/>
                </a:cubicBezTo>
                <a:cubicBezTo>
                  <a:pt x="162731" y="23700"/>
                  <a:pt x="162616" y="23194"/>
                  <a:pt x="162502" y="22687"/>
                </a:cubicBezTo>
                <a:lnTo>
                  <a:pt x="161761" y="19540"/>
                </a:lnTo>
                <a:lnTo>
                  <a:pt x="160996" y="17144"/>
                </a:lnTo>
                <a:cubicBezTo>
                  <a:pt x="161095" y="16717"/>
                  <a:pt x="161193" y="16290"/>
                  <a:pt x="161292" y="15863"/>
                </a:cubicBezTo>
                <a:lnTo>
                  <a:pt x="159434" y="13776"/>
                </a:lnTo>
                <a:lnTo>
                  <a:pt x="158534" y="12623"/>
                </a:lnTo>
                <a:lnTo>
                  <a:pt x="157557" y="1048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681490" y="1991108"/>
            <a:ext cx="8795902" cy="1228163"/>
            <a:chOff x="2681490" y="1991108"/>
            <a:chExt cx="8795902" cy="1228163"/>
          </a:xfrm>
        </p:grpSpPr>
        <p:sp>
          <p:nvSpPr>
            <p:cNvPr id="12" name="Oval 25">
              <a:extLst>
                <a:ext uri="{FF2B5EF4-FFF2-40B4-BE49-F238E27FC236}">
                  <a16:creationId xmlns:a16="http://schemas.microsoft.com/office/drawing/2014/main" id="{837F21B8-EC05-7706-425A-6CD20526540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41573" y="1991108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14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977472" y="921959"/>
              <a:ext cx="128593" cy="2484720"/>
            </a:xfrm>
            <a:prstGeom prst="bentConnector2">
              <a:avLst/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6" name="Oval 25">
              <a:extLst>
                <a:ext uri="{FF2B5EF4-FFF2-40B4-BE49-F238E27FC236}">
                  <a16:creationId xmlns:a16="http://schemas.microsoft.com/office/drawing/2014/main" id="{DE8D76F9-2332-F3CD-9DDF-791B3B1F73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89839" y="2842375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27" name="圆角矩形 77">
              <a:extLst>
                <a:ext uri="{FF2B5EF4-FFF2-40B4-BE49-F238E27FC236}">
                  <a16:creationId xmlns:a16="http://schemas.microsoft.com/office/drawing/2014/main" id="{78D56ECB-110A-62CC-4255-2CECE468CCA5}"/>
                </a:ext>
              </a:extLst>
            </p:cNvPr>
            <p:cNvSpPr/>
            <p:nvPr/>
          </p:nvSpPr>
          <p:spPr>
            <a:xfrm>
              <a:off x="2681490" y="2941128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>
                  <a:solidFill>
                    <a:sysClr val="windowText" lastClr="000000"/>
                  </a:solidFill>
                </a:rPr>
                <a:t>Tiouine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肘形连接符 205">
              <a:extLst>
                <a:ext uri="{FF2B5EF4-FFF2-40B4-BE49-F238E27FC236}">
                  <a16:creationId xmlns:a16="http://schemas.microsoft.com/office/drawing/2014/main" id="{C963BBA9-8396-081C-5E56-97B9D1AA9C4A}"/>
                </a:ext>
              </a:extLst>
            </p:cNvPr>
            <p:cNvCxnSpPr>
              <a:cxnSpLocks/>
              <a:endCxn id="27" idx="3"/>
            </p:cNvCxnSpPr>
            <p:nvPr/>
          </p:nvCxnSpPr>
          <p:spPr>
            <a:xfrm rot="5400000">
              <a:off x="5406118" y="1358965"/>
              <a:ext cx="139072" cy="3303398"/>
            </a:xfrm>
            <a:prstGeom prst="bentConnector2">
              <a:avLst/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29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10334927" y="2089542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 err="1">
                  <a:solidFill>
                    <a:sysClr val="windowText" lastClr="000000"/>
                  </a:solidFill>
                </a:rPr>
                <a:t>Ifrane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796207" y="1328929"/>
            <a:ext cx="8833585" cy="1455316"/>
            <a:chOff x="2796207" y="1328929"/>
            <a:chExt cx="8833585" cy="1455316"/>
          </a:xfrm>
        </p:grpSpPr>
        <p:sp>
          <p:nvSpPr>
            <p:cNvPr id="18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7923888" y="2387893"/>
              <a:ext cx="102512" cy="121627"/>
            </a:xfrm>
            <a:prstGeom prst="ellipse">
              <a:avLst/>
            </a:prstGeom>
            <a:gradFill rotWithShape="1">
              <a:gsLst>
                <a:gs pos="20000">
                  <a:srgbClr val="FF0000"/>
                </a:gs>
                <a:gs pos="0">
                  <a:srgbClr val="FF0000"/>
                </a:gs>
                <a:gs pos="100000">
                  <a:schemeClr val="accent6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30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7415888" y="2479333"/>
              <a:ext cx="102512" cy="121627"/>
            </a:xfrm>
            <a:prstGeom prst="ellipse">
              <a:avLst/>
            </a:prstGeom>
            <a:gradFill rotWithShape="1">
              <a:gsLst>
                <a:gs pos="20000">
                  <a:srgbClr val="FF0000"/>
                </a:gs>
                <a:gs pos="0">
                  <a:srgbClr val="FF0000"/>
                </a:gs>
                <a:gs pos="100000">
                  <a:schemeClr val="accent6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31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8096608" y="1707173"/>
              <a:ext cx="102512" cy="121627"/>
            </a:xfrm>
            <a:prstGeom prst="ellipse">
              <a:avLst/>
            </a:prstGeom>
            <a:gradFill rotWithShape="1">
              <a:gsLst>
                <a:gs pos="20000">
                  <a:srgbClr val="FF0000"/>
                </a:gs>
                <a:gs pos="0">
                  <a:srgbClr val="FF0000"/>
                </a:gs>
                <a:gs pos="100000">
                  <a:schemeClr val="accent6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32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150192" y="1338520"/>
              <a:ext cx="128593" cy="2484720"/>
            </a:xfrm>
            <a:prstGeom prst="bentConnector2">
              <a:avLst/>
            </a:prstGeom>
            <a:noFill/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33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10487327" y="2506102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 err="1">
                  <a:solidFill>
                    <a:sysClr val="windowText" lastClr="000000"/>
                  </a:solidFill>
                </a:rPr>
                <a:t>Errachidia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4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5159" y="1477108"/>
              <a:ext cx="2360590" cy="189944"/>
            </a:xfrm>
            <a:prstGeom prst="bentConnector3">
              <a:avLst>
                <a:gd name="adj1" fmla="val 504"/>
              </a:avLst>
            </a:prstGeom>
            <a:noFill/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40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10485764" y="1328929"/>
              <a:ext cx="1142465" cy="2912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>
                  <a:solidFill>
                    <a:sysClr val="windowText" lastClr="000000"/>
                  </a:solidFill>
                </a:rPr>
                <a:t>Taza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1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</p:cNvCxnSpPr>
            <p:nvPr/>
          </p:nvCxnSpPr>
          <p:spPr>
            <a:xfrm>
              <a:off x="3849077" y="2258646"/>
              <a:ext cx="3586480" cy="132080"/>
            </a:xfrm>
            <a:prstGeom prst="bentConnector3">
              <a:avLst>
                <a:gd name="adj1" fmla="val 100142"/>
              </a:avLst>
            </a:prstGeom>
            <a:noFill/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47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2796207" y="2252102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>
                  <a:solidFill>
                    <a:sysClr val="windowText" lastClr="000000"/>
                  </a:solidFill>
                </a:rPr>
                <a:t>Beni-</a:t>
              </a:r>
              <a:r>
                <a:rPr lang="fr-FR" altLang="zh-CN" sz="1600" b="1" kern="0" dirty="0" err="1">
                  <a:solidFill>
                    <a:sysClr val="windowText" lastClr="000000"/>
                  </a:solidFill>
                </a:rPr>
                <a:t>Melal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A0F28C0A-2D50-AB55-26F3-59ABA6AAC585}"/>
              </a:ext>
            </a:extLst>
          </p:cNvPr>
          <p:cNvSpPr txBox="1"/>
          <p:nvPr/>
        </p:nvSpPr>
        <p:spPr>
          <a:xfrm>
            <a:off x="388674" y="117700"/>
            <a:ext cx="4228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/>
              <a:t>6. </a:t>
            </a:r>
            <a:r>
              <a:rPr lang="fr-FR" sz="3200" b="1" dirty="0" err="1"/>
              <a:t>Geodetic</a:t>
            </a:r>
            <a:r>
              <a:rPr lang="en-US" sz="3200" b="1" dirty="0"/>
              <a:t> network :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4194208" y="1705829"/>
            <a:ext cx="2911874" cy="1806604"/>
            <a:chOff x="4194208" y="1705829"/>
            <a:chExt cx="2911874" cy="1806604"/>
          </a:xfrm>
        </p:grpSpPr>
        <p:sp>
          <p:nvSpPr>
            <p:cNvPr id="36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6451674" y="3135097"/>
              <a:ext cx="102512" cy="12162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37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7003570" y="2026868"/>
              <a:ext cx="102512" cy="12162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38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4194208" y="3234290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5">
                  <a:lumMod val="60000"/>
                  <a:lumOff val="4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>
                  <a:solidFill>
                    <a:sysClr val="windowText" lastClr="000000"/>
                  </a:solidFill>
                </a:rPr>
                <a:t>Agadir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圆角矩形 71">
              <a:extLst>
                <a:ext uri="{FF2B5EF4-FFF2-40B4-BE49-F238E27FC236}">
                  <a16:creationId xmlns:a16="http://schemas.microsoft.com/office/drawing/2014/main" id="{A03ACAE2-9101-E46E-B66D-A12CA3FE46EA}"/>
                </a:ext>
              </a:extLst>
            </p:cNvPr>
            <p:cNvSpPr/>
            <p:nvPr/>
          </p:nvSpPr>
          <p:spPr>
            <a:xfrm>
              <a:off x="4848843" y="1705829"/>
              <a:ext cx="1142465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5">
                  <a:lumMod val="60000"/>
                  <a:lumOff val="4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600" b="1" kern="0" dirty="0" err="1">
                  <a:solidFill>
                    <a:sysClr val="windowText" lastClr="000000"/>
                  </a:solidFill>
                </a:rPr>
                <a:t>berrchid</a:t>
              </a:r>
              <a:endParaRPr lang="en-US" altLang="zh-CN" sz="16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2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000496" y="1851152"/>
              <a:ext cx="1054330" cy="175716"/>
            </a:xfrm>
            <a:prstGeom prst="bentConnector2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prstDash val="sysDash"/>
              <a:miter lim="800000"/>
              <a:headEnd/>
              <a:tailEnd/>
            </a:ln>
          </p:spPr>
        </p:cxnSp>
        <p:cxnSp>
          <p:nvCxnSpPr>
            <p:cNvPr id="43" name="肘形连接符 205">
              <a:extLst>
                <a:ext uri="{FF2B5EF4-FFF2-40B4-BE49-F238E27FC236}">
                  <a16:creationId xmlns:a16="http://schemas.microsoft.com/office/drawing/2014/main" id="{535E731D-6677-D572-D133-B49124C7EEE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60120" y="3234035"/>
              <a:ext cx="1178043" cy="127603"/>
            </a:xfrm>
            <a:prstGeom prst="bentConnector3">
              <a:avLst>
                <a:gd name="adj1" fmla="val -194"/>
              </a:avLst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4" name="Groupe 23"/>
          <p:cNvGrpSpPr/>
          <p:nvPr/>
        </p:nvGrpSpPr>
        <p:grpSpPr>
          <a:xfrm>
            <a:off x="763762" y="5315710"/>
            <a:ext cx="1915457" cy="966764"/>
            <a:chOff x="763762" y="5315710"/>
            <a:chExt cx="1915457" cy="966764"/>
          </a:xfrm>
        </p:grpSpPr>
        <p:grpSp>
          <p:nvGrpSpPr>
            <p:cNvPr id="17" name="Groupe 16"/>
            <p:cNvGrpSpPr/>
            <p:nvPr/>
          </p:nvGrpSpPr>
          <p:grpSpPr>
            <a:xfrm>
              <a:off x="763762" y="5315710"/>
              <a:ext cx="1915457" cy="966764"/>
              <a:chOff x="763762" y="5315710"/>
              <a:chExt cx="1915457" cy="966764"/>
            </a:xfrm>
          </p:grpSpPr>
          <p:grpSp>
            <p:nvGrpSpPr>
              <p:cNvPr id="7" name="组合 28">
                <a:extLst>
                  <a:ext uri="{FF2B5EF4-FFF2-40B4-BE49-F238E27FC236}">
                    <a16:creationId xmlns:a16="http://schemas.microsoft.com/office/drawing/2014/main" id="{E8324ADC-05DA-E8F1-EC85-0A4C659F281A}"/>
                  </a:ext>
                </a:extLst>
              </p:cNvPr>
              <p:cNvGrpSpPr/>
              <p:nvPr/>
            </p:nvGrpSpPr>
            <p:grpSpPr>
              <a:xfrm>
                <a:off x="763762" y="5315710"/>
                <a:ext cx="1915457" cy="966764"/>
                <a:chOff x="-5706554" y="3533738"/>
                <a:chExt cx="1490882" cy="726530"/>
              </a:xfrm>
            </p:grpSpPr>
            <p:sp>
              <p:nvSpPr>
                <p:cNvPr id="20" name="圆角矩形 108">
                  <a:extLst>
                    <a:ext uri="{FF2B5EF4-FFF2-40B4-BE49-F238E27FC236}">
                      <a16:creationId xmlns:a16="http://schemas.microsoft.com/office/drawing/2014/main" id="{89008C6C-E36A-3111-CE04-51DCFBE836CC}"/>
                    </a:ext>
                  </a:extLst>
                </p:cNvPr>
                <p:cNvSpPr/>
                <p:nvPr/>
              </p:nvSpPr>
              <p:spPr>
                <a:xfrm>
                  <a:off x="-5706554" y="3533738"/>
                  <a:ext cx="1490882" cy="726530"/>
                </a:xfrm>
                <a:prstGeom prst="roundRect">
                  <a:avLst>
                    <a:gd name="adj" fmla="val 16005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053"/>
                  <a:r>
                    <a:rPr lang="en-US" altLang="zh-CN" sz="1100" b="1" kern="0" dirty="0">
                      <a:solidFill>
                        <a:sysClr val="windowText" lastClr="000000"/>
                      </a:solidFill>
                    </a:rPr>
                    <a:t>          </a:t>
                  </a:r>
                  <a:endParaRPr lang="zh-CN" altLang="en-US" sz="1100" b="1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" name="Text Box 16">
                  <a:extLst>
                    <a:ext uri="{FF2B5EF4-FFF2-40B4-BE49-F238E27FC236}">
                      <a16:creationId xmlns:a16="http://schemas.microsoft.com/office/drawing/2014/main" id="{934DD1BF-941C-6120-371B-7155E24A8C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8477" y="3780846"/>
                  <a:ext cx="1009364" cy="2144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No info</a:t>
                  </a:r>
                </a:p>
              </p:txBody>
            </p:sp>
            <p:sp>
              <p:nvSpPr>
                <p:cNvPr id="22" name="Oval 25">
                  <a:extLst>
                    <a:ext uri="{FF2B5EF4-FFF2-40B4-BE49-F238E27FC236}">
                      <a16:creationId xmlns:a16="http://schemas.microsoft.com/office/drawing/2014/main" id="{22B42BB4-13AA-2F50-3DE2-D52646DB1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-5384924" y="3644146"/>
                  <a:ext cx="108820" cy="10882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3" name="Text Box 16">
                  <a:extLst>
                    <a:ext uri="{FF2B5EF4-FFF2-40B4-BE49-F238E27FC236}">
                      <a16:creationId xmlns:a16="http://schemas.microsoft.com/office/drawing/2014/main" id="{BB8914B9-5BE0-6648-3D1C-3CD77704DF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9610" y="3596742"/>
                  <a:ext cx="952342" cy="2144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Existed stations </a:t>
                  </a:r>
                </a:p>
              </p:txBody>
            </p:sp>
            <p:sp>
              <p:nvSpPr>
                <p:cNvPr id="25" name="椭圆 114">
                  <a:extLst>
                    <a:ext uri="{FF2B5EF4-FFF2-40B4-BE49-F238E27FC236}">
                      <a16:creationId xmlns:a16="http://schemas.microsoft.com/office/drawing/2014/main" id="{8C58ED47-CCE1-BB5C-C05E-B5C05879CA11}"/>
                    </a:ext>
                  </a:extLst>
                </p:cNvPr>
                <p:cNvSpPr/>
                <p:nvPr/>
              </p:nvSpPr>
              <p:spPr>
                <a:xfrm>
                  <a:off x="-5375791" y="3837624"/>
                  <a:ext cx="108805" cy="105196"/>
                </a:xfrm>
                <a:prstGeom prst="ellipse">
                  <a:avLst/>
                </a:prstGeom>
                <a:gradFill rotWithShape="1">
                  <a:gsLst>
                    <a:gs pos="20000">
                      <a:srgbClr val="FF0000"/>
                    </a:gs>
                    <a:gs pos="0">
                      <a:srgbClr val="FF0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45" name="Text Box 16">
                <a:extLst>
                  <a:ext uri="{FF2B5EF4-FFF2-40B4-BE49-F238E27FC236}">
                    <a16:creationId xmlns:a16="http://schemas.microsoft.com/office/drawing/2014/main" id="{934DD1BF-941C-6120-371B-7155E24A8C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9843" y="5894464"/>
                <a:ext cx="1296812" cy="2853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  <a:buClr>
                    <a:schemeClr val="accent1"/>
                  </a:buClr>
                  <a:buSzPct val="50000"/>
                </a:pPr>
                <a:r>
                  <a:rPr lang="en-US" altLang="zh-CN" sz="1100" dirty="0">
                    <a:latin typeface="Calibri" pitchFamily="34" charset="0"/>
                    <a:cs typeface="Calibri" pitchFamily="34" charset="0"/>
                  </a:rPr>
                  <a:t>Reparation needed</a:t>
                </a:r>
              </a:p>
            </p:txBody>
          </p:sp>
        </p:grpSp>
        <p:sp>
          <p:nvSpPr>
            <p:cNvPr id="44" name="椭圆 83">
              <a:extLst>
                <a:ext uri="{FF2B5EF4-FFF2-40B4-BE49-F238E27FC236}">
                  <a16:creationId xmlns:a16="http://schemas.microsoft.com/office/drawing/2014/main" id="{735E4EF0-6B56-04F3-7AF0-47CB8FB3464F}"/>
                </a:ext>
              </a:extLst>
            </p:cNvPr>
            <p:cNvSpPr/>
            <p:nvPr/>
          </p:nvSpPr>
          <p:spPr>
            <a:xfrm>
              <a:off x="1203018" y="5949697"/>
              <a:ext cx="125910" cy="1355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34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228" y="1853185"/>
            <a:ext cx="4191199" cy="4233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33046" y="1322956"/>
            <a:ext cx="10539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Equipment Obsolescence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Some stations still use outdated equipment that may not provide accurate readings in today's environment.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760" y="206494"/>
            <a:ext cx="7185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b="1" dirty="0"/>
              <a:t>7. Challenges </a:t>
            </a:r>
            <a:r>
              <a:rPr lang="fr-FR" sz="3200" b="1" dirty="0" err="1"/>
              <a:t>Facing</a:t>
            </a:r>
            <a:r>
              <a:rPr lang="fr-FR" sz="3200" b="1" dirty="0"/>
              <a:t> the </a:t>
            </a:r>
            <a:r>
              <a:rPr lang="fr-FR" sz="3200" b="1" dirty="0" err="1"/>
              <a:t>Seismic</a:t>
            </a:r>
            <a:r>
              <a:rPr lang="fr-FR" sz="3200" b="1" dirty="0"/>
              <a:t> 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046" y="2342998"/>
            <a:ext cx="71159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Coverage Gaps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Regions such as Al Haouz do not have sufficient seismic coverage. Earthquake-prone areas such as the western Rif part and the western Anti-Atlas also need to be taken into account.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Data Integration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The challenge of integrating data from different systems across different sites and improving the real-time response.</a:t>
            </a:r>
          </a:p>
        </p:txBody>
      </p:sp>
    </p:spTree>
    <p:extLst>
      <p:ext uri="{BB962C8B-B14F-4D97-AF65-F5344CB8AC3E}">
        <p14:creationId xmlns:p14="http://schemas.microsoft.com/office/powerpoint/2010/main" val="10178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508" y="1010245"/>
            <a:ext cx="107352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Expansion Plan for 2025–2029:</a:t>
            </a:r>
          </a:p>
          <a:p>
            <a:pPr marL="341313" algn="just">
              <a:buSzPts val="1000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-New seismic stations in under-monitored regions such as Al Haouz and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Larache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1313" algn="just">
              <a:buSzPts val="1000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-Introduction of high-resolution GPS stations to enhance geodetic data accuracy.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1313" algn="just">
              <a:buSzPts val="1000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-Plans to replace older sensors with next-generation broadband and accelerometer sensors.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Proposition 1: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Seismic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Hazard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Assessment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1313" lvl="1" algn="just">
              <a:buSzPts val="1000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Launch a national seismic hazard assessment project in collaboration with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europeen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parteners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This can include seismic risk mapping for cities like El-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Hociema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Fes, Rabat, Agadir and Marrakech.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Proposition 2: Earthquake Early Warning System (EEWS):</a:t>
            </a:r>
            <a:endParaRPr lang="fr-FR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1313" lvl="1" algn="just">
              <a:buSzPts val="1000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Develop a seismic early warning system, where real-time geodetic data can be integrated into a warning system that notifies the public before tremors reach cities.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473" y="100205"/>
            <a:ext cx="8018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8. Future Plans for ISRABAT's Seismic Network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7042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CEF6-EC93-C36D-9306-794DE4F7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76EAAB4-EB33-B4FC-205D-7D14924EC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802863"/>
              </p:ext>
            </p:extLst>
          </p:nvPr>
        </p:nvGraphicFramePr>
        <p:xfrm>
          <a:off x="579824" y="365124"/>
          <a:ext cx="15058761" cy="730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0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4CD3-47F2-DD6F-E3ED-6744CF492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>
            <a:extLst>
              <a:ext uri="{FF2B5EF4-FFF2-40B4-BE49-F238E27FC236}">
                <a16:creationId xmlns:a16="http://schemas.microsoft.com/office/drawing/2014/main" id="{A8540238-6648-38EE-370D-2B906A0B6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2" t="33588" r="17078" b="7347"/>
          <a:stretch>
            <a:fillRect/>
          </a:stretch>
        </p:blipFill>
        <p:spPr>
          <a:xfrm>
            <a:off x="8217687" y="866973"/>
            <a:ext cx="4000500" cy="562590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B0959C4-47AD-5ED5-1C62-CB5638278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251765"/>
              </p:ext>
            </p:extLst>
          </p:nvPr>
        </p:nvGraphicFramePr>
        <p:xfrm>
          <a:off x="1219419" y="1955486"/>
          <a:ext cx="6329957" cy="473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49627DF-ADD2-B417-6C8C-05C103D9F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46332"/>
              </p:ext>
            </p:extLst>
          </p:nvPr>
        </p:nvGraphicFramePr>
        <p:xfrm>
          <a:off x="407565" y="1474562"/>
          <a:ext cx="7585619" cy="56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CB9750-F0AF-5DD2-F4E9-21E87546F2AC}"/>
              </a:ext>
            </a:extLst>
          </p:cNvPr>
          <p:cNvSpPr/>
          <p:nvPr/>
        </p:nvSpPr>
        <p:spPr>
          <a:xfrm>
            <a:off x="1141417" y="5865542"/>
            <a:ext cx="6441412" cy="7153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5C45C1-1F53-2578-5FFF-F2D06217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37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76F4-BAA8-ABD3-92F2-7D1E784A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7B1A4D-EEC7-E1F6-4C37-91958E153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442743"/>
              </p:ext>
            </p:extLst>
          </p:nvPr>
        </p:nvGraphicFramePr>
        <p:xfrm>
          <a:off x="-144965" y="2709743"/>
          <a:ext cx="5675969" cy="381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278653-9C84-7AD3-B7BF-5107A1EB40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050549"/>
              </p:ext>
            </p:extLst>
          </p:nvPr>
        </p:nvGraphicFramePr>
        <p:xfrm>
          <a:off x="5170174" y="2709743"/>
          <a:ext cx="6530622" cy="381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E09AE16-8241-A7D0-C76C-59E873AD0BE5}"/>
              </a:ext>
            </a:extLst>
          </p:cNvPr>
          <p:cNvGrpSpPr/>
          <p:nvPr/>
        </p:nvGrpSpPr>
        <p:grpSpPr>
          <a:xfrm>
            <a:off x="393459" y="1481172"/>
            <a:ext cx="11307337" cy="875160"/>
            <a:chOff x="0" y="0"/>
            <a:chExt cx="7585619" cy="8751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32884B8-2377-ED18-0FA9-68DD4837A130}"/>
                </a:ext>
              </a:extLst>
            </p:cNvPr>
            <p:cNvSpPr/>
            <p:nvPr/>
          </p:nvSpPr>
          <p:spPr>
            <a:xfrm>
              <a:off x="0" y="0"/>
              <a:ext cx="7585619" cy="8751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853A3DA6-2EF9-7ABC-09A2-DD4561011471}"/>
                </a:ext>
              </a:extLst>
            </p:cNvPr>
            <p:cNvSpPr txBox="1"/>
            <p:nvPr/>
          </p:nvSpPr>
          <p:spPr>
            <a:xfrm>
              <a:off x="42722" y="42722"/>
              <a:ext cx="7500175" cy="789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Axis V</a:t>
              </a:r>
              <a:r>
                <a:rPr lang="fr-FR" sz="2400" dirty="0"/>
                <a:t>:</a:t>
              </a:r>
              <a:r>
                <a:rPr lang="en-US" sz="2400" dirty="0"/>
                <a:t> Promoting scientific research, international cooperation, and capacity building for natural risk management</a:t>
              </a:r>
              <a:endParaRPr lang="fr-FR" sz="2400" kern="1200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79B762-9658-416F-3063-FBC92E7FA1E3}"/>
              </a:ext>
            </a:extLst>
          </p:cNvPr>
          <p:cNvSpPr/>
          <p:nvPr/>
        </p:nvSpPr>
        <p:spPr>
          <a:xfrm>
            <a:off x="312234" y="3969834"/>
            <a:ext cx="11388562" cy="12823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083DD3-7A0B-D629-BE02-E0B34D89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3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A364-2BC3-5A15-07EE-DBF91AE32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88436D9-CD36-CA1C-7834-36B954946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911748"/>
              </p:ext>
            </p:extLst>
          </p:nvPr>
        </p:nvGraphicFramePr>
        <p:xfrm>
          <a:off x="838200" y="1788082"/>
          <a:ext cx="10515600" cy="42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563419-F81F-9CAD-7D47-EEE343F34CFE}"/>
              </a:ext>
            </a:extLst>
          </p:cNvPr>
          <p:cNvSpPr/>
          <p:nvPr/>
        </p:nvSpPr>
        <p:spPr>
          <a:xfrm>
            <a:off x="650763" y="1690689"/>
            <a:ext cx="10890749" cy="16323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AF758CF-1200-D320-D9C1-8CD3A938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41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4900-DCC2-810D-8BAF-8B0007880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D287C9F-226C-9C17-B363-372C6D183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824064"/>
              </p:ext>
            </p:extLst>
          </p:nvPr>
        </p:nvGraphicFramePr>
        <p:xfrm>
          <a:off x="-144965" y="2709743"/>
          <a:ext cx="5675969" cy="3815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344FC0-15C1-1B02-27DA-12E86B1B7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98997"/>
              </p:ext>
            </p:extLst>
          </p:nvPr>
        </p:nvGraphicFramePr>
        <p:xfrm>
          <a:off x="5170174" y="2553629"/>
          <a:ext cx="6530622" cy="3971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A7333-0237-1C58-8441-AF5915ADF140}"/>
              </a:ext>
            </a:extLst>
          </p:cNvPr>
          <p:cNvGrpSpPr/>
          <p:nvPr/>
        </p:nvGrpSpPr>
        <p:grpSpPr>
          <a:xfrm>
            <a:off x="393459" y="1481172"/>
            <a:ext cx="11307337" cy="875160"/>
            <a:chOff x="0" y="0"/>
            <a:chExt cx="7585619" cy="87516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6ECE8E4-3E33-919F-C96D-2268A114A204}"/>
                </a:ext>
              </a:extLst>
            </p:cNvPr>
            <p:cNvSpPr/>
            <p:nvPr/>
          </p:nvSpPr>
          <p:spPr>
            <a:xfrm>
              <a:off x="0" y="0"/>
              <a:ext cx="7585619" cy="8751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5FC017EF-D4D0-ADB2-295C-C07F25955656}"/>
                </a:ext>
              </a:extLst>
            </p:cNvPr>
            <p:cNvSpPr txBox="1"/>
            <p:nvPr/>
          </p:nvSpPr>
          <p:spPr>
            <a:xfrm>
              <a:off x="42722" y="42722"/>
              <a:ext cx="7500175" cy="789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Axis II</a:t>
              </a:r>
              <a:r>
                <a:rPr lang="fr-FR" sz="2400" dirty="0"/>
                <a:t>:</a:t>
              </a:r>
              <a:r>
                <a:rPr lang="en-US" sz="2400" dirty="0"/>
                <a:t> IMPROVING KNOWLEDGE AND ASSESSMENT OF NATURAL RISKS</a:t>
              </a:r>
              <a:endParaRPr lang="fr-FR" sz="2400" kern="1200" dirty="0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E25BF2-0FEC-50C1-D710-FAB804EA1782}"/>
              </a:ext>
            </a:extLst>
          </p:cNvPr>
          <p:cNvSpPr/>
          <p:nvPr/>
        </p:nvSpPr>
        <p:spPr>
          <a:xfrm>
            <a:off x="345687" y="2665138"/>
            <a:ext cx="11388562" cy="19180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3E0B50-7764-06B2-E2A0-BE924448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5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18E80-1AD0-0A1A-9D71-D4E445D53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8CA3292-8607-08C0-9EB9-24DD8D595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841693"/>
              </p:ext>
            </p:extLst>
          </p:nvPr>
        </p:nvGraphicFramePr>
        <p:xfrm>
          <a:off x="838200" y="1788082"/>
          <a:ext cx="10515600" cy="42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CC1490-3A7F-0825-6BE9-5A235F276BB3}"/>
              </a:ext>
            </a:extLst>
          </p:cNvPr>
          <p:cNvSpPr/>
          <p:nvPr/>
        </p:nvSpPr>
        <p:spPr>
          <a:xfrm>
            <a:off x="594800" y="4248615"/>
            <a:ext cx="11002399" cy="19215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EB8137-5E39-BB00-2460-6C44D926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435862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10.Morocco's Natural Risk Management Evolution</a:t>
            </a:r>
            <a:br>
              <a:rPr lang="en-US" sz="3200" dirty="0">
                <a:latin typeface="+mn-lt"/>
              </a:rPr>
            </a:br>
            <a:r>
              <a:rPr lang="en-US" sz="3200" i="1" dirty="0">
                <a:latin typeface="+mn-lt"/>
              </a:rPr>
              <a:t>Summary of Reforms (2008–2030)</a:t>
            </a:r>
            <a:br>
              <a:rPr lang="fr-FR" sz="3200" dirty="0">
                <a:latin typeface="+mn-lt"/>
              </a:rPr>
            </a:b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48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005" y="0"/>
            <a:ext cx="11797989" cy="6548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>
                <a:latin typeface="Neue Haas Grotesk Text Pro (Body)"/>
              </a:rPr>
              <a:t>Introduction</a:t>
            </a:r>
            <a:r>
              <a:rPr lang="fr-FR" b="1" dirty="0">
                <a:latin typeface="Neue Haas Grotesk Text Pro (Body)"/>
              </a:rPr>
              <a:t> </a:t>
            </a:r>
            <a:br>
              <a:rPr lang="fr-FR" b="1" dirty="0">
                <a:latin typeface="Neue Haas Grotesk Text Pro (Body)"/>
              </a:rPr>
            </a:br>
            <a:endParaRPr lang="en-US" b="1" dirty="0">
              <a:latin typeface="Neue Haas Grotesk Text Pro (Body)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Neue Haas Grotesk Text Pro (Body)"/>
              </a:rPr>
              <a:t>ISRABAT :</a:t>
            </a:r>
            <a:r>
              <a:rPr lang="en-US" sz="2000" dirty="0">
                <a:latin typeface="Neue Haas Grotesk Text Pro (Body)"/>
              </a:rPr>
              <a:t> As one of the first institutions in Morocco for seismic research, it plays a crucial role in collecting data and seismic research across different regions.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Neue Haas Grotesk Text Pro (Body)"/>
              </a:rPr>
              <a:t>Core Research Areas</a:t>
            </a:r>
            <a:r>
              <a:rPr lang="en-US" sz="2000" dirty="0">
                <a:latin typeface="Neue Haas Grotesk Text Pro (Body)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Neue Haas Grotesk Text Pro (Body)"/>
              </a:rPr>
              <a:t>Geophysics &amp; Geology</a:t>
            </a:r>
            <a:r>
              <a:rPr lang="en-US" sz="2000" dirty="0">
                <a:latin typeface="Neue Haas Grotesk Text Pro (Body)"/>
              </a:rPr>
              <a:t>: Research into seismic activities and the geological composition of the region.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Neue Haas Grotesk Text Pro (Body)"/>
              </a:rPr>
              <a:t>Botanical and Ecological Sciences</a:t>
            </a:r>
            <a:r>
              <a:rPr lang="en-US" sz="2000" dirty="0">
                <a:latin typeface="Neue Haas Grotesk Text Pro (Body)"/>
              </a:rPr>
              <a:t>: Investigation of Morocco's diverse flora and ecological systems.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Neue Haas Grotesk Text Pro (Body)"/>
              </a:rPr>
              <a:t>Zoology and Environmental Studies</a:t>
            </a:r>
            <a:r>
              <a:rPr lang="en-US" sz="2000" dirty="0">
                <a:latin typeface="Neue Haas Grotesk Text Pro (Body)"/>
              </a:rPr>
              <a:t>: Studies on Morocco's animal biodiversity and the impact of human activity on the environment.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fr-FR" sz="2000" b="1" dirty="0">
                <a:latin typeface="Neue Haas Grotesk Text Pro (Body)"/>
              </a:rPr>
              <a:t>Geomorphology and Geomatics </a:t>
            </a:r>
            <a:r>
              <a:rPr lang="fr-FR" altLang="fr-FR" sz="2000" b="1" dirty="0">
                <a:latin typeface="Neue Haas Grotesk Text Pro (Body)"/>
              </a:rPr>
              <a:t>: </a:t>
            </a:r>
            <a:r>
              <a:rPr lang="en-US" altLang="fr-FR" sz="2000" dirty="0">
                <a:latin typeface="Neue Haas Grotesk Text Pro (Body)"/>
              </a:rPr>
              <a:t>Study of landforms, their processes, and application of geographic information systems and remote sensing for the mapping and analysis of natural hazards in Morocco.</a:t>
            </a:r>
            <a:endParaRPr lang="en-US" sz="2000" dirty="0">
              <a:latin typeface="Neue Haas Grotesk Text Pro (Body)"/>
            </a:endParaRPr>
          </a:p>
        </p:txBody>
      </p:sp>
    </p:spTree>
    <p:extLst>
      <p:ext uri="{BB962C8B-B14F-4D97-AF65-F5344CB8AC3E}">
        <p14:creationId xmlns:p14="http://schemas.microsoft.com/office/powerpoint/2010/main" val="243594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882" y="112710"/>
            <a:ext cx="5611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11. Perspectives and Conclusion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EE378D1-C4D1-6057-ADD1-9EC3EA456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6549149"/>
              </p:ext>
            </p:extLst>
          </p:nvPr>
        </p:nvGraphicFramePr>
        <p:xfrm>
          <a:off x="225500" y="697485"/>
          <a:ext cx="11717456" cy="604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99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547" y="2726174"/>
            <a:ext cx="43909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7200" u="sng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Thank you </a:t>
            </a:r>
          </a:p>
        </p:txBody>
      </p: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6EC1C7F6-4FFE-80F3-A2C8-3C0CA043FEAB}"/>
              </a:ext>
            </a:extLst>
          </p:cNvPr>
          <p:cNvSpPr/>
          <p:nvPr/>
        </p:nvSpPr>
        <p:spPr>
          <a:xfrm>
            <a:off x="-13252" y="5446643"/>
            <a:ext cx="12218504" cy="1417983"/>
          </a:xfrm>
          <a:custGeom>
            <a:avLst/>
            <a:gdLst>
              <a:gd name="connsiteX0" fmla="*/ 0 w 12218504"/>
              <a:gd name="connsiteY0" fmla="*/ 0 h 1417983"/>
              <a:gd name="connsiteX1" fmla="*/ 12205252 w 12218504"/>
              <a:gd name="connsiteY1" fmla="*/ 715618 h 1417983"/>
              <a:gd name="connsiteX2" fmla="*/ 12218504 w 12218504"/>
              <a:gd name="connsiteY2" fmla="*/ 1417983 h 1417983"/>
              <a:gd name="connsiteX3" fmla="*/ 13252 w 12218504"/>
              <a:gd name="connsiteY3" fmla="*/ 1417983 h 1417983"/>
              <a:gd name="connsiteX4" fmla="*/ 0 w 12218504"/>
              <a:gd name="connsiteY4" fmla="*/ 0 h 141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8504" h="1417983">
                <a:moveTo>
                  <a:pt x="0" y="0"/>
                </a:moveTo>
                <a:lnTo>
                  <a:pt x="12205252" y="715618"/>
                </a:lnTo>
                <a:lnTo>
                  <a:pt x="12218504" y="1417983"/>
                </a:lnTo>
                <a:lnTo>
                  <a:pt x="13252" y="14179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2" descr="MOHAMMED V UNIVERSITY IN RABAT">
            <a:extLst>
              <a:ext uri="{FF2B5EF4-FFF2-40B4-BE49-F238E27FC236}">
                <a16:creationId xmlns:a16="http://schemas.microsoft.com/office/drawing/2014/main" id="{BE9C7D05-8B9F-C415-CE9C-EAD0ECEE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24" y="339346"/>
            <a:ext cx="3323564" cy="8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LE MINISTÈRE D'INTÉRIEUR |">
            <a:extLst>
              <a:ext uri="{FF2B5EF4-FFF2-40B4-BE49-F238E27FC236}">
                <a16:creationId xmlns:a16="http://schemas.microsoft.com/office/drawing/2014/main" id="{A08E687C-E47A-F711-13A0-DA4E8B1A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09" y="0"/>
            <a:ext cx="1510541" cy="132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cune description de photo disponible.">
            <a:extLst>
              <a:ext uri="{FF2B5EF4-FFF2-40B4-BE49-F238E27FC236}">
                <a16:creationId xmlns:a16="http://schemas.microsoft.com/office/drawing/2014/main" id="{B47DD49E-8C55-74EF-6582-7C50D8B54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22464" r="2503" b="22270"/>
          <a:stretch/>
        </p:blipFill>
        <p:spPr bwMode="auto">
          <a:xfrm>
            <a:off x="5901943" y="339346"/>
            <a:ext cx="1330854" cy="8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9070E7-3AAE-B4D4-801F-2CAB5A6CD4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15"/>
          <a:stretch>
            <a:fillRect/>
          </a:stretch>
        </p:blipFill>
        <p:spPr>
          <a:xfrm>
            <a:off x="506570" y="458431"/>
            <a:ext cx="1510539" cy="6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52">
            <a:extLst>
              <a:ext uri="{FF2B5EF4-FFF2-40B4-BE49-F238E27FC236}">
                <a16:creationId xmlns:a16="http://schemas.microsoft.com/office/drawing/2014/main" id="{01F460E9-0FC4-0470-4F28-3D52BA2614EC}"/>
              </a:ext>
            </a:extLst>
          </p:cNvPr>
          <p:cNvGrpSpPr/>
          <p:nvPr/>
        </p:nvGrpSpPr>
        <p:grpSpPr>
          <a:xfrm>
            <a:off x="1157657" y="223904"/>
            <a:ext cx="10652670" cy="6634096"/>
            <a:chOff x="-912618" y="-458584"/>
            <a:chExt cx="10652670" cy="6634096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660E4FBA-C4F0-C626-8A65-7768FEB6B67B}"/>
                </a:ext>
              </a:extLst>
            </p:cNvPr>
            <p:cNvGrpSpPr/>
            <p:nvPr/>
          </p:nvGrpSpPr>
          <p:grpSpPr>
            <a:xfrm>
              <a:off x="-912618" y="-458584"/>
              <a:ext cx="10652670" cy="6634096"/>
              <a:chOff x="-912618" y="-458584"/>
              <a:chExt cx="10652670" cy="6634096"/>
            </a:xfrm>
          </p:grpSpPr>
          <p:grpSp>
            <p:nvGrpSpPr>
              <p:cNvPr id="5" name="组合 28">
                <a:extLst>
                  <a:ext uri="{FF2B5EF4-FFF2-40B4-BE49-F238E27FC236}">
                    <a16:creationId xmlns:a16="http://schemas.microsoft.com/office/drawing/2014/main" id="{E8324ADC-05DA-E8F1-EC85-0A4C659F281A}"/>
                  </a:ext>
                </a:extLst>
              </p:cNvPr>
              <p:cNvGrpSpPr/>
              <p:nvPr/>
            </p:nvGrpSpPr>
            <p:grpSpPr>
              <a:xfrm>
                <a:off x="-912618" y="5258373"/>
                <a:ext cx="1915457" cy="778496"/>
                <a:chOff x="-5706554" y="3675223"/>
                <a:chExt cx="1490882" cy="585045"/>
              </a:xfrm>
            </p:grpSpPr>
            <p:sp>
              <p:nvSpPr>
                <p:cNvPr id="26" name="圆角矩形 108">
                  <a:extLst>
                    <a:ext uri="{FF2B5EF4-FFF2-40B4-BE49-F238E27FC236}">
                      <a16:creationId xmlns:a16="http://schemas.microsoft.com/office/drawing/2014/main" id="{89008C6C-E36A-3111-CE04-51DCFBE836CC}"/>
                    </a:ext>
                  </a:extLst>
                </p:cNvPr>
                <p:cNvSpPr/>
                <p:nvPr/>
              </p:nvSpPr>
              <p:spPr>
                <a:xfrm>
                  <a:off x="-5706554" y="3675223"/>
                  <a:ext cx="1490882" cy="585045"/>
                </a:xfrm>
                <a:prstGeom prst="roundRect">
                  <a:avLst>
                    <a:gd name="adj" fmla="val 16005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053"/>
                  <a:r>
                    <a:rPr lang="en-US" altLang="zh-CN" sz="1100" b="1" kern="0" dirty="0">
                      <a:solidFill>
                        <a:sysClr val="windowText" lastClr="000000"/>
                      </a:solidFill>
                    </a:rPr>
                    <a:t>          </a:t>
                  </a:r>
                  <a:endParaRPr lang="zh-CN" altLang="en-US" sz="1100" b="1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Text Box 16">
                  <a:extLst>
                    <a:ext uri="{FF2B5EF4-FFF2-40B4-BE49-F238E27FC236}">
                      <a16:creationId xmlns:a16="http://schemas.microsoft.com/office/drawing/2014/main" id="{934DD1BF-941C-6120-371B-7155E24A8C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8477" y="3780847"/>
                  <a:ext cx="1009364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Scientific Institute</a:t>
                  </a:r>
                </a:p>
              </p:txBody>
            </p:sp>
            <p:sp>
              <p:nvSpPr>
                <p:cNvPr id="29" name="Oval 25">
                  <a:extLst>
                    <a:ext uri="{FF2B5EF4-FFF2-40B4-BE49-F238E27FC236}">
                      <a16:creationId xmlns:a16="http://schemas.microsoft.com/office/drawing/2014/main" id="{22B42BB4-13AA-2F50-3DE2-D52646DB1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-5377015" y="4048817"/>
                  <a:ext cx="108820" cy="10882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0" name="Text Box 16">
                  <a:extLst>
                    <a:ext uri="{FF2B5EF4-FFF2-40B4-BE49-F238E27FC236}">
                      <a16:creationId xmlns:a16="http://schemas.microsoft.com/office/drawing/2014/main" id="{BB8914B9-5BE0-6648-3D1C-3CD77704DF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03334" y="3990724"/>
                  <a:ext cx="952342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Observatories</a:t>
                  </a:r>
                </a:p>
              </p:txBody>
            </p:sp>
            <p:grpSp>
              <p:nvGrpSpPr>
                <p:cNvPr id="31" name="组合 62">
                  <a:extLst>
                    <a:ext uri="{FF2B5EF4-FFF2-40B4-BE49-F238E27FC236}">
                      <a16:creationId xmlns:a16="http://schemas.microsoft.com/office/drawing/2014/main" id="{7ADBF82B-B778-4874-D51D-627F8B5EBA33}"/>
                    </a:ext>
                  </a:extLst>
                </p:cNvPr>
                <p:cNvGrpSpPr/>
                <p:nvPr/>
              </p:nvGrpSpPr>
              <p:grpSpPr>
                <a:xfrm>
                  <a:off x="-5398703" y="3827189"/>
                  <a:ext cx="144000" cy="144000"/>
                  <a:chOff x="-1613960" y="5164795"/>
                  <a:chExt cx="144000" cy="144000"/>
                </a:xfrm>
                <a:effectLst>
                  <a:outerShdw sx="1000" sy="1000" algn="ctr" rotWithShape="0">
                    <a:srgbClr val="000000"/>
                  </a:outerShdw>
                </a:effectLst>
              </p:grpSpPr>
              <p:sp>
                <p:nvSpPr>
                  <p:cNvPr id="32" name="椭圆 114">
                    <a:extLst>
                      <a:ext uri="{FF2B5EF4-FFF2-40B4-BE49-F238E27FC236}">
                        <a16:creationId xmlns:a16="http://schemas.microsoft.com/office/drawing/2014/main" id="{8C58ED47-CCE1-BB5C-C05E-B5C05879CA11}"/>
                      </a:ext>
                    </a:extLst>
                  </p:cNvPr>
                  <p:cNvSpPr/>
                  <p:nvPr/>
                </p:nvSpPr>
                <p:spPr>
                  <a:xfrm>
                    <a:off x="-1577967" y="5200789"/>
                    <a:ext cx="72000" cy="72000"/>
                  </a:xfrm>
                  <a:prstGeom prst="ellipse">
                    <a:avLst/>
                  </a:prstGeom>
                  <a:gradFill rotWithShape="1">
                    <a:gsLst>
                      <a:gs pos="20000">
                        <a:srgbClr val="FF0000"/>
                      </a:gs>
                      <a:gs pos="0">
                        <a:srgbClr val="FF0000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1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3" name="椭圆 115">
                    <a:extLst>
                      <a:ext uri="{FF2B5EF4-FFF2-40B4-BE49-F238E27FC236}">
                        <a16:creationId xmlns:a16="http://schemas.microsoft.com/office/drawing/2014/main" id="{10A2269A-FE6C-82D5-C180-D9B85633212E}"/>
                      </a:ext>
                    </a:extLst>
                  </p:cNvPr>
                  <p:cNvSpPr/>
                  <p:nvPr/>
                </p:nvSpPr>
                <p:spPr>
                  <a:xfrm>
                    <a:off x="-1613960" y="5164795"/>
                    <a:ext cx="144000" cy="1440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/>
                  </a:p>
                </p:txBody>
              </p:sp>
            </p:grp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5D1F17FB-62E8-9DED-966C-7C8ADD79B306}"/>
                  </a:ext>
                </a:extLst>
              </p:cNvPr>
              <p:cNvGrpSpPr/>
              <p:nvPr/>
            </p:nvGrpSpPr>
            <p:grpSpPr>
              <a:xfrm>
                <a:off x="276716" y="-458584"/>
                <a:ext cx="9463336" cy="6634096"/>
                <a:chOff x="276716" y="-458584"/>
                <a:chExt cx="9463336" cy="6634096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23BD94A1-2325-14F4-08CE-6BF3E42F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120" y="919991"/>
                  <a:ext cx="4809291" cy="52555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71538" h="252769">
                      <a:moveTo>
                        <a:pt x="157557" y="10486"/>
                      </a:moveTo>
                      <a:lnTo>
                        <a:pt x="156864" y="10244"/>
                      </a:lnTo>
                      <a:lnTo>
                        <a:pt x="155656" y="9215"/>
                      </a:lnTo>
                      <a:lnTo>
                        <a:pt x="153780" y="9844"/>
                      </a:lnTo>
                      <a:lnTo>
                        <a:pt x="151680" y="10289"/>
                      </a:lnTo>
                      <a:lnTo>
                        <a:pt x="150186" y="9543"/>
                      </a:lnTo>
                      <a:lnTo>
                        <a:pt x="149322" y="7920"/>
                      </a:lnTo>
                      <a:lnTo>
                        <a:pt x="149190" y="4870"/>
                      </a:lnTo>
                      <a:lnTo>
                        <a:pt x="148676" y="3874"/>
                      </a:lnTo>
                      <a:lnTo>
                        <a:pt x="147991" y="5115"/>
                      </a:lnTo>
                      <a:lnTo>
                        <a:pt x="147568" y="7607"/>
                      </a:lnTo>
                      <a:lnTo>
                        <a:pt x="145672" y="9715"/>
                      </a:lnTo>
                      <a:lnTo>
                        <a:pt x="144776" y="9843"/>
                      </a:lnTo>
                      <a:lnTo>
                        <a:pt x="143521" y="9248"/>
                      </a:lnTo>
                      <a:lnTo>
                        <a:pt x="142636" y="8558"/>
                      </a:lnTo>
                      <a:lnTo>
                        <a:pt x="140915" y="8664"/>
                      </a:lnTo>
                      <a:lnTo>
                        <a:pt x="140311" y="10095"/>
                      </a:lnTo>
                      <a:lnTo>
                        <a:pt x="139552" y="9488"/>
                      </a:lnTo>
                      <a:lnTo>
                        <a:pt x="136865" y="10538"/>
                      </a:lnTo>
                      <a:lnTo>
                        <a:pt x="135178" y="10945"/>
                      </a:lnTo>
                      <a:lnTo>
                        <a:pt x="133710" y="11602"/>
                      </a:lnTo>
                      <a:lnTo>
                        <a:pt x="129293" y="9871"/>
                      </a:lnTo>
                      <a:lnTo>
                        <a:pt x="127261" y="7473"/>
                      </a:lnTo>
                      <a:lnTo>
                        <a:pt x="125210" y="4062"/>
                      </a:lnTo>
                      <a:lnTo>
                        <a:pt x="124484" y="1927"/>
                      </a:lnTo>
                      <a:lnTo>
                        <a:pt x="124820" y="0"/>
                      </a:lnTo>
                      <a:lnTo>
                        <a:pt x="123870" y="12"/>
                      </a:lnTo>
                      <a:lnTo>
                        <a:pt x="120943" y="1480"/>
                      </a:lnTo>
                      <a:lnTo>
                        <a:pt x="119875" y="1764"/>
                      </a:lnTo>
                      <a:lnTo>
                        <a:pt x="118823" y="2483"/>
                      </a:lnTo>
                      <a:cubicBezTo>
                        <a:pt x="118698" y="3312"/>
                        <a:pt x="118574" y="4142"/>
                        <a:pt x="118449" y="4971"/>
                      </a:cubicBezTo>
                      <a:lnTo>
                        <a:pt x="116746" y="15852"/>
                      </a:lnTo>
                      <a:lnTo>
                        <a:pt x="115464" y="18763"/>
                      </a:lnTo>
                      <a:lnTo>
                        <a:pt x="114030" y="23287"/>
                      </a:lnTo>
                      <a:lnTo>
                        <a:pt x="111835" y="29457"/>
                      </a:lnTo>
                      <a:lnTo>
                        <a:pt x="108193" y="36244"/>
                      </a:lnTo>
                      <a:lnTo>
                        <a:pt x="106615" y="37192"/>
                      </a:lnTo>
                      <a:lnTo>
                        <a:pt x="99735" y="41498"/>
                      </a:lnTo>
                      <a:lnTo>
                        <a:pt x="99424" y="41716"/>
                      </a:lnTo>
                      <a:lnTo>
                        <a:pt x="95787" y="44792"/>
                      </a:lnTo>
                      <a:lnTo>
                        <a:pt x="92437" y="47247"/>
                      </a:lnTo>
                      <a:lnTo>
                        <a:pt x="91885" y="49829"/>
                      </a:lnTo>
                      <a:lnTo>
                        <a:pt x="90455" y="52438"/>
                      </a:lnTo>
                      <a:lnTo>
                        <a:pt x="88361" y="54918"/>
                      </a:lnTo>
                      <a:lnTo>
                        <a:pt x="86476" y="57501"/>
                      </a:lnTo>
                      <a:lnTo>
                        <a:pt x="85803" y="58849"/>
                      </a:lnTo>
                      <a:lnTo>
                        <a:pt x="86467" y="59622"/>
                      </a:lnTo>
                      <a:lnTo>
                        <a:pt x="85876" y="60897"/>
                      </a:lnTo>
                      <a:cubicBezTo>
                        <a:pt x="85924" y="61244"/>
                        <a:pt x="85985" y="61683"/>
                        <a:pt x="86033" y="62030"/>
                      </a:cubicBezTo>
                      <a:lnTo>
                        <a:pt x="86529" y="62957"/>
                      </a:lnTo>
                      <a:cubicBezTo>
                        <a:pt x="86449" y="63092"/>
                        <a:pt x="86370" y="63228"/>
                        <a:pt x="86290" y="63363"/>
                      </a:cubicBezTo>
                      <a:cubicBezTo>
                        <a:pt x="86195" y="63722"/>
                        <a:pt x="85985" y="64629"/>
                        <a:pt x="85878" y="65207"/>
                      </a:cubicBezTo>
                      <a:cubicBezTo>
                        <a:pt x="85802" y="65749"/>
                        <a:pt x="85727" y="66291"/>
                        <a:pt x="85651" y="66833"/>
                      </a:cubicBezTo>
                      <a:lnTo>
                        <a:pt x="85765" y="68171"/>
                      </a:lnTo>
                      <a:lnTo>
                        <a:pt x="84719" y="68713"/>
                      </a:lnTo>
                      <a:lnTo>
                        <a:pt x="83296" y="70354"/>
                      </a:lnTo>
                      <a:lnTo>
                        <a:pt x="82189" y="72419"/>
                      </a:lnTo>
                      <a:lnTo>
                        <a:pt x="80898" y="76041"/>
                      </a:lnTo>
                      <a:lnTo>
                        <a:pt x="79958" y="78912"/>
                      </a:lnTo>
                      <a:lnTo>
                        <a:pt x="80798" y="79925"/>
                      </a:lnTo>
                      <a:lnTo>
                        <a:pt x="79867" y="81528"/>
                      </a:lnTo>
                      <a:cubicBezTo>
                        <a:pt x="79942" y="82017"/>
                        <a:pt x="80018" y="82507"/>
                        <a:pt x="80093" y="82996"/>
                      </a:cubicBezTo>
                      <a:cubicBezTo>
                        <a:pt x="80199" y="83538"/>
                        <a:pt x="80306" y="84079"/>
                        <a:pt x="80412" y="84621"/>
                      </a:cubicBezTo>
                      <a:lnTo>
                        <a:pt x="80877" y="86049"/>
                      </a:lnTo>
                      <a:lnTo>
                        <a:pt x="79516" y="89801"/>
                      </a:lnTo>
                      <a:lnTo>
                        <a:pt x="80014" y="91131"/>
                      </a:lnTo>
                      <a:lnTo>
                        <a:pt x="81029" y="90892"/>
                      </a:lnTo>
                      <a:lnTo>
                        <a:pt x="82519" y="92778"/>
                      </a:lnTo>
                      <a:lnTo>
                        <a:pt x="82774" y="95343"/>
                      </a:lnTo>
                      <a:cubicBezTo>
                        <a:pt x="82603" y="97070"/>
                        <a:pt x="82431" y="98797"/>
                        <a:pt x="82260" y="100524"/>
                      </a:cubicBezTo>
                      <a:lnTo>
                        <a:pt x="81547" y="102804"/>
                      </a:lnTo>
                      <a:lnTo>
                        <a:pt x="80045" y="105485"/>
                      </a:lnTo>
                      <a:lnTo>
                        <a:pt x="78209" y="108920"/>
                      </a:lnTo>
                      <a:lnTo>
                        <a:pt x="77093" y="112003"/>
                      </a:lnTo>
                      <a:lnTo>
                        <a:pt x="74906" y="115319"/>
                      </a:lnTo>
                      <a:lnTo>
                        <a:pt x="74272" y="116549"/>
                      </a:lnTo>
                      <a:cubicBezTo>
                        <a:pt x="74149" y="117039"/>
                        <a:pt x="74027" y="117530"/>
                        <a:pt x="73904" y="118020"/>
                      </a:cubicBezTo>
                      <a:lnTo>
                        <a:pt x="72933" y="117756"/>
                      </a:lnTo>
                      <a:lnTo>
                        <a:pt x="67754" y="123003"/>
                      </a:lnTo>
                      <a:lnTo>
                        <a:pt x="64295" y="127994"/>
                      </a:lnTo>
                      <a:lnTo>
                        <a:pt x="60584" y="131136"/>
                      </a:lnTo>
                      <a:lnTo>
                        <a:pt x="59670" y="131066"/>
                      </a:lnTo>
                      <a:lnTo>
                        <a:pt x="54047" y="134587"/>
                      </a:lnTo>
                      <a:lnTo>
                        <a:pt x="48555" y="134944"/>
                      </a:lnTo>
                      <a:lnTo>
                        <a:pt x="46232" y="138244"/>
                      </a:lnTo>
                      <a:lnTo>
                        <a:pt x="44341" y="143480"/>
                      </a:lnTo>
                      <a:lnTo>
                        <a:pt x="42793" y="149617"/>
                      </a:lnTo>
                      <a:lnTo>
                        <a:pt x="41183" y="155225"/>
                      </a:lnTo>
                      <a:lnTo>
                        <a:pt x="39971" y="157518"/>
                      </a:lnTo>
                      <a:lnTo>
                        <a:pt x="39167" y="157574"/>
                      </a:lnTo>
                      <a:lnTo>
                        <a:pt x="35255" y="161045"/>
                      </a:lnTo>
                      <a:lnTo>
                        <a:pt x="33714" y="161051"/>
                      </a:lnTo>
                      <a:lnTo>
                        <a:pt x="33852" y="162484"/>
                      </a:lnTo>
                      <a:lnTo>
                        <a:pt x="31976" y="163900"/>
                      </a:lnTo>
                      <a:lnTo>
                        <a:pt x="30627" y="165730"/>
                      </a:lnTo>
                      <a:cubicBezTo>
                        <a:pt x="30545" y="166808"/>
                        <a:pt x="30464" y="167885"/>
                        <a:pt x="30382" y="168963"/>
                      </a:cubicBezTo>
                      <a:lnTo>
                        <a:pt x="29483" y="172614"/>
                      </a:lnTo>
                      <a:lnTo>
                        <a:pt x="28263" y="176202"/>
                      </a:lnTo>
                      <a:cubicBezTo>
                        <a:pt x="28232" y="176708"/>
                        <a:pt x="28202" y="177215"/>
                        <a:pt x="28171" y="177721"/>
                      </a:cubicBezTo>
                      <a:lnTo>
                        <a:pt x="26977" y="180064"/>
                      </a:lnTo>
                      <a:cubicBezTo>
                        <a:pt x="26962" y="182243"/>
                        <a:pt x="26948" y="184423"/>
                        <a:pt x="26933" y="186602"/>
                      </a:cubicBezTo>
                      <a:lnTo>
                        <a:pt x="26402" y="188098"/>
                      </a:lnTo>
                      <a:lnTo>
                        <a:pt x="25670" y="189306"/>
                      </a:lnTo>
                      <a:cubicBezTo>
                        <a:pt x="25690" y="189690"/>
                        <a:pt x="25709" y="190075"/>
                        <a:pt x="25729" y="190459"/>
                      </a:cubicBezTo>
                      <a:lnTo>
                        <a:pt x="23646" y="193162"/>
                      </a:lnTo>
                      <a:lnTo>
                        <a:pt x="23048" y="192859"/>
                      </a:lnTo>
                      <a:lnTo>
                        <a:pt x="21749" y="194581"/>
                      </a:lnTo>
                      <a:lnTo>
                        <a:pt x="21434" y="196117"/>
                      </a:lnTo>
                      <a:lnTo>
                        <a:pt x="19315" y="198404"/>
                      </a:lnTo>
                      <a:lnTo>
                        <a:pt x="17964" y="200345"/>
                      </a:lnTo>
                      <a:lnTo>
                        <a:pt x="16845" y="200652"/>
                      </a:lnTo>
                      <a:lnTo>
                        <a:pt x="14307" y="204513"/>
                      </a:lnTo>
                      <a:lnTo>
                        <a:pt x="12950" y="207839"/>
                      </a:lnTo>
                      <a:lnTo>
                        <a:pt x="13992" y="207523"/>
                      </a:lnTo>
                      <a:lnTo>
                        <a:pt x="14701" y="205882"/>
                      </a:lnTo>
                      <a:lnTo>
                        <a:pt x="16067" y="203957"/>
                      </a:lnTo>
                      <a:lnTo>
                        <a:pt x="16572" y="204426"/>
                      </a:lnTo>
                      <a:lnTo>
                        <a:pt x="15800" y="206455"/>
                      </a:lnTo>
                      <a:lnTo>
                        <a:pt x="13518" y="209874"/>
                      </a:lnTo>
                      <a:lnTo>
                        <a:pt x="12414" y="213349"/>
                      </a:lnTo>
                      <a:lnTo>
                        <a:pt x="11016" y="216187"/>
                      </a:lnTo>
                      <a:lnTo>
                        <a:pt x="11545" y="217917"/>
                      </a:lnTo>
                      <a:lnTo>
                        <a:pt x="11027" y="219130"/>
                      </a:lnTo>
                      <a:lnTo>
                        <a:pt x="9645" y="220544"/>
                      </a:lnTo>
                      <a:lnTo>
                        <a:pt x="9147" y="222419"/>
                      </a:lnTo>
                      <a:cubicBezTo>
                        <a:pt x="9205" y="223370"/>
                        <a:pt x="9264" y="224322"/>
                        <a:pt x="9322" y="225273"/>
                      </a:cubicBezTo>
                      <a:lnTo>
                        <a:pt x="6430" y="230108"/>
                      </a:lnTo>
                      <a:lnTo>
                        <a:pt x="4884" y="230715"/>
                      </a:lnTo>
                      <a:lnTo>
                        <a:pt x="4135" y="233297"/>
                      </a:lnTo>
                      <a:lnTo>
                        <a:pt x="2371" y="237104"/>
                      </a:lnTo>
                      <a:cubicBezTo>
                        <a:pt x="2428" y="237823"/>
                        <a:pt x="2484" y="238543"/>
                        <a:pt x="2541" y="239262"/>
                      </a:cubicBezTo>
                      <a:lnTo>
                        <a:pt x="1629" y="241048"/>
                      </a:lnTo>
                      <a:cubicBezTo>
                        <a:pt x="1478" y="241881"/>
                        <a:pt x="1326" y="242713"/>
                        <a:pt x="1175" y="243546"/>
                      </a:cubicBezTo>
                      <a:cubicBezTo>
                        <a:pt x="1159" y="244067"/>
                        <a:pt x="1143" y="244589"/>
                        <a:pt x="1127" y="245110"/>
                      </a:cubicBezTo>
                      <a:cubicBezTo>
                        <a:pt x="1031" y="245764"/>
                        <a:pt x="936" y="246419"/>
                        <a:pt x="840" y="247073"/>
                      </a:cubicBezTo>
                      <a:lnTo>
                        <a:pt x="0" y="248687"/>
                      </a:lnTo>
                      <a:cubicBezTo>
                        <a:pt x="38" y="250048"/>
                        <a:pt x="77" y="251408"/>
                        <a:pt x="115" y="252769"/>
                      </a:cubicBezTo>
                      <a:lnTo>
                        <a:pt x="621" y="252710"/>
                      </a:lnTo>
                      <a:lnTo>
                        <a:pt x="1003" y="251447"/>
                      </a:lnTo>
                      <a:cubicBezTo>
                        <a:pt x="937" y="250527"/>
                        <a:pt x="870" y="249607"/>
                        <a:pt x="804" y="248687"/>
                      </a:cubicBezTo>
                      <a:lnTo>
                        <a:pt x="2207" y="245967"/>
                      </a:lnTo>
                      <a:lnTo>
                        <a:pt x="47584" y="246048"/>
                      </a:lnTo>
                      <a:cubicBezTo>
                        <a:pt x="47294" y="236512"/>
                        <a:pt x="47005" y="226976"/>
                        <a:pt x="46715" y="217440"/>
                      </a:cubicBezTo>
                      <a:lnTo>
                        <a:pt x="48367" y="214368"/>
                      </a:lnTo>
                      <a:lnTo>
                        <a:pt x="50494" y="212437"/>
                      </a:lnTo>
                      <a:lnTo>
                        <a:pt x="51714" y="211841"/>
                      </a:lnTo>
                      <a:lnTo>
                        <a:pt x="54076" y="211624"/>
                      </a:lnTo>
                      <a:lnTo>
                        <a:pt x="55722" y="211046"/>
                      </a:lnTo>
                      <a:lnTo>
                        <a:pt x="58507" y="211190"/>
                      </a:lnTo>
                      <a:cubicBezTo>
                        <a:pt x="58438" y="205516"/>
                        <a:pt x="58364" y="199649"/>
                        <a:pt x="58295" y="193975"/>
                      </a:cubicBezTo>
                      <a:cubicBezTo>
                        <a:pt x="58348" y="185671"/>
                        <a:pt x="58402" y="177367"/>
                        <a:pt x="58455" y="169063"/>
                      </a:cubicBezTo>
                      <a:lnTo>
                        <a:pt x="94669" y="167992"/>
                      </a:lnTo>
                      <a:cubicBezTo>
                        <a:pt x="94625" y="160851"/>
                        <a:pt x="94580" y="153710"/>
                        <a:pt x="94536" y="146569"/>
                      </a:cubicBezTo>
                      <a:lnTo>
                        <a:pt x="94371" y="123425"/>
                      </a:lnTo>
                      <a:lnTo>
                        <a:pt x="95508" y="121594"/>
                      </a:lnTo>
                      <a:lnTo>
                        <a:pt x="96309" y="121610"/>
                      </a:lnTo>
                      <a:lnTo>
                        <a:pt x="98175" y="118700"/>
                      </a:lnTo>
                      <a:lnTo>
                        <a:pt x="101114" y="116135"/>
                      </a:lnTo>
                      <a:lnTo>
                        <a:pt x="106078" y="110968"/>
                      </a:lnTo>
                      <a:lnTo>
                        <a:pt x="108920" y="108824"/>
                      </a:lnTo>
                      <a:lnTo>
                        <a:pt x="112138" y="108962"/>
                      </a:lnTo>
                      <a:lnTo>
                        <a:pt x="114277" y="108673"/>
                      </a:lnTo>
                      <a:lnTo>
                        <a:pt x="115305" y="108072"/>
                      </a:lnTo>
                      <a:lnTo>
                        <a:pt x="117550" y="107823"/>
                      </a:lnTo>
                      <a:lnTo>
                        <a:pt x="117946" y="108745"/>
                      </a:lnTo>
                      <a:lnTo>
                        <a:pt x="119014" y="108339"/>
                      </a:lnTo>
                      <a:lnTo>
                        <a:pt x="119886" y="108428"/>
                      </a:lnTo>
                      <a:lnTo>
                        <a:pt x="120301" y="108161"/>
                      </a:lnTo>
                      <a:lnTo>
                        <a:pt x="121408" y="108095"/>
                      </a:lnTo>
                      <a:lnTo>
                        <a:pt x="122362" y="107478"/>
                      </a:lnTo>
                      <a:lnTo>
                        <a:pt x="123466" y="107733"/>
                      </a:lnTo>
                      <a:lnTo>
                        <a:pt x="124285" y="108584"/>
                      </a:lnTo>
                      <a:lnTo>
                        <a:pt x="125778" y="109040"/>
                      </a:lnTo>
                      <a:lnTo>
                        <a:pt x="126703" y="108322"/>
                      </a:lnTo>
                      <a:cubicBezTo>
                        <a:pt x="126728" y="107699"/>
                        <a:pt x="126754" y="107076"/>
                        <a:pt x="126779" y="106453"/>
                      </a:cubicBezTo>
                      <a:lnTo>
                        <a:pt x="127396" y="106219"/>
                      </a:lnTo>
                      <a:lnTo>
                        <a:pt x="128080" y="106302"/>
                      </a:lnTo>
                      <a:cubicBezTo>
                        <a:pt x="128118" y="105673"/>
                        <a:pt x="128155" y="105045"/>
                        <a:pt x="128193" y="104416"/>
                      </a:cubicBezTo>
                      <a:lnTo>
                        <a:pt x="129398" y="102194"/>
                      </a:lnTo>
                      <a:lnTo>
                        <a:pt x="130930" y="99753"/>
                      </a:lnTo>
                      <a:lnTo>
                        <a:pt x="132569" y="97314"/>
                      </a:lnTo>
                      <a:lnTo>
                        <a:pt x="133328" y="97283"/>
                      </a:lnTo>
                      <a:lnTo>
                        <a:pt x="134386" y="96698"/>
                      </a:lnTo>
                      <a:lnTo>
                        <a:pt x="140731" y="89509"/>
                      </a:lnTo>
                      <a:lnTo>
                        <a:pt x="145165" y="85408"/>
                      </a:lnTo>
                      <a:lnTo>
                        <a:pt x="147264" y="81669"/>
                      </a:lnTo>
                      <a:lnTo>
                        <a:pt x="146981" y="80768"/>
                      </a:lnTo>
                      <a:cubicBezTo>
                        <a:pt x="147007" y="80438"/>
                        <a:pt x="147034" y="80107"/>
                        <a:pt x="147060" y="79777"/>
                      </a:cubicBezTo>
                      <a:lnTo>
                        <a:pt x="145718" y="78353"/>
                      </a:lnTo>
                      <a:lnTo>
                        <a:pt x="144775" y="78569"/>
                      </a:lnTo>
                      <a:cubicBezTo>
                        <a:pt x="144771" y="77764"/>
                        <a:pt x="144766" y="76960"/>
                        <a:pt x="144762" y="76155"/>
                      </a:cubicBezTo>
                      <a:lnTo>
                        <a:pt x="145776" y="74959"/>
                      </a:lnTo>
                      <a:cubicBezTo>
                        <a:pt x="145766" y="73781"/>
                        <a:pt x="145757" y="72603"/>
                        <a:pt x="145747" y="71425"/>
                      </a:cubicBezTo>
                      <a:lnTo>
                        <a:pt x="147742" y="70507"/>
                      </a:lnTo>
                      <a:lnTo>
                        <a:pt x="149387" y="68977"/>
                      </a:lnTo>
                      <a:cubicBezTo>
                        <a:pt x="149497" y="68639"/>
                        <a:pt x="149608" y="68302"/>
                        <a:pt x="149718" y="67964"/>
                      </a:cubicBezTo>
                      <a:lnTo>
                        <a:pt x="151389" y="67584"/>
                      </a:lnTo>
                      <a:lnTo>
                        <a:pt x="152154" y="67203"/>
                      </a:lnTo>
                      <a:lnTo>
                        <a:pt x="152845" y="67203"/>
                      </a:lnTo>
                      <a:lnTo>
                        <a:pt x="153795" y="65519"/>
                      </a:lnTo>
                      <a:cubicBezTo>
                        <a:pt x="153771" y="64509"/>
                        <a:pt x="153746" y="63499"/>
                        <a:pt x="153722" y="62489"/>
                      </a:cubicBezTo>
                      <a:lnTo>
                        <a:pt x="156298" y="61613"/>
                      </a:lnTo>
                      <a:lnTo>
                        <a:pt x="158784" y="60862"/>
                      </a:lnTo>
                      <a:lnTo>
                        <a:pt x="161473" y="60641"/>
                      </a:lnTo>
                      <a:lnTo>
                        <a:pt x="162248" y="60001"/>
                      </a:lnTo>
                      <a:lnTo>
                        <a:pt x="165362" y="60072"/>
                      </a:lnTo>
                      <a:lnTo>
                        <a:pt x="166522" y="59392"/>
                      </a:lnTo>
                      <a:lnTo>
                        <a:pt x="167291" y="60020"/>
                      </a:lnTo>
                      <a:lnTo>
                        <a:pt x="168406" y="60086"/>
                      </a:lnTo>
                      <a:lnTo>
                        <a:pt x="169045" y="60513"/>
                      </a:lnTo>
                      <a:lnTo>
                        <a:pt x="170042" y="60513"/>
                      </a:lnTo>
                      <a:lnTo>
                        <a:pt x="171097" y="60175"/>
                      </a:lnTo>
                      <a:cubicBezTo>
                        <a:pt x="171010" y="59739"/>
                        <a:pt x="170922" y="59304"/>
                        <a:pt x="170835" y="58868"/>
                      </a:cubicBezTo>
                      <a:cubicBezTo>
                        <a:pt x="170792" y="58404"/>
                        <a:pt x="170748" y="57940"/>
                        <a:pt x="170705" y="57476"/>
                      </a:cubicBezTo>
                      <a:cubicBezTo>
                        <a:pt x="170697" y="56975"/>
                        <a:pt x="170690" y="56475"/>
                        <a:pt x="170682" y="55974"/>
                      </a:cubicBezTo>
                      <a:lnTo>
                        <a:pt x="171538" y="53642"/>
                      </a:lnTo>
                      <a:lnTo>
                        <a:pt x="170014" y="50962"/>
                      </a:lnTo>
                      <a:lnTo>
                        <a:pt x="168655" y="49135"/>
                      </a:lnTo>
                      <a:lnTo>
                        <a:pt x="166318" y="46179"/>
                      </a:lnTo>
                      <a:lnTo>
                        <a:pt x="165626" y="42125"/>
                      </a:lnTo>
                      <a:lnTo>
                        <a:pt x="164960" y="41157"/>
                      </a:lnTo>
                      <a:lnTo>
                        <a:pt x="164089" y="39764"/>
                      </a:lnTo>
                      <a:cubicBezTo>
                        <a:pt x="164014" y="38387"/>
                        <a:pt x="164198" y="37215"/>
                        <a:pt x="164123" y="35838"/>
                      </a:cubicBezTo>
                      <a:lnTo>
                        <a:pt x="162999" y="33108"/>
                      </a:lnTo>
                      <a:lnTo>
                        <a:pt x="163527" y="30580"/>
                      </a:lnTo>
                      <a:lnTo>
                        <a:pt x="163106" y="29270"/>
                      </a:lnTo>
                      <a:cubicBezTo>
                        <a:pt x="163156" y="28601"/>
                        <a:pt x="163205" y="27931"/>
                        <a:pt x="163255" y="27262"/>
                      </a:cubicBezTo>
                      <a:lnTo>
                        <a:pt x="162830" y="26095"/>
                      </a:lnTo>
                      <a:cubicBezTo>
                        <a:pt x="162835" y="25466"/>
                        <a:pt x="162840" y="24836"/>
                        <a:pt x="162845" y="24207"/>
                      </a:cubicBezTo>
                      <a:cubicBezTo>
                        <a:pt x="162731" y="23700"/>
                        <a:pt x="162616" y="23194"/>
                        <a:pt x="162502" y="22687"/>
                      </a:cubicBezTo>
                      <a:lnTo>
                        <a:pt x="161761" y="19540"/>
                      </a:lnTo>
                      <a:lnTo>
                        <a:pt x="160996" y="17144"/>
                      </a:lnTo>
                      <a:cubicBezTo>
                        <a:pt x="161095" y="16717"/>
                        <a:pt x="161193" y="16290"/>
                        <a:pt x="161292" y="15863"/>
                      </a:cubicBezTo>
                      <a:lnTo>
                        <a:pt x="159434" y="13776"/>
                      </a:lnTo>
                      <a:lnTo>
                        <a:pt x="158534" y="12623"/>
                      </a:lnTo>
                      <a:lnTo>
                        <a:pt x="157557" y="10486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9050" cmpd="sng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1200" kern="0" dirty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CFCD54D-03C5-B938-2D37-A6D45FF29E29}"/>
                    </a:ext>
                  </a:extLst>
                </p:cNvPr>
                <p:cNvGrpSpPr/>
                <p:nvPr/>
              </p:nvGrpSpPr>
              <p:grpSpPr>
                <a:xfrm>
                  <a:off x="276716" y="-458584"/>
                  <a:ext cx="9463336" cy="3643262"/>
                  <a:chOff x="276716" y="-458584"/>
                  <a:chExt cx="9463336" cy="3643262"/>
                </a:xfrm>
              </p:grpSpPr>
              <p:grpSp>
                <p:nvGrpSpPr>
                  <p:cNvPr id="9" name="组合 62">
                    <a:extLst>
                      <a:ext uri="{FF2B5EF4-FFF2-40B4-BE49-F238E27FC236}">
                        <a16:creationId xmlns:a16="http://schemas.microsoft.com/office/drawing/2014/main" id="{97017AB2-2E56-47B1-5459-CDDCB30A1B41}"/>
                      </a:ext>
                    </a:extLst>
                  </p:cNvPr>
                  <p:cNvGrpSpPr/>
                  <p:nvPr/>
                </p:nvGrpSpPr>
                <p:grpSpPr>
                  <a:xfrm>
                    <a:off x="5504784" y="1561000"/>
                    <a:ext cx="126172" cy="130678"/>
                    <a:chOff x="4714876" y="3214686"/>
                    <a:chExt cx="144000" cy="144000"/>
                  </a:xfrm>
                  <a:effectLst>
                    <a:outerShdw sx="1000" sy="1000" algn="ctr" rotWithShape="0">
                      <a:srgbClr val="000000"/>
                    </a:outerShdw>
                  </a:effectLst>
                </p:grpSpPr>
                <p:sp>
                  <p:nvSpPr>
                    <p:cNvPr id="24" name="椭圆 83">
                      <a:extLst>
                        <a:ext uri="{FF2B5EF4-FFF2-40B4-BE49-F238E27FC236}">
                          <a16:creationId xmlns:a16="http://schemas.microsoft.com/office/drawing/2014/main" id="{735E4EF0-6B56-04F3-7AF0-47CB8FB346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0876" y="3250686"/>
                      <a:ext cx="72000" cy="72000"/>
                    </a:xfrm>
                    <a:prstGeom prst="ellipse">
                      <a:avLst/>
                    </a:prstGeom>
                    <a:gradFill rotWithShape="1">
                      <a:gsLst>
                        <a:gs pos="20000">
                          <a:srgbClr val="FF0000"/>
                        </a:gs>
                        <a:gs pos="0">
                          <a:srgbClr val="FF0000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200" kern="0" dirty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" name="椭圆 84">
                      <a:extLst>
                        <a:ext uri="{FF2B5EF4-FFF2-40B4-BE49-F238E27FC236}">
                          <a16:creationId xmlns:a16="http://schemas.microsoft.com/office/drawing/2014/main" id="{657DEF14-BD31-E958-A5E0-DB48BA923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4876" y="3214686"/>
                      <a:ext cx="144000" cy="1440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/>
                    </a:p>
                  </p:txBody>
                </p:sp>
              </p:grpSp>
              <p:sp>
                <p:nvSpPr>
                  <p:cNvPr id="10" name="圆角矩形 68">
                    <a:extLst>
                      <a:ext uri="{FF2B5EF4-FFF2-40B4-BE49-F238E27FC236}">
                        <a16:creationId xmlns:a16="http://schemas.microsoft.com/office/drawing/2014/main" id="{ECC85154-5B2A-23FD-E093-B530C32BAD54}"/>
                      </a:ext>
                    </a:extLst>
                  </p:cNvPr>
                  <p:cNvSpPr/>
                  <p:nvPr/>
                </p:nvSpPr>
                <p:spPr>
                  <a:xfrm>
                    <a:off x="2937192" y="1567590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en-US" altLang="zh-CN" sz="1200" b="1" kern="0" dirty="0">
                        <a:solidFill>
                          <a:sysClr val="windowText" lastClr="000000"/>
                        </a:solidFill>
                      </a:rPr>
                      <a:t>IS Rabat</a:t>
                    </a:r>
                  </a:p>
                </p:txBody>
              </p:sp>
              <p:cxnSp>
                <p:nvCxnSpPr>
                  <p:cNvPr id="11" name="肘形连接符 187">
                    <a:extLst>
                      <a:ext uri="{FF2B5EF4-FFF2-40B4-BE49-F238E27FC236}">
                        <a16:creationId xmlns:a16="http://schemas.microsoft.com/office/drawing/2014/main" id="{98E2844B-D9D4-EC3F-31B5-55B778A866A1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805561" y="876298"/>
                    <a:ext cx="34121" cy="1532822"/>
                  </a:xfrm>
                  <a:prstGeom prst="bentConnector2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12" name="Oval 25">
                    <a:extLst>
                      <a:ext uri="{FF2B5EF4-FFF2-40B4-BE49-F238E27FC236}">
                        <a16:creationId xmlns:a16="http://schemas.microsoft.com/office/drawing/2014/main" id="{837F21B8-EC05-7706-425A-6CD205265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065193" y="174550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3" name="圆角矩形 71">
                    <a:extLst>
                      <a:ext uri="{FF2B5EF4-FFF2-40B4-BE49-F238E27FC236}">
                        <a16:creationId xmlns:a16="http://schemas.microsoft.com/office/drawing/2014/main" id="{A03ACAE2-9101-E46E-B66D-A12CA3FE46EA}"/>
                      </a:ext>
                    </a:extLst>
                  </p:cNvPr>
                  <p:cNvSpPr/>
                  <p:nvPr/>
                </p:nvSpPr>
                <p:spPr>
                  <a:xfrm>
                    <a:off x="8597587" y="1833774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200" b="1" kern="0" dirty="0" err="1">
                        <a:solidFill>
                          <a:sysClr val="windowText" lastClr="000000"/>
                        </a:solidFill>
                      </a:rPr>
                      <a:t>Ifrane</a:t>
                    </a:r>
                    <a:endParaRPr lang="en-US" altLang="zh-CN" sz="12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" name="肘形连接符 205">
                    <a:extLst>
                      <a:ext uri="{FF2B5EF4-FFF2-40B4-BE49-F238E27FC236}">
                        <a16:creationId xmlns:a16="http://schemas.microsoft.com/office/drawing/2014/main" id="{535E731D-6677-D572-D133-B49124C7EEE3}"/>
                      </a:ext>
                    </a:extLst>
                  </p:cNvPr>
                  <p:cNvCxnSpPr>
                    <a:cxnSpLocks/>
                    <a:stCxn id="12" idx="4"/>
                    <a:endCxn id="13" idx="1"/>
                  </p:cNvCxnSpPr>
                  <p:nvPr/>
                </p:nvCxnSpPr>
                <p:spPr>
                  <a:xfrm rot="16200000" flipH="1">
                    <a:off x="7290931" y="666189"/>
                    <a:ext cx="128593" cy="2484720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15" name="Oval 25">
                    <a:extLst>
                      <a:ext uri="{FF2B5EF4-FFF2-40B4-BE49-F238E27FC236}">
                        <a16:creationId xmlns:a16="http://schemas.microsoft.com/office/drawing/2014/main" id="{AFCD2CF1-6E7D-81F7-C3AF-20961AD373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324367" y="1771672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6" name="圆角矩形 74">
                    <a:extLst>
                      <a:ext uri="{FF2B5EF4-FFF2-40B4-BE49-F238E27FC236}">
                        <a16:creationId xmlns:a16="http://schemas.microsoft.com/office/drawing/2014/main" id="{CAA5FD57-3830-B09C-CFD0-2B37BAFDE2A9}"/>
                      </a:ext>
                    </a:extLst>
                  </p:cNvPr>
                  <p:cNvSpPr/>
                  <p:nvPr/>
                </p:nvSpPr>
                <p:spPr>
                  <a:xfrm>
                    <a:off x="2008261" y="2197550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200" b="1" kern="0" dirty="0">
                        <a:solidFill>
                          <a:sysClr val="windowText" lastClr="000000"/>
                        </a:solidFill>
                      </a:rPr>
                      <a:t>Averroès</a:t>
                    </a:r>
                    <a:endParaRPr lang="en-US" altLang="zh-CN" sz="12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7" name="肘形连接符 205">
                    <a:extLst>
                      <a:ext uri="{FF2B5EF4-FFF2-40B4-BE49-F238E27FC236}">
                        <a16:creationId xmlns:a16="http://schemas.microsoft.com/office/drawing/2014/main" id="{0A10A844-CF38-80BC-F6CD-12112D1AAE6B}"/>
                      </a:ext>
                    </a:extLst>
                  </p:cNvPr>
                  <p:cNvCxnSpPr>
                    <a:stCxn id="15" idx="4"/>
                    <a:endCxn id="16" idx="3"/>
                  </p:cNvCxnSpPr>
                  <p:nvPr/>
                </p:nvCxnSpPr>
                <p:spPr>
                  <a:xfrm rot="5400000">
                    <a:off x="4028286" y="992866"/>
                    <a:ext cx="466197" cy="2221315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18" name="Oval 25">
                    <a:extLst>
                      <a:ext uri="{FF2B5EF4-FFF2-40B4-BE49-F238E27FC236}">
                        <a16:creationId xmlns:a16="http://schemas.microsoft.com/office/drawing/2014/main" id="{DE8D76F9-2332-F3CD-9DDF-791B3B1F73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413459" y="2596767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9" name="圆角矩形 77">
                    <a:extLst>
                      <a:ext uri="{FF2B5EF4-FFF2-40B4-BE49-F238E27FC236}">
                        <a16:creationId xmlns:a16="http://schemas.microsoft.com/office/drawing/2014/main" id="{78D56ECB-110A-62CC-4255-2CECE468CCA5}"/>
                      </a:ext>
                    </a:extLst>
                  </p:cNvPr>
                  <p:cNvSpPr/>
                  <p:nvPr/>
                </p:nvSpPr>
                <p:spPr>
                  <a:xfrm>
                    <a:off x="276716" y="2906535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200" b="1" kern="0" dirty="0" err="1">
                        <a:solidFill>
                          <a:sysClr val="windowText" lastClr="000000"/>
                        </a:solidFill>
                      </a:rPr>
                      <a:t>Tiouine</a:t>
                    </a:r>
                    <a:endParaRPr lang="en-US" altLang="zh-CN" sz="12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20" name="肘形连接符 205">
                    <a:extLst>
                      <a:ext uri="{FF2B5EF4-FFF2-40B4-BE49-F238E27FC236}">
                        <a16:creationId xmlns:a16="http://schemas.microsoft.com/office/drawing/2014/main" id="{C963BBA9-8396-081C-5E56-97B9D1AA9C4A}"/>
                      </a:ext>
                    </a:extLst>
                  </p:cNvPr>
                  <p:cNvCxnSpPr>
                    <a:cxnSpLocks/>
                    <a:stCxn id="18" idx="4"/>
                    <a:endCxn id="19" idx="3"/>
                  </p:cNvCxnSpPr>
                  <p:nvPr/>
                </p:nvCxnSpPr>
                <p:spPr>
                  <a:xfrm rot="5400000">
                    <a:off x="3265114" y="849587"/>
                    <a:ext cx="350087" cy="4041952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21" name="Oval 25">
                    <a:extLst>
                      <a:ext uri="{FF2B5EF4-FFF2-40B4-BE49-F238E27FC236}">
                        <a16:creationId xmlns:a16="http://schemas.microsoft.com/office/drawing/2014/main" id="{7A613246-C865-2C46-6485-CC89149725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286122" y="115642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2" name="圆角矩形 81">
                    <a:extLst>
                      <a:ext uri="{FF2B5EF4-FFF2-40B4-BE49-F238E27FC236}">
                        <a16:creationId xmlns:a16="http://schemas.microsoft.com/office/drawing/2014/main" id="{9983FC34-C195-697B-284E-B44A10708738}"/>
                      </a:ext>
                    </a:extLst>
                  </p:cNvPr>
                  <p:cNvSpPr/>
                  <p:nvPr/>
                </p:nvSpPr>
                <p:spPr>
                  <a:xfrm>
                    <a:off x="8555492" y="-458584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200" b="1" kern="0" dirty="0">
                        <a:solidFill>
                          <a:sysClr val="windowText" lastClr="000000"/>
                        </a:solidFill>
                      </a:rPr>
                      <a:t>Al Hoceima</a:t>
                    </a:r>
                    <a:endParaRPr lang="en-US" altLang="zh-CN" sz="12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23" name="肘形连接符 205">
                    <a:extLst>
                      <a:ext uri="{FF2B5EF4-FFF2-40B4-BE49-F238E27FC236}">
                        <a16:creationId xmlns:a16="http://schemas.microsoft.com/office/drawing/2014/main" id="{23680448-7001-121D-494C-0D4D4C44D886}"/>
                      </a:ext>
                    </a:extLst>
                  </p:cNvPr>
                  <p:cNvCxnSpPr>
                    <a:cxnSpLocks/>
                    <a:stCxn id="21" idx="0"/>
                    <a:endCxn id="22" idx="1"/>
                  </p:cNvCxnSpPr>
                  <p:nvPr/>
                </p:nvCxnSpPr>
                <p:spPr>
                  <a:xfrm rot="5400000" flipH="1" flipV="1">
                    <a:off x="6706678" y="-692394"/>
                    <a:ext cx="1475932" cy="2221696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</p:grpSp>
          </p:grpSp>
        </p:grpSp>
        <p:sp>
          <p:nvSpPr>
            <p:cNvPr id="50" name="Oval 25">
              <a:extLst>
                <a:ext uri="{FF2B5EF4-FFF2-40B4-BE49-F238E27FC236}">
                  <a16:creationId xmlns:a16="http://schemas.microsoft.com/office/drawing/2014/main" id="{E8084C3E-5058-0A82-5826-57BDBCA73E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19857" y="3642756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51" name="圆角矩形 77">
              <a:extLst>
                <a:ext uri="{FF2B5EF4-FFF2-40B4-BE49-F238E27FC236}">
                  <a16:creationId xmlns:a16="http://schemas.microsoft.com/office/drawing/2014/main" id="{1A90C463-B6F4-B2E6-C3DB-3ACFA31C27E4}"/>
                </a:ext>
              </a:extLst>
            </p:cNvPr>
            <p:cNvSpPr/>
            <p:nvPr/>
          </p:nvSpPr>
          <p:spPr>
            <a:xfrm>
              <a:off x="6077698" y="3938847"/>
              <a:ext cx="1305108" cy="2781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fr-FR" altLang="zh-CN" sz="1200" b="1" kern="0" dirty="0" err="1">
                  <a:solidFill>
                    <a:sysClr val="windowText" lastClr="000000"/>
                  </a:solidFill>
                </a:rPr>
                <a:t>Aouinet</a:t>
              </a:r>
              <a:r>
                <a:rPr lang="fr-FR" altLang="zh-CN" sz="1200" b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fr-FR" altLang="zh-CN" sz="1200" b="1" kern="0" dirty="0" err="1">
                  <a:solidFill>
                    <a:sysClr val="windowText" lastClr="000000"/>
                  </a:solidFill>
                </a:rPr>
                <a:t>Torkoz</a:t>
              </a:r>
              <a:endParaRPr lang="en-US" altLang="zh-CN" sz="1200" b="1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2" name="肘形连接符 205">
              <a:extLst>
                <a:ext uri="{FF2B5EF4-FFF2-40B4-BE49-F238E27FC236}">
                  <a16:creationId xmlns:a16="http://schemas.microsoft.com/office/drawing/2014/main" id="{42CC8BDE-5754-0E9B-97DE-7007A992CD27}"/>
                </a:ext>
              </a:extLst>
            </p:cNvPr>
            <p:cNvCxnSpPr>
              <a:cxnSpLocks/>
              <a:stCxn id="50" idx="4"/>
              <a:endCxn id="51" idx="1"/>
            </p:cNvCxnSpPr>
            <p:nvPr/>
          </p:nvCxnSpPr>
          <p:spPr>
            <a:xfrm rot="16200000" flipH="1">
              <a:off x="5304409" y="3304630"/>
              <a:ext cx="336410" cy="1210167"/>
            </a:xfrm>
            <a:prstGeom prst="bentConnector2">
              <a:avLst/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</p:grpSp>
      <p:pic>
        <p:nvPicPr>
          <p:cNvPr id="72" name="Image 71">
            <a:extLst>
              <a:ext uri="{FF2B5EF4-FFF2-40B4-BE49-F238E27FC236}">
                <a16:creationId xmlns:a16="http://schemas.microsoft.com/office/drawing/2014/main" id="{7897D6C8-9C4B-C031-8B6F-EF7937A84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870" y="599716"/>
            <a:ext cx="2269130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7225A5B7-7796-3170-4BC8-342F610E2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99" y="2866623"/>
            <a:ext cx="2521035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" name="Image 85" descr="Capture">
            <a:extLst>
              <a:ext uri="{FF2B5EF4-FFF2-40B4-BE49-F238E27FC236}">
                <a16:creationId xmlns:a16="http://schemas.microsoft.com/office/drawing/2014/main" id="{91C3BA4F-9D9A-D678-1CED-15A215A21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8376" b="8691"/>
          <a:stretch>
            <a:fillRect/>
          </a:stretch>
        </p:blipFill>
        <p:spPr bwMode="auto">
          <a:xfrm>
            <a:off x="1579361" y="3976947"/>
            <a:ext cx="2794959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E5E173CF-8C16-BB27-F68C-ACC8B48E1D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 b="16131"/>
          <a:stretch/>
        </p:blipFill>
        <p:spPr bwMode="auto">
          <a:xfrm>
            <a:off x="7713276" y="4990087"/>
            <a:ext cx="3579839" cy="151173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AC98F7-443D-B879-A86A-258ABEE09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r="23751"/>
          <a:stretch/>
        </p:blipFill>
        <p:spPr bwMode="auto">
          <a:xfrm>
            <a:off x="4258056" y="589873"/>
            <a:ext cx="3303329" cy="164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F4AD73-BD5E-1BD6-16DD-51ACA1CD4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3915"/>
          <a:stretch/>
        </p:blipFill>
        <p:spPr bwMode="auto">
          <a:xfrm>
            <a:off x="0" y="2031226"/>
            <a:ext cx="4056814" cy="15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455" y="97536"/>
            <a:ext cx="8678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b="1" dirty="0">
                <a:latin typeface="Neue Haas Grotesk Text Pro (Body)"/>
              </a:rPr>
              <a:t>2. Current Status of ISRABAT’s Seismic Network:</a:t>
            </a:r>
            <a:endParaRPr lang="fr-FR" sz="3200" b="1" dirty="0">
              <a:latin typeface="Neue Haas Grotesk Text Pro (Body)"/>
            </a:endParaRPr>
          </a:p>
        </p:txBody>
      </p:sp>
    </p:spTree>
    <p:extLst>
      <p:ext uri="{BB962C8B-B14F-4D97-AF65-F5344CB8AC3E}">
        <p14:creationId xmlns:p14="http://schemas.microsoft.com/office/powerpoint/2010/main" val="111181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F3C551-1A60-64F9-471C-21CEFB061BDF}"/>
              </a:ext>
            </a:extLst>
          </p:cNvPr>
          <p:cNvSpPr txBox="1"/>
          <p:nvPr/>
        </p:nvSpPr>
        <p:spPr>
          <a:xfrm>
            <a:off x="9199258" y="1194616"/>
            <a:ext cx="29927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1964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Middle 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1F460E9-0FC4-0470-4F28-3D52BA2614EC}"/>
              </a:ext>
            </a:extLst>
          </p:cNvPr>
          <p:cNvGrpSpPr/>
          <p:nvPr/>
        </p:nvGrpSpPr>
        <p:grpSpPr>
          <a:xfrm>
            <a:off x="641842" y="1602479"/>
            <a:ext cx="10652670" cy="5255521"/>
            <a:chOff x="-912618" y="919991"/>
            <a:chExt cx="10652670" cy="5255521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660E4FBA-C4F0-C626-8A65-7768FEB6B67B}"/>
                </a:ext>
              </a:extLst>
            </p:cNvPr>
            <p:cNvGrpSpPr/>
            <p:nvPr/>
          </p:nvGrpSpPr>
          <p:grpSpPr>
            <a:xfrm>
              <a:off x="-912618" y="919991"/>
              <a:ext cx="10652670" cy="5255521"/>
              <a:chOff x="-912618" y="919991"/>
              <a:chExt cx="10652670" cy="5255521"/>
            </a:xfrm>
          </p:grpSpPr>
          <p:grpSp>
            <p:nvGrpSpPr>
              <p:cNvPr id="5" name="组合 28">
                <a:extLst>
                  <a:ext uri="{FF2B5EF4-FFF2-40B4-BE49-F238E27FC236}">
                    <a16:creationId xmlns:a16="http://schemas.microsoft.com/office/drawing/2014/main" id="{E8324ADC-05DA-E8F1-EC85-0A4C659F281A}"/>
                  </a:ext>
                </a:extLst>
              </p:cNvPr>
              <p:cNvGrpSpPr/>
              <p:nvPr/>
            </p:nvGrpSpPr>
            <p:grpSpPr>
              <a:xfrm>
                <a:off x="-912618" y="5258373"/>
                <a:ext cx="1915457" cy="778496"/>
                <a:chOff x="-5706554" y="3675223"/>
                <a:chExt cx="1490882" cy="585045"/>
              </a:xfrm>
            </p:grpSpPr>
            <p:sp>
              <p:nvSpPr>
                <p:cNvPr id="26" name="圆角矩形 108">
                  <a:extLst>
                    <a:ext uri="{FF2B5EF4-FFF2-40B4-BE49-F238E27FC236}">
                      <a16:creationId xmlns:a16="http://schemas.microsoft.com/office/drawing/2014/main" id="{89008C6C-E36A-3111-CE04-51DCFBE836CC}"/>
                    </a:ext>
                  </a:extLst>
                </p:cNvPr>
                <p:cNvSpPr/>
                <p:nvPr/>
              </p:nvSpPr>
              <p:spPr>
                <a:xfrm>
                  <a:off x="-5706554" y="3675223"/>
                  <a:ext cx="1490882" cy="585045"/>
                </a:xfrm>
                <a:prstGeom prst="roundRect">
                  <a:avLst>
                    <a:gd name="adj" fmla="val 16005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053"/>
                  <a:r>
                    <a:rPr lang="en-US" altLang="zh-CN" sz="1100" b="1" kern="0">
                      <a:solidFill>
                        <a:sysClr val="windowText" lastClr="000000"/>
                      </a:solidFill>
                    </a:rPr>
                    <a:t>          </a:t>
                  </a:r>
                  <a:endParaRPr lang="zh-CN" altLang="en-US" sz="1100" b="1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Text Box 16">
                  <a:extLst>
                    <a:ext uri="{FF2B5EF4-FFF2-40B4-BE49-F238E27FC236}">
                      <a16:creationId xmlns:a16="http://schemas.microsoft.com/office/drawing/2014/main" id="{934DD1BF-941C-6120-371B-7155E24A8C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8477" y="3780847"/>
                  <a:ext cx="1009364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>
                      <a:latin typeface="Calibri" pitchFamily="34" charset="0"/>
                      <a:cs typeface="Calibri" pitchFamily="34" charset="0"/>
                    </a:rPr>
                    <a:t>Scientific Institute</a:t>
                  </a:r>
                  <a:endParaRPr lang="en-US" altLang="zh-CN" sz="1100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" name="Oval 25">
                  <a:extLst>
                    <a:ext uri="{FF2B5EF4-FFF2-40B4-BE49-F238E27FC236}">
                      <a16:creationId xmlns:a16="http://schemas.microsoft.com/office/drawing/2014/main" id="{22B42BB4-13AA-2F50-3DE2-D52646DB1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-5377015" y="4048817"/>
                  <a:ext cx="108820" cy="10882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0" name="Text Box 16">
                  <a:extLst>
                    <a:ext uri="{FF2B5EF4-FFF2-40B4-BE49-F238E27FC236}">
                      <a16:creationId xmlns:a16="http://schemas.microsoft.com/office/drawing/2014/main" id="{BB8914B9-5BE0-6648-3D1C-3CD77704DF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03334" y="3990724"/>
                  <a:ext cx="952342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>
                      <a:latin typeface="Calibri" pitchFamily="34" charset="0"/>
                      <a:cs typeface="Calibri" pitchFamily="34" charset="0"/>
                    </a:rPr>
                    <a:t>Observatories</a:t>
                  </a:r>
                  <a:endParaRPr lang="en-US" altLang="zh-CN" sz="1100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31" name="组合 62">
                  <a:extLst>
                    <a:ext uri="{FF2B5EF4-FFF2-40B4-BE49-F238E27FC236}">
                      <a16:creationId xmlns:a16="http://schemas.microsoft.com/office/drawing/2014/main" id="{7ADBF82B-B778-4874-D51D-627F8B5EBA33}"/>
                    </a:ext>
                  </a:extLst>
                </p:cNvPr>
                <p:cNvGrpSpPr/>
                <p:nvPr/>
              </p:nvGrpSpPr>
              <p:grpSpPr>
                <a:xfrm>
                  <a:off x="-5398703" y="3827189"/>
                  <a:ext cx="144000" cy="144000"/>
                  <a:chOff x="-1613960" y="5164795"/>
                  <a:chExt cx="144000" cy="144000"/>
                </a:xfrm>
                <a:effectLst>
                  <a:outerShdw sx="1000" sy="1000" algn="ctr" rotWithShape="0">
                    <a:srgbClr val="000000"/>
                  </a:outerShdw>
                </a:effectLst>
              </p:grpSpPr>
              <p:sp>
                <p:nvSpPr>
                  <p:cNvPr id="32" name="椭圆 114">
                    <a:extLst>
                      <a:ext uri="{FF2B5EF4-FFF2-40B4-BE49-F238E27FC236}">
                        <a16:creationId xmlns:a16="http://schemas.microsoft.com/office/drawing/2014/main" id="{8C58ED47-CCE1-BB5C-C05E-B5C05879CA11}"/>
                      </a:ext>
                    </a:extLst>
                  </p:cNvPr>
                  <p:cNvSpPr/>
                  <p:nvPr/>
                </p:nvSpPr>
                <p:spPr>
                  <a:xfrm>
                    <a:off x="-1577967" y="5200789"/>
                    <a:ext cx="72000" cy="72000"/>
                  </a:xfrm>
                  <a:prstGeom prst="ellipse">
                    <a:avLst/>
                  </a:prstGeom>
                  <a:gradFill rotWithShape="1">
                    <a:gsLst>
                      <a:gs pos="20000">
                        <a:srgbClr val="FF0000"/>
                      </a:gs>
                      <a:gs pos="0">
                        <a:srgbClr val="FF0000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1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3" name="椭圆 115">
                    <a:extLst>
                      <a:ext uri="{FF2B5EF4-FFF2-40B4-BE49-F238E27FC236}">
                        <a16:creationId xmlns:a16="http://schemas.microsoft.com/office/drawing/2014/main" id="{10A2269A-FE6C-82D5-C180-D9B85633212E}"/>
                      </a:ext>
                    </a:extLst>
                  </p:cNvPr>
                  <p:cNvSpPr/>
                  <p:nvPr/>
                </p:nvSpPr>
                <p:spPr>
                  <a:xfrm>
                    <a:off x="-1613960" y="5164795"/>
                    <a:ext cx="144000" cy="1440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/>
                  </a:p>
                </p:txBody>
              </p:sp>
            </p:grp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5D1F17FB-62E8-9DED-966C-7C8ADD79B306}"/>
                  </a:ext>
                </a:extLst>
              </p:cNvPr>
              <p:cNvGrpSpPr/>
              <p:nvPr/>
            </p:nvGrpSpPr>
            <p:grpSpPr>
              <a:xfrm>
                <a:off x="2441120" y="919991"/>
                <a:ext cx="7298932" cy="5255521"/>
                <a:chOff x="2441120" y="919991"/>
                <a:chExt cx="7298932" cy="5255521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23BD94A1-2325-14F4-08CE-6BF3E42F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120" y="919991"/>
                  <a:ext cx="4809291" cy="52555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71538" h="252769">
                      <a:moveTo>
                        <a:pt x="157557" y="10486"/>
                      </a:moveTo>
                      <a:lnTo>
                        <a:pt x="156864" y="10244"/>
                      </a:lnTo>
                      <a:lnTo>
                        <a:pt x="155656" y="9215"/>
                      </a:lnTo>
                      <a:lnTo>
                        <a:pt x="153780" y="9844"/>
                      </a:lnTo>
                      <a:lnTo>
                        <a:pt x="151680" y="10289"/>
                      </a:lnTo>
                      <a:lnTo>
                        <a:pt x="150186" y="9543"/>
                      </a:lnTo>
                      <a:lnTo>
                        <a:pt x="149322" y="7920"/>
                      </a:lnTo>
                      <a:lnTo>
                        <a:pt x="149190" y="4870"/>
                      </a:lnTo>
                      <a:lnTo>
                        <a:pt x="148676" y="3874"/>
                      </a:lnTo>
                      <a:lnTo>
                        <a:pt x="147991" y="5115"/>
                      </a:lnTo>
                      <a:lnTo>
                        <a:pt x="147568" y="7607"/>
                      </a:lnTo>
                      <a:lnTo>
                        <a:pt x="145672" y="9715"/>
                      </a:lnTo>
                      <a:lnTo>
                        <a:pt x="144776" y="9843"/>
                      </a:lnTo>
                      <a:lnTo>
                        <a:pt x="143521" y="9248"/>
                      </a:lnTo>
                      <a:lnTo>
                        <a:pt x="142636" y="8558"/>
                      </a:lnTo>
                      <a:lnTo>
                        <a:pt x="140915" y="8664"/>
                      </a:lnTo>
                      <a:lnTo>
                        <a:pt x="140311" y="10095"/>
                      </a:lnTo>
                      <a:lnTo>
                        <a:pt x="139552" y="9488"/>
                      </a:lnTo>
                      <a:lnTo>
                        <a:pt x="136865" y="10538"/>
                      </a:lnTo>
                      <a:lnTo>
                        <a:pt x="135178" y="10945"/>
                      </a:lnTo>
                      <a:lnTo>
                        <a:pt x="133710" y="11602"/>
                      </a:lnTo>
                      <a:lnTo>
                        <a:pt x="129293" y="9871"/>
                      </a:lnTo>
                      <a:lnTo>
                        <a:pt x="127261" y="7473"/>
                      </a:lnTo>
                      <a:lnTo>
                        <a:pt x="125210" y="4062"/>
                      </a:lnTo>
                      <a:lnTo>
                        <a:pt x="124484" y="1927"/>
                      </a:lnTo>
                      <a:lnTo>
                        <a:pt x="124820" y="0"/>
                      </a:lnTo>
                      <a:lnTo>
                        <a:pt x="123870" y="12"/>
                      </a:lnTo>
                      <a:lnTo>
                        <a:pt x="120943" y="1480"/>
                      </a:lnTo>
                      <a:lnTo>
                        <a:pt x="119875" y="1764"/>
                      </a:lnTo>
                      <a:lnTo>
                        <a:pt x="118823" y="2483"/>
                      </a:lnTo>
                      <a:cubicBezTo>
                        <a:pt x="118698" y="3312"/>
                        <a:pt x="118574" y="4142"/>
                        <a:pt x="118449" y="4971"/>
                      </a:cubicBezTo>
                      <a:lnTo>
                        <a:pt x="116746" y="15852"/>
                      </a:lnTo>
                      <a:lnTo>
                        <a:pt x="115464" y="18763"/>
                      </a:lnTo>
                      <a:lnTo>
                        <a:pt x="114030" y="23287"/>
                      </a:lnTo>
                      <a:lnTo>
                        <a:pt x="111835" y="29457"/>
                      </a:lnTo>
                      <a:lnTo>
                        <a:pt x="108193" y="36244"/>
                      </a:lnTo>
                      <a:lnTo>
                        <a:pt x="106615" y="37192"/>
                      </a:lnTo>
                      <a:lnTo>
                        <a:pt x="99735" y="41498"/>
                      </a:lnTo>
                      <a:lnTo>
                        <a:pt x="99424" y="41716"/>
                      </a:lnTo>
                      <a:lnTo>
                        <a:pt x="95787" y="44792"/>
                      </a:lnTo>
                      <a:lnTo>
                        <a:pt x="92437" y="47247"/>
                      </a:lnTo>
                      <a:lnTo>
                        <a:pt x="91885" y="49829"/>
                      </a:lnTo>
                      <a:lnTo>
                        <a:pt x="90455" y="52438"/>
                      </a:lnTo>
                      <a:lnTo>
                        <a:pt x="88361" y="54918"/>
                      </a:lnTo>
                      <a:lnTo>
                        <a:pt x="86476" y="57501"/>
                      </a:lnTo>
                      <a:lnTo>
                        <a:pt x="85803" y="58849"/>
                      </a:lnTo>
                      <a:lnTo>
                        <a:pt x="86467" y="59622"/>
                      </a:lnTo>
                      <a:lnTo>
                        <a:pt x="85876" y="60897"/>
                      </a:lnTo>
                      <a:cubicBezTo>
                        <a:pt x="85924" y="61244"/>
                        <a:pt x="85985" y="61683"/>
                        <a:pt x="86033" y="62030"/>
                      </a:cubicBezTo>
                      <a:lnTo>
                        <a:pt x="86529" y="62957"/>
                      </a:lnTo>
                      <a:cubicBezTo>
                        <a:pt x="86449" y="63092"/>
                        <a:pt x="86370" y="63228"/>
                        <a:pt x="86290" y="63363"/>
                      </a:cubicBezTo>
                      <a:cubicBezTo>
                        <a:pt x="86195" y="63722"/>
                        <a:pt x="85985" y="64629"/>
                        <a:pt x="85878" y="65207"/>
                      </a:cubicBezTo>
                      <a:cubicBezTo>
                        <a:pt x="85802" y="65749"/>
                        <a:pt x="85727" y="66291"/>
                        <a:pt x="85651" y="66833"/>
                      </a:cubicBezTo>
                      <a:lnTo>
                        <a:pt x="85765" y="68171"/>
                      </a:lnTo>
                      <a:lnTo>
                        <a:pt x="84719" y="68713"/>
                      </a:lnTo>
                      <a:lnTo>
                        <a:pt x="83296" y="70354"/>
                      </a:lnTo>
                      <a:lnTo>
                        <a:pt x="82189" y="72419"/>
                      </a:lnTo>
                      <a:lnTo>
                        <a:pt x="80898" y="76041"/>
                      </a:lnTo>
                      <a:lnTo>
                        <a:pt x="79958" y="78912"/>
                      </a:lnTo>
                      <a:lnTo>
                        <a:pt x="80798" y="79925"/>
                      </a:lnTo>
                      <a:lnTo>
                        <a:pt x="79867" y="81528"/>
                      </a:lnTo>
                      <a:cubicBezTo>
                        <a:pt x="79942" y="82017"/>
                        <a:pt x="80018" y="82507"/>
                        <a:pt x="80093" y="82996"/>
                      </a:cubicBezTo>
                      <a:cubicBezTo>
                        <a:pt x="80199" y="83538"/>
                        <a:pt x="80306" y="84079"/>
                        <a:pt x="80412" y="84621"/>
                      </a:cubicBezTo>
                      <a:lnTo>
                        <a:pt x="80877" y="86049"/>
                      </a:lnTo>
                      <a:lnTo>
                        <a:pt x="79516" y="89801"/>
                      </a:lnTo>
                      <a:lnTo>
                        <a:pt x="80014" y="91131"/>
                      </a:lnTo>
                      <a:lnTo>
                        <a:pt x="81029" y="90892"/>
                      </a:lnTo>
                      <a:lnTo>
                        <a:pt x="82519" y="92778"/>
                      </a:lnTo>
                      <a:lnTo>
                        <a:pt x="82774" y="95343"/>
                      </a:lnTo>
                      <a:cubicBezTo>
                        <a:pt x="82603" y="97070"/>
                        <a:pt x="82431" y="98797"/>
                        <a:pt x="82260" y="100524"/>
                      </a:cubicBezTo>
                      <a:lnTo>
                        <a:pt x="81547" y="102804"/>
                      </a:lnTo>
                      <a:lnTo>
                        <a:pt x="80045" y="105485"/>
                      </a:lnTo>
                      <a:lnTo>
                        <a:pt x="78209" y="108920"/>
                      </a:lnTo>
                      <a:lnTo>
                        <a:pt x="77093" y="112003"/>
                      </a:lnTo>
                      <a:lnTo>
                        <a:pt x="74906" y="115319"/>
                      </a:lnTo>
                      <a:lnTo>
                        <a:pt x="74272" y="116549"/>
                      </a:lnTo>
                      <a:cubicBezTo>
                        <a:pt x="74149" y="117039"/>
                        <a:pt x="74027" y="117530"/>
                        <a:pt x="73904" y="118020"/>
                      </a:cubicBezTo>
                      <a:lnTo>
                        <a:pt x="72933" y="117756"/>
                      </a:lnTo>
                      <a:lnTo>
                        <a:pt x="67754" y="123003"/>
                      </a:lnTo>
                      <a:lnTo>
                        <a:pt x="64295" y="127994"/>
                      </a:lnTo>
                      <a:lnTo>
                        <a:pt x="60584" y="131136"/>
                      </a:lnTo>
                      <a:lnTo>
                        <a:pt x="59670" y="131066"/>
                      </a:lnTo>
                      <a:lnTo>
                        <a:pt x="54047" y="134587"/>
                      </a:lnTo>
                      <a:lnTo>
                        <a:pt x="48555" y="134944"/>
                      </a:lnTo>
                      <a:lnTo>
                        <a:pt x="46232" y="138244"/>
                      </a:lnTo>
                      <a:lnTo>
                        <a:pt x="44341" y="143480"/>
                      </a:lnTo>
                      <a:lnTo>
                        <a:pt x="42793" y="149617"/>
                      </a:lnTo>
                      <a:lnTo>
                        <a:pt x="41183" y="155225"/>
                      </a:lnTo>
                      <a:lnTo>
                        <a:pt x="39971" y="157518"/>
                      </a:lnTo>
                      <a:lnTo>
                        <a:pt x="39167" y="157574"/>
                      </a:lnTo>
                      <a:lnTo>
                        <a:pt x="35255" y="161045"/>
                      </a:lnTo>
                      <a:lnTo>
                        <a:pt x="33714" y="161051"/>
                      </a:lnTo>
                      <a:lnTo>
                        <a:pt x="33852" y="162484"/>
                      </a:lnTo>
                      <a:lnTo>
                        <a:pt x="31976" y="163900"/>
                      </a:lnTo>
                      <a:lnTo>
                        <a:pt x="30627" y="165730"/>
                      </a:lnTo>
                      <a:cubicBezTo>
                        <a:pt x="30545" y="166808"/>
                        <a:pt x="30464" y="167885"/>
                        <a:pt x="30382" y="168963"/>
                      </a:cubicBezTo>
                      <a:lnTo>
                        <a:pt x="29483" y="172614"/>
                      </a:lnTo>
                      <a:lnTo>
                        <a:pt x="28263" y="176202"/>
                      </a:lnTo>
                      <a:cubicBezTo>
                        <a:pt x="28232" y="176708"/>
                        <a:pt x="28202" y="177215"/>
                        <a:pt x="28171" y="177721"/>
                      </a:cubicBezTo>
                      <a:lnTo>
                        <a:pt x="26977" y="180064"/>
                      </a:lnTo>
                      <a:cubicBezTo>
                        <a:pt x="26962" y="182243"/>
                        <a:pt x="26948" y="184423"/>
                        <a:pt x="26933" y="186602"/>
                      </a:cubicBezTo>
                      <a:lnTo>
                        <a:pt x="26402" y="188098"/>
                      </a:lnTo>
                      <a:lnTo>
                        <a:pt x="25670" y="189306"/>
                      </a:lnTo>
                      <a:cubicBezTo>
                        <a:pt x="25690" y="189690"/>
                        <a:pt x="25709" y="190075"/>
                        <a:pt x="25729" y="190459"/>
                      </a:cubicBezTo>
                      <a:lnTo>
                        <a:pt x="23646" y="193162"/>
                      </a:lnTo>
                      <a:lnTo>
                        <a:pt x="23048" y="192859"/>
                      </a:lnTo>
                      <a:lnTo>
                        <a:pt x="21749" y="194581"/>
                      </a:lnTo>
                      <a:lnTo>
                        <a:pt x="21434" y="196117"/>
                      </a:lnTo>
                      <a:lnTo>
                        <a:pt x="19315" y="198404"/>
                      </a:lnTo>
                      <a:lnTo>
                        <a:pt x="17964" y="200345"/>
                      </a:lnTo>
                      <a:lnTo>
                        <a:pt x="16845" y="200652"/>
                      </a:lnTo>
                      <a:lnTo>
                        <a:pt x="14307" y="204513"/>
                      </a:lnTo>
                      <a:lnTo>
                        <a:pt x="12950" y="207839"/>
                      </a:lnTo>
                      <a:lnTo>
                        <a:pt x="13992" y="207523"/>
                      </a:lnTo>
                      <a:lnTo>
                        <a:pt x="14701" y="205882"/>
                      </a:lnTo>
                      <a:lnTo>
                        <a:pt x="16067" y="203957"/>
                      </a:lnTo>
                      <a:lnTo>
                        <a:pt x="16572" y="204426"/>
                      </a:lnTo>
                      <a:lnTo>
                        <a:pt x="15800" y="206455"/>
                      </a:lnTo>
                      <a:lnTo>
                        <a:pt x="13518" y="209874"/>
                      </a:lnTo>
                      <a:lnTo>
                        <a:pt x="12414" y="213349"/>
                      </a:lnTo>
                      <a:lnTo>
                        <a:pt x="11016" y="216187"/>
                      </a:lnTo>
                      <a:lnTo>
                        <a:pt x="11545" y="217917"/>
                      </a:lnTo>
                      <a:lnTo>
                        <a:pt x="11027" y="219130"/>
                      </a:lnTo>
                      <a:lnTo>
                        <a:pt x="9645" y="220544"/>
                      </a:lnTo>
                      <a:lnTo>
                        <a:pt x="9147" y="222419"/>
                      </a:lnTo>
                      <a:cubicBezTo>
                        <a:pt x="9205" y="223370"/>
                        <a:pt x="9264" y="224322"/>
                        <a:pt x="9322" y="225273"/>
                      </a:cubicBezTo>
                      <a:lnTo>
                        <a:pt x="6430" y="230108"/>
                      </a:lnTo>
                      <a:lnTo>
                        <a:pt x="4884" y="230715"/>
                      </a:lnTo>
                      <a:lnTo>
                        <a:pt x="4135" y="233297"/>
                      </a:lnTo>
                      <a:lnTo>
                        <a:pt x="2371" y="237104"/>
                      </a:lnTo>
                      <a:cubicBezTo>
                        <a:pt x="2428" y="237823"/>
                        <a:pt x="2484" y="238543"/>
                        <a:pt x="2541" y="239262"/>
                      </a:cubicBezTo>
                      <a:lnTo>
                        <a:pt x="1629" y="241048"/>
                      </a:lnTo>
                      <a:cubicBezTo>
                        <a:pt x="1478" y="241881"/>
                        <a:pt x="1326" y="242713"/>
                        <a:pt x="1175" y="243546"/>
                      </a:cubicBezTo>
                      <a:cubicBezTo>
                        <a:pt x="1159" y="244067"/>
                        <a:pt x="1143" y="244589"/>
                        <a:pt x="1127" y="245110"/>
                      </a:cubicBezTo>
                      <a:cubicBezTo>
                        <a:pt x="1031" y="245764"/>
                        <a:pt x="936" y="246419"/>
                        <a:pt x="840" y="247073"/>
                      </a:cubicBezTo>
                      <a:lnTo>
                        <a:pt x="0" y="248687"/>
                      </a:lnTo>
                      <a:cubicBezTo>
                        <a:pt x="38" y="250048"/>
                        <a:pt x="77" y="251408"/>
                        <a:pt x="115" y="252769"/>
                      </a:cubicBezTo>
                      <a:lnTo>
                        <a:pt x="621" y="252710"/>
                      </a:lnTo>
                      <a:lnTo>
                        <a:pt x="1003" y="251447"/>
                      </a:lnTo>
                      <a:cubicBezTo>
                        <a:pt x="937" y="250527"/>
                        <a:pt x="870" y="249607"/>
                        <a:pt x="804" y="248687"/>
                      </a:cubicBezTo>
                      <a:lnTo>
                        <a:pt x="2207" y="245967"/>
                      </a:lnTo>
                      <a:lnTo>
                        <a:pt x="47584" y="246048"/>
                      </a:lnTo>
                      <a:cubicBezTo>
                        <a:pt x="47294" y="236512"/>
                        <a:pt x="47005" y="226976"/>
                        <a:pt x="46715" y="217440"/>
                      </a:cubicBezTo>
                      <a:lnTo>
                        <a:pt x="48367" y="214368"/>
                      </a:lnTo>
                      <a:lnTo>
                        <a:pt x="50494" y="212437"/>
                      </a:lnTo>
                      <a:lnTo>
                        <a:pt x="51714" y="211841"/>
                      </a:lnTo>
                      <a:lnTo>
                        <a:pt x="54076" y="211624"/>
                      </a:lnTo>
                      <a:lnTo>
                        <a:pt x="55722" y="211046"/>
                      </a:lnTo>
                      <a:lnTo>
                        <a:pt x="58507" y="211190"/>
                      </a:lnTo>
                      <a:cubicBezTo>
                        <a:pt x="58438" y="205516"/>
                        <a:pt x="58364" y="199649"/>
                        <a:pt x="58295" y="193975"/>
                      </a:cubicBezTo>
                      <a:cubicBezTo>
                        <a:pt x="58348" y="185671"/>
                        <a:pt x="58402" y="177367"/>
                        <a:pt x="58455" y="169063"/>
                      </a:cubicBezTo>
                      <a:lnTo>
                        <a:pt x="94669" y="167992"/>
                      </a:lnTo>
                      <a:cubicBezTo>
                        <a:pt x="94625" y="160851"/>
                        <a:pt x="94580" y="153710"/>
                        <a:pt x="94536" y="146569"/>
                      </a:cubicBezTo>
                      <a:lnTo>
                        <a:pt x="94371" y="123425"/>
                      </a:lnTo>
                      <a:lnTo>
                        <a:pt x="95508" y="121594"/>
                      </a:lnTo>
                      <a:lnTo>
                        <a:pt x="96309" y="121610"/>
                      </a:lnTo>
                      <a:lnTo>
                        <a:pt x="98175" y="118700"/>
                      </a:lnTo>
                      <a:lnTo>
                        <a:pt x="101114" y="116135"/>
                      </a:lnTo>
                      <a:lnTo>
                        <a:pt x="106078" y="110968"/>
                      </a:lnTo>
                      <a:lnTo>
                        <a:pt x="108920" y="108824"/>
                      </a:lnTo>
                      <a:lnTo>
                        <a:pt x="112138" y="108962"/>
                      </a:lnTo>
                      <a:lnTo>
                        <a:pt x="114277" y="108673"/>
                      </a:lnTo>
                      <a:lnTo>
                        <a:pt x="115305" y="108072"/>
                      </a:lnTo>
                      <a:lnTo>
                        <a:pt x="117550" y="107823"/>
                      </a:lnTo>
                      <a:lnTo>
                        <a:pt x="117946" y="108745"/>
                      </a:lnTo>
                      <a:lnTo>
                        <a:pt x="119014" y="108339"/>
                      </a:lnTo>
                      <a:lnTo>
                        <a:pt x="119886" y="108428"/>
                      </a:lnTo>
                      <a:lnTo>
                        <a:pt x="120301" y="108161"/>
                      </a:lnTo>
                      <a:lnTo>
                        <a:pt x="121408" y="108095"/>
                      </a:lnTo>
                      <a:lnTo>
                        <a:pt x="122362" y="107478"/>
                      </a:lnTo>
                      <a:lnTo>
                        <a:pt x="123466" y="107733"/>
                      </a:lnTo>
                      <a:lnTo>
                        <a:pt x="124285" y="108584"/>
                      </a:lnTo>
                      <a:lnTo>
                        <a:pt x="125778" y="109040"/>
                      </a:lnTo>
                      <a:lnTo>
                        <a:pt x="126703" y="108322"/>
                      </a:lnTo>
                      <a:cubicBezTo>
                        <a:pt x="126728" y="107699"/>
                        <a:pt x="126754" y="107076"/>
                        <a:pt x="126779" y="106453"/>
                      </a:cubicBezTo>
                      <a:lnTo>
                        <a:pt x="127396" y="106219"/>
                      </a:lnTo>
                      <a:lnTo>
                        <a:pt x="128080" y="106302"/>
                      </a:lnTo>
                      <a:cubicBezTo>
                        <a:pt x="128118" y="105673"/>
                        <a:pt x="128155" y="105045"/>
                        <a:pt x="128193" y="104416"/>
                      </a:cubicBezTo>
                      <a:lnTo>
                        <a:pt x="129398" y="102194"/>
                      </a:lnTo>
                      <a:lnTo>
                        <a:pt x="130930" y="99753"/>
                      </a:lnTo>
                      <a:lnTo>
                        <a:pt x="132569" y="97314"/>
                      </a:lnTo>
                      <a:lnTo>
                        <a:pt x="133328" y="97283"/>
                      </a:lnTo>
                      <a:lnTo>
                        <a:pt x="134386" y="96698"/>
                      </a:lnTo>
                      <a:lnTo>
                        <a:pt x="140731" y="89509"/>
                      </a:lnTo>
                      <a:lnTo>
                        <a:pt x="145165" y="85408"/>
                      </a:lnTo>
                      <a:lnTo>
                        <a:pt x="147264" y="81669"/>
                      </a:lnTo>
                      <a:lnTo>
                        <a:pt x="146981" y="80768"/>
                      </a:lnTo>
                      <a:cubicBezTo>
                        <a:pt x="147007" y="80438"/>
                        <a:pt x="147034" y="80107"/>
                        <a:pt x="147060" y="79777"/>
                      </a:cubicBezTo>
                      <a:lnTo>
                        <a:pt x="145718" y="78353"/>
                      </a:lnTo>
                      <a:lnTo>
                        <a:pt x="144775" y="78569"/>
                      </a:lnTo>
                      <a:cubicBezTo>
                        <a:pt x="144771" y="77764"/>
                        <a:pt x="144766" y="76960"/>
                        <a:pt x="144762" y="76155"/>
                      </a:cubicBezTo>
                      <a:lnTo>
                        <a:pt x="145776" y="74959"/>
                      </a:lnTo>
                      <a:cubicBezTo>
                        <a:pt x="145766" y="73781"/>
                        <a:pt x="145757" y="72603"/>
                        <a:pt x="145747" y="71425"/>
                      </a:cubicBezTo>
                      <a:lnTo>
                        <a:pt x="147742" y="70507"/>
                      </a:lnTo>
                      <a:lnTo>
                        <a:pt x="149387" y="68977"/>
                      </a:lnTo>
                      <a:cubicBezTo>
                        <a:pt x="149497" y="68639"/>
                        <a:pt x="149608" y="68302"/>
                        <a:pt x="149718" y="67964"/>
                      </a:cubicBezTo>
                      <a:lnTo>
                        <a:pt x="151389" y="67584"/>
                      </a:lnTo>
                      <a:lnTo>
                        <a:pt x="152154" y="67203"/>
                      </a:lnTo>
                      <a:lnTo>
                        <a:pt x="152845" y="67203"/>
                      </a:lnTo>
                      <a:lnTo>
                        <a:pt x="153795" y="65519"/>
                      </a:lnTo>
                      <a:cubicBezTo>
                        <a:pt x="153771" y="64509"/>
                        <a:pt x="153746" y="63499"/>
                        <a:pt x="153722" y="62489"/>
                      </a:cubicBezTo>
                      <a:lnTo>
                        <a:pt x="156298" y="61613"/>
                      </a:lnTo>
                      <a:lnTo>
                        <a:pt x="158784" y="60862"/>
                      </a:lnTo>
                      <a:lnTo>
                        <a:pt x="161473" y="60641"/>
                      </a:lnTo>
                      <a:lnTo>
                        <a:pt x="162248" y="60001"/>
                      </a:lnTo>
                      <a:lnTo>
                        <a:pt x="165362" y="60072"/>
                      </a:lnTo>
                      <a:lnTo>
                        <a:pt x="166522" y="59392"/>
                      </a:lnTo>
                      <a:lnTo>
                        <a:pt x="167291" y="60020"/>
                      </a:lnTo>
                      <a:lnTo>
                        <a:pt x="168406" y="60086"/>
                      </a:lnTo>
                      <a:lnTo>
                        <a:pt x="169045" y="60513"/>
                      </a:lnTo>
                      <a:lnTo>
                        <a:pt x="170042" y="60513"/>
                      </a:lnTo>
                      <a:lnTo>
                        <a:pt x="171097" y="60175"/>
                      </a:lnTo>
                      <a:cubicBezTo>
                        <a:pt x="171010" y="59739"/>
                        <a:pt x="170922" y="59304"/>
                        <a:pt x="170835" y="58868"/>
                      </a:cubicBezTo>
                      <a:cubicBezTo>
                        <a:pt x="170792" y="58404"/>
                        <a:pt x="170748" y="57940"/>
                        <a:pt x="170705" y="57476"/>
                      </a:cubicBezTo>
                      <a:cubicBezTo>
                        <a:pt x="170697" y="56975"/>
                        <a:pt x="170690" y="56475"/>
                        <a:pt x="170682" y="55974"/>
                      </a:cubicBezTo>
                      <a:lnTo>
                        <a:pt x="171538" y="53642"/>
                      </a:lnTo>
                      <a:lnTo>
                        <a:pt x="170014" y="50962"/>
                      </a:lnTo>
                      <a:lnTo>
                        <a:pt x="168655" y="49135"/>
                      </a:lnTo>
                      <a:lnTo>
                        <a:pt x="166318" y="46179"/>
                      </a:lnTo>
                      <a:lnTo>
                        <a:pt x="165626" y="42125"/>
                      </a:lnTo>
                      <a:lnTo>
                        <a:pt x="164960" y="41157"/>
                      </a:lnTo>
                      <a:lnTo>
                        <a:pt x="164089" y="39764"/>
                      </a:lnTo>
                      <a:cubicBezTo>
                        <a:pt x="164014" y="38387"/>
                        <a:pt x="164198" y="37215"/>
                        <a:pt x="164123" y="35838"/>
                      </a:cubicBezTo>
                      <a:lnTo>
                        <a:pt x="162999" y="33108"/>
                      </a:lnTo>
                      <a:lnTo>
                        <a:pt x="163527" y="30580"/>
                      </a:lnTo>
                      <a:lnTo>
                        <a:pt x="163106" y="29270"/>
                      </a:lnTo>
                      <a:cubicBezTo>
                        <a:pt x="163156" y="28601"/>
                        <a:pt x="163205" y="27931"/>
                        <a:pt x="163255" y="27262"/>
                      </a:cubicBezTo>
                      <a:lnTo>
                        <a:pt x="162830" y="26095"/>
                      </a:lnTo>
                      <a:cubicBezTo>
                        <a:pt x="162835" y="25466"/>
                        <a:pt x="162840" y="24836"/>
                        <a:pt x="162845" y="24207"/>
                      </a:cubicBezTo>
                      <a:cubicBezTo>
                        <a:pt x="162731" y="23700"/>
                        <a:pt x="162616" y="23194"/>
                        <a:pt x="162502" y="22687"/>
                      </a:cubicBezTo>
                      <a:lnTo>
                        <a:pt x="161761" y="19540"/>
                      </a:lnTo>
                      <a:lnTo>
                        <a:pt x="160996" y="17144"/>
                      </a:lnTo>
                      <a:cubicBezTo>
                        <a:pt x="161095" y="16717"/>
                        <a:pt x="161193" y="16290"/>
                        <a:pt x="161292" y="15863"/>
                      </a:cubicBezTo>
                      <a:lnTo>
                        <a:pt x="159434" y="13776"/>
                      </a:lnTo>
                      <a:lnTo>
                        <a:pt x="158534" y="12623"/>
                      </a:lnTo>
                      <a:lnTo>
                        <a:pt x="157557" y="10486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9050" cmpd="sng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1200" kern="0" dirty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CFCD54D-03C5-B938-2D37-A6D45FF29E29}"/>
                    </a:ext>
                  </a:extLst>
                </p:cNvPr>
                <p:cNvGrpSpPr/>
                <p:nvPr/>
              </p:nvGrpSpPr>
              <p:grpSpPr>
                <a:xfrm>
                  <a:off x="5324367" y="1156420"/>
                  <a:ext cx="4415685" cy="1539100"/>
                  <a:chOff x="5324367" y="1156420"/>
                  <a:chExt cx="4415685" cy="1539100"/>
                </a:xfrm>
              </p:grpSpPr>
              <p:grpSp>
                <p:nvGrpSpPr>
                  <p:cNvPr id="9" name="组合 62">
                    <a:extLst>
                      <a:ext uri="{FF2B5EF4-FFF2-40B4-BE49-F238E27FC236}">
                        <a16:creationId xmlns:a16="http://schemas.microsoft.com/office/drawing/2014/main" id="{97017AB2-2E56-47B1-5459-CDDCB30A1B41}"/>
                      </a:ext>
                    </a:extLst>
                  </p:cNvPr>
                  <p:cNvGrpSpPr/>
                  <p:nvPr/>
                </p:nvGrpSpPr>
                <p:grpSpPr>
                  <a:xfrm>
                    <a:off x="5504784" y="1561000"/>
                    <a:ext cx="126172" cy="130678"/>
                    <a:chOff x="4714876" y="3214686"/>
                    <a:chExt cx="144000" cy="144000"/>
                  </a:xfrm>
                  <a:effectLst>
                    <a:outerShdw sx="1000" sy="1000" algn="ctr" rotWithShape="0">
                      <a:srgbClr val="000000"/>
                    </a:outerShdw>
                  </a:effectLst>
                </p:grpSpPr>
                <p:sp>
                  <p:nvSpPr>
                    <p:cNvPr id="24" name="椭圆 83">
                      <a:extLst>
                        <a:ext uri="{FF2B5EF4-FFF2-40B4-BE49-F238E27FC236}">
                          <a16:creationId xmlns:a16="http://schemas.microsoft.com/office/drawing/2014/main" id="{735E4EF0-6B56-04F3-7AF0-47CB8FB346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0876" y="3250686"/>
                      <a:ext cx="72000" cy="72000"/>
                    </a:xfrm>
                    <a:prstGeom prst="ellipse">
                      <a:avLst/>
                    </a:prstGeom>
                    <a:gradFill rotWithShape="1">
                      <a:gsLst>
                        <a:gs pos="20000">
                          <a:srgbClr val="FF0000"/>
                        </a:gs>
                        <a:gs pos="0">
                          <a:srgbClr val="FF0000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200" kern="0" dirty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" name="椭圆 84">
                      <a:extLst>
                        <a:ext uri="{FF2B5EF4-FFF2-40B4-BE49-F238E27FC236}">
                          <a16:creationId xmlns:a16="http://schemas.microsoft.com/office/drawing/2014/main" id="{657DEF14-BD31-E958-A5E0-DB48BA923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4876" y="3214686"/>
                      <a:ext cx="144000" cy="1440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/>
                    </a:p>
                  </p:txBody>
                </p:sp>
              </p:grpSp>
              <p:sp>
                <p:nvSpPr>
                  <p:cNvPr id="12" name="Oval 25">
                    <a:extLst>
                      <a:ext uri="{FF2B5EF4-FFF2-40B4-BE49-F238E27FC236}">
                        <a16:creationId xmlns:a16="http://schemas.microsoft.com/office/drawing/2014/main" id="{837F21B8-EC05-7706-425A-6CD205265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065193" y="174550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3" name="圆角矩形 71">
                    <a:extLst>
                      <a:ext uri="{FF2B5EF4-FFF2-40B4-BE49-F238E27FC236}">
                        <a16:creationId xmlns:a16="http://schemas.microsoft.com/office/drawing/2014/main" id="{A03ACAE2-9101-E46E-B66D-A12CA3FE46EA}"/>
                      </a:ext>
                    </a:extLst>
                  </p:cNvPr>
                  <p:cNvSpPr/>
                  <p:nvPr/>
                </p:nvSpPr>
                <p:spPr>
                  <a:xfrm>
                    <a:off x="8597587" y="1833774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200" b="1" kern="0" dirty="0" err="1">
                        <a:solidFill>
                          <a:sysClr val="windowText" lastClr="000000"/>
                        </a:solidFill>
                      </a:rPr>
                      <a:t>Ifrane</a:t>
                    </a:r>
                    <a:endParaRPr lang="en-US" altLang="zh-CN" sz="12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" name="肘形连接符 205">
                    <a:extLst>
                      <a:ext uri="{FF2B5EF4-FFF2-40B4-BE49-F238E27FC236}">
                        <a16:creationId xmlns:a16="http://schemas.microsoft.com/office/drawing/2014/main" id="{535E731D-6677-D572-D133-B49124C7EEE3}"/>
                      </a:ext>
                    </a:extLst>
                  </p:cNvPr>
                  <p:cNvCxnSpPr>
                    <a:cxnSpLocks/>
                    <a:stCxn id="12" idx="4"/>
                    <a:endCxn id="13" idx="1"/>
                  </p:cNvCxnSpPr>
                  <p:nvPr/>
                </p:nvCxnSpPr>
                <p:spPr>
                  <a:xfrm rot="16200000" flipH="1">
                    <a:off x="7290931" y="666189"/>
                    <a:ext cx="128593" cy="2484720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15" name="Oval 25">
                    <a:extLst>
                      <a:ext uri="{FF2B5EF4-FFF2-40B4-BE49-F238E27FC236}">
                        <a16:creationId xmlns:a16="http://schemas.microsoft.com/office/drawing/2014/main" id="{AFCD2CF1-6E7D-81F7-C3AF-20961AD373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324367" y="1771672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Oval 25">
                    <a:extLst>
                      <a:ext uri="{FF2B5EF4-FFF2-40B4-BE49-F238E27FC236}">
                        <a16:creationId xmlns:a16="http://schemas.microsoft.com/office/drawing/2014/main" id="{DE8D76F9-2332-F3CD-9DDF-791B3B1F73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413459" y="2596767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Oval 25">
                    <a:extLst>
                      <a:ext uri="{FF2B5EF4-FFF2-40B4-BE49-F238E27FC236}">
                        <a16:creationId xmlns:a16="http://schemas.microsoft.com/office/drawing/2014/main" id="{7A613246-C865-2C46-6485-CC89149725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286122" y="115642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</p:grpSp>
          </p:grpSp>
        </p:grpSp>
        <p:sp>
          <p:nvSpPr>
            <p:cNvPr id="50" name="Oval 25">
              <a:extLst>
                <a:ext uri="{FF2B5EF4-FFF2-40B4-BE49-F238E27FC236}">
                  <a16:creationId xmlns:a16="http://schemas.microsoft.com/office/drawing/2014/main" id="{E8084C3E-5058-0A82-5826-57BDBCA73E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19857" y="3642756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pic>
        <p:nvPicPr>
          <p:cNvPr id="84" name="Image 83">
            <a:extLst>
              <a:ext uri="{FF2B5EF4-FFF2-40B4-BE49-F238E27FC236}">
                <a16:creationId xmlns:a16="http://schemas.microsoft.com/office/drawing/2014/main" id="{7225A5B7-7796-3170-4BC8-342F610E2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099" y="2866623"/>
            <a:ext cx="2521035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597EA2-E1D8-4E47-B562-1074ED4E2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20" y="4877912"/>
            <a:ext cx="2830380" cy="19594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圆角矩形 74">
            <a:extLst>
              <a:ext uri="{FF2B5EF4-FFF2-40B4-BE49-F238E27FC236}">
                <a16:creationId xmlns:a16="http://schemas.microsoft.com/office/drawing/2014/main" id="{52B9B445-DF59-D6F1-9542-079E5DE24110}"/>
              </a:ext>
            </a:extLst>
          </p:cNvPr>
          <p:cNvSpPr/>
          <p:nvPr/>
        </p:nvSpPr>
        <p:spPr>
          <a:xfrm>
            <a:off x="1780813" y="2856592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200" b="1" kern="0" dirty="0">
                <a:solidFill>
                  <a:sysClr val="windowText" lastClr="000000"/>
                </a:solidFill>
              </a:rPr>
              <a:t>Averroès</a:t>
            </a:r>
            <a:endParaRPr lang="en-US" altLang="zh-CN" sz="12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27" name="肘形连接符 205">
            <a:extLst>
              <a:ext uri="{FF2B5EF4-FFF2-40B4-BE49-F238E27FC236}">
                <a16:creationId xmlns:a16="http://schemas.microsoft.com/office/drawing/2014/main" id="{8504FD26-FA4C-583F-3CFB-86EE4D65E524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4703515" y="772677"/>
            <a:ext cx="442751" cy="4003223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9E8503D-20C4-698A-055F-B4A25B20BF5E}"/>
              </a:ext>
            </a:extLst>
          </p:cNvPr>
          <p:cNvSpPr txBox="1"/>
          <p:nvPr/>
        </p:nvSpPr>
        <p:spPr>
          <a:xfrm>
            <a:off x="5756871" y="5121803"/>
            <a:ext cx="3604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2007 seismic broad </a:t>
            </a:r>
            <a:br>
              <a:rPr lang="en-US" sz="2400" dirty="0"/>
            </a:br>
            <a:r>
              <a:rPr lang="en-US" sz="2400" dirty="0"/>
              <a:t>band station similar</a:t>
            </a:r>
            <a:br>
              <a:rPr lang="en-US" sz="2400" dirty="0"/>
            </a:br>
            <a:r>
              <a:rPr lang="en-US" sz="2400" dirty="0"/>
              <a:t>to Averroes seismometer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611BF6D-78E0-2747-18CD-4ACC4AD1832B}"/>
              </a:ext>
            </a:extLst>
          </p:cNvPr>
          <p:cNvSpPr txBox="1"/>
          <p:nvPr/>
        </p:nvSpPr>
        <p:spPr>
          <a:xfrm>
            <a:off x="0" y="3569685"/>
            <a:ext cx="4507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Berrchid</a:t>
            </a:r>
            <a:r>
              <a:rPr lang="en-US" sz="2400" dirty="0"/>
              <a:t> – Casablanca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1930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seismic station in 1937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2006 seismic broad band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AE18E40E-B240-7CBF-7B3B-4B6ACF061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3915"/>
          <a:stretch/>
        </p:blipFill>
        <p:spPr bwMode="auto">
          <a:xfrm>
            <a:off x="1732143" y="1247864"/>
            <a:ext cx="4056814" cy="15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19455" y="97536"/>
            <a:ext cx="8736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2. Current Status of ISRABAT’s Seismic Network: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11037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52">
            <a:extLst>
              <a:ext uri="{FF2B5EF4-FFF2-40B4-BE49-F238E27FC236}">
                <a16:creationId xmlns:a16="http://schemas.microsoft.com/office/drawing/2014/main" id="{01F460E9-0FC4-0470-4F28-3D52BA2614EC}"/>
              </a:ext>
            </a:extLst>
          </p:cNvPr>
          <p:cNvGrpSpPr/>
          <p:nvPr/>
        </p:nvGrpSpPr>
        <p:grpSpPr>
          <a:xfrm>
            <a:off x="641842" y="1602479"/>
            <a:ext cx="8163029" cy="5255521"/>
            <a:chOff x="-912618" y="919991"/>
            <a:chExt cx="8163029" cy="5255521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660E4FBA-C4F0-C626-8A65-7768FEB6B67B}"/>
                </a:ext>
              </a:extLst>
            </p:cNvPr>
            <p:cNvGrpSpPr/>
            <p:nvPr/>
          </p:nvGrpSpPr>
          <p:grpSpPr>
            <a:xfrm>
              <a:off x="-912618" y="919991"/>
              <a:ext cx="8163029" cy="5255521"/>
              <a:chOff x="-912618" y="919991"/>
              <a:chExt cx="8163029" cy="5255521"/>
            </a:xfrm>
          </p:grpSpPr>
          <p:grpSp>
            <p:nvGrpSpPr>
              <p:cNvPr id="5" name="组合 28">
                <a:extLst>
                  <a:ext uri="{FF2B5EF4-FFF2-40B4-BE49-F238E27FC236}">
                    <a16:creationId xmlns:a16="http://schemas.microsoft.com/office/drawing/2014/main" id="{E8324ADC-05DA-E8F1-EC85-0A4C659F281A}"/>
                  </a:ext>
                </a:extLst>
              </p:cNvPr>
              <p:cNvGrpSpPr/>
              <p:nvPr/>
            </p:nvGrpSpPr>
            <p:grpSpPr>
              <a:xfrm>
                <a:off x="-912618" y="5258373"/>
                <a:ext cx="1915457" cy="778496"/>
                <a:chOff x="-5706554" y="3675223"/>
                <a:chExt cx="1490882" cy="585045"/>
              </a:xfrm>
            </p:grpSpPr>
            <p:sp>
              <p:nvSpPr>
                <p:cNvPr id="26" name="圆角矩形 108">
                  <a:extLst>
                    <a:ext uri="{FF2B5EF4-FFF2-40B4-BE49-F238E27FC236}">
                      <a16:creationId xmlns:a16="http://schemas.microsoft.com/office/drawing/2014/main" id="{89008C6C-E36A-3111-CE04-51DCFBE836CC}"/>
                    </a:ext>
                  </a:extLst>
                </p:cNvPr>
                <p:cNvSpPr/>
                <p:nvPr/>
              </p:nvSpPr>
              <p:spPr>
                <a:xfrm>
                  <a:off x="-5706554" y="3675223"/>
                  <a:ext cx="1490882" cy="585045"/>
                </a:xfrm>
                <a:prstGeom prst="roundRect">
                  <a:avLst>
                    <a:gd name="adj" fmla="val 16005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053"/>
                  <a:r>
                    <a:rPr lang="en-US" altLang="zh-CN" sz="1100" b="1" kern="0" dirty="0">
                      <a:solidFill>
                        <a:sysClr val="windowText" lastClr="000000"/>
                      </a:solidFill>
                    </a:rPr>
                    <a:t>          </a:t>
                  </a:r>
                  <a:endParaRPr lang="zh-CN" altLang="en-US" sz="1100" b="1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Text Box 16">
                  <a:extLst>
                    <a:ext uri="{FF2B5EF4-FFF2-40B4-BE49-F238E27FC236}">
                      <a16:creationId xmlns:a16="http://schemas.microsoft.com/office/drawing/2014/main" id="{934DD1BF-941C-6120-371B-7155E24A8C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8477" y="3780847"/>
                  <a:ext cx="1009364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Scientific Institute</a:t>
                  </a:r>
                </a:p>
              </p:txBody>
            </p:sp>
            <p:sp>
              <p:nvSpPr>
                <p:cNvPr id="29" name="Oval 25">
                  <a:extLst>
                    <a:ext uri="{FF2B5EF4-FFF2-40B4-BE49-F238E27FC236}">
                      <a16:creationId xmlns:a16="http://schemas.microsoft.com/office/drawing/2014/main" id="{22B42BB4-13AA-2F50-3DE2-D52646DB1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-5377015" y="4048817"/>
                  <a:ext cx="108820" cy="10882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0" name="Text Box 16">
                  <a:extLst>
                    <a:ext uri="{FF2B5EF4-FFF2-40B4-BE49-F238E27FC236}">
                      <a16:creationId xmlns:a16="http://schemas.microsoft.com/office/drawing/2014/main" id="{BB8914B9-5BE0-6648-3D1C-3CD77704DF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03334" y="3990724"/>
                  <a:ext cx="952342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Observatories</a:t>
                  </a:r>
                </a:p>
              </p:txBody>
            </p:sp>
            <p:grpSp>
              <p:nvGrpSpPr>
                <p:cNvPr id="31" name="组合 62">
                  <a:extLst>
                    <a:ext uri="{FF2B5EF4-FFF2-40B4-BE49-F238E27FC236}">
                      <a16:creationId xmlns:a16="http://schemas.microsoft.com/office/drawing/2014/main" id="{7ADBF82B-B778-4874-D51D-627F8B5EBA33}"/>
                    </a:ext>
                  </a:extLst>
                </p:cNvPr>
                <p:cNvGrpSpPr/>
                <p:nvPr/>
              </p:nvGrpSpPr>
              <p:grpSpPr>
                <a:xfrm>
                  <a:off x="-5398703" y="3827189"/>
                  <a:ext cx="144000" cy="144000"/>
                  <a:chOff x="-1613960" y="5164795"/>
                  <a:chExt cx="144000" cy="144000"/>
                </a:xfrm>
                <a:effectLst>
                  <a:outerShdw sx="1000" sy="1000" algn="ctr" rotWithShape="0">
                    <a:srgbClr val="000000"/>
                  </a:outerShdw>
                </a:effectLst>
              </p:grpSpPr>
              <p:sp>
                <p:nvSpPr>
                  <p:cNvPr id="32" name="椭圆 114">
                    <a:extLst>
                      <a:ext uri="{FF2B5EF4-FFF2-40B4-BE49-F238E27FC236}">
                        <a16:creationId xmlns:a16="http://schemas.microsoft.com/office/drawing/2014/main" id="{8C58ED47-CCE1-BB5C-C05E-B5C05879CA11}"/>
                      </a:ext>
                    </a:extLst>
                  </p:cNvPr>
                  <p:cNvSpPr/>
                  <p:nvPr/>
                </p:nvSpPr>
                <p:spPr>
                  <a:xfrm>
                    <a:off x="-1577967" y="5200789"/>
                    <a:ext cx="72000" cy="72000"/>
                  </a:xfrm>
                  <a:prstGeom prst="ellipse">
                    <a:avLst/>
                  </a:prstGeom>
                  <a:gradFill rotWithShape="1">
                    <a:gsLst>
                      <a:gs pos="20000">
                        <a:srgbClr val="FF0000"/>
                      </a:gs>
                      <a:gs pos="0">
                        <a:srgbClr val="FF0000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1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3" name="椭圆 115">
                    <a:extLst>
                      <a:ext uri="{FF2B5EF4-FFF2-40B4-BE49-F238E27FC236}">
                        <a16:creationId xmlns:a16="http://schemas.microsoft.com/office/drawing/2014/main" id="{10A2269A-FE6C-82D5-C180-D9B85633212E}"/>
                      </a:ext>
                    </a:extLst>
                  </p:cNvPr>
                  <p:cNvSpPr/>
                  <p:nvPr/>
                </p:nvSpPr>
                <p:spPr>
                  <a:xfrm>
                    <a:off x="-1613960" y="5164795"/>
                    <a:ext cx="144000" cy="1440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/>
                  </a:p>
                </p:txBody>
              </p:sp>
            </p:grp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5D1F17FB-62E8-9DED-966C-7C8ADD79B306}"/>
                  </a:ext>
                </a:extLst>
              </p:cNvPr>
              <p:cNvGrpSpPr/>
              <p:nvPr/>
            </p:nvGrpSpPr>
            <p:grpSpPr>
              <a:xfrm>
                <a:off x="1015270" y="919991"/>
                <a:ext cx="6235141" cy="5255521"/>
                <a:chOff x="1015270" y="919991"/>
                <a:chExt cx="6235141" cy="5255521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23BD94A1-2325-14F4-08CE-6BF3E42F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120" y="919991"/>
                  <a:ext cx="4809291" cy="52555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71538" h="252769">
                      <a:moveTo>
                        <a:pt x="157557" y="10486"/>
                      </a:moveTo>
                      <a:lnTo>
                        <a:pt x="156864" y="10244"/>
                      </a:lnTo>
                      <a:lnTo>
                        <a:pt x="155656" y="9215"/>
                      </a:lnTo>
                      <a:lnTo>
                        <a:pt x="153780" y="9844"/>
                      </a:lnTo>
                      <a:lnTo>
                        <a:pt x="151680" y="10289"/>
                      </a:lnTo>
                      <a:lnTo>
                        <a:pt x="150186" y="9543"/>
                      </a:lnTo>
                      <a:lnTo>
                        <a:pt x="149322" y="7920"/>
                      </a:lnTo>
                      <a:lnTo>
                        <a:pt x="149190" y="4870"/>
                      </a:lnTo>
                      <a:lnTo>
                        <a:pt x="148676" y="3874"/>
                      </a:lnTo>
                      <a:lnTo>
                        <a:pt x="147991" y="5115"/>
                      </a:lnTo>
                      <a:lnTo>
                        <a:pt x="147568" y="7607"/>
                      </a:lnTo>
                      <a:lnTo>
                        <a:pt x="145672" y="9715"/>
                      </a:lnTo>
                      <a:lnTo>
                        <a:pt x="144776" y="9843"/>
                      </a:lnTo>
                      <a:lnTo>
                        <a:pt x="143521" y="9248"/>
                      </a:lnTo>
                      <a:lnTo>
                        <a:pt x="142636" y="8558"/>
                      </a:lnTo>
                      <a:lnTo>
                        <a:pt x="140915" y="8664"/>
                      </a:lnTo>
                      <a:lnTo>
                        <a:pt x="140311" y="10095"/>
                      </a:lnTo>
                      <a:lnTo>
                        <a:pt x="139552" y="9488"/>
                      </a:lnTo>
                      <a:lnTo>
                        <a:pt x="136865" y="10538"/>
                      </a:lnTo>
                      <a:lnTo>
                        <a:pt x="135178" y="10945"/>
                      </a:lnTo>
                      <a:lnTo>
                        <a:pt x="133710" y="11602"/>
                      </a:lnTo>
                      <a:lnTo>
                        <a:pt x="129293" y="9871"/>
                      </a:lnTo>
                      <a:lnTo>
                        <a:pt x="127261" y="7473"/>
                      </a:lnTo>
                      <a:lnTo>
                        <a:pt x="125210" y="4062"/>
                      </a:lnTo>
                      <a:lnTo>
                        <a:pt x="124484" y="1927"/>
                      </a:lnTo>
                      <a:lnTo>
                        <a:pt x="124820" y="0"/>
                      </a:lnTo>
                      <a:lnTo>
                        <a:pt x="123870" y="12"/>
                      </a:lnTo>
                      <a:lnTo>
                        <a:pt x="120943" y="1480"/>
                      </a:lnTo>
                      <a:lnTo>
                        <a:pt x="119875" y="1764"/>
                      </a:lnTo>
                      <a:lnTo>
                        <a:pt x="118823" y="2483"/>
                      </a:lnTo>
                      <a:cubicBezTo>
                        <a:pt x="118698" y="3312"/>
                        <a:pt x="118574" y="4142"/>
                        <a:pt x="118449" y="4971"/>
                      </a:cubicBezTo>
                      <a:lnTo>
                        <a:pt x="116746" y="15852"/>
                      </a:lnTo>
                      <a:lnTo>
                        <a:pt x="115464" y="18763"/>
                      </a:lnTo>
                      <a:lnTo>
                        <a:pt x="114030" y="23287"/>
                      </a:lnTo>
                      <a:lnTo>
                        <a:pt x="111835" y="29457"/>
                      </a:lnTo>
                      <a:lnTo>
                        <a:pt x="108193" y="36244"/>
                      </a:lnTo>
                      <a:lnTo>
                        <a:pt x="106615" y="37192"/>
                      </a:lnTo>
                      <a:lnTo>
                        <a:pt x="99735" y="41498"/>
                      </a:lnTo>
                      <a:lnTo>
                        <a:pt x="99424" y="41716"/>
                      </a:lnTo>
                      <a:lnTo>
                        <a:pt x="95787" y="44792"/>
                      </a:lnTo>
                      <a:lnTo>
                        <a:pt x="92437" y="47247"/>
                      </a:lnTo>
                      <a:lnTo>
                        <a:pt x="91885" y="49829"/>
                      </a:lnTo>
                      <a:lnTo>
                        <a:pt x="90455" y="52438"/>
                      </a:lnTo>
                      <a:lnTo>
                        <a:pt x="88361" y="54918"/>
                      </a:lnTo>
                      <a:lnTo>
                        <a:pt x="86476" y="57501"/>
                      </a:lnTo>
                      <a:lnTo>
                        <a:pt x="85803" y="58849"/>
                      </a:lnTo>
                      <a:lnTo>
                        <a:pt x="86467" y="59622"/>
                      </a:lnTo>
                      <a:lnTo>
                        <a:pt x="85876" y="60897"/>
                      </a:lnTo>
                      <a:cubicBezTo>
                        <a:pt x="85924" y="61244"/>
                        <a:pt x="85985" y="61683"/>
                        <a:pt x="86033" y="62030"/>
                      </a:cubicBezTo>
                      <a:lnTo>
                        <a:pt x="86529" y="62957"/>
                      </a:lnTo>
                      <a:cubicBezTo>
                        <a:pt x="86449" y="63092"/>
                        <a:pt x="86370" y="63228"/>
                        <a:pt x="86290" y="63363"/>
                      </a:cubicBezTo>
                      <a:cubicBezTo>
                        <a:pt x="86195" y="63722"/>
                        <a:pt x="85985" y="64629"/>
                        <a:pt x="85878" y="65207"/>
                      </a:cubicBezTo>
                      <a:cubicBezTo>
                        <a:pt x="85802" y="65749"/>
                        <a:pt x="85727" y="66291"/>
                        <a:pt x="85651" y="66833"/>
                      </a:cubicBezTo>
                      <a:lnTo>
                        <a:pt x="85765" y="68171"/>
                      </a:lnTo>
                      <a:lnTo>
                        <a:pt x="84719" y="68713"/>
                      </a:lnTo>
                      <a:lnTo>
                        <a:pt x="83296" y="70354"/>
                      </a:lnTo>
                      <a:lnTo>
                        <a:pt x="82189" y="72419"/>
                      </a:lnTo>
                      <a:lnTo>
                        <a:pt x="80898" y="76041"/>
                      </a:lnTo>
                      <a:lnTo>
                        <a:pt x="79958" y="78912"/>
                      </a:lnTo>
                      <a:lnTo>
                        <a:pt x="80798" y="79925"/>
                      </a:lnTo>
                      <a:lnTo>
                        <a:pt x="79867" y="81528"/>
                      </a:lnTo>
                      <a:cubicBezTo>
                        <a:pt x="79942" y="82017"/>
                        <a:pt x="80018" y="82507"/>
                        <a:pt x="80093" y="82996"/>
                      </a:cubicBezTo>
                      <a:cubicBezTo>
                        <a:pt x="80199" y="83538"/>
                        <a:pt x="80306" y="84079"/>
                        <a:pt x="80412" y="84621"/>
                      </a:cubicBezTo>
                      <a:lnTo>
                        <a:pt x="80877" y="86049"/>
                      </a:lnTo>
                      <a:lnTo>
                        <a:pt x="79516" y="89801"/>
                      </a:lnTo>
                      <a:lnTo>
                        <a:pt x="80014" y="91131"/>
                      </a:lnTo>
                      <a:lnTo>
                        <a:pt x="81029" y="90892"/>
                      </a:lnTo>
                      <a:lnTo>
                        <a:pt x="82519" y="92778"/>
                      </a:lnTo>
                      <a:lnTo>
                        <a:pt x="82774" y="95343"/>
                      </a:lnTo>
                      <a:cubicBezTo>
                        <a:pt x="82603" y="97070"/>
                        <a:pt x="82431" y="98797"/>
                        <a:pt x="82260" y="100524"/>
                      </a:cubicBezTo>
                      <a:lnTo>
                        <a:pt x="81547" y="102804"/>
                      </a:lnTo>
                      <a:lnTo>
                        <a:pt x="80045" y="105485"/>
                      </a:lnTo>
                      <a:lnTo>
                        <a:pt x="78209" y="108920"/>
                      </a:lnTo>
                      <a:lnTo>
                        <a:pt x="77093" y="112003"/>
                      </a:lnTo>
                      <a:lnTo>
                        <a:pt x="74906" y="115319"/>
                      </a:lnTo>
                      <a:lnTo>
                        <a:pt x="74272" y="116549"/>
                      </a:lnTo>
                      <a:cubicBezTo>
                        <a:pt x="74149" y="117039"/>
                        <a:pt x="74027" y="117530"/>
                        <a:pt x="73904" y="118020"/>
                      </a:cubicBezTo>
                      <a:lnTo>
                        <a:pt x="72933" y="117756"/>
                      </a:lnTo>
                      <a:lnTo>
                        <a:pt x="67754" y="123003"/>
                      </a:lnTo>
                      <a:lnTo>
                        <a:pt x="64295" y="127994"/>
                      </a:lnTo>
                      <a:lnTo>
                        <a:pt x="60584" y="131136"/>
                      </a:lnTo>
                      <a:lnTo>
                        <a:pt x="59670" y="131066"/>
                      </a:lnTo>
                      <a:lnTo>
                        <a:pt x="54047" y="134587"/>
                      </a:lnTo>
                      <a:lnTo>
                        <a:pt x="48555" y="134944"/>
                      </a:lnTo>
                      <a:lnTo>
                        <a:pt x="46232" y="138244"/>
                      </a:lnTo>
                      <a:lnTo>
                        <a:pt x="44341" y="143480"/>
                      </a:lnTo>
                      <a:lnTo>
                        <a:pt x="42793" y="149617"/>
                      </a:lnTo>
                      <a:lnTo>
                        <a:pt x="41183" y="155225"/>
                      </a:lnTo>
                      <a:lnTo>
                        <a:pt x="39971" y="157518"/>
                      </a:lnTo>
                      <a:lnTo>
                        <a:pt x="39167" y="157574"/>
                      </a:lnTo>
                      <a:lnTo>
                        <a:pt x="35255" y="161045"/>
                      </a:lnTo>
                      <a:lnTo>
                        <a:pt x="33714" y="161051"/>
                      </a:lnTo>
                      <a:lnTo>
                        <a:pt x="33852" y="162484"/>
                      </a:lnTo>
                      <a:lnTo>
                        <a:pt x="31976" y="163900"/>
                      </a:lnTo>
                      <a:lnTo>
                        <a:pt x="30627" y="165730"/>
                      </a:lnTo>
                      <a:cubicBezTo>
                        <a:pt x="30545" y="166808"/>
                        <a:pt x="30464" y="167885"/>
                        <a:pt x="30382" y="168963"/>
                      </a:cubicBezTo>
                      <a:lnTo>
                        <a:pt x="29483" y="172614"/>
                      </a:lnTo>
                      <a:lnTo>
                        <a:pt x="28263" y="176202"/>
                      </a:lnTo>
                      <a:cubicBezTo>
                        <a:pt x="28232" y="176708"/>
                        <a:pt x="28202" y="177215"/>
                        <a:pt x="28171" y="177721"/>
                      </a:cubicBezTo>
                      <a:lnTo>
                        <a:pt x="26977" y="180064"/>
                      </a:lnTo>
                      <a:cubicBezTo>
                        <a:pt x="26962" y="182243"/>
                        <a:pt x="26948" y="184423"/>
                        <a:pt x="26933" y="186602"/>
                      </a:cubicBezTo>
                      <a:lnTo>
                        <a:pt x="26402" y="188098"/>
                      </a:lnTo>
                      <a:lnTo>
                        <a:pt x="25670" y="189306"/>
                      </a:lnTo>
                      <a:cubicBezTo>
                        <a:pt x="25690" y="189690"/>
                        <a:pt x="25709" y="190075"/>
                        <a:pt x="25729" y="190459"/>
                      </a:cubicBezTo>
                      <a:lnTo>
                        <a:pt x="23646" y="193162"/>
                      </a:lnTo>
                      <a:lnTo>
                        <a:pt x="23048" y="192859"/>
                      </a:lnTo>
                      <a:lnTo>
                        <a:pt x="21749" y="194581"/>
                      </a:lnTo>
                      <a:lnTo>
                        <a:pt x="21434" y="196117"/>
                      </a:lnTo>
                      <a:lnTo>
                        <a:pt x="19315" y="198404"/>
                      </a:lnTo>
                      <a:lnTo>
                        <a:pt x="17964" y="200345"/>
                      </a:lnTo>
                      <a:lnTo>
                        <a:pt x="16845" y="200652"/>
                      </a:lnTo>
                      <a:lnTo>
                        <a:pt x="14307" y="204513"/>
                      </a:lnTo>
                      <a:lnTo>
                        <a:pt x="12950" y="207839"/>
                      </a:lnTo>
                      <a:lnTo>
                        <a:pt x="13992" y="207523"/>
                      </a:lnTo>
                      <a:lnTo>
                        <a:pt x="14701" y="205882"/>
                      </a:lnTo>
                      <a:lnTo>
                        <a:pt x="16067" y="203957"/>
                      </a:lnTo>
                      <a:lnTo>
                        <a:pt x="16572" y="204426"/>
                      </a:lnTo>
                      <a:lnTo>
                        <a:pt x="15800" y="206455"/>
                      </a:lnTo>
                      <a:lnTo>
                        <a:pt x="13518" y="209874"/>
                      </a:lnTo>
                      <a:lnTo>
                        <a:pt x="12414" y="213349"/>
                      </a:lnTo>
                      <a:lnTo>
                        <a:pt x="11016" y="216187"/>
                      </a:lnTo>
                      <a:lnTo>
                        <a:pt x="11545" y="217917"/>
                      </a:lnTo>
                      <a:lnTo>
                        <a:pt x="11027" y="219130"/>
                      </a:lnTo>
                      <a:lnTo>
                        <a:pt x="9645" y="220544"/>
                      </a:lnTo>
                      <a:lnTo>
                        <a:pt x="9147" y="222419"/>
                      </a:lnTo>
                      <a:cubicBezTo>
                        <a:pt x="9205" y="223370"/>
                        <a:pt x="9264" y="224322"/>
                        <a:pt x="9322" y="225273"/>
                      </a:cubicBezTo>
                      <a:lnTo>
                        <a:pt x="6430" y="230108"/>
                      </a:lnTo>
                      <a:lnTo>
                        <a:pt x="4884" y="230715"/>
                      </a:lnTo>
                      <a:lnTo>
                        <a:pt x="4135" y="233297"/>
                      </a:lnTo>
                      <a:lnTo>
                        <a:pt x="2371" y="237104"/>
                      </a:lnTo>
                      <a:cubicBezTo>
                        <a:pt x="2428" y="237823"/>
                        <a:pt x="2484" y="238543"/>
                        <a:pt x="2541" y="239262"/>
                      </a:cubicBezTo>
                      <a:lnTo>
                        <a:pt x="1629" y="241048"/>
                      </a:lnTo>
                      <a:cubicBezTo>
                        <a:pt x="1478" y="241881"/>
                        <a:pt x="1326" y="242713"/>
                        <a:pt x="1175" y="243546"/>
                      </a:cubicBezTo>
                      <a:cubicBezTo>
                        <a:pt x="1159" y="244067"/>
                        <a:pt x="1143" y="244589"/>
                        <a:pt x="1127" y="245110"/>
                      </a:cubicBezTo>
                      <a:cubicBezTo>
                        <a:pt x="1031" y="245764"/>
                        <a:pt x="936" y="246419"/>
                        <a:pt x="840" y="247073"/>
                      </a:cubicBezTo>
                      <a:lnTo>
                        <a:pt x="0" y="248687"/>
                      </a:lnTo>
                      <a:cubicBezTo>
                        <a:pt x="38" y="250048"/>
                        <a:pt x="77" y="251408"/>
                        <a:pt x="115" y="252769"/>
                      </a:cubicBezTo>
                      <a:lnTo>
                        <a:pt x="621" y="252710"/>
                      </a:lnTo>
                      <a:lnTo>
                        <a:pt x="1003" y="251447"/>
                      </a:lnTo>
                      <a:cubicBezTo>
                        <a:pt x="937" y="250527"/>
                        <a:pt x="870" y="249607"/>
                        <a:pt x="804" y="248687"/>
                      </a:cubicBezTo>
                      <a:lnTo>
                        <a:pt x="2207" y="245967"/>
                      </a:lnTo>
                      <a:lnTo>
                        <a:pt x="47584" y="246048"/>
                      </a:lnTo>
                      <a:cubicBezTo>
                        <a:pt x="47294" y="236512"/>
                        <a:pt x="47005" y="226976"/>
                        <a:pt x="46715" y="217440"/>
                      </a:cubicBezTo>
                      <a:lnTo>
                        <a:pt x="48367" y="214368"/>
                      </a:lnTo>
                      <a:lnTo>
                        <a:pt x="50494" y="212437"/>
                      </a:lnTo>
                      <a:lnTo>
                        <a:pt x="51714" y="211841"/>
                      </a:lnTo>
                      <a:lnTo>
                        <a:pt x="54076" y="211624"/>
                      </a:lnTo>
                      <a:lnTo>
                        <a:pt x="55722" y="211046"/>
                      </a:lnTo>
                      <a:lnTo>
                        <a:pt x="58507" y="211190"/>
                      </a:lnTo>
                      <a:cubicBezTo>
                        <a:pt x="58438" y="205516"/>
                        <a:pt x="58364" y="199649"/>
                        <a:pt x="58295" y="193975"/>
                      </a:cubicBezTo>
                      <a:cubicBezTo>
                        <a:pt x="58348" y="185671"/>
                        <a:pt x="58402" y="177367"/>
                        <a:pt x="58455" y="169063"/>
                      </a:cubicBezTo>
                      <a:lnTo>
                        <a:pt x="94669" y="167992"/>
                      </a:lnTo>
                      <a:cubicBezTo>
                        <a:pt x="94625" y="160851"/>
                        <a:pt x="94580" y="153710"/>
                        <a:pt x="94536" y="146569"/>
                      </a:cubicBezTo>
                      <a:lnTo>
                        <a:pt x="94371" y="123425"/>
                      </a:lnTo>
                      <a:lnTo>
                        <a:pt x="95508" y="121594"/>
                      </a:lnTo>
                      <a:lnTo>
                        <a:pt x="96309" y="121610"/>
                      </a:lnTo>
                      <a:lnTo>
                        <a:pt x="98175" y="118700"/>
                      </a:lnTo>
                      <a:lnTo>
                        <a:pt x="101114" y="116135"/>
                      </a:lnTo>
                      <a:lnTo>
                        <a:pt x="106078" y="110968"/>
                      </a:lnTo>
                      <a:lnTo>
                        <a:pt x="108920" y="108824"/>
                      </a:lnTo>
                      <a:lnTo>
                        <a:pt x="112138" y="108962"/>
                      </a:lnTo>
                      <a:lnTo>
                        <a:pt x="114277" y="108673"/>
                      </a:lnTo>
                      <a:lnTo>
                        <a:pt x="115305" y="108072"/>
                      </a:lnTo>
                      <a:lnTo>
                        <a:pt x="117550" y="107823"/>
                      </a:lnTo>
                      <a:lnTo>
                        <a:pt x="117946" y="108745"/>
                      </a:lnTo>
                      <a:lnTo>
                        <a:pt x="119014" y="108339"/>
                      </a:lnTo>
                      <a:lnTo>
                        <a:pt x="119886" y="108428"/>
                      </a:lnTo>
                      <a:lnTo>
                        <a:pt x="120301" y="108161"/>
                      </a:lnTo>
                      <a:lnTo>
                        <a:pt x="121408" y="108095"/>
                      </a:lnTo>
                      <a:lnTo>
                        <a:pt x="122362" y="107478"/>
                      </a:lnTo>
                      <a:lnTo>
                        <a:pt x="123466" y="107733"/>
                      </a:lnTo>
                      <a:lnTo>
                        <a:pt x="124285" y="108584"/>
                      </a:lnTo>
                      <a:lnTo>
                        <a:pt x="125778" y="109040"/>
                      </a:lnTo>
                      <a:lnTo>
                        <a:pt x="126703" y="108322"/>
                      </a:lnTo>
                      <a:cubicBezTo>
                        <a:pt x="126728" y="107699"/>
                        <a:pt x="126754" y="107076"/>
                        <a:pt x="126779" y="106453"/>
                      </a:cubicBezTo>
                      <a:lnTo>
                        <a:pt x="127396" y="106219"/>
                      </a:lnTo>
                      <a:lnTo>
                        <a:pt x="128080" y="106302"/>
                      </a:lnTo>
                      <a:cubicBezTo>
                        <a:pt x="128118" y="105673"/>
                        <a:pt x="128155" y="105045"/>
                        <a:pt x="128193" y="104416"/>
                      </a:cubicBezTo>
                      <a:lnTo>
                        <a:pt x="129398" y="102194"/>
                      </a:lnTo>
                      <a:lnTo>
                        <a:pt x="130930" y="99753"/>
                      </a:lnTo>
                      <a:lnTo>
                        <a:pt x="132569" y="97314"/>
                      </a:lnTo>
                      <a:lnTo>
                        <a:pt x="133328" y="97283"/>
                      </a:lnTo>
                      <a:lnTo>
                        <a:pt x="134386" y="96698"/>
                      </a:lnTo>
                      <a:lnTo>
                        <a:pt x="140731" y="89509"/>
                      </a:lnTo>
                      <a:lnTo>
                        <a:pt x="145165" y="85408"/>
                      </a:lnTo>
                      <a:lnTo>
                        <a:pt x="147264" y="81669"/>
                      </a:lnTo>
                      <a:lnTo>
                        <a:pt x="146981" y="80768"/>
                      </a:lnTo>
                      <a:cubicBezTo>
                        <a:pt x="147007" y="80438"/>
                        <a:pt x="147034" y="80107"/>
                        <a:pt x="147060" y="79777"/>
                      </a:cubicBezTo>
                      <a:lnTo>
                        <a:pt x="145718" y="78353"/>
                      </a:lnTo>
                      <a:lnTo>
                        <a:pt x="144775" y="78569"/>
                      </a:lnTo>
                      <a:cubicBezTo>
                        <a:pt x="144771" y="77764"/>
                        <a:pt x="144766" y="76960"/>
                        <a:pt x="144762" y="76155"/>
                      </a:cubicBezTo>
                      <a:lnTo>
                        <a:pt x="145776" y="74959"/>
                      </a:lnTo>
                      <a:cubicBezTo>
                        <a:pt x="145766" y="73781"/>
                        <a:pt x="145757" y="72603"/>
                        <a:pt x="145747" y="71425"/>
                      </a:cubicBezTo>
                      <a:lnTo>
                        <a:pt x="147742" y="70507"/>
                      </a:lnTo>
                      <a:lnTo>
                        <a:pt x="149387" y="68977"/>
                      </a:lnTo>
                      <a:cubicBezTo>
                        <a:pt x="149497" y="68639"/>
                        <a:pt x="149608" y="68302"/>
                        <a:pt x="149718" y="67964"/>
                      </a:cubicBezTo>
                      <a:lnTo>
                        <a:pt x="151389" y="67584"/>
                      </a:lnTo>
                      <a:lnTo>
                        <a:pt x="152154" y="67203"/>
                      </a:lnTo>
                      <a:lnTo>
                        <a:pt x="152845" y="67203"/>
                      </a:lnTo>
                      <a:lnTo>
                        <a:pt x="153795" y="65519"/>
                      </a:lnTo>
                      <a:cubicBezTo>
                        <a:pt x="153771" y="64509"/>
                        <a:pt x="153746" y="63499"/>
                        <a:pt x="153722" y="62489"/>
                      </a:cubicBezTo>
                      <a:lnTo>
                        <a:pt x="156298" y="61613"/>
                      </a:lnTo>
                      <a:lnTo>
                        <a:pt x="158784" y="60862"/>
                      </a:lnTo>
                      <a:lnTo>
                        <a:pt x="161473" y="60641"/>
                      </a:lnTo>
                      <a:lnTo>
                        <a:pt x="162248" y="60001"/>
                      </a:lnTo>
                      <a:lnTo>
                        <a:pt x="165362" y="60072"/>
                      </a:lnTo>
                      <a:lnTo>
                        <a:pt x="166522" y="59392"/>
                      </a:lnTo>
                      <a:lnTo>
                        <a:pt x="167291" y="60020"/>
                      </a:lnTo>
                      <a:lnTo>
                        <a:pt x="168406" y="60086"/>
                      </a:lnTo>
                      <a:lnTo>
                        <a:pt x="169045" y="60513"/>
                      </a:lnTo>
                      <a:lnTo>
                        <a:pt x="170042" y="60513"/>
                      </a:lnTo>
                      <a:lnTo>
                        <a:pt x="171097" y="60175"/>
                      </a:lnTo>
                      <a:cubicBezTo>
                        <a:pt x="171010" y="59739"/>
                        <a:pt x="170922" y="59304"/>
                        <a:pt x="170835" y="58868"/>
                      </a:cubicBezTo>
                      <a:cubicBezTo>
                        <a:pt x="170792" y="58404"/>
                        <a:pt x="170748" y="57940"/>
                        <a:pt x="170705" y="57476"/>
                      </a:cubicBezTo>
                      <a:cubicBezTo>
                        <a:pt x="170697" y="56975"/>
                        <a:pt x="170690" y="56475"/>
                        <a:pt x="170682" y="55974"/>
                      </a:cubicBezTo>
                      <a:lnTo>
                        <a:pt x="171538" y="53642"/>
                      </a:lnTo>
                      <a:lnTo>
                        <a:pt x="170014" y="50962"/>
                      </a:lnTo>
                      <a:lnTo>
                        <a:pt x="168655" y="49135"/>
                      </a:lnTo>
                      <a:lnTo>
                        <a:pt x="166318" y="46179"/>
                      </a:lnTo>
                      <a:lnTo>
                        <a:pt x="165626" y="42125"/>
                      </a:lnTo>
                      <a:lnTo>
                        <a:pt x="164960" y="41157"/>
                      </a:lnTo>
                      <a:lnTo>
                        <a:pt x="164089" y="39764"/>
                      </a:lnTo>
                      <a:cubicBezTo>
                        <a:pt x="164014" y="38387"/>
                        <a:pt x="164198" y="37215"/>
                        <a:pt x="164123" y="35838"/>
                      </a:cubicBezTo>
                      <a:lnTo>
                        <a:pt x="162999" y="33108"/>
                      </a:lnTo>
                      <a:lnTo>
                        <a:pt x="163527" y="30580"/>
                      </a:lnTo>
                      <a:lnTo>
                        <a:pt x="163106" y="29270"/>
                      </a:lnTo>
                      <a:cubicBezTo>
                        <a:pt x="163156" y="28601"/>
                        <a:pt x="163205" y="27931"/>
                        <a:pt x="163255" y="27262"/>
                      </a:cubicBezTo>
                      <a:lnTo>
                        <a:pt x="162830" y="26095"/>
                      </a:lnTo>
                      <a:cubicBezTo>
                        <a:pt x="162835" y="25466"/>
                        <a:pt x="162840" y="24836"/>
                        <a:pt x="162845" y="24207"/>
                      </a:cubicBezTo>
                      <a:cubicBezTo>
                        <a:pt x="162731" y="23700"/>
                        <a:pt x="162616" y="23194"/>
                        <a:pt x="162502" y="22687"/>
                      </a:cubicBezTo>
                      <a:lnTo>
                        <a:pt x="161761" y="19540"/>
                      </a:lnTo>
                      <a:lnTo>
                        <a:pt x="160996" y="17144"/>
                      </a:lnTo>
                      <a:cubicBezTo>
                        <a:pt x="161095" y="16717"/>
                        <a:pt x="161193" y="16290"/>
                        <a:pt x="161292" y="15863"/>
                      </a:cubicBezTo>
                      <a:lnTo>
                        <a:pt x="159434" y="13776"/>
                      </a:lnTo>
                      <a:lnTo>
                        <a:pt x="158534" y="12623"/>
                      </a:lnTo>
                      <a:lnTo>
                        <a:pt x="157557" y="10486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9050" cmpd="sng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1200" kern="0" dirty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CFCD54D-03C5-B938-2D37-A6D45FF29E29}"/>
                    </a:ext>
                  </a:extLst>
                </p:cNvPr>
                <p:cNvGrpSpPr/>
                <p:nvPr/>
              </p:nvGrpSpPr>
              <p:grpSpPr>
                <a:xfrm>
                  <a:off x="1015270" y="1156420"/>
                  <a:ext cx="5366200" cy="1817243"/>
                  <a:chOff x="1015270" y="1156420"/>
                  <a:chExt cx="5366200" cy="1817243"/>
                </a:xfrm>
              </p:grpSpPr>
              <p:grpSp>
                <p:nvGrpSpPr>
                  <p:cNvPr id="9" name="组合 62">
                    <a:extLst>
                      <a:ext uri="{FF2B5EF4-FFF2-40B4-BE49-F238E27FC236}">
                        <a16:creationId xmlns:a16="http://schemas.microsoft.com/office/drawing/2014/main" id="{97017AB2-2E56-47B1-5459-CDDCB30A1B41}"/>
                      </a:ext>
                    </a:extLst>
                  </p:cNvPr>
                  <p:cNvGrpSpPr/>
                  <p:nvPr/>
                </p:nvGrpSpPr>
                <p:grpSpPr>
                  <a:xfrm>
                    <a:off x="5504784" y="1561000"/>
                    <a:ext cx="126172" cy="130678"/>
                    <a:chOff x="4714876" y="3214686"/>
                    <a:chExt cx="144000" cy="144000"/>
                  </a:xfrm>
                  <a:effectLst>
                    <a:outerShdw sx="1000" sy="1000" algn="ctr" rotWithShape="0">
                      <a:srgbClr val="000000"/>
                    </a:outerShdw>
                  </a:effectLst>
                </p:grpSpPr>
                <p:sp>
                  <p:nvSpPr>
                    <p:cNvPr id="24" name="椭圆 83">
                      <a:extLst>
                        <a:ext uri="{FF2B5EF4-FFF2-40B4-BE49-F238E27FC236}">
                          <a16:creationId xmlns:a16="http://schemas.microsoft.com/office/drawing/2014/main" id="{735E4EF0-6B56-04F3-7AF0-47CB8FB346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0876" y="3250686"/>
                      <a:ext cx="72000" cy="72000"/>
                    </a:xfrm>
                    <a:prstGeom prst="ellipse">
                      <a:avLst/>
                    </a:prstGeom>
                    <a:gradFill rotWithShape="1">
                      <a:gsLst>
                        <a:gs pos="20000">
                          <a:srgbClr val="FF0000"/>
                        </a:gs>
                        <a:gs pos="0">
                          <a:srgbClr val="FF0000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200" kern="0" dirty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" name="椭圆 84">
                      <a:extLst>
                        <a:ext uri="{FF2B5EF4-FFF2-40B4-BE49-F238E27FC236}">
                          <a16:creationId xmlns:a16="http://schemas.microsoft.com/office/drawing/2014/main" id="{657DEF14-BD31-E958-A5E0-DB48BA923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4876" y="3214686"/>
                      <a:ext cx="144000" cy="1440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/>
                    </a:p>
                  </p:txBody>
                </p:sp>
              </p:grpSp>
              <p:sp>
                <p:nvSpPr>
                  <p:cNvPr id="12" name="Oval 25">
                    <a:extLst>
                      <a:ext uri="{FF2B5EF4-FFF2-40B4-BE49-F238E27FC236}">
                        <a16:creationId xmlns:a16="http://schemas.microsoft.com/office/drawing/2014/main" id="{837F21B8-EC05-7706-425A-6CD205265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065193" y="174550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5" name="Oval 25">
                    <a:extLst>
                      <a:ext uri="{FF2B5EF4-FFF2-40B4-BE49-F238E27FC236}">
                        <a16:creationId xmlns:a16="http://schemas.microsoft.com/office/drawing/2014/main" id="{AFCD2CF1-6E7D-81F7-C3AF-20961AD373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324367" y="1771672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Oval 25">
                    <a:extLst>
                      <a:ext uri="{FF2B5EF4-FFF2-40B4-BE49-F238E27FC236}">
                        <a16:creationId xmlns:a16="http://schemas.microsoft.com/office/drawing/2014/main" id="{DE8D76F9-2332-F3CD-9DDF-791B3B1F73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413459" y="2596767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9" name="圆角矩形 77">
                    <a:extLst>
                      <a:ext uri="{FF2B5EF4-FFF2-40B4-BE49-F238E27FC236}">
                        <a16:creationId xmlns:a16="http://schemas.microsoft.com/office/drawing/2014/main" id="{78D56ECB-110A-62CC-4255-2CECE468CCA5}"/>
                      </a:ext>
                    </a:extLst>
                  </p:cNvPr>
                  <p:cNvSpPr/>
                  <p:nvPr/>
                </p:nvSpPr>
                <p:spPr>
                  <a:xfrm>
                    <a:off x="1015270" y="2695520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600" b="1" kern="0" dirty="0" err="1">
                        <a:solidFill>
                          <a:sysClr val="windowText" lastClr="000000"/>
                        </a:solidFill>
                      </a:rPr>
                      <a:t>Tiouine</a:t>
                    </a:r>
                    <a:endParaRPr lang="en-US" altLang="zh-CN" sz="16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20" name="肘形连接符 205">
                    <a:extLst>
                      <a:ext uri="{FF2B5EF4-FFF2-40B4-BE49-F238E27FC236}">
                        <a16:creationId xmlns:a16="http://schemas.microsoft.com/office/drawing/2014/main" id="{C963BBA9-8396-081C-5E56-97B9D1AA9C4A}"/>
                      </a:ext>
                    </a:extLst>
                  </p:cNvPr>
                  <p:cNvCxnSpPr>
                    <a:cxnSpLocks/>
                    <a:stCxn id="18" idx="4"/>
                    <a:endCxn id="19" idx="3"/>
                  </p:cNvCxnSpPr>
                  <p:nvPr/>
                </p:nvCxnSpPr>
                <p:spPr>
                  <a:xfrm rot="5400000">
                    <a:off x="3739898" y="1113357"/>
                    <a:ext cx="139072" cy="3303398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21" name="Oval 25">
                    <a:extLst>
                      <a:ext uri="{FF2B5EF4-FFF2-40B4-BE49-F238E27FC236}">
                        <a16:creationId xmlns:a16="http://schemas.microsoft.com/office/drawing/2014/main" id="{7A613246-C865-2C46-6485-CC89149725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286122" y="115642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</p:grpSp>
          </p:grpSp>
        </p:grpSp>
        <p:sp>
          <p:nvSpPr>
            <p:cNvPr id="50" name="Oval 25">
              <a:extLst>
                <a:ext uri="{FF2B5EF4-FFF2-40B4-BE49-F238E27FC236}">
                  <a16:creationId xmlns:a16="http://schemas.microsoft.com/office/drawing/2014/main" id="{E8084C3E-5058-0A82-5826-57BDBCA73E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19857" y="3642756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pic>
        <p:nvPicPr>
          <p:cNvPr id="86" name="Image 85" descr="Capture">
            <a:extLst>
              <a:ext uri="{FF2B5EF4-FFF2-40B4-BE49-F238E27FC236}">
                <a16:creationId xmlns:a16="http://schemas.microsoft.com/office/drawing/2014/main" id="{91C3BA4F-9D9A-D678-1CED-15A215A21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8376" b="8691"/>
          <a:stretch>
            <a:fillRect/>
          </a:stretch>
        </p:blipFill>
        <p:spPr bwMode="auto">
          <a:xfrm>
            <a:off x="1743484" y="3871440"/>
            <a:ext cx="2794959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A52762B-941B-90D0-1657-FD7D7B38B9C2}"/>
              </a:ext>
            </a:extLst>
          </p:cNvPr>
          <p:cNvSpPr txBox="1"/>
          <p:nvPr/>
        </p:nvSpPr>
        <p:spPr>
          <a:xfrm>
            <a:off x="564985" y="1430680"/>
            <a:ext cx="2992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40 Km to </a:t>
            </a:r>
            <a:r>
              <a:rPr lang="en-US" sz="2400" dirty="0" err="1"/>
              <a:t>Ouarzazat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1971</a:t>
            </a:r>
          </a:p>
          <a:p>
            <a:endParaRPr lang="en-US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EAB2A3-0A92-52E4-019E-C1E6AC5427F1}"/>
              </a:ext>
            </a:extLst>
          </p:cNvPr>
          <p:cNvSpPr txBox="1"/>
          <p:nvPr/>
        </p:nvSpPr>
        <p:spPr>
          <a:xfrm>
            <a:off x="580832" y="2225821"/>
            <a:ext cx="2935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and Anti-Atlas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066A1F-280C-2DBF-F616-2ABB5D030FD6}"/>
              </a:ext>
            </a:extLst>
          </p:cNvPr>
          <p:cNvSpPr txBox="1"/>
          <p:nvPr/>
        </p:nvSpPr>
        <p:spPr>
          <a:xfrm>
            <a:off x="555079" y="2633869"/>
            <a:ext cx="4507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2008 seismic broad band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93FB53-1662-17F7-684A-838B98B66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0" b="16131"/>
          <a:stretch/>
        </p:blipFill>
        <p:spPr bwMode="auto">
          <a:xfrm>
            <a:off x="6775430" y="5025256"/>
            <a:ext cx="3579839" cy="151173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8" name="肘形连接符 205">
            <a:extLst>
              <a:ext uri="{FF2B5EF4-FFF2-40B4-BE49-F238E27FC236}">
                <a16:creationId xmlns:a16="http://schemas.microsoft.com/office/drawing/2014/main" id="{54640E76-2E7D-188C-3A16-E90808221C6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23346" y="3922642"/>
            <a:ext cx="242626" cy="1245336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27" name="圆角矩形 77">
            <a:extLst>
              <a:ext uri="{FF2B5EF4-FFF2-40B4-BE49-F238E27FC236}">
                <a16:creationId xmlns:a16="http://schemas.microsoft.com/office/drawing/2014/main" id="{938681C3-B28B-A243-B2E2-92C8BEEF8B25}"/>
              </a:ext>
            </a:extLst>
          </p:cNvPr>
          <p:cNvSpPr/>
          <p:nvPr/>
        </p:nvSpPr>
        <p:spPr>
          <a:xfrm>
            <a:off x="7667327" y="4527551"/>
            <a:ext cx="1305108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 err="1">
                <a:solidFill>
                  <a:sysClr val="windowText" lastClr="000000"/>
                </a:solidFill>
              </a:rPr>
              <a:t>Aouinet</a:t>
            </a:r>
            <a:r>
              <a:rPr lang="fr-FR" altLang="zh-CN" sz="1600" b="1" kern="0" dirty="0">
                <a:solidFill>
                  <a:sysClr val="windowText" lastClr="000000"/>
                </a:solidFill>
              </a:rPr>
              <a:t> </a:t>
            </a:r>
            <a:r>
              <a:rPr lang="fr-FR" altLang="zh-CN" sz="1600" b="1" kern="0" dirty="0" err="1">
                <a:solidFill>
                  <a:sysClr val="windowText" lastClr="000000"/>
                </a:solidFill>
              </a:rPr>
              <a:t>Torkoz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DFA86A3-66DC-16F4-33FD-16C5B2125DCB}"/>
              </a:ext>
            </a:extLst>
          </p:cNvPr>
          <p:cNvSpPr txBox="1"/>
          <p:nvPr/>
        </p:nvSpPr>
        <p:spPr>
          <a:xfrm>
            <a:off x="8831758" y="2211970"/>
            <a:ext cx="2992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Assa</a:t>
            </a:r>
            <a:r>
              <a:rPr lang="en-US" sz="2400" dirty="0"/>
              <a:t> - Zag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1991</a:t>
            </a:r>
          </a:p>
          <a:p>
            <a:endParaRPr lang="en-US" sz="24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74368EA-2D1B-0485-4082-DBBDE8B72789}"/>
              </a:ext>
            </a:extLst>
          </p:cNvPr>
          <p:cNvSpPr txBox="1"/>
          <p:nvPr/>
        </p:nvSpPr>
        <p:spPr>
          <a:xfrm>
            <a:off x="8891032" y="3054687"/>
            <a:ext cx="3300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Western Anti-Atlas</a:t>
            </a:r>
            <a:br>
              <a:rPr lang="en-US" sz="2400" dirty="0"/>
            </a:br>
            <a:r>
              <a:rPr lang="en-US" sz="2400" dirty="0"/>
              <a:t>and Moroccan Sahara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CB8F30-6176-311B-5301-B425659E448D}"/>
              </a:ext>
            </a:extLst>
          </p:cNvPr>
          <p:cNvSpPr txBox="1"/>
          <p:nvPr/>
        </p:nvSpPr>
        <p:spPr>
          <a:xfrm>
            <a:off x="7054119" y="3911457"/>
            <a:ext cx="5137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2007 seismic Very broad band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219455" y="97536"/>
            <a:ext cx="8561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2. Current Status of ISRABAT’s Seismic Network: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35562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52">
            <a:extLst>
              <a:ext uri="{FF2B5EF4-FFF2-40B4-BE49-F238E27FC236}">
                <a16:creationId xmlns:a16="http://schemas.microsoft.com/office/drawing/2014/main" id="{01F460E9-0FC4-0470-4F28-3D52BA2614EC}"/>
              </a:ext>
            </a:extLst>
          </p:cNvPr>
          <p:cNvGrpSpPr/>
          <p:nvPr/>
        </p:nvGrpSpPr>
        <p:grpSpPr>
          <a:xfrm>
            <a:off x="641842" y="458365"/>
            <a:ext cx="10915375" cy="6399635"/>
            <a:chOff x="-912618" y="-224123"/>
            <a:chExt cx="10915375" cy="6399635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660E4FBA-C4F0-C626-8A65-7768FEB6B67B}"/>
                </a:ext>
              </a:extLst>
            </p:cNvPr>
            <p:cNvGrpSpPr/>
            <p:nvPr/>
          </p:nvGrpSpPr>
          <p:grpSpPr>
            <a:xfrm>
              <a:off x="-912618" y="-224123"/>
              <a:ext cx="10915375" cy="6399635"/>
              <a:chOff x="-912618" y="-224123"/>
              <a:chExt cx="10915375" cy="6399635"/>
            </a:xfrm>
          </p:grpSpPr>
          <p:grpSp>
            <p:nvGrpSpPr>
              <p:cNvPr id="5" name="组合 28">
                <a:extLst>
                  <a:ext uri="{FF2B5EF4-FFF2-40B4-BE49-F238E27FC236}">
                    <a16:creationId xmlns:a16="http://schemas.microsoft.com/office/drawing/2014/main" id="{E8324ADC-05DA-E8F1-EC85-0A4C659F281A}"/>
                  </a:ext>
                </a:extLst>
              </p:cNvPr>
              <p:cNvGrpSpPr/>
              <p:nvPr/>
            </p:nvGrpSpPr>
            <p:grpSpPr>
              <a:xfrm>
                <a:off x="-912618" y="5258373"/>
                <a:ext cx="1915457" cy="778496"/>
                <a:chOff x="-5706554" y="3675223"/>
                <a:chExt cx="1490882" cy="585045"/>
              </a:xfrm>
            </p:grpSpPr>
            <p:sp>
              <p:nvSpPr>
                <p:cNvPr id="26" name="圆角矩形 108">
                  <a:extLst>
                    <a:ext uri="{FF2B5EF4-FFF2-40B4-BE49-F238E27FC236}">
                      <a16:creationId xmlns:a16="http://schemas.microsoft.com/office/drawing/2014/main" id="{89008C6C-E36A-3111-CE04-51DCFBE836CC}"/>
                    </a:ext>
                  </a:extLst>
                </p:cNvPr>
                <p:cNvSpPr/>
                <p:nvPr/>
              </p:nvSpPr>
              <p:spPr>
                <a:xfrm>
                  <a:off x="-5706554" y="3675223"/>
                  <a:ext cx="1490882" cy="585045"/>
                </a:xfrm>
                <a:prstGeom prst="roundRect">
                  <a:avLst>
                    <a:gd name="adj" fmla="val 16005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50000"/>
                    </a:schemeClr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053"/>
                  <a:r>
                    <a:rPr lang="en-US" altLang="zh-CN" sz="1100" b="1" kern="0" dirty="0">
                      <a:solidFill>
                        <a:sysClr val="windowText" lastClr="000000"/>
                      </a:solidFill>
                    </a:rPr>
                    <a:t>          </a:t>
                  </a:r>
                  <a:endParaRPr lang="zh-CN" altLang="en-US" sz="1100" b="1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Text Box 16">
                  <a:extLst>
                    <a:ext uri="{FF2B5EF4-FFF2-40B4-BE49-F238E27FC236}">
                      <a16:creationId xmlns:a16="http://schemas.microsoft.com/office/drawing/2014/main" id="{934DD1BF-941C-6120-371B-7155E24A8C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278477" y="3780847"/>
                  <a:ext cx="1009364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Scientific Institute</a:t>
                  </a:r>
                </a:p>
              </p:txBody>
            </p:sp>
            <p:sp>
              <p:nvSpPr>
                <p:cNvPr id="29" name="Oval 25">
                  <a:extLst>
                    <a:ext uri="{FF2B5EF4-FFF2-40B4-BE49-F238E27FC236}">
                      <a16:creationId xmlns:a16="http://schemas.microsoft.com/office/drawing/2014/main" id="{22B42BB4-13AA-2F50-3DE2-D52646DB1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-5377015" y="4048817"/>
                  <a:ext cx="108820" cy="10882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sx="66000" sy="66000" algn="ctr" rotWithShape="0">
                    <a:srgbClr val="1C1C1C">
                      <a:alpha val="50000"/>
                    </a:srgbClr>
                  </a:outerShdw>
                </a:effectLst>
              </p:spPr>
              <p:txBody>
                <a:bodyPr wrap="none" anchor="ctr"/>
                <a:lstStyle/>
                <a:p>
                  <a:endParaRPr lang="zh-CN" altLang="en-US" sz="1100" kern="0" dirty="0">
                    <a:solidFill>
                      <a:sysClr val="windowText" lastClr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0" name="Text Box 16">
                  <a:extLst>
                    <a:ext uri="{FF2B5EF4-FFF2-40B4-BE49-F238E27FC236}">
                      <a16:creationId xmlns:a16="http://schemas.microsoft.com/office/drawing/2014/main" id="{BB8914B9-5BE0-6648-3D1C-3CD77704DF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03334" y="3990724"/>
                  <a:ext cx="952342" cy="2061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4000"/>
                    </a:lnSpc>
                    <a:buClr>
                      <a:schemeClr val="accent1"/>
                    </a:buClr>
                    <a:buSzPct val="50000"/>
                  </a:pPr>
                  <a:r>
                    <a:rPr lang="en-US" altLang="zh-CN" sz="1100" dirty="0">
                      <a:latin typeface="Calibri" pitchFamily="34" charset="0"/>
                      <a:cs typeface="Calibri" pitchFamily="34" charset="0"/>
                    </a:rPr>
                    <a:t>Observatories</a:t>
                  </a:r>
                </a:p>
              </p:txBody>
            </p:sp>
            <p:grpSp>
              <p:nvGrpSpPr>
                <p:cNvPr id="31" name="组合 62">
                  <a:extLst>
                    <a:ext uri="{FF2B5EF4-FFF2-40B4-BE49-F238E27FC236}">
                      <a16:creationId xmlns:a16="http://schemas.microsoft.com/office/drawing/2014/main" id="{7ADBF82B-B778-4874-D51D-627F8B5EBA33}"/>
                    </a:ext>
                  </a:extLst>
                </p:cNvPr>
                <p:cNvGrpSpPr/>
                <p:nvPr/>
              </p:nvGrpSpPr>
              <p:grpSpPr>
                <a:xfrm>
                  <a:off x="-5398703" y="3827189"/>
                  <a:ext cx="144000" cy="144000"/>
                  <a:chOff x="-1613960" y="5164795"/>
                  <a:chExt cx="144000" cy="144000"/>
                </a:xfrm>
                <a:effectLst>
                  <a:outerShdw sx="1000" sy="1000" algn="ctr" rotWithShape="0">
                    <a:srgbClr val="000000"/>
                  </a:outerShdw>
                </a:effectLst>
              </p:grpSpPr>
              <p:sp>
                <p:nvSpPr>
                  <p:cNvPr id="32" name="椭圆 114">
                    <a:extLst>
                      <a:ext uri="{FF2B5EF4-FFF2-40B4-BE49-F238E27FC236}">
                        <a16:creationId xmlns:a16="http://schemas.microsoft.com/office/drawing/2014/main" id="{8C58ED47-CCE1-BB5C-C05E-B5C05879CA11}"/>
                      </a:ext>
                    </a:extLst>
                  </p:cNvPr>
                  <p:cNvSpPr/>
                  <p:nvPr/>
                </p:nvSpPr>
                <p:spPr>
                  <a:xfrm>
                    <a:off x="-1577967" y="5200789"/>
                    <a:ext cx="72000" cy="72000"/>
                  </a:xfrm>
                  <a:prstGeom prst="ellipse">
                    <a:avLst/>
                  </a:prstGeom>
                  <a:gradFill rotWithShape="1">
                    <a:gsLst>
                      <a:gs pos="20000">
                        <a:srgbClr val="FF0000"/>
                      </a:gs>
                      <a:gs pos="0">
                        <a:srgbClr val="FF0000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sz="11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33" name="椭圆 115">
                    <a:extLst>
                      <a:ext uri="{FF2B5EF4-FFF2-40B4-BE49-F238E27FC236}">
                        <a16:creationId xmlns:a16="http://schemas.microsoft.com/office/drawing/2014/main" id="{10A2269A-FE6C-82D5-C180-D9B85633212E}"/>
                      </a:ext>
                    </a:extLst>
                  </p:cNvPr>
                  <p:cNvSpPr/>
                  <p:nvPr/>
                </p:nvSpPr>
                <p:spPr>
                  <a:xfrm>
                    <a:off x="-1613960" y="5164795"/>
                    <a:ext cx="144000" cy="144000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/>
                  </a:p>
                </p:txBody>
              </p:sp>
            </p:grp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5D1F17FB-62E8-9DED-966C-7C8ADD79B306}"/>
                  </a:ext>
                </a:extLst>
              </p:cNvPr>
              <p:cNvGrpSpPr/>
              <p:nvPr/>
            </p:nvGrpSpPr>
            <p:grpSpPr>
              <a:xfrm>
                <a:off x="2441120" y="-224123"/>
                <a:ext cx="7561637" cy="6399635"/>
                <a:chOff x="2441120" y="-224123"/>
                <a:chExt cx="7561637" cy="6399635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23BD94A1-2325-14F4-08CE-6BF3E42F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120" y="919991"/>
                  <a:ext cx="4809291" cy="5255521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71538" h="252769">
                      <a:moveTo>
                        <a:pt x="157557" y="10486"/>
                      </a:moveTo>
                      <a:lnTo>
                        <a:pt x="156864" y="10244"/>
                      </a:lnTo>
                      <a:lnTo>
                        <a:pt x="155656" y="9215"/>
                      </a:lnTo>
                      <a:lnTo>
                        <a:pt x="153780" y="9844"/>
                      </a:lnTo>
                      <a:lnTo>
                        <a:pt x="151680" y="10289"/>
                      </a:lnTo>
                      <a:lnTo>
                        <a:pt x="150186" y="9543"/>
                      </a:lnTo>
                      <a:lnTo>
                        <a:pt x="149322" y="7920"/>
                      </a:lnTo>
                      <a:lnTo>
                        <a:pt x="149190" y="4870"/>
                      </a:lnTo>
                      <a:lnTo>
                        <a:pt x="148676" y="3874"/>
                      </a:lnTo>
                      <a:lnTo>
                        <a:pt x="147991" y="5115"/>
                      </a:lnTo>
                      <a:lnTo>
                        <a:pt x="147568" y="7607"/>
                      </a:lnTo>
                      <a:lnTo>
                        <a:pt x="145672" y="9715"/>
                      </a:lnTo>
                      <a:lnTo>
                        <a:pt x="144776" y="9843"/>
                      </a:lnTo>
                      <a:lnTo>
                        <a:pt x="143521" y="9248"/>
                      </a:lnTo>
                      <a:lnTo>
                        <a:pt x="142636" y="8558"/>
                      </a:lnTo>
                      <a:lnTo>
                        <a:pt x="140915" y="8664"/>
                      </a:lnTo>
                      <a:lnTo>
                        <a:pt x="140311" y="10095"/>
                      </a:lnTo>
                      <a:lnTo>
                        <a:pt x="139552" y="9488"/>
                      </a:lnTo>
                      <a:lnTo>
                        <a:pt x="136865" y="10538"/>
                      </a:lnTo>
                      <a:lnTo>
                        <a:pt x="135178" y="10945"/>
                      </a:lnTo>
                      <a:lnTo>
                        <a:pt x="133710" y="11602"/>
                      </a:lnTo>
                      <a:lnTo>
                        <a:pt x="129293" y="9871"/>
                      </a:lnTo>
                      <a:lnTo>
                        <a:pt x="127261" y="7473"/>
                      </a:lnTo>
                      <a:lnTo>
                        <a:pt x="125210" y="4062"/>
                      </a:lnTo>
                      <a:lnTo>
                        <a:pt x="124484" y="1927"/>
                      </a:lnTo>
                      <a:lnTo>
                        <a:pt x="124820" y="0"/>
                      </a:lnTo>
                      <a:lnTo>
                        <a:pt x="123870" y="12"/>
                      </a:lnTo>
                      <a:lnTo>
                        <a:pt x="120943" y="1480"/>
                      </a:lnTo>
                      <a:lnTo>
                        <a:pt x="119875" y="1764"/>
                      </a:lnTo>
                      <a:lnTo>
                        <a:pt x="118823" y="2483"/>
                      </a:lnTo>
                      <a:cubicBezTo>
                        <a:pt x="118698" y="3312"/>
                        <a:pt x="118574" y="4142"/>
                        <a:pt x="118449" y="4971"/>
                      </a:cubicBezTo>
                      <a:lnTo>
                        <a:pt x="116746" y="15852"/>
                      </a:lnTo>
                      <a:lnTo>
                        <a:pt x="115464" y="18763"/>
                      </a:lnTo>
                      <a:lnTo>
                        <a:pt x="114030" y="23287"/>
                      </a:lnTo>
                      <a:lnTo>
                        <a:pt x="111835" y="29457"/>
                      </a:lnTo>
                      <a:lnTo>
                        <a:pt x="108193" y="36244"/>
                      </a:lnTo>
                      <a:lnTo>
                        <a:pt x="106615" y="37192"/>
                      </a:lnTo>
                      <a:lnTo>
                        <a:pt x="99735" y="41498"/>
                      </a:lnTo>
                      <a:lnTo>
                        <a:pt x="99424" y="41716"/>
                      </a:lnTo>
                      <a:lnTo>
                        <a:pt x="95787" y="44792"/>
                      </a:lnTo>
                      <a:lnTo>
                        <a:pt x="92437" y="47247"/>
                      </a:lnTo>
                      <a:lnTo>
                        <a:pt x="91885" y="49829"/>
                      </a:lnTo>
                      <a:lnTo>
                        <a:pt x="90455" y="52438"/>
                      </a:lnTo>
                      <a:lnTo>
                        <a:pt x="88361" y="54918"/>
                      </a:lnTo>
                      <a:lnTo>
                        <a:pt x="86476" y="57501"/>
                      </a:lnTo>
                      <a:lnTo>
                        <a:pt x="85803" y="58849"/>
                      </a:lnTo>
                      <a:lnTo>
                        <a:pt x="86467" y="59622"/>
                      </a:lnTo>
                      <a:lnTo>
                        <a:pt x="85876" y="60897"/>
                      </a:lnTo>
                      <a:cubicBezTo>
                        <a:pt x="85924" y="61244"/>
                        <a:pt x="85985" y="61683"/>
                        <a:pt x="86033" y="62030"/>
                      </a:cubicBezTo>
                      <a:lnTo>
                        <a:pt x="86529" y="62957"/>
                      </a:lnTo>
                      <a:cubicBezTo>
                        <a:pt x="86449" y="63092"/>
                        <a:pt x="86370" y="63228"/>
                        <a:pt x="86290" y="63363"/>
                      </a:cubicBezTo>
                      <a:cubicBezTo>
                        <a:pt x="86195" y="63722"/>
                        <a:pt x="85985" y="64629"/>
                        <a:pt x="85878" y="65207"/>
                      </a:cubicBezTo>
                      <a:cubicBezTo>
                        <a:pt x="85802" y="65749"/>
                        <a:pt x="85727" y="66291"/>
                        <a:pt x="85651" y="66833"/>
                      </a:cubicBezTo>
                      <a:lnTo>
                        <a:pt x="85765" y="68171"/>
                      </a:lnTo>
                      <a:lnTo>
                        <a:pt x="84719" y="68713"/>
                      </a:lnTo>
                      <a:lnTo>
                        <a:pt x="83296" y="70354"/>
                      </a:lnTo>
                      <a:lnTo>
                        <a:pt x="82189" y="72419"/>
                      </a:lnTo>
                      <a:lnTo>
                        <a:pt x="80898" y="76041"/>
                      </a:lnTo>
                      <a:lnTo>
                        <a:pt x="79958" y="78912"/>
                      </a:lnTo>
                      <a:lnTo>
                        <a:pt x="80798" y="79925"/>
                      </a:lnTo>
                      <a:lnTo>
                        <a:pt x="79867" y="81528"/>
                      </a:lnTo>
                      <a:cubicBezTo>
                        <a:pt x="79942" y="82017"/>
                        <a:pt x="80018" y="82507"/>
                        <a:pt x="80093" y="82996"/>
                      </a:cubicBezTo>
                      <a:cubicBezTo>
                        <a:pt x="80199" y="83538"/>
                        <a:pt x="80306" y="84079"/>
                        <a:pt x="80412" y="84621"/>
                      </a:cubicBezTo>
                      <a:lnTo>
                        <a:pt x="80877" y="86049"/>
                      </a:lnTo>
                      <a:lnTo>
                        <a:pt x="79516" y="89801"/>
                      </a:lnTo>
                      <a:lnTo>
                        <a:pt x="80014" y="91131"/>
                      </a:lnTo>
                      <a:lnTo>
                        <a:pt x="81029" y="90892"/>
                      </a:lnTo>
                      <a:lnTo>
                        <a:pt x="82519" y="92778"/>
                      </a:lnTo>
                      <a:lnTo>
                        <a:pt x="82774" y="95343"/>
                      </a:lnTo>
                      <a:cubicBezTo>
                        <a:pt x="82603" y="97070"/>
                        <a:pt x="82431" y="98797"/>
                        <a:pt x="82260" y="100524"/>
                      </a:cubicBezTo>
                      <a:lnTo>
                        <a:pt x="81547" y="102804"/>
                      </a:lnTo>
                      <a:lnTo>
                        <a:pt x="80045" y="105485"/>
                      </a:lnTo>
                      <a:lnTo>
                        <a:pt x="78209" y="108920"/>
                      </a:lnTo>
                      <a:lnTo>
                        <a:pt x="77093" y="112003"/>
                      </a:lnTo>
                      <a:lnTo>
                        <a:pt x="74906" y="115319"/>
                      </a:lnTo>
                      <a:lnTo>
                        <a:pt x="74272" y="116549"/>
                      </a:lnTo>
                      <a:cubicBezTo>
                        <a:pt x="74149" y="117039"/>
                        <a:pt x="74027" y="117530"/>
                        <a:pt x="73904" y="118020"/>
                      </a:cubicBezTo>
                      <a:lnTo>
                        <a:pt x="72933" y="117756"/>
                      </a:lnTo>
                      <a:lnTo>
                        <a:pt x="67754" y="123003"/>
                      </a:lnTo>
                      <a:lnTo>
                        <a:pt x="64295" y="127994"/>
                      </a:lnTo>
                      <a:lnTo>
                        <a:pt x="60584" y="131136"/>
                      </a:lnTo>
                      <a:lnTo>
                        <a:pt x="59670" y="131066"/>
                      </a:lnTo>
                      <a:lnTo>
                        <a:pt x="54047" y="134587"/>
                      </a:lnTo>
                      <a:lnTo>
                        <a:pt x="48555" y="134944"/>
                      </a:lnTo>
                      <a:lnTo>
                        <a:pt x="46232" y="138244"/>
                      </a:lnTo>
                      <a:lnTo>
                        <a:pt x="44341" y="143480"/>
                      </a:lnTo>
                      <a:lnTo>
                        <a:pt x="42793" y="149617"/>
                      </a:lnTo>
                      <a:lnTo>
                        <a:pt x="41183" y="155225"/>
                      </a:lnTo>
                      <a:lnTo>
                        <a:pt x="39971" y="157518"/>
                      </a:lnTo>
                      <a:lnTo>
                        <a:pt x="39167" y="157574"/>
                      </a:lnTo>
                      <a:lnTo>
                        <a:pt x="35255" y="161045"/>
                      </a:lnTo>
                      <a:lnTo>
                        <a:pt x="33714" y="161051"/>
                      </a:lnTo>
                      <a:lnTo>
                        <a:pt x="33852" y="162484"/>
                      </a:lnTo>
                      <a:lnTo>
                        <a:pt x="31976" y="163900"/>
                      </a:lnTo>
                      <a:lnTo>
                        <a:pt x="30627" y="165730"/>
                      </a:lnTo>
                      <a:cubicBezTo>
                        <a:pt x="30545" y="166808"/>
                        <a:pt x="30464" y="167885"/>
                        <a:pt x="30382" y="168963"/>
                      </a:cubicBezTo>
                      <a:lnTo>
                        <a:pt x="29483" y="172614"/>
                      </a:lnTo>
                      <a:lnTo>
                        <a:pt x="28263" y="176202"/>
                      </a:lnTo>
                      <a:cubicBezTo>
                        <a:pt x="28232" y="176708"/>
                        <a:pt x="28202" y="177215"/>
                        <a:pt x="28171" y="177721"/>
                      </a:cubicBezTo>
                      <a:lnTo>
                        <a:pt x="26977" y="180064"/>
                      </a:lnTo>
                      <a:cubicBezTo>
                        <a:pt x="26962" y="182243"/>
                        <a:pt x="26948" y="184423"/>
                        <a:pt x="26933" y="186602"/>
                      </a:cubicBezTo>
                      <a:lnTo>
                        <a:pt x="26402" y="188098"/>
                      </a:lnTo>
                      <a:lnTo>
                        <a:pt x="25670" y="189306"/>
                      </a:lnTo>
                      <a:cubicBezTo>
                        <a:pt x="25690" y="189690"/>
                        <a:pt x="25709" y="190075"/>
                        <a:pt x="25729" y="190459"/>
                      </a:cubicBezTo>
                      <a:lnTo>
                        <a:pt x="23646" y="193162"/>
                      </a:lnTo>
                      <a:lnTo>
                        <a:pt x="23048" y="192859"/>
                      </a:lnTo>
                      <a:lnTo>
                        <a:pt x="21749" y="194581"/>
                      </a:lnTo>
                      <a:lnTo>
                        <a:pt x="21434" y="196117"/>
                      </a:lnTo>
                      <a:lnTo>
                        <a:pt x="19315" y="198404"/>
                      </a:lnTo>
                      <a:lnTo>
                        <a:pt x="17964" y="200345"/>
                      </a:lnTo>
                      <a:lnTo>
                        <a:pt x="16845" y="200652"/>
                      </a:lnTo>
                      <a:lnTo>
                        <a:pt x="14307" y="204513"/>
                      </a:lnTo>
                      <a:lnTo>
                        <a:pt x="12950" y="207839"/>
                      </a:lnTo>
                      <a:lnTo>
                        <a:pt x="13992" y="207523"/>
                      </a:lnTo>
                      <a:lnTo>
                        <a:pt x="14701" y="205882"/>
                      </a:lnTo>
                      <a:lnTo>
                        <a:pt x="16067" y="203957"/>
                      </a:lnTo>
                      <a:lnTo>
                        <a:pt x="16572" y="204426"/>
                      </a:lnTo>
                      <a:lnTo>
                        <a:pt x="15800" y="206455"/>
                      </a:lnTo>
                      <a:lnTo>
                        <a:pt x="13518" y="209874"/>
                      </a:lnTo>
                      <a:lnTo>
                        <a:pt x="12414" y="213349"/>
                      </a:lnTo>
                      <a:lnTo>
                        <a:pt x="11016" y="216187"/>
                      </a:lnTo>
                      <a:lnTo>
                        <a:pt x="11545" y="217917"/>
                      </a:lnTo>
                      <a:lnTo>
                        <a:pt x="11027" y="219130"/>
                      </a:lnTo>
                      <a:lnTo>
                        <a:pt x="9645" y="220544"/>
                      </a:lnTo>
                      <a:lnTo>
                        <a:pt x="9147" y="222419"/>
                      </a:lnTo>
                      <a:cubicBezTo>
                        <a:pt x="9205" y="223370"/>
                        <a:pt x="9264" y="224322"/>
                        <a:pt x="9322" y="225273"/>
                      </a:cubicBezTo>
                      <a:lnTo>
                        <a:pt x="6430" y="230108"/>
                      </a:lnTo>
                      <a:lnTo>
                        <a:pt x="4884" y="230715"/>
                      </a:lnTo>
                      <a:lnTo>
                        <a:pt x="4135" y="233297"/>
                      </a:lnTo>
                      <a:lnTo>
                        <a:pt x="2371" y="237104"/>
                      </a:lnTo>
                      <a:cubicBezTo>
                        <a:pt x="2428" y="237823"/>
                        <a:pt x="2484" y="238543"/>
                        <a:pt x="2541" y="239262"/>
                      </a:cubicBezTo>
                      <a:lnTo>
                        <a:pt x="1629" y="241048"/>
                      </a:lnTo>
                      <a:cubicBezTo>
                        <a:pt x="1478" y="241881"/>
                        <a:pt x="1326" y="242713"/>
                        <a:pt x="1175" y="243546"/>
                      </a:cubicBezTo>
                      <a:cubicBezTo>
                        <a:pt x="1159" y="244067"/>
                        <a:pt x="1143" y="244589"/>
                        <a:pt x="1127" y="245110"/>
                      </a:cubicBezTo>
                      <a:cubicBezTo>
                        <a:pt x="1031" y="245764"/>
                        <a:pt x="936" y="246419"/>
                        <a:pt x="840" y="247073"/>
                      </a:cubicBezTo>
                      <a:lnTo>
                        <a:pt x="0" y="248687"/>
                      </a:lnTo>
                      <a:cubicBezTo>
                        <a:pt x="38" y="250048"/>
                        <a:pt x="77" y="251408"/>
                        <a:pt x="115" y="252769"/>
                      </a:cubicBezTo>
                      <a:lnTo>
                        <a:pt x="621" y="252710"/>
                      </a:lnTo>
                      <a:lnTo>
                        <a:pt x="1003" y="251447"/>
                      </a:lnTo>
                      <a:cubicBezTo>
                        <a:pt x="937" y="250527"/>
                        <a:pt x="870" y="249607"/>
                        <a:pt x="804" y="248687"/>
                      </a:cubicBezTo>
                      <a:lnTo>
                        <a:pt x="2207" y="245967"/>
                      </a:lnTo>
                      <a:lnTo>
                        <a:pt x="47584" y="246048"/>
                      </a:lnTo>
                      <a:cubicBezTo>
                        <a:pt x="47294" y="236512"/>
                        <a:pt x="47005" y="226976"/>
                        <a:pt x="46715" y="217440"/>
                      </a:cubicBezTo>
                      <a:lnTo>
                        <a:pt x="48367" y="214368"/>
                      </a:lnTo>
                      <a:lnTo>
                        <a:pt x="50494" y="212437"/>
                      </a:lnTo>
                      <a:lnTo>
                        <a:pt x="51714" y="211841"/>
                      </a:lnTo>
                      <a:lnTo>
                        <a:pt x="54076" y="211624"/>
                      </a:lnTo>
                      <a:lnTo>
                        <a:pt x="55722" y="211046"/>
                      </a:lnTo>
                      <a:lnTo>
                        <a:pt x="58507" y="211190"/>
                      </a:lnTo>
                      <a:cubicBezTo>
                        <a:pt x="58438" y="205516"/>
                        <a:pt x="58364" y="199649"/>
                        <a:pt x="58295" y="193975"/>
                      </a:cubicBezTo>
                      <a:cubicBezTo>
                        <a:pt x="58348" y="185671"/>
                        <a:pt x="58402" y="177367"/>
                        <a:pt x="58455" y="169063"/>
                      </a:cubicBezTo>
                      <a:lnTo>
                        <a:pt x="94669" y="167992"/>
                      </a:lnTo>
                      <a:cubicBezTo>
                        <a:pt x="94625" y="160851"/>
                        <a:pt x="94580" y="153710"/>
                        <a:pt x="94536" y="146569"/>
                      </a:cubicBezTo>
                      <a:lnTo>
                        <a:pt x="94371" y="123425"/>
                      </a:lnTo>
                      <a:lnTo>
                        <a:pt x="95508" y="121594"/>
                      </a:lnTo>
                      <a:lnTo>
                        <a:pt x="96309" y="121610"/>
                      </a:lnTo>
                      <a:lnTo>
                        <a:pt x="98175" y="118700"/>
                      </a:lnTo>
                      <a:lnTo>
                        <a:pt x="101114" y="116135"/>
                      </a:lnTo>
                      <a:lnTo>
                        <a:pt x="106078" y="110968"/>
                      </a:lnTo>
                      <a:lnTo>
                        <a:pt x="108920" y="108824"/>
                      </a:lnTo>
                      <a:lnTo>
                        <a:pt x="112138" y="108962"/>
                      </a:lnTo>
                      <a:lnTo>
                        <a:pt x="114277" y="108673"/>
                      </a:lnTo>
                      <a:lnTo>
                        <a:pt x="115305" y="108072"/>
                      </a:lnTo>
                      <a:lnTo>
                        <a:pt x="117550" y="107823"/>
                      </a:lnTo>
                      <a:lnTo>
                        <a:pt x="117946" y="108745"/>
                      </a:lnTo>
                      <a:lnTo>
                        <a:pt x="119014" y="108339"/>
                      </a:lnTo>
                      <a:lnTo>
                        <a:pt x="119886" y="108428"/>
                      </a:lnTo>
                      <a:lnTo>
                        <a:pt x="120301" y="108161"/>
                      </a:lnTo>
                      <a:lnTo>
                        <a:pt x="121408" y="108095"/>
                      </a:lnTo>
                      <a:lnTo>
                        <a:pt x="122362" y="107478"/>
                      </a:lnTo>
                      <a:lnTo>
                        <a:pt x="123466" y="107733"/>
                      </a:lnTo>
                      <a:lnTo>
                        <a:pt x="124285" y="108584"/>
                      </a:lnTo>
                      <a:lnTo>
                        <a:pt x="125778" y="109040"/>
                      </a:lnTo>
                      <a:lnTo>
                        <a:pt x="126703" y="108322"/>
                      </a:lnTo>
                      <a:cubicBezTo>
                        <a:pt x="126728" y="107699"/>
                        <a:pt x="126754" y="107076"/>
                        <a:pt x="126779" y="106453"/>
                      </a:cubicBezTo>
                      <a:lnTo>
                        <a:pt x="127396" y="106219"/>
                      </a:lnTo>
                      <a:lnTo>
                        <a:pt x="128080" y="106302"/>
                      </a:lnTo>
                      <a:cubicBezTo>
                        <a:pt x="128118" y="105673"/>
                        <a:pt x="128155" y="105045"/>
                        <a:pt x="128193" y="104416"/>
                      </a:cubicBezTo>
                      <a:lnTo>
                        <a:pt x="129398" y="102194"/>
                      </a:lnTo>
                      <a:lnTo>
                        <a:pt x="130930" y="99753"/>
                      </a:lnTo>
                      <a:lnTo>
                        <a:pt x="132569" y="97314"/>
                      </a:lnTo>
                      <a:lnTo>
                        <a:pt x="133328" y="97283"/>
                      </a:lnTo>
                      <a:lnTo>
                        <a:pt x="134386" y="96698"/>
                      </a:lnTo>
                      <a:lnTo>
                        <a:pt x="140731" y="89509"/>
                      </a:lnTo>
                      <a:lnTo>
                        <a:pt x="145165" y="85408"/>
                      </a:lnTo>
                      <a:lnTo>
                        <a:pt x="147264" y="81669"/>
                      </a:lnTo>
                      <a:lnTo>
                        <a:pt x="146981" y="80768"/>
                      </a:lnTo>
                      <a:cubicBezTo>
                        <a:pt x="147007" y="80438"/>
                        <a:pt x="147034" y="80107"/>
                        <a:pt x="147060" y="79777"/>
                      </a:cubicBezTo>
                      <a:lnTo>
                        <a:pt x="145718" y="78353"/>
                      </a:lnTo>
                      <a:lnTo>
                        <a:pt x="144775" y="78569"/>
                      </a:lnTo>
                      <a:cubicBezTo>
                        <a:pt x="144771" y="77764"/>
                        <a:pt x="144766" y="76960"/>
                        <a:pt x="144762" y="76155"/>
                      </a:cubicBezTo>
                      <a:lnTo>
                        <a:pt x="145776" y="74959"/>
                      </a:lnTo>
                      <a:cubicBezTo>
                        <a:pt x="145766" y="73781"/>
                        <a:pt x="145757" y="72603"/>
                        <a:pt x="145747" y="71425"/>
                      </a:cubicBezTo>
                      <a:lnTo>
                        <a:pt x="147742" y="70507"/>
                      </a:lnTo>
                      <a:lnTo>
                        <a:pt x="149387" y="68977"/>
                      </a:lnTo>
                      <a:cubicBezTo>
                        <a:pt x="149497" y="68639"/>
                        <a:pt x="149608" y="68302"/>
                        <a:pt x="149718" y="67964"/>
                      </a:cubicBezTo>
                      <a:lnTo>
                        <a:pt x="151389" y="67584"/>
                      </a:lnTo>
                      <a:lnTo>
                        <a:pt x="152154" y="67203"/>
                      </a:lnTo>
                      <a:lnTo>
                        <a:pt x="152845" y="67203"/>
                      </a:lnTo>
                      <a:lnTo>
                        <a:pt x="153795" y="65519"/>
                      </a:lnTo>
                      <a:cubicBezTo>
                        <a:pt x="153771" y="64509"/>
                        <a:pt x="153746" y="63499"/>
                        <a:pt x="153722" y="62489"/>
                      </a:cubicBezTo>
                      <a:lnTo>
                        <a:pt x="156298" y="61613"/>
                      </a:lnTo>
                      <a:lnTo>
                        <a:pt x="158784" y="60862"/>
                      </a:lnTo>
                      <a:lnTo>
                        <a:pt x="161473" y="60641"/>
                      </a:lnTo>
                      <a:lnTo>
                        <a:pt x="162248" y="60001"/>
                      </a:lnTo>
                      <a:lnTo>
                        <a:pt x="165362" y="60072"/>
                      </a:lnTo>
                      <a:lnTo>
                        <a:pt x="166522" y="59392"/>
                      </a:lnTo>
                      <a:lnTo>
                        <a:pt x="167291" y="60020"/>
                      </a:lnTo>
                      <a:lnTo>
                        <a:pt x="168406" y="60086"/>
                      </a:lnTo>
                      <a:lnTo>
                        <a:pt x="169045" y="60513"/>
                      </a:lnTo>
                      <a:lnTo>
                        <a:pt x="170042" y="60513"/>
                      </a:lnTo>
                      <a:lnTo>
                        <a:pt x="171097" y="60175"/>
                      </a:lnTo>
                      <a:cubicBezTo>
                        <a:pt x="171010" y="59739"/>
                        <a:pt x="170922" y="59304"/>
                        <a:pt x="170835" y="58868"/>
                      </a:cubicBezTo>
                      <a:cubicBezTo>
                        <a:pt x="170792" y="58404"/>
                        <a:pt x="170748" y="57940"/>
                        <a:pt x="170705" y="57476"/>
                      </a:cubicBezTo>
                      <a:cubicBezTo>
                        <a:pt x="170697" y="56975"/>
                        <a:pt x="170690" y="56475"/>
                        <a:pt x="170682" y="55974"/>
                      </a:cubicBezTo>
                      <a:lnTo>
                        <a:pt x="171538" y="53642"/>
                      </a:lnTo>
                      <a:lnTo>
                        <a:pt x="170014" y="50962"/>
                      </a:lnTo>
                      <a:lnTo>
                        <a:pt x="168655" y="49135"/>
                      </a:lnTo>
                      <a:lnTo>
                        <a:pt x="166318" y="46179"/>
                      </a:lnTo>
                      <a:lnTo>
                        <a:pt x="165626" y="42125"/>
                      </a:lnTo>
                      <a:lnTo>
                        <a:pt x="164960" y="41157"/>
                      </a:lnTo>
                      <a:lnTo>
                        <a:pt x="164089" y="39764"/>
                      </a:lnTo>
                      <a:cubicBezTo>
                        <a:pt x="164014" y="38387"/>
                        <a:pt x="164198" y="37215"/>
                        <a:pt x="164123" y="35838"/>
                      </a:cubicBezTo>
                      <a:lnTo>
                        <a:pt x="162999" y="33108"/>
                      </a:lnTo>
                      <a:lnTo>
                        <a:pt x="163527" y="30580"/>
                      </a:lnTo>
                      <a:lnTo>
                        <a:pt x="163106" y="29270"/>
                      </a:lnTo>
                      <a:cubicBezTo>
                        <a:pt x="163156" y="28601"/>
                        <a:pt x="163205" y="27931"/>
                        <a:pt x="163255" y="27262"/>
                      </a:cubicBezTo>
                      <a:lnTo>
                        <a:pt x="162830" y="26095"/>
                      </a:lnTo>
                      <a:cubicBezTo>
                        <a:pt x="162835" y="25466"/>
                        <a:pt x="162840" y="24836"/>
                        <a:pt x="162845" y="24207"/>
                      </a:cubicBezTo>
                      <a:cubicBezTo>
                        <a:pt x="162731" y="23700"/>
                        <a:pt x="162616" y="23194"/>
                        <a:pt x="162502" y="22687"/>
                      </a:cubicBezTo>
                      <a:lnTo>
                        <a:pt x="161761" y="19540"/>
                      </a:lnTo>
                      <a:lnTo>
                        <a:pt x="160996" y="17144"/>
                      </a:lnTo>
                      <a:cubicBezTo>
                        <a:pt x="161095" y="16717"/>
                        <a:pt x="161193" y="16290"/>
                        <a:pt x="161292" y="15863"/>
                      </a:cubicBezTo>
                      <a:lnTo>
                        <a:pt x="159434" y="13776"/>
                      </a:lnTo>
                      <a:lnTo>
                        <a:pt x="158534" y="12623"/>
                      </a:lnTo>
                      <a:lnTo>
                        <a:pt x="157557" y="10486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9050" cmpd="sng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1200" kern="0" dirty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CFCD54D-03C5-B938-2D37-A6D45FF29E29}"/>
                    </a:ext>
                  </a:extLst>
                </p:cNvPr>
                <p:cNvGrpSpPr/>
                <p:nvPr/>
              </p:nvGrpSpPr>
              <p:grpSpPr>
                <a:xfrm>
                  <a:off x="3382669" y="-224123"/>
                  <a:ext cx="6620088" cy="2919643"/>
                  <a:chOff x="3382669" y="-224123"/>
                  <a:chExt cx="6620088" cy="2919643"/>
                </a:xfrm>
              </p:grpSpPr>
              <p:grpSp>
                <p:nvGrpSpPr>
                  <p:cNvPr id="9" name="组合 62">
                    <a:extLst>
                      <a:ext uri="{FF2B5EF4-FFF2-40B4-BE49-F238E27FC236}">
                        <a16:creationId xmlns:a16="http://schemas.microsoft.com/office/drawing/2014/main" id="{97017AB2-2E56-47B1-5459-CDDCB30A1B41}"/>
                      </a:ext>
                    </a:extLst>
                  </p:cNvPr>
                  <p:cNvGrpSpPr/>
                  <p:nvPr/>
                </p:nvGrpSpPr>
                <p:grpSpPr>
                  <a:xfrm>
                    <a:off x="5504784" y="1561000"/>
                    <a:ext cx="126172" cy="130678"/>
                    <a:chOff x="4714876" y="3214686"/>
                    <a:chExt cx="144000" cy="144000"/>
                  </a:xfrm>
                  <a:effectLst>
                    <a:outerShdw sx="1000" sy="1000" algn="ctr" rotWithShape="0">
                      <a:srgbClr val="000000"/>
                    </a:outerShdw>
                  </a:effectLst>
                </p:grpSpPr>
                <p:sp>
                  <p:nvSpPr>
                    <p:cNvPr id="24" name="椭圆 83">
                      <a:extLst>
                        <a:ext uri="{FF2B5EF4-FFF2-40B4-BE49-F238E27FC236}">
                          <a16:creationId xmlns:a16="http://schemas.microsoft.com/office/drawing/2014/main" id="{735E4EF0-6B56-04F3-7AF0-47CB8FB346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0876" y="3250686"/>
                      <a:ext cx="72000" cy="72000"/>
                    </a:xfrm>
                    <a:prstGeom prst="ellipse">
                      <a:avLst/>
                    </a:prstGeom>
                    <a:gradFill rotWithShape="1">
                      <a:gsLst>
                        <a:gs pos="20000">
                          <a:srgbClr val="FF0000"/>
                        </a:gs>
                        <a:gs pos="0">
                          <a:srgbClr val="FF0000"/>
                        </a:gs>
                        <a:gs pos="100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</a:gradFill>
                    <a:ln>
                      <a:noFill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sz="1200" kern="0" dirty="0">
                        <a:solidFill>
                          <a:sysClr val="windowText" lastClr="000000"/>
                        </a:solidFill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" name="椭圆 84">
                      <a:extLst>
                        <a:ext uri="{FF2B5EF4-FFF2-40B4-BE49-F238E27FC236}">
                          <a16:creationId xmlns:a16="http://schemas.microsoft.com/office/drawing/2014/main" id="{657DEF14-BD31-E958-A5E0-DB48BA923F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4876" y="3214686"/>
                      <a:ext cx="144000" cy="14400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200"/>
                    </a:p>
                  </p:txBody>
                </p:sp>
              </p:grpSp>
              <p:sp>
                <p:nvSpPr>
                  <p:cNvPr id="10" name="圆角矩形 68">
                    <a:extLst>
                      <a:ext uri="{FF2B5EF4-FFF2-40B4-BE49-F238E27FC236}">
                        <a16:creationId xmlns:a16="http://schemas.microsoft.com/office/drawing/2014/main" id="{ECC85154-5B2A-23FD-E093-B530C32BAD54}"/>
                      </a:ext>
                    </a:extLst>
                  </p:cNvPr>
                  <p:cNvSpPr/>
                  <p:nvPr/>
                </p:nvSpPr>
                <p:spPr>
                  <a:xfrm>
                    <a:off x="3382669" y="1227620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en-US" altLang="zh-CN" sz="1600" b="1" kern="0" dirty="0">
                        <a:solidFill>
                          <a:sysClr val="windowText" lastClr="000000"/>
                        </a:solidFill>
                      </a:rPr>
                      <a:t>IS Rabat</a:t>
                    </a:r>
                  </a:p>
                </p:txBody>
              </p:sp>
              <p:cxnSp>
                <p:nvCxnSpPr>
                  <p:cNvPr id="11" name="肘形连接符 187">
                    <a:extLst>
                      <a:ext uri="{FF2B5EF4-FFF2-40B4-BE49-F238E27FC236}">
                        <a16:creationId xmlns:a16="http://schemas.microsoft.com/office/drawing/2014/main" id="{98E2844B-D9D4-EC3F-31B5-55B778A866A1}"/>
                      </a:ext>
                    </a:extLst>
                  </p:cNvPr>
                  <p:cNvCxnSpPr>
                    <a:cxnSpLocks/>
                    <a:stCxn id="25" idx="0"/>
                    <a:endCxn id="10" idx="3"/>
                  </p:cNvCxnSpPr>
                  <p:nvPr/>
                </p:nvCxnSpPr>
                <p:spPr>
                  <a:xfrm rot="16200000" flipV="1">
                    <a:off x="4949348" y="942478"/>
                    <a:ext cx="194308" cy="1042736"/>
                  </a:xfrm>
                  <a:prstGeom prst="bentConnector2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  <p:sp>
                <p:nvSpPr>
                  <p:cNvPr id="12" name="Oval 25">
                    <a:extLst>
                      <a:ext uri="{FF2B5EF4-FFF2-40B4-BE49-F238E27FC236}">
                        <a16:creationId xmlns:a16="http://schemas.microsoft.com/office/drawing/2014/main" id="{837F21B8-EC05-7706-425A-6CD205265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065193" y="174550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5" name="Oval 25">
                    <a:extLst>
                      <a:ext uri="{FF2B5EF4-FFF2-40B4-BE49-F238E27FC236}">
                        <a16:creationId xmlns:a16="http://schemas.microsoft.com/office/drawing/2014/main" id="{AFCD2CF1-6E7D-81F7-C3AF-20961AD373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324367" y="1771672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Oval 25">
                    <a:extLst>
                      <a:ext uri="{FF2B5EF4-FFF2-40B4-BE49-F238E27FC236}">
                        <a16:creationId xmlns:a16="http://schemas.microsoft.com/office/drawing/2014/main" id="{DE8D76F9-2332-F3CD-9DDF-791B3B1F73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413459" y="2596767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Oval 25">
                    <a:extLst>
                      <a:ext uri="{FF2B5EF4-FFF2-40B4-BE49-F238E27FC236}">
                        <a16:creationId xmlns:a16="http://schemas.microsoft.com/office/drawing/2014/main" id="{7A613246-C865-2C46-6485-CC89149725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6286122" y="1156420"/>
                    <a:ext cx="95348" cy="98753"/>
                  </a:xfrm>
                  <a:prstGeom prst="ellipse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sx="66000" sy="66000" algn="ctr" rotWithShape="0">
                      <a:srgbClr val="1C1C1C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zh-CN" altLang="en-US" sz="1200" kern="0" dirty="0">
                      <a:solidFill>
                        <a:sysClr val="windowText" lastClr="0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2" name="圆角矩形 81">
                    <a:extLst>
                      <a:ext uri="{FF2B5EF4-FFF2-40B4-BE49-F238E27FC236}">
                        <a16:creationId xmlns:a16="http://schemas.microsoft.com/office/drawing/2014/main" id="{9983FC34-C195-697B-284E-B44A10708738}"/>
                      </a:ext>
                    </a:extLst>
                  </p:cNvPr>
                  <p:cNvSpPr/>
                  <p:nvPr/>
                </p:nvSpPr>
                <p:spPr>
                  <a:xfrm>
                    <a:off x="8860292" y="-224123"/>
                    <a:ext cx="1142465" cy="27814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accent1"/>
                    </a:solidFill>
                    <a:prstDash val="sysDash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defTabSz="914053">
                      <a:defRPr/>
                    </a:pPr>
                    <a:r>
                      <a:rPr lang="fr-FR" altLang="zh-CN" sz="1600" b="1" kern="0" dirty="0">
                        <a:solidFill>
                          <a:sysClr val="windowText" lastClr="000000"/>
                        </a:solidFill>
                      </a:rPr>
                      <a:t>Al Hoceima</a:t>
                    </a:r>
                    <a:endParaRPr lang="en-US" altLang="zh-CN" sz="1600" b="1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23" name="肘形连接符 205">
                    <a:extLst>
                      <a:ext uri="{FF2B5EF4-FFF2-40B4-BE49-F238E27FC236}">
                        <a16:creationId xmlns:a16="http://schemas.microsoft.com/office/drawing/2014/main" id="{23680448-7001-121D-494C-0D4D4C44D886}"/>
                      </a:ext>
                    </a:extLst>
                  </p:cNvPr>
                  <p:cNvCxnSpPr>
                    <a:cxnSpLocks/>
                    <a:stCxn id="21" idx="0"/>
                    <a:endCxn id="22" idx="1"/>
                  </p:cNvCxnSpPr>
                  <p:nvPr/>
                </p:nvCxnSpPr>
                <p:spPr>
                  <a:xfrm rot="5400000" flipH="1" flipV="1">
                    <a:off x="6976309" y="-727563"/>
                    <a:ext cx="1241471" cy="2526496"/>
                  </a:xfrm>
                  <a:prstGeom prst="bentConnector2">
                    <a:avLst/>
                  </a:prstGeom>
                  <a:noFill/>
                  <a:ln w="9525">
                    <a:solidFill>
                      <a:schemeClr val="accent6"/>
                    </a:solidFill>
                    <a:prstDash val="sysDash"/>
                    <a:miter lim="800000"/>
                    <a:headEnd/>
                    <a:tailEnd/>
                  </a:ln>
                </p:spPr>
              </p:cxnSp>
            </p:grpSp>
          </p:grpSp>
        </p:grpSp>
        <p:sp>
          <p:nvSpPr>
            <p:cNvPr id="50" name="Oval 25">
              <a:extLst>
                <a:ext uri="{FF2B5EF4-FFF2-40B4-BE49-F238E27FC236}">
                  <a16:creationId xmlns:a16="http://schemas.microsoft.com/office/drawing/2014/main" id="{E8084C3E-5058-0A82-5826-57BDBCA73E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19857" y="3642756"/>
              <a:ext cx="95348" cy="98753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12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pic>
        <p:nvPicPr>
          <p:cNvPr id="72" name="Image 71">
            <a:extLst>
              <a:ext uri="{FF2B5EF4-FFF2-40B4-BE49-F238E27FC236}">
                <a16:creationId xmlns:a16="http://schemas.microsoft.com/office/drawing/2014/main" id="{7897D6C8-9C4B-C031-8B6F-EF7937A84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13" y="810731"/>
            <a:ext cx="2269130" cy="1800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AC98F7-443D-B879-A86A-258ABEE09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r="23751"/>
          <a:stretch/>
        </p:blipFill>
        <p:spPr bwMode="auto">
          <a:xfrm>
            <a:off x="1694922" y="1375836"/>
            <a:ext cx="31190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CAA84D-DF47-03B2-3BCE-74EE5B30B747}"/>
              </a:ext>
            </a:extLst>
          </p:cNvPr>
          <p:cNvSpPr txBox="1"/>
          <p:nvPr/>
        </p:nvSpPr>
        <p:spPr>
          <a:xfrm>
            <a:off x="221590" y="3885969"/>
            <a:ext cx="45073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Rabat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1930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1966 first seismic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2005 seismic broad band station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6BF146-9567-33A9-181A-4CAC3DA0E841}"/>
              </a:ext>
            </a:extLst>
          </p:cNvPr>
          <p:cNvSpPr txBox="1"/>
          <p:nvPr/>
        </p:nvSpPr>
        <p:spPr>
          <a:xfrm>
            <a:off x="8464166" y="3546835"/>
            <a:ext cx="3543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Ben </a:t>
            </a:r>
            <a:r>
              <a:rPr lang="en-US" sz="2400" dirty="0" err="1"/>
              <a:t>Hadifa</a:t>
            </a:r>
            <a:r>
              <a:rPr lang="en-US" sz="2400" dirty="0"/>
              <a:t> – Al Hoceima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Constructed In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30A38F-D86D-744A-0B45-1E80D2026AE5}"/>
              </a:ext>
            </a:extLst>
          </p:cNvPr>
          <p:cNvSpPr txBox="1"/>
          <p:nvPr/>
        </p:nvSpPr>
        <p:spPr>
          <a:xfrm>
            <a:off x="7569480" y="4504713"/>
            <a:ext cx="4468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2024 seismic broad band station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9455" y="97536"/>
            <a:ext cx="84556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2. Current Status of ISRABAT’s Seismic Network: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316862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108">
            <a:extLst>
              <a:ext uri="{FF2B5EF4-FFF2-40B4-BE49-F238E27FC236}">
                <a16:creationId xmlns:a16="http://schemas.microsoft.com/office/drawing/2014/main" id="{89008C6C-E36A-3111-CE04-51DCFBE836CC}"/>
              </a:ext>
            </a:extLst>
          </p:cNvPr>
          <p:cNvSpPr/>
          <p:nvPr/>
        </p:nvSpPr>
        <p:spPr>
          <a:xfrm>
            <a:off x="2643512" y="5143711"/>
            <a:ext cx="1996039" cy="860849"/>
          </a:xfrm>
          <a:prstGeom prst="roundRect">
            <a:avLst>
              <a:gd name="adj" fmla="val 16005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/>
            <a:r>
              <a:rPr lang="en-US" altLang="zh-CN" sz="1100" b="1" kern="0" dirty="0">
                <a:solidFill>
                  <a:sysClr val="windowText" lastClr="000000"/>
                </a:solidFill>
              </a:rPr>
              <a:t>          </a:t>
            </a:r>
            <a:endParaRPr lang="zh-CN" altLang="en-US" sz="1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圆角矩形 109">
            <a:extLst>
              <a:ext uri="{FF2B5EF4-FFF2-40B4-BE49-F238E27FC236}">
                <a16:creationId xmlns:a16="http://schemas.microsoft.com/office/drawing/2014/main" id="{260D8944-2810-33DE-52B6-1B4C5AC0AC93}"/>
              </a:ext>
            </a:extLst>
          </p:cNvPr>
          <p:cNvSpPr/>
          <p:nvPr/>
        </p:nvSpPr>
        <p:spPr>
          <a:xfrm>
            <a:off x="2825486" y="4914172"/>
            <a:ext cx="1624486" cy="407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100" b="1" kern="0" dirty="0">
                <a:solidFill>
                  <a:sysClr val="windowText" lastClr="000000"/>
                </a:solidFill>
              </a:rPr>
              <a:t>Permanent Network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934DD1BF-941C-6120-371B-7155E24A8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499" y="5292167"/>
            <a:ext cx="1296810" cy="2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100" dirty="0">
                <a:latin typeface="Calibri" pitchFamily="34" charset="0"/>
                <a:cs typeface="Calibri" pitchFamily="34" charset="0"/>
              </a:rPr>
              <a:t>Scientific Institute</a:t>
            </a: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BB8914B9-5BE0-6648-3D1C-3CD77704D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662" y="5579404"/>
            <a:ext cx="1724660" cy="2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100" dirty="0">
                <a:latin typeface="Calibri" pitchFamily="34" charset="0"/>
                <a:cs typeface="Calibri" pitchFamily="34" charset="0"/>
              </a:rPr>
              <a:t>Current Seismic Stations</a:t>
            </a:r>
          </a:p>
        </p:txBody>
      </p:sp>
      <p:sp>
        <p:nvSpPr>
          <p:cNvPr id="32" name="椭圆 114">
            <a:extLst>
              <a:ext uri="{FF2B5EF4-FFF2-40B4-BE49-F238E27FC236}">
                <a16:creationId xmlns:a16="http://schemas.microsoft.com/office/drawing/2014/main" id="{8C58ED47-CCE1-BB5C-C05E-B5C05879CA11}"/>
              </a:ext>
            </a:extLst>
          </p:cNvPr>
          <p:cNvSpPr/>
          <p:nvPr/>
        </p:nvSpPr>
        <p:spPr>
          <a:xfrm>
            <a:off x="3009085" y="5400175"/>
            <a:ext cx="92504" cy="95808"/>
          </a:xfrm>
          <a:prstGeom prst="ellipse">
            <a:avLst/>
          </a:prstGeom>
          <a:gradFill rotWithShape="1">
            <a:gsLst>
              <a:gs pos="20000">
                <a:srgbClr val="FF0000"/>
              </a:gs>
              <a:gs pos="0">
                <a:srgbClr val="FF0000"/>
              </a:gs>
              <a:gs pos="100000">
                <a:schemeClr val="accent6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1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3" name="椭圆 115">
            <a:extLst>
              <a:ext uri="{FF2B5EF4-FFF2-40B4-BE49-F238E27FC236}">
                <a16:creationId xmlns:a16="http://schemas.microsoft.com/office/drawing/2014/main" id="{10A2269A-FE6C-82D5-C180-D9B85633212E}"/>
              </a:ext>
            </a:extLst>
          </p:cNvPr>
          <p:cNvSpPr/>
          <p:nvPr/>
        </p:nvSpPr>
        <p:spPr>
          <a:xfrm>
            <a:off x="2962834" y="5352281"/>
            <a:ext cx="185008" cy="1916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3BD94A1-2325-14F4-08CE-6BF3E42FF130}"/>
              </a:ext>
            </a:extLst>
          </p:cNvPr>
          <p:cNvSpPr>
            <a:spLocks/>
          </p:cNvSpPr>
          <p:nvPr/>
        </p:nvSpPr>
        <p:spPr bwMode="auto">
          <a:xfrm>
            <a:off x="550634" y="1057508"/>
            <a:ext cx="4809291" cy="5255521"/>
          </a:xfrm>
          <a:custGeom>
            <a:avLst/>
            <a:gdLst/>
            <a:ahLst/>
            <a:cxnLst/>
            <a:rect l="0" t="0" r="r" b="b"/>
            <a:pathLst>
              <a:path w="171538" h="252769">
                <a:moveTo>
                  <a:pt x="157557" y="10486"/>
                </a:moveTo>
                <a:lnTo>
                  <a:pt x="156864" y="10244"/>
                </a:lnTo>
                <a:lnTo>
                  <a:pt x="155656" y="9215"/>
                </a:lnTo>
                <a:lnTo>
                  <a:pt x="153780" y="9844"/>
                </a:lnTo>
                <a:lnTo>
                  <a:pt x="151680" y="10289"/>
                </a:lnTo>
                <a:lnTo>
                  <a:pt x="150186" y="9543"/>
                </a:lnTo>
                <a:lnTo>
                  <a:pt x="149322" y="7920"/>
                </a:lnTo>
                <a:lnTo>
                  <a:pt x="149190" y="4870"/>
                </a:lnTo>
                <a:lnTo>
                  <a:pt x="148676" y="3874"/>
                </a:lnTo>
                <a:lnTo>
                  <a:pt x="147991" y="5115"/>
                </a:lnTo>
                <a:lnTo>
                  <a:pt x="147568" y="7607"/>
                </a:lnTo>
                <a:lnTo>
                  <a:pt x="145672" y="9715"/>
                </a:lnTo>
                <a:lnTo>
                  <a:pt x="144776" y="9843"/>
                </a:lnTo>
                <a:lnTo>
                  <a:pt x="143521" y="9248"/>
                </a:lnTo>
                <a:lnTo>
                  <a:pt x="142636" y="8558"/>
                </a:lnTo>
                <a:lnTo>
                  <a:pt x="140915" y="8664"/>
                </a:lnTo>
                <a:lnTo>
                  <a:pt x="140311" y="10095"/>
                </a:lnTo>
                <a:lnTo>
                  <a:pt x="139552" y="9488"/>
                </a:lnTo>
                <a:lnTo>
                  <a:pt x="136865" y="10538"/>
                </a:lnTo>
                <a:lnTo>
                  <a:pt x="135178" y="10945"/>
                </a:lnTo>
                <a:lnTo>
                  <a:pt x="133710" y="11602"/>
                </a:lnTo>
                <a:lnTo>
                  <a:pt x="129293" y="9871"/>
                </a:lnTo>
                <a:lnTo>
                  <a:pt x="127261" y="7473"/>
                </a:lnTo>
                <a:lnTo>
                  <a:pt x="125210" y="4062"/>
                </a:lnTo>
                <a:lnTo>
                  <a:pt x="124484" y="1927"/>
                </a:lnTo>
                <a:lnTo>
                  <a:pt x="124820" y="0"/>
                </a:lnTo>
                <a:lnTo>
                  <a:pt x="123870" y="12"/>
                </a:lnTo>
                <a:lnTo>
                  <a:pt x="120943" y="1480"/>
                </a:lnTo>
                <a:lnTo>
                  <a:pt x="119875" y="1764"/>
                </a:lnTo>
                <a:lnTo>
                  <a:pt x="118823" y="2483"/>
                </a:lnTo>
                <a:cubicBezTo>
                  <a:pt x="118698" y="3312"/>
                  <a:pt x="118574" y="4142"/>
                  <a:pt x="118449" y="4971"/>
                </a:cubicBezTo>
                <a:lnTo>
                  <a:pt x="116746" y="15852"/>
                </a:lnTo>
                <a:lnTo>
                  <a:pt x="115464" y="18763"/>
                </a:lnTo>
                <a:lnTo>
                  <a:pt x="114030" y="23287"/>
                </a:lnTo>
                <a:lnTo>
                  <a:pt x="111835" y="29457"/>
                </a:lnTo>
                <a:lnTo>
                  <a:pt x="108193" y="36244"/>
                </a:lnTo>
                <a:lnTo>
                  <a:pt x="106615" y="37192"/>
                </a:lnTo>
                <a:lnTo>
                  <a:pt x="99735" y="41498"/>
                </a:lnTo>
                <a:lnTo>
                  <a:pt x="99424" y="41716"/>
                </a:lnTo>
                <a:lnTo>
                  <a:pt x="95787" y="44792"/>
                </a:lnTo>
                <a:lnTo>
                  <a:pt x="92437" y="47247"/>
                </a:lnTo>
                <a:lnTo>
                  <a:pt x="91885" y="49829"/>
                </a:lnTo>
                <a:lnTo>
                  <a:pt x="90455" y="52438"/>
                </a:lnTo>
                <a:lnTo>
                  <a:pt x="88361" y="54918"/>
                </a:lnTo>
                <a:lnTo>
                  <a:pt x="86476" y="57501"/>
                </a:lnTo>
                <a:lnTo>
                  <a:pt x="85803" y="58849"/>
                </a:lnTo>
                <a:lnTo>
                  <a:pt x="86467" y="59622"/>
                </a:lnTo>
                <a:lnTo>
                  <a:pt x="85876" y="60897"/>
                </a:lnTo>
                <a:cubicBezTo>
                  <a:pt x="85924" y="61244"/>
                  <a:pt x="85985" y="61683"/>
                  <a:pt x="86033" y="62030"/>
                </a:cubicBezTo>
                <a:lnTo>
                  <a:pt x="86529" y="62957"/>
                </a:lnTo>
                <a:cubicBezTo>
                  <a:pt x="86449" y="63092"/>
                  <a:pt x="86370" y="63228"/>
                  <a:pt x="86290" y="63363"/>
                </a:cubicBezTo>
                <a:cubicBezTo>
                  <a:pt x="86195" y="63722"/>
                  <a:pt x="85985" y="64629"/>
                  <a:pt x="85878" y="65207"/>
                </a:cubicBezTo>
                <a:cubicBezTo>
                  <a:pt x="85802" y="65749"/>
                  <a:pt x="85727" y="66291"/>
                  <a:pt x="85651" y="66833"/>
                </a:cubicBezTo>
                <a:lnTo>
                  <a:pt x="85765" y="68171"/>
                </a:lnTo>
                <a:lnTo>
                  <a:pt x="84719" y="68713"/>
                </a:lnTo>
                <a:lnTo>
                  <a:pt x="83296" y="70354"/>
                </a:lnTo>
                <a:lnTo>
                  <a:pt x="82189" y="72419"/>
                </a:lnTo>
                <a:lnTo>
                  <a:pt x="80898" y="76041"/>
                </a:lnTo>
                <a:lnTo>
                  <a:pt x="79958" y="78912"/>
                </a:lnTo>
                <a:lnTo>
                  <a:pt x="80798" y="79925"/>
                </a:lnTo>
                <a:lnTo>
                  <a:pt x="79867" y="81528"/>
                </a:lnTo>
                <a:cubicBezTo>
                  <a:pt x="79942" y="82017"/>
                  <a:pt x="80018" y="82507"/>
                  <a:pt x="80093" y="82996"/>
                </a:cubicBezTo>
                <a:cubicBezTo>
                  <a:pt x="80199" y="83538"/>
                  <a:pt x="80306" y="84079"/>
                  <a:pt x="80412" y="84621"/>
                </a:cubicBezTo>
                <a:lnTo>
                  <a:pt x="80877" y="86049"/>
                </a:lnTo>
                <a:lnTo>
                  <a:pt x="79516" y="89801"/>
                </a:lnTo>
                <a:lnTo>
                  <a:pt x="80014" y="91131"/>
                </a:lnTo>
                <a:lnTo>
                  <a:pt x="81029" y="90892"/>
                </a:lnTo>
                <a:lnTo>
                  <a:pt x="82519" y="92778"/>
                </a:lnTo>
                <a:lnTo>
                  <a:pt x="82774" y="95343"/>
                </a:lnTo>
                <a:cubicBezTo>
                  <a:pt x="82603" y="97070"/>
                  <a:pt x="82431" y="98797"/>
                  <a:pt x="82260" y="100524"/>
                </a:cubicBezTo>
                <a:lnTo>
                  <a:pt x="81547" y="102804"/>
                </a:lnTo>
                <a:lnTo>
                  <a:pt x="80045" y="105485"/>
                </a:lnTo>
                <a:lnTo>
                  <a:pt x="78209" y="108920"/>
                </a:lnTo>
                <a:lnTo>
                  <a:pt x="77093" y="112003"/>
                </a:lnTo>
                <a:lnTo>
                  <a:pt x="74906" y="115319"/>
                </a:lnTo>
                <a:lnTo>
                  <a:pt x="74272" y="116549"/>
                </a:lnTo>
                <a:cubicBezTo>
                  <a:pt x="74149" y="117039"/>
                  <a:pt x="74027" y="117530"/>
                  <a:pt x="73904" y="118020"/>
                </a:cubicBezTo>
                <a:lnTo>
                  <a:pt x="72933" y="117756"/>
                </a:lnTo>
                <a:lnTo>
                  <a:pt x="67754" y="123003"/>
                </a:lnTo>
                <a:lnTo>
                  <a:pt x="64295" y="127994"/>
                </a:lnTo>
                <a:lnTo>
                  <a:pt x="60584" y="131136"/>
                </a:lnTo>
                <a:lnTo>
                  <a:pt x="59670" y="131066"/>
                </a:lnTo>
                <a:lnTo>
                  <a:pt x="54047" y="134587"/>
                </a:lnTo>
                <a:lnTo>
                  <a:pt x="48555" y="134944"/>
                </a:lnTo>
                <a:lnTo>
                  <a:pt x="46232" y="138244"/>
                </a:lnTo>
                <a:lnTo>
                  <a:pt x="44341" y="143480"/>
                </a:lnTo>
                <a:lnTo>
                  <a:pt x="42793" y="149617"/>
                </a:lnTo>
                <a:lnTo>
                  <a:pt x="41183" y="155225"/>
                </a:lnTo>
                <a:lnTo>
                  <a:pt x="39971" y="157518"/>
                </a:lnTo>
                <a:lnTo>
                  <a:pt x="39167" y="157574"/>
                </a:lnTo>
                <a:lnTo>
                  <a:pt x="35255" y="161045"/>
                </a:lnTo>
                <a:lnTo>
                  <a:pt x="33714" y="161051"/>
                </a:lnTo>
                <a:lnTo>
                  <a:pt x="33852" y="162484"/>
                </a:lnTo>
                <a:lnTo>
                  <a:pt x="31976" y="163900"/>
                </a:lnTo>
                <a:lnTo>
                  <a:pt x="30627" y="165730"/>
                </a:lnTo>
                <a:cubicBezTo>
                  <a:pt x="30545" y="166808"/>
                  <a:pt x="30464" y="167885"/>
                  <a:pt x="30382" y="168963"/>
                </a:cubicBezTo>
                <a:lnTo>
                  <a:pt x="29483" y="172614"/>
                </a:lnTo>
                <a:lnTo>
                  <a:pt x="28263" y="176202"/>
                </a:lnTo>
                <a:cubicBezTo>
                  <a:pt x="28232" y="176708"/>
                  <a:pt x="28202" y="177215"/>
                  <a:pt x="28171" y="177721"/>
                </a:cubicBezTo>
                <a:lnTo>
                  <a:pt x="26977" y="180064"/>
                </a:lnTo>
                <a:cubicBezTo>
                  <a:pt x="26962" y="182243"/>
                  <a:pt x="26948" y="184423"/>
                  <a:pt x="26933" y="186602"/>
                </a:cubicBezTo>
                <a:lnTo>
                  <a:pt x="26402" y="188098"/>
                </a:lnTo>
                <a:lnTo>
                  <a:pt x="25670" y="189306"/>
                </a:lnTo>
                <a:cubicBezTo>
                  <a:pt x="25690" y="189690"/>
                  <a:pt x="25709" y="190075"/>
                  <a:pt x="25729" y="190459"/>
                </a:cubicBezTo>
                <a:lnTo>
                  <a:pt x="23646" y="193162"/>
                </a:lnTo>
                <a:lnTo>
                  <a:pt x="23048" y="192859"/>
                </a:lnTo>
                <a:lnTo>
                  <a:pt x="21749" y="194581"/>
                </a:lnTo>
                <a:lnTo>
                  <a:pt x="21434" y="196117"/>
                </a:lnTo>
                <a:lnTo>
                  <a:pt x="19315" y="198404"/>
                </a:lnTo>
                <a:lnTo>
                  <a:pt x="17964" y="200345"/>
                </a:lnTo>
                <a:lnTo>
                  <a:pt x="16845" y="200652"/>
                </a:lnTo>
                <a:lnTo>
                  <a:pt x="14307" y="204513"/>
                </a:lnTo>
                <a:lnTo>
                  <a:pt x="12950" y="207839"/>
                </a:lnTo>
                <a:lnTo>
                  <a:pt x="13992" y="207523"/>
                </a:lnTo>
                <a:lnTo>
                  <a:pt x="14701" y="205882"/>
                </a:lnTo>
                <a:lnTo>
                  <a:pt x="16067" y="203957"/>
                </a:lnTo>
                <a:lnTo>
                  <a:pt x="16572" y="204426"/>
                </a:lnTo>
                <a:lnTo>
                  <a:pt x="15800" y="206455"/>
                </a:lnTo>
                <a:lnTo>
                  <a:pt x="13518" y="209874"/>
                </a:lnTo>
                <a:lnTo>
                  <a:pt x="12414" y="213349"/>
                </a:lnTo>
                <a:lnTo>
                  <a:pt x="11016" y="216187"/>
                </a:lnTo>
                <a:lnTo>
                  <a:pt x="11545" y="217917"/>
                </a:lnTo>
                <a:lnTo>
                  <a:pt x="11027" y="219130"/>
                </a:lnTo>
                <a:lnTo>
                  <a:pt x="9645" y="220544"/>
                </a:lnTo>
                <a:lnTo>
                  <a:pt x="9147" y="222419"/>
                </a:lnTo>
                <a:cubicBezTo>
                  <a:pt x="9205" y="223370"/>
                  <a:pt x="9264" y="224322"/>
                  <a:pt x="9322" y="225273"/>
                </a:cubicBezTo>
                <a:lnTo>
                  <a:pt x="6430" y="230108"/>
                </a:lnTo>
                <a:lnTo>
                  <a:pt x="4884" y="230715"/>
                </a:lnTo>
                <a:lnTo>
                  <a:pt x="4135" y="233297"/>
                </a:lnTo>
                <a:lnTo>
                  <a:pt x="2371" y="237104"/>
                </a:lnTo>
                <a:cubicBezTo>
                  <a:pt x="2428" y="237823"/>
                  <a:pt x="2484" y="238543"/>
                  <a:pt x="2541" y="239262"/>
                </a:cubicBezTo>
                <a:lnTo>
                  <a:pt x="1629" y="241048"/>
                </a:lnTo>
                <a:cubicBezTo>
                  <a:pt x="1478" y="241881"/>
                  <a:pt x="1326" y="242713"/>
                  <a:pt x="1175" y="243546"/>
                </a:cubicBezTo>
                <a:cubicBezTo>
                  <a:pt x="1159" y="244067"/>
                  <a:pt x="1143" y="244589"/>
                  <a:pt x="1127" y="245110"/>
                </a:cubicBezTo>
                <a:cubicBezTo>
                  <a:pt x="1031" y="245764"/>
                  <a:pt x="936" y="246419"/>
                  <a:pt x="840" y="247073"/>
                </a:cubicBezTo>
                <a:lnTo>
                  <a:pt x="0" y="248687"/>
                </a:lnTo>
                <a:cubicBezTo>
                  <a:pt x="38" y="250048"/>
                  <a:pt x="77" y="251408"/>
                  <a:pt x="115" y="252769"/>
                </a:cubicBezTo>
                <a:lnTo>
                  <a:pt x="621" y="252710"/>
                </a:lnTo>
                <a:lnTo>
                  <a:pt x="1003" y="251447"/>
                </a:lnTo>
                <a:cubicBezTo>
                  <a:pt x="937" y="250527"/>
                  <a:pt x="870" y="249607"/>
                  <a:pt x="804" y="248687"/>
                </a:cubicBezTo>
                <a:lnTo>
                  <a:pt x="2207" y="245967"/>
                </a:lnTo>
                <a:lnTo>
                  <a:pt x="47584" y="246048"/>
                </a:lnTo>
                <a:cubicBezTo>
                  <a:pt x="47294" y="236512"/>
                  <a:pt x="47005" y="226976"/>
                  <a:pt x="46715" y="217440"/>
                </a:cubicBezTo>
                <a:lnTo>
                  <a:pt x="48367" y="214368"/>
                </a:lnTo>
                <a:lnTo>
                  <a:pt x="50494" y="212437"/>
                </a:lnTo>
                <a:lnTo>
                  <a:pt x="51714" y="211841"/>
                </a:lnTo>
                <a:lnTo>
                  <a:pt x="54076" y="211624"/>
                </a:lnTo>
                <a:lnTo>
                  <a:pt x="55722" y="211046"/>
                </a:lnTo>
                <a:lnTo>
                  <a:pt x="58507" y="211190"/>
                </a:lnTo>
                <a:cubicBezTo>
                  <a:pt x="58438" y="205516"/>
                  <a:pt x="58364" y="199649"/>
                  <a:pt x="58295" y="193975"/>
                </a:cubicBezTo>
                <a:cubicBezTo>
                  <a:pt x="58348" y="185671"/>
                  <a:pt x="58402" y="177367"/>
                  <a:pt x="58455" y="169063"/>
                </a:cubicBezTo>
                <a:lnTo>
                  <a:pt x="94669" y="167992"/>
                </a:lnTo>
                <a:cubicBezTo>
                  <a:pt x="94625" y="160851"/>
                  <a:pt x="94580" y="153710"/>
                  <a:pt x="94536" y="146569"/>
                </a:cubicBezTo>
                <a:lnTo>
                  <a:pt x="94371" y="123425"/>
                </a:lnTo>
                <a:lnTo>
                  <a:pt x="95508" y="121594"/>
                </a:lnTo>
                <a:lnTo>
                  <a:pt x="96309" y="121610"/>
                </a:lnTo>
                <a:lnTo>
                  <a:pt x="98175" y="118700"/>
                </a:lnTo>
                <a:lnTo>
                  <a:pt x="101114" y="116135"/>
                </a:lnTo>
                <a:lnTo>
                  <a:pt x="106078" y="110968"/>
                </a:lnTo>
                <a:lnTo>
                  <a:pt x="108920" y="108824"/>
                </a:lnTo>
                <a:lnTo>
                  <a:pt x="112138" y="108962"/>
                </a:lnTo>
                <a:lnTo>
                  <a:pt x="114277" y="108673"/>
                </a:lnTo>
                <a:lnTo>
                  <a:pt x="115305" y="108072"/>
                </a:lnTo>
                <a:lnTo>
                  <a:pt x="117550" y="107823"/>
                </a:lnTo>
                <a:lnTo>
                  <a:pt x="117946" y="108745"/>
                </a:lnTo>
                <a:lnTo>
                  <a:pt x="119014" y="108339"/>
                </a:lnTo>
                <a:lnTo>
                  <a:pt x="119886" y="108428"/>
                </a:lnTo>
                <a:lnTo>
                  <a:pt x="120301" y="108161"/>
                </a:lnTo>
                <a:lnTo>
                  <a:pt x="121408" y="108095"/>
                </a:lnTo>
                <a:lnTo>
                  <a:pt x="122362" y="107478"/>
                </a:lnTo>
                <a:lnTo>
                  <a:pt x="123466" y="107733"/>
                </a:lnTo>
                <a:lnTo>
                  <a:pt x="124285" y="108584"/>
                </a:lnTo>
                <a:lnTo>
                  <a:pt x="125778" y="109040"/>
                </a:lnTo>
                <a:lnTo>
                  <a:pt x="126703" y="108322"/>
                </a:lnTo>
                <a:cubicBezTo>
                  <a:pt x="126728" y="107699"/>
                  <a:pt x="126754" y="107076"/>
                  <a:pt x="126779" y="106453"/>
                </a:cubicBezTo>
                <a:lnTo>
                  <a:pt x="127396" y="106219"/>
                </a:lnTo>
                <a:lnTo>
                  <a:pt x="128080" y="106302"/>
                </a:lnTo>
                <a:cubicBezTo>
                  <a:pt x="128118" y="105673"/>
                  <a:pt x="128155" y="105045"/>
                  <a:pt x="128193" y="104416"/>
                </a:cubicBezTo>
                <a:lnTo>
                  <a:pt x="129398" y="102194"/>
                </a:lnTo>
                <a:lnTo>
                  <a:pt x="130930" y="99753"/>
                </a:lnTo>
                <a:lnTo>
                  <a:pt x="132569" y="97314"/>
                </a:lnTo>
                <a:lnTo>
                  <a:pt x="133328" y="97283"/>
                </a:lnTo>
                <a:lnTo>
                  <a:pt x="134386" y="96698"/>
                </a:lnTo>
                <a:lnTo>
                  <a:pt x="140731" y="89509"/>
                </a:lnTo>
                <a:lnTo>
                  <a:pt x="145165" y="85408"/>
                </a:lnTo>
                <a:lnTo>
                  <a:pt x="147264" y="81669"/>
                </a:lnTo>
                <a:lnTo>
                  <a:pt x="146981" y="80768"/>
                </a:lnTo>
                <a:cubicBezTo>
                  <a:pt x="147007" y="80438"/>
                  <a:pt x="147034" y="80107"/>
                  <a:pt x="147060" y="79777"/>
                </a:cubicBezTo>
                <a:lnTo>
                  <a:pt x="145718" y="78353"/>
                </a:lnTo>
                <a:lnTo>
                  <a:pt x="144775" y="78569"/>
                </a:lnTo>
                <a:cubicBezTo>
                  <a:pt x="144771" y="77764"/>
                  <a:pt x="144766" y="76960"/>
                  <a:pt x="144762" y="76155"/>
                </a:cubicBezTo>
                <a:lnTo>
                  <a:pt x="145776" y="74959"/>
                </a:lnTo>
                <a:cubicBezTo>
                  <a:pt x="145766" y="73781"/>
                  <a:pt x="145757" y="72603"/>
                  <a:pt x="145747" y="71425"/>
                </a:cubicBezTo>
                <a:lnTo>
                  <a:pt x="147742" y="70507"/>
                </a:lnTo>
                <a:lnTo>
                  <a:pt x="149387" y="68977"/>
                </a:lnTo>
                <a:cubicBezTo>
                  <a:pt x="149497" y="68639"/>
                  <a:pt x="149608" y="68302"/>
                  <a:pt x="149718" y="67964"/>
                </a:cubicBezTo>
                <a:lnTo>
                  <a:pt x="151389" y="67584"/>
                </a:lnTo>
                <a:lnTo>
                  <a:pt x="152154" y="67203"/>
                </a:lnTo>
                <a:lnTo>
                  <a:pt x="152845" y="67203"/>
                </a:lnTo>
                <a:lnTo>
                  <a:pt x="153795" y="65519"/>
                </a:lnTo>
                <a:cubicBezTo>
                  <a:pt x="153771" y="64509"/>
                  <a:pt x="153746" y="63499"/>
                  <a:pt x="153722" y="62489"/>
                </a:cubicBezTo>
                <a:lnTo>
                  <a:pt x="156298" y="61613"/>
                </a:lnTo>
                <a:lnTo>
                  <a:pt x="158784" y="60862"/>
                </a:lnTo>
                <a:lnTo>
                  <a:pt x="161473" y="60641"/>
                </a:lnTo>
                <a:lnTo>
                  <a:pt x="162248" y="60001"/>
                </a:lnTo>
                <a:lnTo>
                  <a:pt x="165362" y="60072"/>
                </a:lnTo>
                <a:lnTo>
                  <a:pt x="166522" y="59392"/>
                </a:lnTo>
                <a:lnTo>
                  <a:pt x="167291" y="60020"/>
                </a:lnTo>
                <a:lnTo>
                  <a:pt x="168406" y="60086"/>
                </a:lnTo>
                <a:lnTo>
                  <a:pt x="169045" y="60513"/>
                </a:lnTo>
                <a:lnTo>
                  <a:pt x="170042" y="60513"/>
                </a:lnTo>
                <a:lnTo>
                  <a:pt x="171097" y="60175"/>
                </a:lnTo>
                <a:cubicBezTo>
                  <a:pt x="171010" y="59739"/>
                  <a:pt x="170922" y="59304"/>
                  <a:pt x="170835" y="58868"/>
                </a:cubicBezTo>
                <a:cubicBezTo>
                  <a:pt x="170792" y="58404"/>
                  <a:pt x="170748" y="57940"/>
                  <a:pt x="170705" y="57476"/>
                </a:cubicBezTo>
                <a:cubicBezTo>
                  <a:pt x="170697" y="56975"/>
                  <a:pt x="170690" y="56475"/>
                  <a:pt x="170682" y="55974"/>
                </a:cubicBezTo>
                <a:lnTo>
                  <a:pt x="171538" y="53642"/>
                </a:lnTo>
                <a:lnTo>
                  <a:pt x="170014" y="50962"/>
                </a:lnTo>
                <a:lnTo>
                  <a:pt x="168655" y="49135"/>
                </a:lnTo>
                <a:lnTo>
                  <a:pt x="166318" y="46179"/>
                </a:lnTo>
                <a:lnTo>
                  <a:pt x="165626" y="42125"/>
                </a:lnTo>
                <a:lnTo>
                  <a:pt x="164960" y="41157"/>
                </a:lnTo>
                <a:lnTo>
                  <a:pt x="164089" y="39764"/>
                </a:lnTo>
                <a:cubicBezTo>
                  <a:pt x="164014" y="38387"/>
                  <a:pt x="164198" y="37215"/>
                  <a:pt x="164123" y="35838"/>
                </a:cubicBezTo>
                <a:lnTo>
                  <a:pt x="162999" y="33108"/>
                </a:lnTo>
                <a:lnTo>
                  <a:pt x="163527" y="30580"/>
                </a:lnTo>
                <a:lnTo>
                  <a:pt x="163106" y="29270"/>
                </a:lnTo>
                <a:cubicBezTo>
                  <a:pt x="163156" y="28601"/>
                  <a:pt x="163205" y="27931"/>
                  <a:pt x="163255" y="27262"/>
                </a:cubicBezTo>
                <a:lnTo>
                  <a:pt x="162830" y="26095"/>
                </a:lnTo>
                <a:cubicBezTo>
                  <a:pt x="162835" y="25466"/>
                  <a:pt x="162840" y="24836"/>
                  <a:pt x="162845" y="24207"/>
                </a:cubicBezTo>
                <a:cubicBezTo>
                  <a:pt x="162731" y="23700"/>
                  <a:pt x="162616" y="23194"/>
                  <a:pt x="162502" y="22687"/>
                </a:cubicBezTo>
                <a:lnTo>
                  <a:pt x="161761" y="19540"/>
                </a:lnTo>
                <a:lnTo>
                  <a:pt x="160996" y="17144"/>
                </a:lnTo>
                <a:cubicBezTo>
                  <a:pt x="161095" y="16717"/>
                  <a:pt x="161193" y="16290"/>
                  <a:pt x="161292" y="15863"/>
                </a:cubicBezTo>
                <a:lnTo>
                  <a:pt x="159434" y="13776"/>
                </a:lnTo>
                <a:lnTo>
                  <a:pt x="158534" y="12623"/>
                </a:lnTo>
                <a:lnTo>
                  <a:pt x="157557" y="1048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圆角矩形 68">
            <a:extLst>
              <a:ext uri="{FF2B5EF4-FFF2-40B4-BE49-F238E27FC236}">
                <a16:creationId xmlns:a16="http://schemas.microsoft.com/office/drawing/2014/main" id="{ECC85154-5B2A-23FD-E093-B530C32BAD54}"/>
              </a:ext>
            </a:extLst>
          </p:cNvPr>
          <p:cNvSpPr/>
          <p:nvPr/>
        </p:nvSpPr>
        <p:spPr>
          <a:xfrm>
            <a:off x="1924913" y="1375170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ysClr val="windowText" lastClr="000000"/>
                </a:solidFill>
              </a:rPr>
              <a:t>RBT</a:t>
            </a:r>
          </a:p>
        </p:txBody>
      </p:sp>
      <p:cxnSp>
        <p:nvCxnSpPr>
          <p:cNvPr id="11" name="肘形连接符 187">
            <a:extLst>
              <a:ext uri="{FF2B5EF4-FFF2-40B4-BE49-F238E27FC236}">
                <a16:creationId xmlns:a16="http://schemas.microsoft.com/office/drawing/2014/main" id="{98E2844B-D9D4-EC3F-31B5-55B778A866A1}"/>
              </a:ext>
            </a:extLst>
          </p:cNvPr>
          <p:cNvCxnSpPr>
            <a:cxnSpLocks/>
            <a:stCxn id="41" idx="0"/>
            <a:endCxn id="10" idx="3"/>
          </p:cNvCxnSpPr>
          <p:nvPr/>
        </p:nvCxnSpPr>
        <p:spPr>
          <a:xfrm rot="16200000" flipV="1">
            <a:off x="3270362" y="1311258"/>
            <a:ext cx="195544" cy="601512"/>
          </a:xfrm>
          <a:prstGeom prst="bentConnector2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</p:cxnSp>
      <p:sp>
        <p:nvSpPr>
          <p:cNvPr id="13" name="圆角矩形 71">
            <a:extLst>
              <a:ext uri="{FF2B5EF4-FFF2-40B4-BE49-F238E27FC236}">
                <a16:creationId xmlns:a16="http://schemas.microsoft.com/office/drawing/2014/main" id="{A03ACAE2-9101-E46E-B66D-A12CA3FE46EA}"/>
              </a:ext>
            </a:extLst>
          </p:cNvPr>
          <p:cNvSpPr/>
          <p:nvPr/>
        </p:nvSpPr>
        <p:spPr>
          <a:xfrm>
            <a:off x="5240099" y="1583774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IFR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肘形连接符 205">
            <a:extLst>
              <a:ext uri="{FF2B5EF4-FFF2-40B4-BE49-F238E27FC236}">
                <a16:creationId xmlns:a16="http://schemas.microsoft.com/office/drawing/2014/main" id="{535E731D-6677-D572-D133-B49124C7EEE3}"/>
              </a:ext>
            </a:extLst>
          </p:cNvPr>
          <p:cNvCxnSpPr>
            <a:cxnSpLocks/>
            <a:endCxn id="13" idx="1"/>
          </p:cNvCxnSpPr>
          <p:nvPr/>
        </p:nvCxnSpPr>
        <p:spPr>
          <a:xfrm rot="5400000" flipH="1" flipV="1">
            <a:off x="4601625" y="1221683"/>
            <a:ext cx="137311" cy="1139638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16" name="圆角矩形 74">
            <a:extLst>
              <a:ext uri="{FF2B5EF4-FFF2-40B4-BE49-F238E27FC236}">
                <a16:creationId xmlns:a16="http://schemas.microsoft.com/office/drawing/2014/main" id="{CAA5FD57-3830-B09C-CFD0-2B37BAFDE2A9}"/>
              </a:ext>
            </a:extLst>
          </p:cNvPr>
          <p:cNvSpPr/>
          <p:nvPr/>
        </p:nvSpPr>
        <p:spPr>
          <a:xfrm>
            <a:off x="1683179" y="1975019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AVE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肘形连接符 205">
            <a:extLst>
              <a:ext uri="{FF2B5EF4-FFF2-40B4-BE49-F238E27FC236}">
                <a16:creationId xmlns:a16="http://schemas.microsoft.com/office/drawing/2014/main" id="{0A10A844-CF38-80BC-F6CD-12112D1AAE6B}"/>
              </a:ext>
            </a:extLst>
          </p:cNvPr>
          <p:cNvCxnSpPr>
            <a:cxnSpLocks/>
            <a:endCxn id="16" idx="3"/>
          </p:cNvCxnSpPr>
          <p:nvPr/>
        </p:nvCxnSpPr>
        <p:spPr>
          <a:xfrm rot="5400000">
            <a:off x="3100525" y="1733061"/>
            <a:ext cx="106150" cy="655911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19" name="圆角矩形 77">
            <a:extLst>
              <a:ext uri="{FF2B5EF4-FFF2-40B4-BE49-F238E27FC236}">
                <a16:creationId xmlns:a16="http://schemas.microsoft.com/office/drawing/2014/main" id="{78D56ECB-110A-62CC-4255-2CECE468CCA5}"/>
              </a:ext>
            </a:extLst>
          </p:cNvPr>
          <p:cNvSpPr/>
          <p:nvPr/>
        </p:nvSpPr>
        <p:spPr>
          <a:xfrm>
            <a:off x="1353680" y="2478694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TIO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20" name="肘形连接符 205">
            <a:extLst>
              <a:ext uri="{FF2B5EF4-FFF2-40B4-BE49-F238E27FC236}">
                <a16:creationId xmlns:a16="http://schemas.microsoft.com/office/drawing/2014/main" id="{C963BBA9-8396-081C-5E56-97B9D1AA9C4A}"/>
              </a:ext>
            </a:extLst>
          </p:cNvPr>
          <p:cNvCxnSpPr>
            <a:cxnSpLocks/>
          </p:cNvCxnSpPr>
          <p:nvPr/>
        </p:nvCxnSpPr>
        <p:spPr>
          <a:xfrm rot="16200000" flipV="1">
            <a:off x="2895238" y="2156529"/>
            <a:ext cx="116518" cy="1074502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22" name="圆角矩形 81">
            <a:extLst>
              <a:ext uri="{FF2B5EF4-FFF2-40B4-BE49-F238E27FC236}">
                <a16:creationId xmlns:a16="http://schemas.microsoft.com/office/drawing/2014/main" id="{9983FC34-C195-697B-284E-B44A10708738}"/>
              </a:ext>
            </a:extLst>
          </p:cNvPr>
          <p:cNvSpPr/>
          <p:nvPr/>
        </p:nvSpPr>
        <p:spPr>
          <a:xfrm>
            <a:off x="5240099" y="771518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OBSE BHDF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23" name="肘形连接符 205">
            <a:extLst>
              <a:ext uri="{FF2B5EF4-FFF2-40B4-BE49-F238E27FC236}">
                <a16:creationId xmlns:a16="http://schemas.microsoft.com/office/drawing/2014/main" id="{23680448-7001-121D-494C-0D4D4C44D886}"/>
              </a:ext>
            </a:extLst>
          </p:cNvPr>
          <p:cNvCxnSpPr>
            <a:cxnSpLocks/>
            <a:stCxn id="21" idx="0"/>
            <a:endCxn id="22" idx="1"/>
          </p:cNvCxnSpPr>
          <p:nvPr/>
        </p:nvCxnSpPr>
        <p:spPr>
          <a:xfrm rot="5400000" flipH="1" flipV="1">
            <a:off x="4665271" y="703870"/>
            <a:ext cx="368107" cy="781549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51" name="圆角矩形 77">
            <a:extLst>
              <a:ext uri="{FF2B5EF4-FFF2-40B4-BE49-F238E27FC236}">
                <a16:creationId xmlns:a16="http://schemas.microsoft.com/office/drawing/2014/main" id="{1A90C463-B6F4-B2E6-C3DB-3ACFA31C27E4}"/>
              </a:ext>
            </a:extLst>
          </p:cNvPr>
          <p:cNvSpPr/>
          <p:nvPr/>
        </p:nvSpPr>
        <p:spPr>
          <a:xfrm>
            <a:off x="3934991" y="3466469"/>
            <a:ext cx="1142465" cy="27814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Assa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52" name="肘形连接符 205">
            <a:extLst>
              <a:ext uri="{FF2B5EF4-FFF2-40B4-BE49-F238E27FC236}">
                <a16:creationId xmlns:a16="http://schemas.microsoft.com/office/drawing/2014/main" id="{42CC8BDE-5754-0E9B-97DE-7007A992CD27}"/>
              </a:ext>
            </a:extLst>
          </p:cNvPr>
          <p:cNvCxnSpPr>
            <a:cxnSpLocks/>
            <a:endCxn id="51" idx="1"/>
          </p:cNvCxnSpPr>
          <p:nvPr/>
        </p:nvCxnSpPr>
        <p:spPr>
          <a:xfrm rot="5400000" flipH="1" flipV="1">
            <a:off x="3368652" y="3213934"/>
            <a:ext cx="174732" cy="957946"/>
          </a:xfrm>
          <a:prstGeom prst="bentConnector2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8363570E-F28C-79C3-6ED5-40EF52C98A4A}"/>
              </a:ext>
            </a:extLst>
          </p:cNvPr>
          <p:cNvSpPr/>
          <p:nvPr/>
        </p:nvSpPr>
        <p:spPr>
          <a:xfrm>
            <a:off x="2923015" y="3784649"/>
            <a:ext cx="108000" cy="90000"/>
          </a:xfrm>
          <a:prstGeom prst="triangle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A65DE27A-1BB6-6130-214D-CC63570D7C47}"/>
              </a:ext>
            </a:extLst>
          </p:cNvPr>
          <p:cNvSpPr/>
          <p:nvPr/>
        </p:nvSpPr>
        <p:spPr>
          <a:xfrm>
            <a:off x="3409298" y="2751915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57A7D21D-C1B9-284E-ADD0-7386039931C5}"/>
              </a:ext>
            </a:extLst>
          </p:cNvPr>
          <p:cNvSpPr/>
          <p:nvPr/>
        </p:nvSpPr>
        <p:spPr>
          <a:xfrm>
            <a:off x="3427555" y="1909189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4685F7A2-BA17-2BEF-03CE-257A4DEC3517}"/>
              </a:ext>
            </a:extLst>
          </p:cNvPr>
          <p:cNvSpPr/>
          <p:nvPr/>
        </p:nvSpPr>
        <p:spPr>
          <a:xfrm>
            <a:off x="4044080" y="1860158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05318C03-BE89-D52B-BBA1-56546801AC5E}"/>
              </a:ext>
            </a:extLst>
          </p:cNvPr>
          <p:cNvSpPr/>
          <p:nvPr/>
        </p:nvSpPr>
        <p:spPr>
          <a:xfrm>
            <a:off x="2986859" y="5658539"/>
            <a:ext cx="126000" cy="108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椭圆 114">
            <a:extLst>
              <a:ext uri="{FF2B5EF4-FFF2-40B4-BE49-F238E27FC236}">
                <a16:creationId xmlns:a16="http://schemas.microsoft.com/office/drawing/2014/main" id="{98A2F83B-7315-FFBE-66D1-5E2242551428}"/>
              </a:ext>
            </a:extLst>
          </p:cNvPr>
          <p:cNvSpPr/>
          <p:nvPr/>
        </p:nvSpPr>
        <p:spPr>
          <a:xfrm>
            <a:off x="3631236" y="174140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1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41" name="椭圆 115">
            <a:extLst>
              <a:ext uri="{FF2B5EF4-FFF2-40B4-BE49-F238E27FC236}">
                <a16:creationId xmlns:a16="http://schemas.microsoft.com/office/drawing/2014/main" id="{E973F778-7C78-F7DF-87A1-6C457E3205A5}"/>
              </a:ext>
            </a:extLst>
          </p:cNvPr>
          <p:cNvSpPr/>
          <p:nvPr/>
        </p:nvSpPr>
        <p:spPr>
          <a:xfrm>
            <a:off x="3596890" y="1709786"/>
            <a:ext cx="144000" cy="144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0B3D6714-6905-D5B9-4997-6E747060C5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68890" y="959517"/>
            <a:ext cx="1499209" cy="725732"/>
          </a:xfrm>
          <a:prstGeom prst="rect">
            <a:avLst/>
          </a:prstGeom>
        </p:spPr>
      </p:pic>
      <p:sp>
        <p:nvSpPr>
          <p:cNvPr id="21" name="Oval 25">
            <a:extLst>
              <a:ext uri="{FF2B5EF4-FFF2-40B4-BE49-F238E27FC236}">
                <a16:creationId xmlns:a16="http://schemas.microsoft.com/office/drawing/2014/main" id="{7A613246-C865-2C46-6485-CC89149725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10876" y="1278697"/>
            <a:ext cx="95348" cy="98753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7021FD-C999-9D2F-C1B0-4C0C6290F70C}"/>
              </a:ext>
            </a:extLst>
          </p:cNvPr>
          <p:cNvSpPr/>
          <p:nvPr/>
        </p:nvSpPr>
        <p:spPr>
          <a:xfrm>
            <a:off x="3623830" y="858824"/>
            <a:ext cx="1544269" cy="8217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B99E1B19-8E5D-DDDB-212F-DA9380806C64}"/>
              </a:ext>
            </a:extLst>
          </p:cNvPr>
          <p:cNvGrpSpPr/>
          <p:nvPr/>
        </p:nvGrpSpPr>
        <p:grpSpPr>
          <a:xfrm>
            <a:off x="6104211" y="1612013"/>
            <a:ext cx="5810250" cy="3238500"/>
            <a:chOff x="6216415" y="1322383"/>
            <a:chExt cx="5810250" cy="3238500"/>
          </a:xfrm>
        </p:grpSpPr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2F3DE318-6357-617F-C9FD-219A7454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415" y="1322383"/>
              <a:ext cx="5810250" cy="3238500"/>
            </a:xfrm>
            <a:prstGeom prst="rect">
              <a:avLst/>
            </a:prstGeom>
          </p:spPr>
        </p:pic>
        <p:sp>
          <p:nvSpPr>
            <p:cNvPr id="112" name="Triangle isocèle 111">
              <a:extLst>
                <a:ext uri="{FF2B5EF4-FFF2-40B4-BE49-F238E27FC236}">
                  <a16:creationId xmlns:a16="http://schemas.microsoft.com/office/drawing/2014/main" id="{BA61DA92-FAB9-038B-5AF7-17716C6B9C6B}"/>
                </a:ext>
              </a:extLst>
            </p:cNvPr>
            <p:cNvSpPr/>
            <p:nvPr/>
          </p:nvSpPr>
          <p:spPr>
            <a:xfrm>
              <a:off x="9728676" y="2872577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3" name="Triangle isocèle 112">
              <a:extLst>
                <a:ext uri="{FF2B5EF4-FFF2-40B4-BE49-F238E27FC236}">
                  <a16:creationId xmlns:a16="http://schemas.microsoft.com/office/drawing/2014/main" id="{D196016E-0BA2-A14A-0628-287AF349479D}"/>
                </a:ext>
              </a:extLst>
            </p:cNvPr>
            <p:cNvSpPr/>
            <p:nvPr/>
          </p:nvSpPr>
          <p:spPr>
            <a:xfrm>
              <a:off x="8233886" y="2981797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4" name="Triangle isocèle 113">
              <a:extLst>
                <a:ext uri="{FF2B5EF4-FFF2-40B4-BE49-F238E27FC236}">
                  <a16:creationId xmlns:a16="http://schemas.microsoft.com/office/drawing/2014/main" id="{205EA6E4-B184-A747-89B1-2D984DE497C9}"/>
                </a:ext>
              </a:extLst>
            </p:cNvPr>
            <p:cNvSpPr/>
            <p:nvPr/>
          </p:nvSpPr>
          <p:spPr>
            <a:xfrm>
              <a:off x="8411736" y="3332784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5" name="Triangle isocèle 114">
              <a:extLst>
                <a:ext uri="{FF2B5EF4-FFF2-40B4-BE49-F238E27FC236}">
                  <a16:creationId xmlns:a16="http://schemas.microsoft.com/office/drawing/2014/main" id="{97DE4E48-F0E1-6692-8434-CE0191B85959}"/>
                </a:ext>
              </a:extLst>
            </p:cNvPr>
            <p:cNvSpPr/>
            <p:nvPr/>
          </p:nvSpPr>
          <p:spPr>
            <a:xfrm>
              <a:off x="9027092" y="3173269"/>
              <a:ext cx="108000" cy="900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6" name="Triangle isocèle 115">
              <a:extLst>
                <a:ext uri="{FF2B5EF4-FFF2-40B4-BE49-F238E27FC236}">
                  <a16:creationId xmlns:a16="http://schemas.microsoft.com/office/drawing/2014/main" id="{4414A6CC-C7DC-2202-2DC2-7BF974A348E1}"/>
                </a:ext>
              </a:extLst>
            </p:cNvPr>
            <p:cNvSpPr/>
            <p:nvPr/>
          </p:nvSpPr>
          <p:spPr>
            <a:xfrm>
              <a:off x="8912677" y="3583045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7" name="Triangle isocèle 116">
              <a:extLst>
                <a:ext uri="{FF2B5EF4-FFF2-40B4-BE49-F238E27FC236}">
                  <a16:creationId xmlns:a16="http://schemas.microsoft.com/office/drawing/2014/main" id="{6FF4BDFB-9001-952B-1F87-96CA456C4136}"/>
                </a:ext>
              </a:extLst>
            </p:cNvPr>
            <p:cNvSpPr/>
            <p:nvPr/>
          </p:nvSpPr>
          <p:spPr>
            <a:xfrm>
              <a:off x="9441472" y="3725449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18" name="Triangle isocèle 117">
              <a:extLst>
                <a:ext uri="{FF2B5EF4-FFF2-40B4-BE49-F238E27FC236}">
                  <a16:creationId xmlns:a16="http://schemas.microsoft.com/office/drawing/2014/main" id="{71D52001-7C30-830A-4D7B-5FB0128FD6F9}"/>
                </a:ext>
              </a:extLst>
            </p:cNvPr>
            <p:cNvSpPr/>
            <p:nvPr/>
          </p:nvSpPr>
          <p:spPr>
            <a:xfrm>
              <a:off x="9688036" y="3332784"/>
              <a:ext cx="108000" cy="90000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F4ADDF00-79A9-4BCA-1D7E-9F6571686FD1}"/>
                </a:ext>
              </a:extLst>
            </p:cNvPr>
            <p:cNvSpPr txBox="1"/>
            <p:nvPr/>
          </p:nvSpPr>
          <p:spPr>
            <a:xfrm>
              <a:off x="8692963" y="3228429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BHDF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C338D45F-5BEA-3041-DB68-4FF6A6A35E75}"/>
                </a:ext>
              </a:extLst>
            </p:cNvPr>
            <p:cNvSpPr txBox="1"/>
            <p:nvPr/>
          </p:nvSpPr>
          <p:spPr>
            <a:xfrm>
              <a:off x="7894002" y="2747826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JBHA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DA379554-0DD5-E551-0005-63D6E6031B49}"/>
                </a:ext>
              </a:extLst>
            </p:cNvPr>
            <p:cNvSpPr txBox="1"/>
            <p:nvPr/>
          </p:nvSpPr>
          <p:spPr>
            <a:xfrm>
              <a:off x="8083670" y="3377784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ISGN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5A91D631-DEAA-77EF-823B-C9AC01932AC2}"/>
                </a:ext>
              </a:extLst>
            </p:cNvPr>
            <p:cNvSpPr txBox="1"/>
            <p:nvPr/>
          </p:nvSpPr>
          <p:spPr>
            <a:xfrm>
              <a:off x="8565914" y="3636428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BART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ED3DAD43-6092-2A6F-C845-B8CD8579133E}"/>
                </a:ext>
              </a:extLst>
            </p:cNvPr>
            <p:cNvSpPr txBox="1"/>
            <p:nvPr/>
          </p:nvSpPr>
          <p:spPr>
            <a:xfrm>
              <a:off x="9103885" y="3516370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TOSL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6EF23EC8-6263-C566-EE58-8E85D1EDADB2}"/>
                </a:ext>
              </a:extLst>
            </p:cNvPr>
            <p:cNvSpPr txBox="1"/>
            <p:nvPr/>
          </p:nvSpPr>
          <p:spPr>
            <a:xfrm>
              <a:off x="9808386" y="3232534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MDAR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7412C5D1-88D1-3C81-157F-9FB24A0FE8BF}"/>
                </a:ext>
              </a:extLst>
            </p:cNvPr>
            <p:cNvSpPr txBox="1"/>
            <p:nvPr/>
          </p:nvSpPr>
          <p:spPr>
            <a:xfrm>
              <a:off x="9287273" y="2909843"/>
              <a:ext cx="8015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53">
                <a:defRPr/>
              </a:pPr>
              <a:r>
                <a:rPr lang="fr-FR" altLang="zh-CN" sz="1100" b="1" kern="0" dirty="0">
                  <a:solidFill>
                    <a:sysClr val="windowText" lastClr="000000"/>
                  </a:solidFill>
                </a:rPr>
                <a:t>LAZB</a:t>
              </a:r>
              <a:endParaRPr lang="en-US" altLang="zh-CN" sz="1100" b="1" kern="0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137" name="肘形连接符 205">
            <a:extLst>
              <a:ext uri="{FF2B5EF4-FFF2-40B4-BE49-F238E27FC236}">
                <a16:creationId xmlns:a16="http://schemas.microsoft.com/office/drawing/2014/main" id="{966E306E-0B83-7DFB-AA14-58CC845E046C}"/>
              </a:ext>
            </a:extLst>
          </p:cNvPr>
          <p:cNvCxnSpPr>
            <a:cxnSpLocks/>
            <a:stCxn id="102" idx="3"/>
            <a:endCxn id="141" idx="0"/>
          </p:cNvCxnSpPr>
          <p:nvPr/>
        </p:nvCxnSpPr>
        <p:spPr>
          <a:xfrm>
            <a:off x="5168099" y="1269683"/>
            <a:ext cx="3875275" cy="1144396"/>
          </a:xfrm>
          <a:prstGeom prst="bentConnector2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lgDash"/>
            <a:miter lim="800000"/>
            <a:headEnd/>
            <a:tailEnd/>
          </a:ln>
        </p:spPr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EBB3980-FFA0-6CFD-CB5B-609EDF68E182}"/>
              </a:ext>
            </a:extLst>
          </p:cNvPr>
          <p:cNvSpPr/>
          <p:nvPr/>
        </p:nvSpPr>
        <p:spPr>
          <a:xfrm>
            <a:off x="6172286" y="2414079"/>
            <a:ext cx="5742175" cy="24316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F28C0A-2D50-AB55-26F3-59ABA6AAC585}"/>
              </a:ext>
            </a:extLst>
          </p:cNvPr>
          <p:cNvSpPr txBox="1"/>
          <p:nvPr/>
        </p:nvSpPr>
        <p:spPr>
          <a:xfrm>
            <a:off x="229552" y="90150"/>
            <a:ext cx="8236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3. New Seismic network of El-</a:t>
            </a:r>
            <a:r>
              <a:rPr lang="en-US" sz="3200" b="1" dirty="0" err="1"/>
              <a:t>Hociema</a:t>
            </a:r>
            <a:r>
              <a:rPr lang="en-US" sz="3200" b="1" dirty="0"/>
              <a:t> region :</a:t>
            </a:r>
          </a:p>
        </p:txBody>
      </p:sp>
      <p:sp>
        <p:nvSpPr>
          <p:cNvPr id="8" name="圆角矩形 108">
            <a:extLst>
              <a:ext uri="{FF2B5EF4-FFF2-40B4-BE49-F238E27FC236}">
                <a16:creationId xmlns:a16="http://schemas.microsoft.com/office/drawing/2014/main" id="{9096CB9F-349C-56D2-99F9-D3AA682CC323}"/>
              </a:ext>
            </a:extLst>
          </p:cNvPr>
          <p:cNvSpPr/>
          <p:nvPr/>
        </p:nvSpPr>
        <p:spPr>
          <a:xfrm>
            <a:off x="6356036" y="5050228"/>
            <a:ext cx="1996039" cy="349947"/>
          </a:xfrm>
          <a:prstGeom prst="roundRect">
            <a:avLst>
              <a:gd name="adj" fmla="val 16005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/>
            <a:r>
              <a:rPr lang="en-US" altLang="zh-CN" sz="1600" b="1" kern="0" dirty="0">
                <a:solidFill>
                  <a:sysClr val="windowText" lastClr="000000"/>
                </a:solidFill>
              </a:rPr>
              <a:t>          </a:t>
            </a:r>
            <a:endParaRPr lang="zh-CN" altLang="en-US" sz="1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FF73C30E-AE4C-0E75-4A1F-3C3665FF2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876" y="5069526"/>
            <a:ext cx="1724661" cy="3730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600" dirty="0">
                <a:latin typeface="Calibri" pitchFamily="34" charset="0"/>
                <a:cs typeface="Calibri" pitchFamily="34" charset="0"/>
              </a:rPr>
              <a:t>BHDF Network</a:t>
            </a: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E6C8613F-2EFA-FF9A-FCE8-20CDD93DBADB}"/>
              </a:ext>
            </a:extLst>
          </p:cNvPr>
          <p:cNvSpPr/>
          <p:nvPr/>
        </p:nvSpPr>
        <p:spPr>
          <a:xfrm>
            <a:off x="6648353" y="5143711"/>
            <a:ext cx="144000" cy="126000"/>
          </a:xfrm>
          <a:prstGeom prst="triangle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5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108">
            <a:extLst>
              <a:ext uri="{FF2B5EF4-FFF2-40B4-BE49-F238E27FC236}">
                <a16:creationId xmlns:a16="http://schemas.microsoft.com/office/drawing/2014/main" id="{89008C6C-E36A-3111-CE04-51DCFBE836CC}"/>
              </a:ext>
            </a:extLst>
          </p:cNvPr>
          <p:cNvSpPr/>
          <p:nvPr/>
        </p:nvSpPr>
        <p:spPr>
          <a:xfrm>
            <a:off x="4728344" y="5107135"/>
            <a:ext cx="1996039" cy="1147127"/>
          </a:xfrm>
          <a:prstGeom prst="roundRect">
            <a:avLst>
              <a:gd name="adj" fmla="val 16005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/>
            <a:r>
              <a:rPr lang="en-US" altLang="zh-CN" sz="1100" b="1" kern="0" dirty="0">
                <a:solidFill>
                  <a:sysClr val="windowText" lastClr="000000"/>
                </a:solidFill>
              </a:rPr>
              <a:t>          </a:t>
            </a:r>
            <a:endParaRPr lang="zh-CN" altLang="en-US" sz="1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圆角矩形 109">
            <a:extLst>
              <a:ext uri="{FF2B5EF4-FFF2-40B4-BE49-F238E27FC236}">
                <a16:creationId xmlns:a16="http://schemas.microsoft.com/office/drawing/2014/main" id="{260D8944-2810-33DE-52B6-1B4C5AC0AC93}"/>
              </a:ext>
            </a:extLst>
          </p:cNvPr>
          <p:cNvSpPr/>
          <p:nvPr/>
        </p:nvSpPr>
        <p:spPr>
          <a:xfrm>
            <a:off x="4910318" y="4877596"/>
            <a:ext cx="1624486" cy="407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100" b="1" kern="0" dirty="0">
                <a:solidFill>
                  <a:sysClr val="windowText" lastClr="000000"/>
                </a:solidFill>
              </a:rPr>
              <a:t>Permanent Network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934DD1BF-941C-6120-371B-7155E24A8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331" y="5255591"/>
            <a:ext cx="1296810" cy="2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100" dirty="0">
                <a:latin typeface="Calibri" pitchFamily="34" charset="0"/>
                <a:cs typeface="Calibri" pitchFamily="34" charset="0"/>
              </a:rPr>
              <a:t>Scientific Institute</a:t>
            </a: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BB8914B9-5BE0-6648-3D1C-3CD77704D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494" y="5542828"/>
            <a:ext cx="1724660" cy="2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100" dirty="0">
                <a:latin typeface="Calibri" pitchFamily="34" charset="0"/>
                <a:cs typeface="Calibri" pitchFamily="34" charset="0"/>
              </a:rPr>
              <a:t>Current Seismic Stations</a:t>
            </a:r>
          </a:p>
        </p:txBody>
      </p:sp>
      <p:sp>
        <p:nvSpPr>
          <p:cNvPr id="32" name="椭圆 114">
            <a:extLst>
              <a:ext uri="{FF2B5EF4-FFF2-40B4-BE49-F238E27FC236}">
                <a16:creationId xmlns:a16="http://schemas.microsoft.com/office/drawing/2014/main" id="{8C58ED47-CCE1-BB5C-C05E-B5C05879CA11}"/>
              </a:ext>
            </a:extLst>
          </p:cNvPr>
          <p:cNvSpPr/>
          <p:nvPr/>
        </p:nvSpPr>
        <p:spPr>
          <a:xfrm>
            <a:off x="5093917" y="5363599"/>
            <a:ext cx="92504" cy="95808"/>
          </a:xfrm>
          <a:prstGeom prst="ellipse">
            <a:avLst/>
          </a:prstGeom>
          <a:gradFill rotWithShape="1">
            <a:gsLst>
              <a:gs pos="20000">
                <a:srgbClr val="FF0000"/>
              </a:gs>
              <a:gs pos="0">
                <a:srgbClr val="FF0000"/>
              </a:gs>
              <a:gs pos="100000">
                <a:schemeClr val="accent6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1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3" name="椭圆 115">
            <a:extLst>
              <a:ext uri="{FF2B5EF4-FFF2-40B4-BE49-F238E27FC236}">
                <a16:creationId xmlns:a16="http://schemas.microsoft.com/office/drawing/2014/main" id="{10A2269A-FE6C-82D5-C180-D9B85633212E}"/>
              </a:ext>
            </a:extLst>
          </p:cNvPr>
          <p:cNvSpPr/>
          <p:nvPr/>
        </p:nvSpPr>
        <p:spPr>
          <a:xfrm>
            <a:off x="5047666" y="5315705"/>
            <a:ext cx="185008" cy="1916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3BD94A1-2325-14F4-08CE-6BF3E42FF130}"/>
              </a:ext>
            </a:extLst>
          </p:cNvPr>
          <p:cNvSpPr>
            <a:spLocks/>
          </p:cNvSpPr>
          <p:nvPr/>
        </p:nvSpPr>
        <p:spPr bwMode="auto">
          <a:xfrm>
            <a:off x="2635466" y="1020932"/>
            <a:ext cx="4809291" cy="5255521"/>
          </a:xfrm>
          <a:custGeom>
            <a:avLst/>
            <a:gdLst/>
            <a:ahLst/>
            <a:cxnLst/>
            <a:rect l="0" t="0" r="r" b="b"/>
            <a:pathLst>
              <a:path w="171538" h="252769">
                <a:moveTo>
                  <a:pt x="157557" y="10486"/>
                </a:moveTo>
                <a:lnTo>
                  <a:pt x="156864" y="10244"/>
                </a:lnTo>
                <a:lnTo>
                  <a:pt x="155656" y="9215"/>
                </a:lnTo>
                <a:lnTo>
                  <a:pt x="153780" y="9844"/>
                </a:lnTo>
                <a:lnTo>
                  <a:pt x="151680" y="10289"/>
                </a:lnTo>
                <a:lnTo>
                  <a:pt x="150186" y="9543"/>
                </a:lnTo>
                <a:lnTo>
                  <a:pt x="149322" y="7920"/>
                </a:lnTo>
                <a:lnTo>
                  <a:pt x="149190" y="4870"/>
                </a:lnTo>
                <a:lnTo>
                  <a:pt x="148676" y="3874"/>
                </a:lnTo>
                <a:lnTo>
                  <a:pt x="147991" y="5115"/>
                </a:lnTo>
                <a:lnTo>
                  <a:pt x="147568" y="7607"/>
                </a:lnTo>
                <a:lnTo>
                  <a:pt x="145672" y="9715"/>
                </a:lnTo>
                <a:lnTo>
                  <a:pt x="144776" y="9843"/>
                </a:lnTo>
                <a:lnTo>
                  <a:pt x="143521" y="9248"/>
                </a:lnTo>
                <a:lnTo>
                  <a:pt x="142636" y="8558"/>
                </a:lnTo>
                <a:lnTo>
                  <a:pt x="140915" y="8664"/>
                </a:lnTo>
                <a:lnTo>
                  <a:pt x="140311" y="10095"/>
                </a:lnTo>
                <a:lnTo>
                  <a:pt x="139552" y="9488"/>
                </a:lnTo>
                <a:lnTo>
                  <a:pt x="136865" y="10538"/>
                </a:lnTo>
                <a:lnTo>
                  <a:pt x="135178" y="10945"/>
                </a:lnTo>
                <a:lnTo>
                  <a:pt x="133710" y="11602"/>
                </a:lnTo>
                <a:lnTo>
                  <a:pt x="129293" y="9871"/>
                </a:lnTo>
                <a:lnTo>
                  <a:pt x="127261" y="7473"/>
                </a:lnTo>
                <a:lnTo>
                  <a:pt x="125210" y="4062"/>
                </a:lnTo>
                <a:lnTo>
                  <a:pt x="124484" y="1927"/>
                </a:lnTo>
                <a:lnTo>
                  <a:pt x="124820" y="0"/>
                </a:lnTo>
                <a:lnTo>
                  <a:pt x="123870" y="12"/>
                </a:lnTo>
                <a:lnTo>
                  <a:pt x="120943" y="1480"/>
                </a:lnTo>
                <a:lnTo>
                  <a:pt x="119875" y="1764"/>
                </a:lnTo>
                <a:lnTo>
                  <a:pt x="118823" y="2483"/>
                </a:lnTo>
                <a:cubicBezTo>
                  <a:pt x="118698" y="3312"/>
                  <a:pt x="118574" y="4142"/>
                  <a:pt x="118449" y="4971"/>
                </a:cubicBezTo>
                <a:lnTo>
                  <a:pt x="116746" y="15852"/>
                </a:lnTo>
                <a:lnTo>
                  <a:pt x="115464" y="18763"/>
                </a:lnTo>
                <a:lnTo>
                  <a:pt x="114030" y="23287"/>
                </a:lnTo>
                <a:lnTo>
                  <a:pt x="111835" y="29457"/>
                </a:lnTo>
                <a:lnTo>
                  <a:pt x="108193" y="36244"/>
                </a:lnTo>
                <a:lnTo>
                  <a:pt x="106615" y="37192"/>
                </a:lnTo>
                <a:lnTo>
                  <a:pt x="99735" y="41498"/>
                </a:lnTo>
                <a:lnTo>
                  <a:pt x="99424" y="41716"/>
                </a:lnTo>
                <a:lnTo>
                  <a:pt x="95787" y="44792"/>
                </a:lnTo>
                <a:lnTo>
                  <a:pt x="92437" y="47247"/>
                </a:lnTo>
                <a:lnTo>
                  <a:pt x="91885" y="49829"/>
                </a:lnTo>
                <a:lnTo>
                  <a:pt x="90455" y="52438"/>
                </a:lnTo>
                <a:lnTo>
                  <a:pt x="88361" y="54918"/>
                </a:lnTo>
                <a:lnTo>
                  <a:pt x="86476" y="57501"/>
                </a:lnTo>
                <a:lnTo>
                  <a:pt x="85803" y="58849"/>
                </a:lnTo>
                <a:lnTo>
                  <a:pt x="86467" y="59622"/>
                </a:lnTo>
                <a:lnTo>
                  <a:pt x="85876" y="60897"/>
                </a:lnTo>
                <a:cubicBezTo>
                  <a:pt x="85924" y="61244"/>
                  <a:pt x="85985" y="61683"/>
                  <a:pt x="86033" y="62030"/>
                </a:cubicBezTo>
                <a:lnTo>
                  <a:pt x="86529" y="62957"/>
                </a:lnTo>
                <a:cubicBezTo>
                  <a:pt x="86449" y="63092"/>
                  <a:pt x="86370" y="63228"/>
                  <a:pt x="86290" y="63363"/>
                </a:cubicBezTo>
                <a:cubicBezTo>
                  <a:pt x="86195" y="63722"/>
                  <a:pt x="85985" y="64629"/>
                  <a:pt x="85878" y="65207"/>
                </a:cubicBezTo>
                <a:cubicBezTo>
                  <a:pt x="85802" y="65749"/>
                  <a:pt x="85727" y="66291"/>
                  <a:pt x="85651" y="66833"/>
                </a:cubicBezTo>
                <a:lnTo>
                  <a:pt x="85765" y="68171"/>
                </a:lnTo>
                <a:lnTo>
                  <a:pt x="84719" y="68713"/>
                </a:lnTo>
                <a:lnTo>
                  <a:pt x="83296" y="70354"/>
                </a:lnTo>
                <a:lnTo>
                  <a:pt x="82189" y="72419"/>
                </a:lnTo>
                <a:lnTo>
                  <a:pt x="80898" y="76041"/>
                </a:lnTo>
                <a:lnTo>
                  <a:pt x="79958" y="78912"/>
                </a:lnTo>
                <a:lnTo>
                  <a:pt x="80798" y="79925"/>
                </a:lnTo>
                <a:lnTo>
                  <a:pt x="79867" y="81528"/>
                </a:lnTo>
                <a:cubicBezTo>
                  <a:pt x="79942" y="82017"/>
                  <a:pt x="80018" y="82507"/>
                  <a:pt x="80093" y="82996"/>
                </a:cubicBezTo>
                <a:cubicBezTo>
                  <a:pt x="80199" y="83538"/>
                  <a:pt x="80306" y="84079"/>
                  <a:pt x="80412" y="84621"/>
                </a:cubicBezTo>
                <a:lnTo>
                  <a:pt x="80877" y="86049"/>
                </a:lnTo>
                <a:lnTo>
                  <a:pt x="79516" y="89801"/>
                </a:lnTo>
                <a:lnTo>
                  <a:pt x="80014" y="91131"/>
                </a:lnTo>
                <a:lnTo>
                  <a:pt x="81029" y="90892"/>
                </a:lnTo>
                <a:lnTo>
                  <a:pt x="82519" y="92778"/>
                </a:lnTo>
                <a:lnTo>
                  <a:pt x="82774" y="95343"/>
                </a:lnTo>
                <a:cubicBezTo>
                  <a:pt x="82603" y="97070"/>
                  <a:pt x="82431" y="98797"/>
                  <a:pt x="82260" y="100524"/>
                </a:cubicBezTo>
                <a:lnTo>
                  <a:pt x="81547" y="102804"/>
                </a:lnTo>
                <a:lnTo>
                  <a:pt x="80045" y="105485"/>
                </a:lnTo>
                <a:lnTo>
                  <a:pt x="78209" y="108920"/>
                </a:lnTo>
                <a:lnTo>
                  <a:pt x="77093" y="112003"/>
                </a:lnTo>
                <a:lnTo>
                  <a:pt x="74906" y="115319"/>
                </a:lnTo>
                <a:lnTo>
                  <a:pt x="74272" y="116549"/>
                </a:lnTo>
                <a:cubicBezTo>
                  <a:pt x="74149" y="117039"/>
                  <a:pt x="74027" y="117530"/>
                  <a:pt x="73904" y="118020"/>
                </a:cubicBezTo>
                <a:lnTo>
                  <a:pt x="72933" y="117756"/>
                </a:lnTo>
                <a:lnTo>
                  <a:pt x="67754" y="123003"/>
                </a:lnTo>
                <a:lnTo>
                  <a:pt x="64295" y="127994"/>
                </a:lnTo>
                <a:lnTo>
                  <a:pt x="60584" y="131136"/>
                </a:lnTo>
                <a:lnTo>
                  <a:pt x="59670" y="131066"/>
                </a:lnTo>
                <a:lnTo>
                  <a:pt x="54047" y="134587"/>
                </a:lnTo>
                <a:lnTo>
                  <a:pt x="48555" y="134944"/>
                </a:lnTo>
                <a:lnTo>
                  <a:pt x="46232" y="138244"/>
                </a:lnTo>
                <a:lnTo>
                  <a:pt x="44341" y="143480"/>
                </a:lnTo>
                <a:lnTo>
                  <a:pt x="42793" y="149617"/>
                </a:lnTo>
                <a:lnTo>
                  <a:pt x="41183" y="155225"/>
                </a:lnTo>
                <a:lnTo>
                  <a:pt x="39971" y="157518"/>
                </a:lnTo>
                <a:lnTo>
                  <a:pt x="39167" y="157574"/>
                </a:lnTo>
                <a:lnTo>
                  <a:pt x="35255" y="161045"/>
                </a:lnTo>
                <a:lnTo>
                  <a:pt x="33714" y="161051"/>
                </a:lnTo>
                <a:lnTo>
                  <a:pt x="33852" y="162484"/>
                </a:lnTo>
                <a:lnTo>
                  <a:pt x="31976" y="163900"/>
                </a:lnTo>
                <a:lnTo>
                  <a:pt x="30627" y="165730"/>
                </a:lnTo>
                <a:cubicBezTo>
                  <a:pt x="30545" y="166808"/>
                  <a:pt x="30464" y="167885"/>
                  <a:pt x="30382" y="168963"/>
                </a:cubicBezTo>
                <a:lnTo>
                  <a:pt x="29483" y="172614"/>
                </a:lnTo>
                <a:lnTo>
                  <a:pt x="28263" y="176202"/>
                </a:lnTo>
                <a:cubicBezTo>
                  <a:pt x="28232" y="176708"/>
                  <a:pt x="28202" y="177215"/>
                  <a:pt x="28171" y="177721"/>
                </a:cubicBezTo>
                <a:lnTo>
                  <a:pt x="26977" y="180064"/>
                </a:lnTo>
                <a:cubicBezTo>
                  <a:pt x="26962" y="182243"/>
                  <a:pt x="26948" y="184423"/>
                  <a:pt x="26933" y="186602"/>
                </a:cubicBezTo>
                <a:lnTo>
                  <a:pt x="26402" y="188098"/>
                </a:lnTo>
                <a:lnTo>
                  <a:pt x="25670" y="189306"/>
                </a:lnTo>
                <a:cubicBezTo>
                  <a:pt x="25690" y="189690"/>
                  <a:pt x="25709" y="190075"/>
                  <a:pt x="25729" y="190459"/>
                </a:cubicBezTo>
                <a:lnTo>
                  <a:pt x="23646" y="193162"/>
                </a:lnTo>
                <a:lnTo>
                  <a:pt x="23048" y="192859"/>
                </a:lnTo>
                <a:lnTo>
                  <a:pt x="21749" y="194581"/>
                </a:lnTo>
                <a:lnTo>
                  <a:pt x="21434" y="196117"/>
                </a:lnTo>
                <a:lnTo>
                  <a:pt x="19315" y="198404"/>
                </a:lnTo>
                <a:lnTo>
                  <a:pt x="17964" y="200345"/>
                </a:lnTo>
                <a:lnTo>
                  <a:pt x="16845" y="200652"/>
                </a:lnTo>
                <a:lnTo>
                  <a:pt x="14307" y="204513"/>
                </a:lnTo>
                <a:lnTo>
                  <a:pt x="12950" y="207839"/>
                </a:lnTo>
                <a:lnTo>
                  <a:pt x="13992" y="207523"/>
                </a:lnTo>
                <a:lnTo>
                  <a:pt x="14701" y="205882"/>
                </a:lnTo>
                <a:lnTo>
                  <a:pt x="16067" y="203957"/>
                </a:lnTo>
                <a:lnTo>
                  <a:pt x="16572" y="204426"/>
                </a:lnTo>
                <a:lnTo>
                  <a:pt x="15800" y="206455"/>
                </a:lnTo>
                <a:lnTo>
                  <a:pt x="13518" y="209874"/>
                </a:lnTo>
                <a:lnTo>
                  <a:pt x="12414" y="213349"/>
                </a:lnTo>
                <a:lnTo>
                  <a:pt x="11016" y="216187"/>
                </a:lnTo>
                <a:lnTo>
                  <a:pt x="11545" y="217917"/>
                </a:lnTo>
                <a:lnTo>
                  <a:pt x="11027" y="219130"/>
                </a:lnTo>
                <a:lnTo>
                  <a:pt x="9645" y="220544"/>
                </a:lnTo>
                <a:lnTo>
                  <a:pt x="9147" y="222419"/>
                </a:lnTo>
                <a:cubicBezTo>
                  <a:pt x="9205" y="223370"/>
                  <a:pt x="9264" y="224322"/>
                  <a:pt x="9322" y="225273"/>
                </a:cubicBezTo>
                <a:lnTo>
                  <a:pt x="6430" y="230108"/>
                </a:lnTo>
                <a:lnTo>
                  <a:pt x="4884" y="230715"/>
                </a:lnTo>
                <a:lnTo>
                  <a:pt x="4135" y="233297"/>
                </a:lnTo>
                <a:lnTo>
                  <a:pt x="2371" y="237104"/>
                </a:lnTo>
                <a:cubicBezTo>
                  <a:pt x="2428" y="237823"/>
                  <a:pt x="2484" y="238543"/>
                  <a:pt x="2541" y="239262"/>
                </a:cubicBezTo>
                <a:lnTo>
                  <a:pt x="1629" y="241048"/>
                </a:lnTo>
                <a:cubicBezTo>
                  <a:pt x="1478" y="241881"/>
                  <a:pt x="1326" y="242713"/>
                  <a:pt x="1175" y="243546"/>
                </a:cubicBezTo>
                <a:cubicBezTo>
                  <a:pt x="1159" y="244067"/>
                  <a:pt x="1143" y="244589"/>
                  <a:pt x="1127" y="245110"/>
                </a:cubicBezTo>
                <a:cubicBezTo>
                  <a:pt x="1031" y="245764"/>
                  <a:pt x="936" y="246419"/>
                  <a:pt x="840" y="247073"/>
                </a:cubicBezTo>
                <a:lnTo>
                  <a:pt x="0" y="248687"/>
                </a:lnTo>
                <a:cubicBezTo>
                  <a:pt x="38" y="250048"/>
                  <a:pt x="77" y="251408"/>
                  <a:pt x="115" y="252769"/>
                </a:cubicBezTo>
                <a:lnTo>
                  <a:pt x="621" y="252710"/>
                </a:lnTo>
                <a:lnTo>
                  <a:pt x="1003" y="251447"/>
                </a:lnTo>
                <a:cubicBezTo>
                  <a:pt x="937" y="250527"/>
                  <a:pt x="870" y="249607"/>
                  <a:pt x="804" y="248687"/>
                </a:cubicBezTo>
                <a:lnTo>
                  <a:pt x="2207" y="245967"/>
                </a:lnTo>
                <a:lnTo>
                  <a:pt x="47584" y="246048"/>
                </a:lnTo>
                <a:cubicBezTo>
                  <a:pt x="47294" y="236512"/>
                  <a:pt x="47005" y="226976"/>
                  <a:pt x="46715" y="217440"/>
                </a:cubicBezTo>
                <a:lnTo>
                  <a:pt x="48367" y="214368"/>
                </a:lnTo>
                <a:lnTo>
                  <a:pt x="50494" y="212437"/>
                </a:lnTo>
                <a:lnTo>
                  <a:pt x="51714" y="211841"/>
                </a:lnTo>
                <a:lnTo>
                  <a:pt x="54076" y="211624"/>
                </a:lnTo>
                <a:lnTo>
                  <a:pt x="55722" y="211046"/>
                </a:lnTo>
                <a:lnTo>
                  <a:pt x="58507" y="211190"/>
                </a:lnTo>
                <a:cubicBezTo>
                  <a:pt x="58438" y="205516"/>
                  <a:pt x="58364" y="199649"/>
                  <a:pt x="58295" y="193975"/>
                </a:cubicBezTo>
                <a:cubicBezTo>
                  <a:pt x="58348" y="185671"/>
                  <a:pt x="58402" y="177367"/>
                  <a:pt x="58455" y="169063"/>
                </a:cubicBezTo>
                <a:lnTo>
                  <a:pt x="94669" y="167992"/>
                </a:lnTo>
                <a:cubicBezTo>
                  <a:pt x="94625" y="160851"/>
                  <a:pt x="94580" y="153710"/>
                  <a:pt x="94536" y="146569"/>
                </a:cubicBezTo>
                <a:lnTo>
                  <a:pt x="94371" y="123425"/>
                </a:lnTo>
                <a:lnTo>
                  <a:pt x="95508" y="121594"/>
                </a:lnTo>
                <a:lnTo>
                  <a:pt x="96309" y="121610"/>
                </a:lnTo>
                <a:lnTo>
                  <a:pt x="98175" y="118700"/>
                </a:lnTo>
                <a:lnTo>
                  <a:pt x="101114" y="116135"/>
                </a:lnTo>
                <a:lnTo>
                  <a:pt x="106078" y="110968"/>
                </a:lnTo>
                <a:lnTo>
                  <a:pt x="108920" y="108824"/>
                </a:lnTo>
                <a:lnTo>
                  <a:pt x="112138" y="108962"/>
                </a:lnTo>
                <a:lnTo>
                  <a:pt x="114277" y="108673"/>
                </a:lnTo>
                <a:lnTo>
                  <a:pt x="115305" y="108072"/>
                </a:lnTo>
                <a:lnTo>
                  <a:pt x="117550" y="107823"/>
                </a:lnTo>
                <a:lnTo>
                  <a:pt x="117946" y="108745"/>
                </a:lnTo>
                <a:lnTo>
                  <a:pt x="119014" y="108339"/>
                </a:lnTo>
                <a:lnTo>
                  <a:pt x="119886" y="108428"/>
                </a:lnTo>
                <a:lnTo>
                  <a:pt x="120301" y="108161"/>
                </a:lnTo>
                <a:lnTo>
                  <a:pt x="121408" y="108095"/>
                </a:lnTo>
                <a:lnTo>
                  <a:pt x="122362" y="107478"/>
                </a:lnTo>
                <a:lnTo>
                  <a:pt x="123466" y="107733"/>
                </a:lnTo>
                <a:lnTo>
                  <a:pt x="124285" y="108584"/>
                </a:lnTo>
                <a:lnTo>
                  <a:pt x="125778" y="109040"/>
                </a:lnTo>
                <a:lnTo>
                  <a:pt x="126703" y="108322"/>
                </a:lnTo>
                <a:cubicBezTo>
                  <a:pt x="126728" y="107699"/>
                  <a:pt x="126754" y="107076"/>
                  <a:pt x="126779" y="106453"/>
                </a:cubicBezTo>
                <a:lnTo>
                  <a:pt x="127396" y="106219"/>
                </a:lnTo>
                <a:lnTo>
                  <a:pt x="128080" y="106302"/>
                </a:lnTo>
                <a:cubicBezTo>
                  <a:pt x="128118" y="105673"/>
                  <a:pt x="128155" y="105045"/>
                  <a:pt x="128193" y="104416"/>
                </a:cubicBezTo>
                <a:lnTo>
                  <a:pt x="129398" y="102194"/>
                </a:lnTo>
                <a:lnTo>
                  <a:pt x="130930" y="99753"/>
                </a:lnTo>
                <a:lnTo>
                  <a:pt x="132569" y="97314"/>
                </a:lnTo>
                <a:lnTo>
                  <a:pt x="133328" y="97283"/>
                </a:lnTo>
                <a:lnTo>
                  <a:pt x="134386" y="96698"/>
                </a:lnTo>
                <a:lnTo>
                  <a:pt x="140731" y="89509"/>
                </a:lnTo>
                <a:lnTo>
                  <a:pt x="145165" y="85408"/>
                </a:lnTo>
                <a:lnTo>
                  <a:pt x="147264" y="81669"/>
                </a:lnTo>
                <a:lnTo>
                  <a:pt x="146981" y="80768"/>
                </a:lnTo>
                <a:cubicBezTo>
                  <a:pt x="147007" y="80438"/>
                  <a:pt x="147034" y="80107"/>
                  <a:pt x="147060" y="79777"/>
                </a:cubicBezTo>
                <a:lnTo>
                  <a:pt x="145718" y="78353"/>
                </a:lnTo>
                <a:lnTo>
                  <a:pt x="144775" y="78569"/>
                </a:lnTo>
                <a:cubicBezTo>
                  <a:pt x="144771" y="77764"/>
                  <a:pt x="144766" y="76960"/>
                  <a:pt x="144762" y="76155"/>
                </a:cubicBezTo>
                <a:lnTo>
                  <a:pt x="145776" y="74959"/>
                </a:lnTo>
                <a:cubicBezTo>
                  <a:pt x="145766" y="73781"/>
                  <a:pt x="145757" y="72603"/>
                  <a:pt x="145747" y="71425"/>
                </a:cubicBezTo>
                <a:lnTo>
                  <a:pt x="147742" y="70507"/>
                </a:lnTo>
                <a:lnTo>
                  <a:pt x="149387" y="68977"/>
                </a:lnTo>
                <a:cubicBezTo>
                  <a:pt x="149497" y="68639"/>
                  <a:pt x="149608" y="68302"/>
                  <a:pt x="149718" y="67964"/>
                </a:cubicBezTo>
                <a:lnTo>
                  <a:pt x="151389" y="67584"/>
                </a:lnTo>
                <a:lnTo>
                  <a:pt x="152154" y="67203"/>
                </a:lnTo>
                <a:lnTo>
                  <a:pt x="152845" y="67203"/>
                </a:lnTo>
                <a:lnTo>
                  <a:pt x="153795" y="65519"/>
                </a:lnTo>
                <a:cubicBezTo>
                  <a:pt x="153771" y="64509"/>
                  <a:pt x="153746" y="63499"/>
                  <a:pt x="153722" y="62489"/>
                </a:cubicBezTo>
                <a:lnTo>
                  <a:pt x="156298" y="61613"/>
                </a:lnTo>
                <a:lnTo>
                  <a:pt x="158784" y="60862"/>
                </a:lnTo>
                <a:lnTo>
                  <a:pt x="161473" y="60641"/>
                </a:lnTo>
                <a:lnTo>
                  <a:pt x="162248" y="60001"/>
                </a:lnTo>
                <a:lnTo>
                  <a:pt x="165362" y="60072"/>
                </a:lnTo>
                <a:lnTo>
                  <a:pt x="166522" y="59392"/>
                </a:lnTo>
                <a:lnTo>
                  <a:pt x="167291" y="60020"/>
                </a:lnTo>
                <a:lnTo>
                  <a:pt x="168406" y="60086"/>
                </a:lnTo>
                <a:lnTo>
                  <a:pt x="169045" y="60513"/>
                </a:lnTo>
                <a:lnTo>
                  <a:pt x="170042" y="60513"/>
                </a:lnTo>
                <a:lnTo>
                  <a:pt x="171097" y="60175"/>
                </a:lnTo>
                <a:cubicBezTo>
                  <a:pt x="171010" y="59739"/>
                  <a:pt x="170922" y="59304"/>
                  <a:pt x="170835" y="58868"/>
                </a:cubicBezTo>
                <a:cubicBezTo>
                  <a:pt x="170792" y="58404"/>
                  <a:pt x="170748" y="57940"/>
                  <a:pt x="170705" y="57476"/>
                </a:cubicBezTo>
                <a:cubicBezTo>
                  <a:pt x="170697" y="56975"/>
                  <a:pt x="170690" y="56475"/>
                  <a:pt x="170682" y="55974"/>
                </a:cubicBezTo>
                <a:lnTo>
                  <a:pt x="171538" y="53642"/>
                </a:lnTo>
                <a:lnTo>
                  <a:pt x="170014" y="50962"/>
                </a:lnTo>
                <a:lnTo>
                  <a:pt x="168655" y="49135"/>
                </a:lnTo>
                <a:lnTo>
                  <a:pt x="166318" y="46179"/>
                </a:lnTo>
                <a:lnTo>
                  <a:pt x="165626" y="42125"/>
                </a:lnTo>
                <a:lnTo>
                  <a:pt x="164960" y="41157"/>
                </a:lnTo>
                <a:lnTo>
                  <a:pt x="164089" y="39764"/>
                </a:lnTo>
                <a:cubicBezTo>
                  <a:pt x="164014" y="38387"/>
                  <a:pt x="164198" y="37215"/>
                  <a:pt x="164123" y="35838"/>
                </a:cubicBezTo>
                <a:lnTo>
                  <a:pt x="162999" y="33108"/>
                </a:lnTo>
                <a:lnTo>
                  <a:pt x="163527" y="30580"/>
                </a:lnTo>
                <a:lnTo>
                  <a:pt x="163106" y="29270"/>
                </a:lnTo>
                <a:cubicBezTo>
                  <a:pt x="163156" y="28601"/>
                  <a:pt x="163205" y="27931"/>
                  <a:pt x="163255" y="27262"/>
                </a:cubicBezTo>
                <a:lnTo>
                  <a:pt x="162830" y="26095"/>
                </a:lnTo>
                <a:cubicBezTo>
                  <a:pt x="162835" y="25466"/>
                  <a:pt x="162840" y="24836"/>
                  <a:pt x="162845" y="24207"/>
                </a:cubicBezTo>
                <a:cubicBezTo>
                  <a:pt x="162731" y="23700"/>
                  <a:pt x="162616" y="23194"/>
                  <a:pt x="162502" y="22687"/>
                </a:cubicBezTo>
                <a:lnTo>
                  <a:pt x="161761" y="19540"/>
                </a:lnTo>
                <a:lnTo>
                  <a:pt x="160996" y="17144"/>
                </a:lnTo>
                <a:cubicBezTo>
                  <a:pt x="161095" y="16717"/>
                  <a:pt x="161193" y="16290"/>
                  <a:pt x="161292" y="15863"/>
                </a:cubicBezTo>
                <a:lnTo>
                  <a:pt x="159434" y="13776"/>
                </a:lnTo>
                <a:lnTo>
                  <a:pt x="158534" y="12623"/>
                </a:lnTo>
                <a:lnTo>
                  <a:pt x="157557" y="1048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圆角矩形 68">
            <a:extLst>
              <a:ext uri="{FF2B5EF4-FFF2-40B4-BE49-F238E27FC236}">
                <a16:creationId xmlns:a16="http://schemas.microsoft.com/office/drawing/2014/main" id="{ECC85154-5B2A-23FD-E093-B530C32BAD54}"/>
              </a:ext>
            </a:extLst>
          </p:cNvPr>
          <p:cNvSpPr/>
          <p:nvPr/>
        </p:nvSpPr>
        <p:spPr>
          <a:xfrm>
            <a:off x="4381601" y="1484898"/>
            <a:ext cx="1142465" cy="2781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/>
              <a:t>RBT</a:t>
            </a:r>
            <a:endParaRPr lang="en-US" altLang="zh-CN" sz="1200" b="1" kern="0" dirty="0"/>
          </a:p>
        </p:txBody>
      </p:sp>
      <p:cxnSp>
        <p:nvCxnSpPr>
          <p:cNvPr id="11" name="肘形连接符 187">
            <a:extLst>
              <a:ext uri="{FF2B5EF4-FFF2-40B4-BE49-F238E27FC236}">
                <a16:creationId xmlns:a16="http://schemas.microsoft.com/office/drawing/2014/main" id="{98E2844B-D9D4-EC3F-31B5-55B778A866A1}"/>
              </a:ext>
            </a:extLst>
          </p:cNvPr>
          <p:cNvCxnSpPr>
            <a:cxnSpLocks/>
            <a:stCxn id="41" idx="0"/>
            <a:endCxn id="10" idx="3"/>
          </p:cNvCxnSpPr>
          <p:nvPr/>
        </p:nvCxnSpPr>
        <p:spPr>
          <a:xfrm rot="16200000" flipV="1">
            <a:off x="5614274" y="1533762"/>
            <a:ext cx="49240" cy="229656"/>
          </a:xfrm>
          <a:prstGeom prst="bentConnector2">
            <a:avLst/>
          </a:prstGeom>
          <a:noFill/>
          <a:ln w="9525">
            <a:solidFill>
              <a:srgbClr val="FF0000"/>
            </a:solidFill>
            <a:prstDash val="sysDash"/>
            <a:miter lim="800000"/>
            <a:headEnd/>
            <a:tailEnd/>
          </a:ln>
        </p:spPr>
      </p:cxnSp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8363570E-F28C-79C3-6ED5-40EF52C98A4A}"/>
              </a:ext>
            </a:extLst>
          </p:cNvPr>
          <p:cNvSpPr/>
          <p:nvPr/>
        </p:nvSpPr>
        <p:spPr>
          <a:xfrm>
            <a:off x="5007847" y="3748073"/>
            <a:ext cx="108000" cy="90000"/>
          </a:xfrm>
          <a:prstGeom prst="triangle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A65DE27A-1BB6-6130-214D-CC63570D7C47}"/>
              </a:ext>
            </a:extLst>
          </p:cNvPr>
          <p:cNvSpPr/>
          <p:nvPr/>
        </p:nvSpPr>
        <p:spPr>
          <a:xfrm>
            <a:off x="5494130" y="2715339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57A7D21D-C1B9-284E-ADD0-7386039931C5}"/>
              </a:ext>
            </a:extLst>
          </p:cNvPr>
          <p:cNvSpPr/>
          <p:nvPr/>
        </p:nvSpPr>
        <p:spPr>
          <a:xfrm>
            <a:off x="5512387" y="1872613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4685F7A2-BA17-2BEF-03CE-257A4DEC3517}"/>
              </a:ext>
            </a:extLst>
          </p:cNvPr>
          <p:cNvSpPr/>
          <p:nvPr/>
        </p:nvSpPr>
        <p:spPr>
          <a:xfrm>
            <a:off x="6128912" y="1823582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05318C03-BE89-D52B-BBA1-56546801AC5E}"/>
              </a:ext>
            </a:extLst>
          </p:cNvPr>
          <p:cNvSpPr/>
          <p:nvPr/>
        </p:nvSpPr>
        <p:spPr>
          <a:xfrm>
            <a:off x="5071691" y="5621963"/>
            <a:ext cx="126000" cy="108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椭圆 114">
            <a:extLst>
              <a:ext uri="{FF2B5EF4-FFF2-40B4-BE49-F238E27FC236}">
                <a16:creationId xmlns:a16="http://schemas.microsoft.com/office/drawing/2014/main" id="{98A2F83B-7315-FFBE-66D1-5E2242551428}"/>
              </a:ext>
            </a:extLst>
          </p:cNvPr>
          <p:cNvSpPr/>
          <p:nvPr/>
        </p:nvSpPr>
        <p:spPr>
          <a:xfrm>
            <a:off x="5716068" y="170482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1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41" name="椭圆 115">
            <a:extLst>
              <a:ext uri="{FF2B5EF4-FFF2-40B4-BE49-F238E27FC236}">
                <a16:creationId xmlns:a16="http://schemas.microsoft.com/office/drawing/2014/main" id="{E973F778-7C78-F7DF-87A1-6C457E3205A5}"/>
              </a:ext>
            </a:extLst>
          </p:cNvPr>
          <p:cNvSpPr/>
          <p:nvPr/>
        </p:nvSpPr>
        <p:spPr>
          <a:xfrm>
            <a:off x="5681722" y="1673210"/>
            <a:ext cx="144000" cy="144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45" name="Text Box 16">
            <a:extLst>
              <a:ext uri="{FF2B5EF4-FFF2-40B4-BE49-F238E27FC236}">
                <a16:creationId xmlns:a16="http://schemas.microsoft.com/office/drawing/2014/main" id="{E6320A57-7EEE-C78D-40A9-7CC4378AB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492" y="5773648"/>
            <a:ext cx="1724661" cy="2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1"/>
              </a:buClr>
              <a:buSzPct val="50000"/>
            </a:pPr>
            <a:r>
              <a:rPr lang="en-US" altLang="zh-CN" sz="1100" dirty="0">
                <a:latin typeface="Calibri" pitchFamily="34" charset="0"/>
                <a:cs typeface="Calibri" pitchFamily="34" charset="0"/>
              </a:rPr>
              <a:t>Future Seismic Stations</a:t>
            </a:r>
          </a:p>
        </p:txBody>
      </p:sp>
      <p:sp>
        <p:nvSpPr>
          <p:cNvPr id="54" name="Étoile : 5 branches 53">
            <a:extLst>
              <a:ext uri="{FF2B5EF4-FFF2-40B4-BE49-F238E27FC236}">
                <a16:creationId xmlns:a16="http://schemas.microsoft.com/office/drawing/2014/main" id="{751C95F1-1427-6741-6841-C417A43174C8}"/>
              </a:ext>
            </a:extLst>
          </p:cNvPr>
          <p:cNvSpPr/>
          <p:nvPr/>
        </p:nvSpPr>
        <p:spPr>
          <a:xfrm>
            <a:off x="5169068" y="2762530"/>
            <a:ext cx="144000" cy="144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圆角矩形 71">
            <a:extLst>
              <a:ext uri="{FF2B5EF4-FFF2-40B4-BE49-F238E27FC236}">
                <a16:creationId xmlns:a16="http://schemas.microsoft.com/office/drawing/2014/main" id="{7C5C0F24-3E19-7A2C-D7C2-80D1F743DD02}"/>
              </a:ext>
            </a:extLst>
          </p:cNvPr>
          <p:cNvSpPr/>
          <p:nvPr/>
        </p:nvSpPr>
        <p:spPr>
          <a:xfrm>
            <a:off x="7139355" y="2352431"/>
            <a:ext cx="1699440" cy="2500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b="1" kern="0" dirty="0">
                <a:solidFill>
                  <a:sysClr val="windowText" lastClr="000000"/>
                </a:solidFill>
              </a:rPr>
              <a:t>AL </a:t>
            </a:r>
            <a:r>
              <a:rPr lang="en-US" altLang="zh-CN" b="1" kern="0" dirty="0" err="1">
                <a:solidFill>
                  <a:sysClr val="windowText" lastClr="000000"/>
                </a:solidFill>
              </a:rPr>
              <a:t>Haouz</a:t>
            </a:r>
            <a:r>
              <a:rPr lang="en-US" altLang="zh-CN" b="1" kern="0" dirty="0">
                <a:solidFill>
                  <a:sysClr val="windowText" lastClr="000000"/>
                </a:solidFill>
              </a:rPr>
              <a:t> Region</a:t>
            </a:r>
          </a:p>
        </p:txBody>
      </p:sp>
      <p:cxnSp>
        <p:nvCxnSpPr>
          <p:cNvPr id="57" name="肘形连接符 205">
            <a:extLst>
              <a:ext uri="{FF2B5EF4-FFF2-40B4-BE49-F238E27FC236}">
                <a16:creationId xmlns:a16="http://schemas.microsoft.com/office/drawing/2014/main" id="{0CEAC6F1-B075-47C2-FCEF-E83E5CAFF42C}"/>
              </a:ext>
            </a:extLst>
          </p:cNvPr>
          <p:cNvCxnSpPr>
            <a:cxnSpLocks/>
            <a:stCxn id="54" idx="0"/>
            <a:endCxn id="56" idx="1"/>
          </p:cNvCxnSpPr>
          <p:nvPr/>
        </p:nvCxnSpPr>
        <p:spPr>
          <a:xfrm rot="5400000" flipH="1" flipV="1">
            <a:off x="6047685" y="1670861"/>
            <a:ext cx="285053" cy="1898287"/>
          </a:xfrm>
          <a:prstGeom prst="bentConnector2">
            <a:avLst/>
          </a:prstGeom>
          <a:noFill/>
          <a:ln w="9525">
            <a:solidFill>
              <a:srgbClr val="002060"/>
            </a:solidFill>
            <a:prstDash val="sysDash"/>
            <a:miter lim="800000"/>
            <a:headEnd/>
            <a:tailEnd/>
          </a:ln>
        </p:spPr>
      </p:cxnSp>
      <p:sp>
        <p:nvSpPr>
          <p:cNvPr id="55" name="Étoile : 5 branches 54">
            <a:extLst>
              <a:ext uri="{FF2B5EF4-FFF2-40B4-BE49-F238E27FC236}">
                <a16:creationId xmlns:a16="http://schemas.microsoft.com/office/drawing/2014/main" id="{D5AE3F36-89ED-5270-B139-E7A829C09C50}"/>
              </a:ext>
            </a:extLst>
          </p:cNvPr>
          <p:cNvSpPr/>
          <p:nvPr/>
        </p:nvSpPr>
        <p:spPr>
          <a:xfrm>
            <a:off x="5925727" y="1334235"/>
            <a:ext cx="144000" cy="144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圆角矩形 74">
            <a:extLst>
              <a:ext uri="{FF2B5EF4-FFF2-40B4-BE49-F238E27FC236}">
                <a16:creationId xmlns:a16="http://schemas.microsoft.com/office/drawing/2014/main" id="{49301BC6-618C-CBDC-E10B-FE5BF76B9AFA}"/>
              </a:ext>
            </a:extLst>
          </p:cNvPr>
          <p:cNvSpPr/>
          <p:nvPr/>
        </p:nvSpPr>
        <p:spPr>
          <a:xfrm>
            <a:off x="3146921" y="1039683"/>
            <a:ext cx="1142465" cy="278143"/>
          </a:xfrm>
          <a:prstGeom prst="roundRect">
            <a:avLst>
              <a:gd name="adj" fmla="val 3685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LARACHE</a:t>
            </a:r>
            <a:endParaRPr lang="en-US" altLang="zh-CN" sz="12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06" name="肘形连接符 205">
            <a:extLst>
              <a:ext uri="{FF2B5EF4-FFF2-40B4-BE49-F238E27FC236}">
                <a16:creationId xmlns:a16="http://schemas.microsoft.com/office/drawing/2014/main" id="{0CF56571-E0A6-F61B-A482-930F5C6FF05B}"/>
              </a:ext>
            </a:extLst>
          </p:cNvPr>
          <p:cNvCxnSpPr>
            <a:cxnSpLocks/>
            <a:stCxn id="55" idx="0"/>
          </p:cNvCxnSpPr>
          <p:nvPr/>
        </p:nvCxnSpPr>
        <p:spPr>
          <a:xfrm rot="16200000" flipV="1">
            <a:off x="5074960" y="411468"/>
            <a:ext cx="137194" cy="1708340"/>
          </a:xfrm>
          <a:prstGeom prst="bentConnector2">
            <a:avLst/>
          </a:prstGeom>
          <a:noFill/>
          <a:ln w="9525">
            <a:solidFill>
              <a:srgbClr val="002060"/>
            </a:solidFill>
            <a:prstDash val="sysDash"/>
            <a:miter lim="800000"/>
            <a:headEnd/>
            <a:tailEnd/>
          </a:ln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A0F28C0A-2D50-AB55-26F3-59ABA6AAC585}"/>
              </a:ext>
            </a:extLst>
          </p:cNvPr>
          <p:cNvSpPr txBox="1"/>
          <p:nvPr/>
        </p:nvSpPr>
        <p:spPr>
          <a:xfrm>
            <a:off x="264722" y="0"/>
            <a:ext cx="721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4. Options for the new site installation :</a:t>
            </a:r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9AAFEB40-9BDA-94AF-4CA6-375F25A094AC}"/>
              </a:ext>
            </a:extLst>
          </p:cNvPr>
          <p:cNvSpPr/>
          <p:nvPr/>
        </p:nvSpPr>
        <p:spPr>
          <a:xfrm>
            <a:off x="5061317" y="5843114"/>
            <a:ext cx="144000" cy="144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Triangle isocèle 68">
            <a:extLst>
              <a:ext uri="{FF2B5EF4-FFF2-40B4-BE49-F238E27FC236}">
                <a16:creationId xmlns:a16="http://schemas.microsoft.com/office/drawing/2014/main" id="{4685F7A2-BA17-2BEF-03CE-257A4DEC3517}"/>
              </a:ext>
            </a:extLst>
          </p:cNvPr>
          <p:cNvSpPr/>
          <p:nvPr/>
        </p:nvSpPr>
        <p:spPr>
          <a:xfrm>
            <a:off x="6555632" y="1281038"/>
            <a:ext cx="108000" cy="90000"/>
          </a:xfrm>
          <a:prstGeom prst="triangl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8881872" y="1700783"/>
            <a:ext cx="3095152" cy="1542025"/>
            <a:chOff x="7943088" y="2249425"/>
            <a:chExt cx="3564544" cy="1755384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088" y="2249425"/>
              <a:ext cx="3564544" cy="1755384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Bouton d'action : Accueil 42">
              <a:hlinkClick r:id="" action="ppaction://hlinkshowjump?jump=firstslide" highlightClick="1"/>
            </p:cNvPr>
            <p:cNvSpPr/>
            <p:nvPr/>
          </p:nvSpPr>
          <p:spPr>
            <a:xfrm>
              <a:off x="9985248" y="2987040"/>
              <a:ext cx="146304" cy="170688"/>
            </a:xfrm>
            <a:prstGeom prst="actionButtonHom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0125456" y="2907792"/>
              <a:ext cx="1109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b="1" dirty="0" err="1">
                  <a:solidFill>
                    <a:schemeClr val="bg1"/>
                  </a:solidFill>
                </a:rPr>
                <a:t>Polydisciplinary</a:t>
              </a:r>
              <a:r>
                <a:rPr lang="fr-FR" sz="700" b="1" dirty="0">
                  <a:solidFill>
                    <a:schemeClr val="bg1"/>
                  </a:solidFill>
                </a:rPr>
                <a:t> </a:t>
              </a:r>
              <a:r>
                <a:rPr lang="fr-FR" sz="700" b="1" dirty="0" err="1">
                  <a:solidFill>
                    <a:schemeClr val="bg1"/>
                  </a:solidFill>
                </a:rPr>
                <a:t>Faculty</a:t>
              </a:r>
              <a:r>
                <a:rPr lang="fr-FR" sz="700" b="1" dirty="0">
                  <a:solidFill>
                    <a:schemeClr val="bg1"/>
                  </a:solidFill>
                </a:rPr>
                <a:t>,</a:t>
              </a:r>
            </a:p>
            <a:p>
              <a:r>
                <a:rPr lang="fr-FR" sz="700" b="1" dirty="0" err="1">
                  <a:solidFill>
                    <a:schemeClr val="bg1"/>
                  </a:solidFill>
                </a:rPr>
                <a:t>Taroudante</a:t>
              </a:r>
              <a:endParaRPr lang="fr-FR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152399" y="1078992"/>
            <a:ext cx="2962657" cy="1475195"/>
            <a:chOff x="7790689" y="333478"/>
            <a:chExt cx="3572256" cy="1787893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0689" y="333478"/>
              <a:ext cx="3572256" cy="1787893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ZoneTexte 75"/>
            <p:cNvSpPr txBox="1"/>
            <p:nvPr/>
          </p:nvSpPr>
          <p:spPr>
            <a:xfrm>
              <a:off x="9899904" y="1773936"/>
              <a:ext cx="11094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700" b="1" dirty="0" err="1">
                  <a:solidFill>
                    <a:schemeClr val="bg1"/>
                  </a:solidFill>
                </a:rPr>
                <a:t>Polydisciplinary</a:t>
              </a:r>
              <a:r>
                <a:rPr lang="fr-FR" sz="700" b="1" dirty="0">
                  <a:solidFill>
                    <a:schemeClr val="bg1"/>
                  </a:solidFill>
                </a:rPr>
                <a:t> </a:t>
              </a:r>
              <a:r>
                <a:rPr lang="fr-FR" sz="700" b="1" dirty="0" err="1">
                  <a:solidFill>
                    <a:schemeClr val="bg1"/>
                  </a:solidFill>
                </a:rPr>
                <a:t>Faculty</a:t>
              </a:r>
              <a:r>
                <a:rPr lang="fr-FR" sz="700" b="1" dirty="0">
                  <a:solidFill>
                    <a:schemeClr val="bg1"/>
                  </a:solidFill>
                </a:rPr>
                <a:t>, Larache</a:t>
              </a:r>
            </a:p>
          </p:txBody>
        </p:sp>
        <p:sp>
          <p:nvSpPr>
            <p:cNvPr id="77" name="Bouton d'action : Accueil 76">
              <a:hlinkClick r:id="" action="ppaction://hlinkshowjump?jump=firstslide" highlightClick="1"/>
            </p:cNvPr>
            <p:cNvSpPr/>
            <p:nvPr/>
          </p:nvSpPr>
          <p:spPr>
            <a:xfrm>
              <a:off x="9784080" y="1822704"/>
              <a:ext cx="146304" cy="170688"/>
            </a:xfrm>
            <a:prstGeom prst="actionButtonHom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1" name="圆角矩形 71">
            <a:extLst>
              <a:ext uri="{FF2B5EF4-FFF2-40B4-BE49-F238E27FC236}">
                <a16:creationId xmlns:a16="http://schemas.microsoft.com/office/drawing/2014/main" id="{7C5C0F24-3E19-7A2C-D7C2-80D1F743DD02}"/>
              </a:ext>
            </a:extLst>
          </p:cNvPr>
          <p:cNvSpPr/>
          <p:nvPr/>
        </p:nvSpPr>
        <p:spPr>
          <a:xfrm>
            <a:off x="7514493" y="4223903"/>
            <a:ext cx="1336494" cy="2777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Aouinet Torkoz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82" name="肘形连接符 205">
            <a:extLst>
              <a:ext uri="{FF2B5EF4-FFF2-40B4-BE49-F238E27FC236}">
                <a16:creationId xmlns:a16="http://schemas.microsoft.com/office/drawing/2014/main" id="{0CEAC6F1-B075-47C2-FCEF-E83E5CAFF42C}"/>
              </a:ext>
            </a:extLst>
          </p:cNvPr>
          <p:cNvCxnSpPr>
            <a:cxnSpLocks/>
            <a:stCxn id="2" idx="3"/>
            <a:endCxn id="81" idx="1"/>
          </p:cNvCxnSpPr>
          <p:nvPr/>
        </p:nvCxnSpPr>
        <p:spPr>
          <a:xfrm rot="16200000" flipH="1">
            <a:off x="6025815" y="2874105"/>
            <a:ext cx="524710" cy="2452646"/>
          </a:xfrm>
          <a:prstGeom prst="bentConnector2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</p:spPr>
      </p:cxnSp>
      <p:sp>
        <p:nvSpPr>
          <p:cNvPr id="90" name="圆角矩形 74">
            <a:extLst>
              <a:ext uri="{FF2B5EF4-FFF2-40B4-BE49-F238E27FC236}">
                <a16:creationId xmlns:a16="http://schemas.microsoft.com/office/drawing/2014/main" id="{49301BC6-618C-CBDC-E10B-FE5BF76B9AFA}"/>
              </a:ext>
            </a:extLst>
          </p:cNvPr>
          <p:cNvSpPr/>
          <p:nvPr/>
        </p:nvSpPr>
        <p:spPr>
          <a:xfrm>
            <a:off x="940169" y="771459"/>
            <a:ext cx="1142465" cy="278143"/>
          </a:xfrm>
          <a:prstGeom prst="roundRect">
            <a:avLst>
              <a:gd name="adj" fmla="val 3685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Option 1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64" name="Connecteur droit avec flèche 63"/>
          <p:cNvCxnSpPr>
            <a:endCxn id="54" idx="2"/>
          </p:cNvCxnSpPr>
          <p:nvPr/>
        </p:nvCxnSpPr>
        <p:spPr>
          <a:xfrm flipV="1">
            <a:off x="5071872" y="2906530"/>
            <a:ext cx="124698" cy="79374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圆角矩形 74">
            <a:extLst>
              <a:ext uri="{FF2B5EF4-FFF2-40B4-BE49-F238E27FC236}">
                <a16:creationId xmlns:a16="http://schemas.microsoft.com/office/drawing/2014/main" id="{49301BC6-618C-CBDC-E10B-FE5BF76B9AFA}"/>
              </a:ext>
            </a:extLst>
          </p:cNvPr>
          <p:cNvSpPr/>
          <p:nvPr/>
        </p:nvSpPr>
        <p:spPr>
          <a:xfrm>
            <a:off x="9907385" y="1381059"/>
            <a:ext cx="1142465" cy="278143"/>
          </a:xfrm>
          <a:prstGeom prst="roundRect">
            <a:avLst>
              <a:gd name="adj" fmla="val 3685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fr-FR" altLang="zh-CN" sz="1600" b="1" kern="0" dirty="0">
                <a:solidFill>
                  <a:sysClr val="windowText" lastClr="000000"/>
                </a:solidFill>
              </a:rPr>
              <a:t>Option 2</a:t>
            </a:r>
            <a:endParaRPr lang="en-US" altLang="zh-CN" sz="16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6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5" grpId="0" animBg="1"/>
      <p:bldP spid="105" grpId="0" animBg="1"/>
      <p:bldP spid="81" grpId="0" animBg="1"/>
      <p:bldP spid="90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2446" y="142408"/>
            <a:ext cx="762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5. Western </a:t>
            </a:r>
            <a:r>
              <a:rPr lang="fr-FR" sz="3200" b="1" dirty="0" err="1"/>
              <a:t>Mediterranean</a:t>
            </a:r>
            <a:r>
              <a:rPr lang="fr-FR" sz="3200" b="1" dirty="0"/>
              <a:t> </a:t>
            </a:r>
            <a:r>
              <a:rPr lang="fr-FR" sz="3200" b="1" dirty="0" err="1"/>
              <a:t>Seismic</a:t>
            </a:r>
            <a:r>
              <a:rPr lang="fr-FR" sz="3200" b="1" dirty="0"/>
              <a:t> Network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D03853-3808-BD17-0528-5F2C175CC29E}"/>
              </a:ext>
            </a:extLst>
          </p:cNvPr>
          <p:cNvGrpSpPr/>
          <p:nvPr/>
        </p:nvGrpSpPr>
        <p:grpSpPr>
          <a:xfrm>
            <a:off x="5413919" y="1029796"/>
            <a:ext cx="6609895" cy="5174141"/>
            <a:chOff x="5294176" y="1112381"/>
            <a:chExt cx="6609895" cy="5174141"/>
          </a:xfrm>
        </p:grpSpPr>
        <p:grpSp>
          <p:nvGrpSpPr>
            <p:cNvPr id="8" name="Groupe 7"/>
            <p:cNvGrpSpPr/>
            <p:nvPr/>
          </p:nvGrpSpPr>
          <p:grpSpPr>
            <a:xfrm>
              <a:off x="5606162" y="1112381"/>
              <a:ext cx="6297909" cy="5174141"/>
              <a:chOff x="2653391" y="646996"/>
              <a:chExt cx="6297909" cy="5174141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3391" y="646996"/>
                <a:ext cx="6297909" cy="5174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1763" y="661988"/>
                <a:ext cx="1491297" cy="425032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052" name="Picture 4" descr="Transparent Modern Arrow Png - North North East Direction, Png Download -  kind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3686" y="1127373"/>
              <a:ext cx="920385" cy="95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8C7E68E-FCFF-B3C2-B431-2620D011DE82}"/>
                </a:ext>
              </a:extLst>
            </p:cNvPr>
            <p:cNvGrpSpPr/>
            <p:nvPr/>
          </p:nvGrpSpPr>
          <p:grpSpPr>
            <a:xfrm>
              <a:off x="5294176" y="1533708"/>
              <a:ext cx="2956125" cy="3121066"/>
              <a:chOff x="5494841" y="1820359"/>
              <a:chExt cx="2533434" cy="2718034"/>
            </a:xfrm>
          </p:grpSpPr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EFFFFF"/>
                  </a:clrFrom>
                  <a:clrTo>
                    <a:srgbClr val="EFFFFF">
                      <a:alpha val="0"/>
                    </a:srgbClr>
                  </a:clrTo>
                </a:clrChange>
                <a:duotone>
                  <a:prstClr val="black"/>
                  <a:srgbClr val="13E7AF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43" r="13054" b="3229"/>
              <a:stretch>
                <a:fillRect/>
              </a:stretch>
            </p:blipFill>
            <p:spPr>
              <a:xfrm>
                <a:off x="5494841" y="1820359"/>
                <a:ext cx="2350153" cy="2718034"/>
              </a:xfrm>
              <a:prstGeom prst="rect">
                <a:avLst/>
              </a:prstGeom>
            </p:spPr>
          </p:pic>
          <p:sp>
            <p:nvSpPr>
              <p:cNvPr id="48" name="ZoneTexte 47"/>
              <p:cNvSpPr txBox="1"/>
              <p:nvPr/>
            </p:nvSpPr>
            <p:spPr>
              <a:xfrm rot="18732966">
                <a:off x="6111156" y="2812574"/>
                <a:ext cx="2242569" cy="453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Book Antiqua" panose="02040602050305030304" pitchFamily="18" charset="0"/>
                  </a:rPr>
                  <a:t>Morocco </a:t>
                </a:r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7013648" y="1852147"/>
                <a:ext cx="1014627" cy="453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Book Antiqua" panose="02040602050305030304" pitchFamily="18" charset="0"/>
                  </a:rPr>
                  <a:t>Spain</a:t>
                </a:r>
              </a:p>
            </p:txBody>
          </p:sp>
        </p:grpSp>
        <p:grpSp>
          <p:nvGrpSpPr>
            <p:cNvPr id="43" name="Groupe 42"/>
            <p:cNvGrpSpPr/>
            <p:nvPr/>
          </p:nvGrpSpPr>
          <p:grpSpPr>
            <a:xfrm>
              <a:off x="8385941" y="3824280"/>
              <a:ext cx="1773095" cy="1866555"/>
              <a:chOff x="5780642" y="3956303"/>
              <a:chExt cx="1773095" cy="1866555"/>
            </a:xfrm>
          </p:grpSpPr>
          <p:sp>
            <p:nvSpPr>
              <p:cNvPr id="11" name="Triangle isocèle 10">
                <a:extLst>
                  <a:ext uri="{FF2B5EF4-FFF2-40B4-BE49-F238E27FC236}">
                    <a16:creationId xmlns:a16="http://schemas.microsoft.com/office/drawing/2014/main" id="{A65DE27A-1BB6-6130-214D-CC63570D7C47}"/>
                  </a:ext>
                </a:extLst>
              </p:cNvPr>
              <p:cNvSpPr/>
              <p:nvPr/>
            </p:nvSpPr>
            <p:spPr>
              <a:xfrm>
                <a:off x="6579218" y="3956303"/>
                <a:ext cx="83710" cy="8652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riangle isocèle 11">
                <a:extLst>
                  <a:ext uri="{FF2B5EF4-FFF2-40B4-BE49-F238E27FC236}">
                    <a16:creationId xmlns:a16="http://schemas.microsoft.com/office/drawing/2014/main" id="{BA61DA92-FAB9-038B-5AF7-17716C6B9C6B}"/>
                  </a:ext>
                </a:extLst>
              </p:cNvPr>
              <p:cNvSpPr/>
              <p:nvPr/>
            </p:nvSpPr>
            <p:spPr>
              <a:xfrm>
                <a:off x="7470680" y="3996711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riangle isocèle 12">
                <a:extLst>
                  <a:ext uri="{FF2B5EF4-FFF2-40B4-BE49-F238E27FC236}">
                    <a16:creationId xmlns:a16="http://schemas.microsoft.com/office/drawing/2014/main" id="{D196016E-0BA2-A14A-0628-287AF349479D}"/>
                  </a:ext>
                </a:extLst>
              </p:cNvPr>
              <p:cNvSpPr/>
              <p:nvPr/>
            </p:nvSpPr>
            <p:spPr>
              <a:xfrm>
                <a:off x="7018306" y="3990107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riangle isocèle 13">
                <a:extLst>
                  <a:ext uri="{FF2B5EF4-FFF2-40B4-BE49-F238E27FC236}">
                    <a16:creationId xmlns:a16="http://schemas.microsoft.com/office/drawing/2014/main" id="{205EA6E4-B184-A747-89B1-2D984DE497C9}"/>
                  </a:ext>
                </a:extLst>
              </p:cNvPr>
              <p:cNvSpPr/>
              <p:nvPr/>
            </p:nvSpPr>
            <p:spPr>
              <a:xfrm>
                <a:off x="7123004" y="4091158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riangle isocèle 14">
                <a:extLst>
                  <a:ext uri="{FF2B5EF4-FFF2-40B4-BE49-F238E27FC236}">
                    <a16:creationId xmlns:a16="http://schemas.microsoft.com/office/drawing/2014/main" id="{97DE4E48-F0E1-6692-8434-CE0191B85959}"/>
                  </a:ext>
                </a:extLst>
              </p:cNvPr>
              <p:cNvSpPr/>
              <p:nvPr/>
            </p:nvSpPr>
            <p:spPr>
              <a:xfrm>
                <a:off x="7293352" y="4047467"/>
                <a:ext cx="83057" cy="66264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riangle isocèle 15">
                <a:extLst>
                  <a:ext uri="{FF2B5EF4-FFF2-40B4-BE49-F238E27FC236}">
                    <a16:creationId xmlns:a16="http://schemas.microsoft.com/office/drawing/2014/main" id="{4414A6CC-C7DC-2202-2DC2-7BF974A348E1}"/>
                  </a:ext>
                </a:extLst>
              </p:cNvPr>
              <p:cNvSpPr/>
              <p:nvPr/>
            </p:nvSpPr>
            <p:spPr>
              <a:xfrm>
                <a:off x="7227705" y="4176827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riangle isocèle 16">
                <a:extLst>
                  <a:ext uri="{FF2B5EF4-FFF2-40B4-BE49-F238E27FC236}">
                    <a16:creationId xmlns:a16="http://schemas.microsoft.com/office/drawing/2014/main" id="{6FF4BDFB-9001-952B-1F87-96CA456C4136}"/>
                  </a:ext>
                </a:extLst>
              </p:cNvPr>
              <p:cNvSpPr/>
              <p:nvPr/>
            </p:nvSpPr>
            <p:spPr>
              <a:xfrm>
                <a:off x="7354164" y="4172927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riangle isocèle 17">
                <a:extLst>
                  <a:ext uri="{FF2B5EF4-FFF2-40B4-BE49-F238E27FC236}">
                    <a16:creationId xmlns:a16="http://schemas.microsoft.com/office/drawing/2014/main" id="{71D52001-7C30-830A-4D7B-5FB0128FD6F9}"/>
                  </a:ext>
                </a:extLst>
              </p:cNvPr>
              <p:cNvSpPr/>
              <p:nvPr/>
            </p:nvSpPr>
            <p:spPr>
              <a:xfrm>
                <a:off x="7460520" y="4109446"/>
                <a:ext cx="83057" cy="66264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riangle isocèle 41">
                <a:extLst>
                  <a:ext uri="{FF2B5EF4-FFF2-40B4-BE49-F238E27FC236}">
                    <a16:creationId xmlns:a16="http://schemas.microsoft.com/office/drawing/2014/main" id="{A65DE27A-1BB6-6130-214D-CC63570D7C47}"/>
                  </a:ext>
                </a:extLst>
              </p:cNvPr>
              <p:cNvSpPr/>
              <p:nvPr/>
            </p:nvSpPr>
            <p:spPr>
              <a:xfrm>
                <a:off x="5780642" y="5736335"/>
                <a:ext cx="83710" cy="86523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16D78EA-036B-0704-EBBF-D688EBD07758}"/>
                </a:ext>
              </a:extLst>
            </p:cNvPr>
            <p:cNvSpPr/>
            <p:nvPr/>
          </p:nvSpPr>
          <p:spPr>
            <a:xfrm>
              <a:off x="8644411" y="5464887"/>
              <a:ext cx="345577" cy="33551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A0CAB7-8004-E70F-F479-1CC073B8DA1D}"/>
                </a:ext>
              </a:extLst>
            </p:cNvPr>
            <p:cNvSpPr/>
            <p:nvPr/>
          </p:nvSpPr>
          <p:spPr>
            <a:xfrm>
              <a:off x="8582327" y="4503552"/>
              <a:ext cx="345577" cy="33551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8EAA460-5494-B685-DC45-E4EDBA699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808822"/>
              </p:ext>
            </p:extLst>
          </p:nvPr>
        </p:nvGraphicFramePr>
        <p:xfrm>
          <a:off x="131887" y="977024"/>
          <a:ext cx="5446710" cy="2764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8BBA51D-223F-6F2D-9F8E-F93F4D1BC5E3}"/>
              </a:ext>
            </a:extLst>
          </p:cNvPr>
          <p:cNvSpPr txBox="1"/>
          <p:nvPr/>
        </p:nvSpPr>
        <p:spPr>
          <a:xfrm>
            <a:off x="125648" y="3944013"/>
            <a:ext cx="53801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Google Sans"/>
              </a:rPr>
              <a:t>WM is a permanent geophysical network managed by a consortium including: </a:t>
            </a:r>
            <a:r>
              <a:rPr lang="fr-FR" dirty="0"/>
              <a:t>San Fernando Royal Naval </a:t>
            </a:r>
            <a:r>
              <a:rPr lang="fr-FR" dirty="0" err="1"/>
              <a:t>Observatory</a:t>
            </a:r>
            <a:r>
              <a:rPr lang="fr-FR" dirty="0"/>
              <a:t> (ROA); </a:t>
            </a:r>
            <a:r>
              <a:rPr lang="fr-FR" dirty="0" err="1"/>
              <a:t>Universidad</a:t>
            </a:r>
            <a:r>
              <a:rPr lang="fr-FR" dirty="0"/>
              <a:t> </a:t>
            </a:r>
            <a:r>
              <a:rPr lang="fr-FR" dirty="0" err="1"/>
              <a:t>Complutense</a:t>
            </a:r>
            <a:r>
              <a:rPr lang="fr-FR" dirty="0"/>
              <a:t> de Madrid (UCM); Helmholtz-Zentrum Potsdam Deutsches </a:t>
            </a:r>
            <a:r>
              <a:rPr lang="fr-FR" dirty="0" err="1"/>
              <a:t>GeoForschungsZentrum</a:t>
            </a:r>
            <a:r>
              <a:rPr lang="fr-FR" dirty="0"/>
              <a:t> (GFZ); </a:t>
            </a:r>
            <a:r>
              <a:rPr lang="fr-FR" dirty="0" err="1"/>
              <a:t>Universidade</a:t>
            </a:r>
            <a:r>
              <a:rPr lang="fr-FR" dirty="0"/>
              <a:t> de Évora (UEVORA, Portugal); Institute Scientifique of Rabat (ISRABAT, Morocco) (1996): The Western </a:t>
            </a:r>
            <a:r>
              <a:rPr lang="fr-FR" dirty="0" err="1"/>
              <a:t>Mediterranean</a:t>
            </a:r>
            <a:r>
              <a:rPr lang="fr-FR" dirty="0"/>
              <a:t> BB </a:t>
            </a:r>
            <a:r>
              <a:rPr lang="fr-FR" dirty="0" err="1"/>
              <a:t>seismic</a:t>
            </a:r>
            <a:r>
              <a:rPr lang="fr-FR" dirty="0"/>
              <a:t> Network. GFZ Data Services. </a:t>
            </a:r>
            <a:r>
              <a:rPr lang="fr-FR" dirty="0" err="1"/>
              <a:t>Dataset</a:t>
            </a:r>
            <a:r>
              <a:rPr lang="fr-FR" dirty="0"/>
              <a:t>/</a:t>
            </a:r>
            <a:r>
              <a:rPr lang="fr-FR" dirty="0" err="1"/>
              <a:t>Seismic</a:t>
            </a:r>
            <a:r>
              <a:rPr lang="fr-FR" dirty="0"/>
              <a:t> Network. </a:t>
            </a:r>
            <a:r>
              <a:rPr lang="fr-FR" dirty="0">
                <a:hlinkClick r:id="rId12"/>
              </a:rPr>
              <a:t>doi:10.14470/JZ581150</a:t>
            </a:r>
            <a:r>
              <a:rPr lang="fr-FR" dirty="0"/>
              <a:t>.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5826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12761</TotalTime>
  <Words>1402</Words>
  <Application>Microsoft Macintosh PowerPoint</Application>
  <PresentationFormat>Widescreen</PresentationFormat>
  <Paragraphs>210</Paragraphs>
  <Slides>21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</vt:lpstr>
      <vt:lpstr>Book Antiqua</vt:lpstr>
      <vt:lpstr>Calibri</vt:lpstr>
      <vt:lpstr>Calibri Light</vt:lpstr>
      <vt:lpstr>Google Sans</vt:lpstr>
      <vt:lpstr>Neue Haas Grotesk Text Pro (Body)</vt:lpstr>
      <vt:lpstr>Segoe UI</vt:lpstr>
      <vt:lpstr>Times New Roman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10.Morocco's Natural Risk Management Evolution Summary of Reforms (2008–2030) </vt:lpstr>
      <vt:lpstr>10.Morocco's Natural Risk Management Evolution Summary of Reforms (2008–2030) </vt:lpstr>
      <vt:lpstr>10.Morocco's Natural Risk Management Evolution Summary of Reforms (2008–2030) </vt:lpstr>
      <vt:lpstr>10.Morocco's Natural Risk Management Evolution Summary of Reforms (2008–2030) </vt:lpstr>
      <vt:lpstr>10.Morocco's Natural Risk Management Evolution Summary of Reforms (2008–2030) </vt:lpstr>
      <vt:lpstr>10.Morocco's Natural Risk Management Evolution Summary of Reforms (2008–2030)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oussama</dc:creator>
  <cp:lastModifiedBy>Karl_EPOS ERIC </cp:lastModifiedBy>
  <cp:revision>305</cp:revision>
  <cp:lastPrinted>2024-10-18T16:25:18Z</cp:lastPrinted>
  <dcterms:created xsi:type="dcterms:W3CDTF">2024-06-24T13:13:10Z</dcterms:created>
  <dcterms:modified xsi:type="dcterms:W3CDTF">2026-03-17T23:44:29Z</dcterms:modified>
</cp:coreProperties>
</file>