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66" r:id="rId4"/>
    <p:sldId id="262" r:id="rId5"/>
    <p:sldId id="261" r:id="rId6"/>
    <p:sldId id="263" r:id="rId7"/>
    <p:sldId id="267" r:id="rId8"/>
    <p:sldId id="265"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4E65"/>
    <a:srgbClr val="B8485C"/>
    <a:srgbClr val="AF4556"/>
    <a:srgbClr val="893642"/>
    <a:srgbClr val="FD266A"/>
    <a:srgbClr val="FA6376"/>
    <a:srgbClr val="FF0000"/>
    <a:srgbClr val="2A80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p:restoredTop sz="94795"/>
  </p:normalViewPr>
  <p:slideViewPr>
    <p:cSldViewPr snapToGrid="0">
      <p:cViewPr varScale="1">
        <p:scale>
          <a:sx n="103" d="100"/>
          <a:sy n="103" d="100"/>
        </p:scale>
        <p:origin x="1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195FF-8C0F-344B-B3BF-DE20DEE6C401}"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it-IT"/>
        </a:p>
      </dgm:t>
    </dgm:pt>
    <dgm:pt modelId="{85F3EE9C-7A59-5B41-9478-6C5CAF09CACB}">
      <dgm:prSet phldrT="[Testo]" custT="1"/>
      <dgm:spPr>
        <a:solidFill>
          <a:schemeClr val="accent1"/>
        </a:solidFill>
      </dgm:spPr>
      <dgm:t>
        <a:bodyPr/>
        <a:lstStyle/>
        <a:p>
          <a:r>
            <a:rPr lang="it-IT" sz="2800" dirty="0">
              <a:solidFill>
                <a:schemeClr val="accent6">
                  <a:lumMod val="60000"/>
                  <a:lumOff val="40000"/>
                </a:schemeClr>
              </a:solidFill>
            </a:rPr>
            <a:t>EQ</a:t>
          </a:r>
          <a:r>
            <a:rPr lang="it-IT" sz="5900" dirty="0">
              <a:solidFill>
                <a:schemeClr val="accent6">
                  <a:lumMod val="60000"/>
                  <a:lumOff val="40000"/>
                </a:schemeClr>
              </a:solidFill>
            </a:rPr>
            <a:t>  </a:t>
          </a:r>
        </a:p>
      </dgm:t>
    </dgm:pt>
    <dgm:pt modelId="{CE8549E9-7DCC-FA44-A43B-1E89A10D8C2F}" type="parTrans" cxnId="{5D6238FD-0AC9-6B45-B653-0A078E24DA26}">
      <dgm:prSet/>
      <dgm:spPr/>
      <dgm:t>
        <a:bodyPr/>
        <a:lstStyle/>
        <a:p>
          <a:endParaRPr lang="it-IT"/>
        </a:p>
      </dgm:t>
    </dgm:pt>
    <dgm:pt modelId="{41F49749-AD4B-F04E-B12A-F20A196A150A}" type="sibTrans" cxnId="{5D6238FD-0AC9-6B45-B653-0A078E24DA26}">
      <dgm:prSet/>
      <dgm:spPr/>
      <dgm:t>
        <a:bodyPr/>
        <a:lstStyle/>
        <a:p>
          <a:endParaRPr lang="it-IT"/>
        </a:p>
      </dgm:t>
    </dgm:pt>
    <dgm:pt modelId="{E8BBEE40-B2E5-5C45-BF2A-E4AEB06F017C}">
      <dgm:prSet phldrT="[Testo]" custT="1"/>
      <dgm:spPr>
        <a:solidFill>
          <a:schemeClr val="accent1"/>
        </a:solidFill>
      </dgm:spPr>
      <dgm:t>
        <a:bodyPr/>
        <a:lstStyle/>
        <a:p>
          <a:r>
            <a:rPr lang="en-GB" sz="800" b="1" noProof="0" dirty="0">
              <a:solidFill>
                <a:schemeClr val="accent6">
                  <a:lumMod val="20000"/>
                  <a:lumOff val="80000"/>
                </a:schemeClr>
              </a:solidFill>
            </a:rPr>
            <a:t>Earthquake Early Warning Support (EEWS) services </a:t>
          </a:r>
        </a:p>
      </dgm:t>
    </dgm:pt>
    <dgm:pt modelId="{C42B5399-ACFC-B049-B208-7186C7DFE9A5}" type="parTrans" cxnId="{6DF1251A-14DF-6241-BB95-C441B6181A8E}">
      <dgm:prSet/>
      <dgm:spPr/>
      <dgm:t>
        <a:bodyPr/>
        <a:lstStyle/>
        <a:p>
          <a:endParaRPr lang="it-IT"/>
        </a:p>
      </dgm:t>
    </dgm:pt>
    <dgm:pt modelId="{324F2166-71BE-CE4D-8719-89AB3BA543D5}" type="sibTrans" cxnId="{6DF1251A-14DF-6241-BB95-C441B6181A8E}">
      <dgm:prSet/>
      <dgm:spPr/>
      <dgm:t>
        <a:bodyPr/>
        <a:lstStyle/>
        <a:p>
          <a:endParaRPr lang="it-IT"/>
        </a:p>
      </dgm:t>
    </dgm:pt>
    <dgm:pt modelId="{A46791FB-ADEC-2E46-85D7-C7960093458B}">
      <dgm:prSet phldrT="[Testo]" custT="1"/>
      <dgm:spPr>
        <a:solidFill>
          <a:schemeClr val="accent1"/>
        </a:solidFill>
      </dgm:spPr>
      <dgm:t>
        <a:bodyPr/>
        <a:lstStyle/>
        <a:p>
          <a:r>
            <a:rPr lang="it-IT" sz="2800" kern="1200" dirty="0">
              <a:solidFill>
                <a:srgbClr val="70AD47">
                  <a:lumMod val="60000"/>
                  <a:lumOff val="40000"/>
                </a:srgbClr>
              </a:solidFill>
              <a:latin typeface="Calibri" panose="020F0502020204030204"/>
              <a:ea typeface="+mn-ea"/>
              <a:cs typeface="+mn-cs"/>
            </a:rPr>
            <a:t>TS</a:t>
          </a:r>
        </a:p>
      </dgm:t>
    </dgm:pt>
    <dgm:pt modelId="{FD32C9A0-9949-064C-ACFE-D2F87D3BE3BA}" type="parTrans" cxnId="{9961C1BB-7F96-F14F-BD52-8F743232B6A1}">
      <dgm:prSet/>
      <dgm:spPr/>
      <dgm:t>
        <a:bodyPr/>
        <a:lstStyle/>
        <a:p>
          <a:endParaRPr lang="it-IT"/>
        </a:p>
      </dgm:t>
    </dgm:pt>
    <dgm:pt modelId="{42609733-3E9C-F547-B663-2DD393859EDA}" type="sibTrans" cxnId="{9961C1BB-7F96-F14F-BD52-8F743232B6A1}">
      <dgm:prSet/>
      <dgm:spPr/>
      <dgm:t>
        <a:bodyPr/>
        <a:lstStyle/>
        <a:p>
          <a:endParaRPr lang="it-IT"/>
        </a:p>
      </dgm:t>
    </dgm:pt>
    <dgm:pt modelId="{260E33A5-70DE-7E40-AE6F-E3FE199BBA31}">
      <dgm:prSet phldrT="[Testo]" custT="1"/>
      <dgm:spPr>
        <a:solidFill>
          <a:schemeClr val="accent1"/>
        </a:solidFill>
      </dgm:spPr>
      <dgm:t>
        <a:bodyPr/>
        <a:lstStyle/>
        <a:p>
          <a:r>
            <a:rPr lang="it-IT" sz="2800" kern="1200" dirty="0" err="1">
              <a:solidFill>
                <a:srgbClr val="70AD47">
                  <a:lumMod val="60000"/>
                  <a:lumOff val="40000"/>
                </a:srgbClr>
              </a:solidFill>
              <a:latin typeface="Calibri" panose="020F0502020204030204"/>
              <a:ea typeface="+mn-ea"/>
              <a:cs typeface="+mn-cs"/>
            </a:rPr>
            <a:t>MeteoTS</a:t>
          </a:r>
          <a:endParaRPr lang="it-IT" sz="2800" kern="1200" dirty="0">
            <a:solidFill>
              <a:srgbClr val="70AD47">
                <a:lumMod val="60000"/>
                <a:lumOff val="40000"/>
              </a:srgbClr>
            </a:solidFill>
            <a:latin typeface="Calibri" panose="020F0502020204030204"/>
            <a:ea typeface="+mn-ea"/>
            <a:cs typeface="+mn-cs"/>
          </a:endParaRPr>
        </a:p>
      </dgm:t>
    </dgm:pt>
    <dgm:pt modelId="{D8040683-A055-8545-B319-1CE0016BDEB0}" type="parTrans" cxnId="{B63E860B-B62B-A142-AA77-61EADAD0105E}">
      <dgm:prSet/>
      <dgm:spPr/>
      <dgm:t>
        <a:bodyPr/>
        <a:lstStyle/>
        <a:p>
          <a:endParaRPr lang="it-IT"/>
        </a:p>
      </dgm:t>
    </dgm:pt>
    <dgm:pt modelId="{91382D68-BD3F-D54F-8056-A6C09375D61D}" type="sibTrans" cxnId="{B63E860B-B62B-A142-AA77-61EADAD0105E}">
      <dgm:prSet/>
      <dgm:spPr/>
      <dgm:t>
        <a:bodyPr/>
        <a:lstStyle/>
        <a:p>
          <a:endParaRPr lang="it-IT"/>
        </a:p>
      </dgm:t>
    </dgm:pt>
    <dgm:pt modelId="{EF72D29E-C794-D049-8410-288D928F4237}">
      <dgm:prSet phldrT="[Testo]" custT="1"/>
      <dgm:spPr>
        <a:solidFill>
          <a:schemeClr val="accent1"/>
        </a:solidFill>
      </dgm:spPr>
      <dgm:t>
        <a:bodyPr/>
        <a:lstStyle/>
        <a:p>
          <a:r>
            <a:rPr lang="it-IT" sz="2800" kern="1200" dirty="0">
              <a:solidFill>
                <a:srgbClr val="70AD47">
                  <a:lumMod val="60000"/>
                  <a:lumOff val="40000"/>
                </a:srgbClr>
              </a:solidFill>
              <a:latin typeface="Calibri" panose="020F0502020204030204"/>
              <a:ea typeface="+mn-ea"/>
              <a:cs typeface="+mn-cs"/>
            </a:rPr>
            <a:t>VO</a:t>
          </a:r>
        </a:p>
      </dgm:t>
    </dgm:pt>
    <dgm:pt modelId="{3F47E53A-7A2B-C549-AEAA-6654CC77497C}" type="parTrans" cxnId="{B545D4F6-325A-5840-B2B8-12FFEDF058EC}">
      <dgm:prSet/>
      <dgm:spPr/>
      <dgm:t>
        <a:bodyPr/>
        <a:lstStyle/>
        <a:p>
          <a:endParaRPr lang="it-IT"/>
        </a:p>
      </dgm:t>
    </dgm:pt>
    <dgm:pt modelId="{E46DEED9-B506-1049-99C2-F5583A1E2BAF}" type="sibTrans" cxnId="{B545D4F6-325A-5840-B2B8-12FFEDF058EC}">
      <dgm:prSet/>
      <dgm:spPr/>
      <dgm:t>
        <a:bodyPr/>
        <a:lstStyle/>
        <a:p>
          <a:endParaRPr lang="it-IT"/>
        </a:p>
      </dgm:t>
    </dgm:pt>
    <dgm:pt modelId="{CB98ECA7-16FE-834D-BBF1-7C2E97CC1C72}">
      <dgm:prSet custT="1"/>
      <dgm:spPr>
        <a:solidFill>
          <a:schemeClr val="accent1"/>
        </a:solidFill>
      </dgm:spPr>
      <dgm:t>
        <a:bodyPr/>
        <a:lstStyle/>
        <a:p>
          <a:r>
            <a:rPr lang="en-GB" sz="800" b="1" kern="1200" noProof="0" dirty="0">
              <a:solidFill>
                <a:schemeClr val="accent6">
                  <a:lumMod val="20000"/>
                  <a:lumOff val="80000"/>
                </a:schemeClr>
              </a:solidFill>
              <a:latin typeface="Calibri" panose="020F0502020204030204"/>
              <a:ea typeface="+mn-ea"/>
              <a:cs typeface="+mn-cs"/>
            </a:rPr>
            <a:t>Data products and services for rapid post-event assessment </a:t>
          </a:r>
        </a:p>
      </dgm:t>
    </dgm:pt>
    <dgm:pt modelId="{19EB0312-32FB-5F4B-ACAA-72DCE35F414F}" type="parTrans" cxnId="{C40A3330-CD19-8E4B-9339-EEB7D9022C83}">
      <dgm:prSet/>
      <dgm:spPr/>
      <dgm:t>
        <a:bodyPr/>
        <a:lstStyle/>
        <a:p>
          <a:endParaRPr lang="it-IT"/>
        </a:p>
      </dgm:t>
    </dgm:pt>
    <dgm:pt modelId="{5754B859-F062-174A-B5E7-5508FFF01B51}" type="sibTrans" cxnId="{C40A3330-CD19-8E4B-9339-EEB7D9022C83}">
      <dgm:prSet/>
      <dgm:spPr/>
      <dgm:t>
        <a:bodyPr/>
        <a:lstStyle/>
        <a:p>
          <a:endParaRPr lang="it-IT"/>
        </a:p>
      </dgm:t>
    </dgm:pt>
    <dgm:pt modelId="{2C65DDA4-A484-9D4D-B292-75F6F73D904B}">
      <dgm:prSet custT="1"/>
      <dgm:spPr>
        <a:solidFill>
          <a:schemeClr val="accent1"/>
        </a:solidFill>
      </dgm:spPr>
      <dgm:t>
        <a:bodyPr/>
        <a:lstStyle/>
        <a:p>
          <a:r>
            <a:rPr lang="en-GB" sz="800" b="1" noProof="0" dirty="0">
              <a:solidFill>
                <a:schemeClr val="accent6">
                  <a:lumMod val="20000"/>
                  <a:lumOff val="80000"/>
                </a:schemeClr>
              </a:solidFill>
            </a:rPr>
            <a:t>Tsunami Early Warning Support services</a:t>
          </a:r>
        </a:p>
      </dgm:t>
    </dgm:pt>
    <dgm:pt modelId="{550E6F8D-50F8-AA47-ABEF-9BA0A5F5CAAE}" type="parTrans" cxnId="{867A4868-9A40-5145-A17F-3DA51A7ECB07}">
      <dgm:prSet/>
      <dgm:spPr/>
      <dgm:t>
        <a:bodyPr/>
        <a:lstStyle/>
        <a:p>
          <a:endParaRPr lang="it-IT"/>
        </a:p>
      </dgm:t>
    </dgm:pt>
    <dgm:pt modelId="{4167CFDF-D22F-F246-95BA-82E6896B1CA5}" type="sibTrans" cxnId="{867A4868-9A40-5145-A17F-3DA51A7ECB07}">
      <dgm:prSet/>
      <dgm:spPr/>
      <dgm:t>
        <a:bodyPr/>
        <a:lstStyle/>
        <a:p>
          <a:endParaRPr lang="it-IT"/>
        </a:p>
      </dgm:t>
    </dgm:pt>
    <dgm:pt modelId="{CEAE6A8C-CAAA-C541-9DFD-F74774C1D2D3}">
      <dgm:prSet custT="1"/>
      <dgm:spPr>
        <a:solidFill>
          <a:schemeClr val="accent1"/>
        </a:solidFill>
      </dgm:spPr>
      <dgm:t>
        <a:bodyPr/>
        <a:lstStyle/>
        <a:p>
          <a:r>
            <a:rPr lang="en-GB" sz="800" b="1" noProof="0" dirty="0">
              <a:solidFill>
                <a:schemeClr val="accent6">
                  <a:lumMod val="20000"/>
                  <a:lumOff val="80000"/>
                </a:schemeClr>
              </a:solidFill>
            </a:rPr>
            <a:t>Prototype service for </a:t>
          </a:r>
          <a:r>
            <a:rPr lang="en-GB" sz="800" b="1" noProof="0" dirty="0" err="1">
              <a:solidFill>
                <a:schemeClr val="accent6">
                  <a:lumMod val="20000"/>
                  <a:lumOff val="80000"/>
                </a:schemeClr>
              </a:solidFill>
            </a:rPr>
            <a:t>meteotsunami</a:t>
          </a:r>
          <a:r>
            <a:rPr lang="en-GB" sz="800" b="1" noProof="0" dirty="0">
              <a:solidFill>
                <a:schemeClr val="accent6">
                  <a:lumMod val="20000"/>
                  <a:lumOff val="80000"/>
                </a:schemeClr>
              </a:solidFill>
            </a:rPr>
            <a:t> warnings</a:t>
          </a:r>
        </a:p>
      </dgm:t>
    </dgm:pt>
    <dgm:pt modelId="{BDB3FE77-0C55-AC48-B15B-3EAF3741FB7B}" type="parTrans" cxnId="{87B6B576-EAD1-7B41-ACEF-A2742ECC2339}">
      <dgm:prSet/>
      <dgm:spPr/>
      <dgm:t>
        <a:bodyPr/>
        <a:lstStyle/>
        <a:p>
          <a:endParaRPr lang="it-IT"/>
        </a:p>
      </dgm:t>
    </dgm:pt>
    <dgm:pt modelId="{1DC0C060-8B2D-AF4C-9D0D-0ECE4A506E2A}" type="sibTrans" cxnId="{87B6B576-EAD1-7B41-ACEF-A2742ECC2339}">
      <dgm:prSet/>
      <dgm:spPr/>
      <dgm:t>
        <a:bodyPr/>
        <a:lstStyle/>
        <a:p>
          <a:endParaRPr lang="it-IT"/>
        </a:p>
      </dgm:t>
    </dgm:pt>
    <dgm:pt modelId="{658DF900-75EA-A04B-8120-861EA65F1D56}">
      <dgm:prSet custT="1"/>
      <dgm:spPr>
        <a:solidFill>
          <a:schemeClr val="accent1"/>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11430" tIns="5715" rIns="0" bIns="5715" numCol="1" spcCol="1270" anchor="ctr" anchorCtr="0"/>
        <a:lstStyle/>
        <a:p>
          <a:r>
            <a:rPr lang="en-GB" sz="800" b="1" kern="1200" noProof="0" dirty="0">
              <a:solidFill>
                <a:schemeClr val="accent6">
                  <a:lumMod val="20000"/>
                  <a:lumOff val="80000"/>
                </a:schemeClr>
              </a:solidFill>
              <a:latin typeface="Calibri" panose="020F0502020204030204"/>
              <a:ea typeface="+mn-ea"/>
              <a:cs typeface="+mn-cs"/>
            </a:rPr>
            <a:t>Data products and services for seismic risk </a:t>
          </a:r>
        </a:p>
      </dgm:t>
    </dgm:pt>
    <dgm:pt modelId="{E2116C13-D241-0546-B03E-34FC90E8A084}" type="parTrans" cxnId="{F856E493-4F49-4140-B069-9F0158511924}">
      <dgm:prSet/>
      <dgm:spPr/>
      <dgm:t>
        <a:bodyPr/>
        <a:lstStyle/>
        <a:p>
          <a:endParaRPr lang="it-IT"/>
        </a:p>
      </dgm:t>
    </dgm:pt>
    <dgm:pt modelId="{031E83B8-9D00-104B-A6AE-021E518B1806}" type="sibTrans" cxnId="{F856E493-4F49-4140-B069-9F0158511924}">
      <dgm:prSet/>
      <dgm:spPr/>
      <dgm:t>
        <a:bodyPr/>
        <a:lstStyle/>
        <a:p>
          <a:endParaRPr lang="it-IT"/>
        </a:p>
      </dgm:t>
    </dgm:pt>
    <dgm:pt modelId="{E3154C2F-F6AE-7447-B96B-81AD8BFBE279}">
      <dgm:prSet custT="1"/>
      <dgm:spPr>
        <a:solidFill>
          <a:schemeClr val="accent1"/>
        </a:solidFill>
      </dgm:spPr>
      <dgm:t>
        <a:bodyPr/>
        <a:lstStyle/>
        <a:p>
          <a:r>
            <a:rPr lang="en-GB" sz="800" b="1" noProof="0" dirty="0">
              <a:solidFill>
                <a:schemeClr val="accent6">
                  <a:lumMod val="20000"/>
                  <a:lumOff val="80000"/>
                </a:schemeClr>
              </a:solidFill>
            </a:rPr>
            <a:t>Support services and data products for rapid earthquake infographic</a:t>
          </a:r>
        </a:p>
      </dgm:t>
    </dgm:pt>
    <dgm:pt modelId="{26D6FB1F-9D0D-1C41-8FD5-C0C5AFEE6D77}" type="parTrans" cxnId="{10C39941-5989-5242-B57B-B99D154F73A8}">
      <dgm:prSet/>
      <dgm:spPr/>
      <dgm:t>
        <a:bodyPr/>
        <a:lstStyle/>
        <a:p>
          <a:endParaRPr lang="it-IT"/>
        </a:p>
      </dgm:t>
    </dgm:pt>
    <dgm:pt modelId="{A0D56DA9-FEA5-3842-9DCD-9555EE068686}" type="sibTrans" cxnId="{10C39941-5989-5242-B57B-B99D154F73A8}">
      <dgm:prSet/>
      <dgm:spPr/>
      <dgm:t>
        <a:bodyPr/>
        <a:lstStyle/>
        <a:p>
          <a:endParaRPr lang="it-IT"/>
        </a:p>
      </dgm:t>
    </dgm:pt>
    <dgm:pt modelId="{283FCB13-6E7A-5447-8648-B6588A61DE63}">
      <dgm:prSet custT="1"/>
      <dgm:spPr>
        <a:solidFill>
          <a:schemeClr val="accent1"/>
        </a:solidFill>
      </dgm:spPr>
      <dgm:t>
        <a:bodyPr/>
        <a:lstStyle/>
        <a:p>
          <a:r>
            <a:rPr lang="en-GB" sz="800" b="1" noProof="0" dirty="0">
              <a:solidFill>
                <a:schemeClr val="accent6">
                  <a:lumMod val="20000"/>
                  <a:lumOff val="80000"/>
                </a:schemeClr>
              </a:solidFill>
            </a:rPr>
            <a:t>Support services and data products for earthquake forecasting</a:t>
          </a:r>
        </a:p>
      </dgm:t>
    </dgm:pt>
    <dgm:pt modelId="{4C9562EC-F55F-734E-9EF4-6CB0510A240D}" type="parTrans" cxnId="{60A0A2DC-F848-5F47-8786-F2C0ADA034BF}">
      <dgm:prSet/>
      <dgm:spPr/>
      <dgm:t>
        <a:bodyPr/>
        <a:lstStyle/>
        <a:p>
          <a:endParaRPr lang="it-IT"/>
        </a:p>
      </dgm:t>
    </dgm:pt>
    <dgm:pt modelId="{60FC8290-0405-1E46-B5B3-4F9F31C42DA7}" type="sibTrans" cxnId="{60A0A2DC-F848-5F47-8786-F2C0ADA034BF}">
      <dgm:prSet/>
      <dgm:spPr/>
      <dgm:t>
        <a:bodyPr/>
        <a:lstStyle/>
        <a:p>
          <a:endParaRPr lang="it-IT"/>
        </a:p>
      </dgm:t>
    </dgm:pt>
    <dgm:pt modelId="{3E809384-6E05-A244-90B0-7D72A7455AE2}">
      <dgm:prSet custT="1"/>
      <dgm:spPr>
        <a:solidFill>
          <a:schemeClr val="accent1"/>
        </a:solidFill>
      </dgm:spPr>
      <dgm:t>
        <a:bodyPr/>
        <a:lstStyle/>
        <a:p>
          <a:r>
            <a:rPr lang="en-GB" sz="800" b="1" noProof="0" dirty="0">
              <a:solidFill>
                <a:schemeClr val="accent6">
                  <a:lumMod val="20000"/>
                  <a:lumOff val="80000"/>
                </a:schemeClr>
              </a:solidFill>
            </a:rPr>
            <a:t>Prototype service for early ash-/gas-dispersion warning </a:t>
          </a:r>
        </a:p>
      </dgm:t>
    </dgm:pt>
    <dgm:pt modelId="{7EF82548-F362-FC47-9C6D-D26A1DBE7083}" type="parTrans" cxnId="{1523D64D-939B-0A41-AB9F-A4F69F15FD55}">
      <dgm:prSet/>
      <dgm:spPr/>
      <dgm:t>
        <a:bodyPr/>
        <a:lstStyle/>
        <a:p>
          <a:endParaRPr lang="it-IT"/>
        </a:p>
      </dgm:t>
    </dgm:pt>
    <dgm:pt modelId="{276E6B26-BFB7-E646-8721-A3F7F5C56C19}" type="sibTrans" cxnId="{1523D64D-939B-0A41-AB9F-A4F69F15FD55}">
      <dgm:prSet/>
      <dgm:spPr/>
      <dgm:t>
        <a:bodyPr/>
        <a:lstStyle/>
        <a:p>
          <a:endParaRPr lang="it-IT"/>
        </a:p>
      </dgm:t>
    </dgm:pt>
    <dgm:pt modelId="{A0E619DD-86C8-0A49-BDB3-FF6FC4ABFB24}" type="pres">
      <dgm:prSet presAssocID="{EB4195FF-8C0F-344B-B3BF-DE20DEE6C401}" presName="Name0" presStyleCnt="0">
        <dgm:presLayoutVars>
          <dgm:chPref val="3"/>
          <dgm:dir/>
          <dgm:animLvl val="lvl"/>
          <dgm:resizeHandles/>
        </dgm:presLayoutVars>
      </dgm:prSet>
      <dgm:spPr/>
    </dgm:pt>
    <dgm:pt modelId="{CBC3C807-A193-6B42-B8DB-D3459DBAD8B0}" type="pres">
      <dgm:prSet presAssocID="{85F3EE9C-7A59-5B41-9478-6C5CAF09CACB}" presName="horFlow" presStyleCnt="0"/>
      <dgm:spPr/>
    </dgm:pt>
    <dgm:pt modelId="{6573ACAC-A002-3748-9237-795D0B5317D2}" type="pres">
      <dgm:prSet presAssocID="{85F3EE9C-7A59-5B41-9478-6C5CAF09CACB}" presName="bigChev" presStyleLbl="node1" presStyleIdx="0" presStyleCnt="4"/>
      <dgm:spPr/>
    </dgm:pt>
    <dgm:pt modelId="{A65E3A8A-C399-C547-962D-50CFC2D8768B}" type="pres">
      <dgm:prSet presAssocID="{C42B5399-ACFC-B049-B208-7186C7DFE9A5}" presName="parTrans" presStyleCnt="0"/>
      <dgm:spPr/>
    </dgm:pt>
    <dgm:pt modelId="{2798E36A-374F-D34D-B482-D226507E62C6}" type="pres">
      <dgm:prSet presAssocID="{E8BBEE40-B2E5-5C45-BF2A-E4AEB06F017C}" presName="node" presStyleLbl="alignAccFollowNode1" presStyleIdx="0" presStyleCnt="8">
        <dgm:presLayoutVars>
          <dgm:bulletEnabled val="1"/>
        </dgm:presLayoutVars>
      </dgm:prSet>
      <dgm:spPr/>
    </dgm:pt>
    <dgm:pt modelId="{9ADD690B-765C-3741-A15B-7700640CCCE7}" type="pres">
      <dgm:prSet presAssocID="{324F2166-71BE-CE4D-8719-89AB3BA543D5}" presName="sibTrans" presStyleCnt="0"/>
      <dgm:spPr/>
    </dgm:pt>
    <dgm:pt modelId="{D27C8790-4F84-1143-AEE5-B81A54E33C39}" type="pres">
      <dgm:prSet presAssocID="{CB98ECA7-16FE-834D-BBF1-7C2E97CC1C72}" presName="node" presStyleLbl="alignAccFollowNode1" presStyleIdx="1" presStyleCnt="8">
        <dgm:presLayoutVars>
          <dgm:bulletEnabled val="1"/>
        </dgm:presLayoutVars>
      </dgm:prSet>
      <dgm:spPr/>
    </dgm:pt>
    <dgm:pt modelId="{9D3898C2-C605-E244-BB9C-8743A10E1515}" type="pres">
      <dgm:prSet presAssocID="{5754B859-F062-174A-B5E7-5508FFF01B51}" presName="sibTrans" presStyleCnt="0"/>
      <dgm:spPr/>
    </dgm:pt>
    <dgm:pt modelId="{01FF73B3-6D96-3840-B8B4-F420861CBAFF}" type="pres">
      <dgm:prSet presAssocID="{658DF900-75EA-A04B-8120-861EA65F1D56}" presName="node" presStyleLbl="alignAccFollowNode1" presStyleIdx="2" presStyleCnt="8">
        <dgm:presLayoutVars>
          <dgm:bulletEnabled val="1"/>
        </dgm:presLayoutVars>
      </dgm:prSet>
      <dgm:spPr>
        <a:xfrm>
          <a:off x="6099593" y="53013"/>
          <a:ext cx="1286964" cy="514785"/>
        </a:xfrm>
        <a:prstGeom prst="chevron">
          <a:avLst/>
        </a:prstGeom>
      </dgm:spPr>
    </dgm:pt>
    <dgm:pt modelId="{D800C953-69E8-104F-8EF4-D706C1F84A79}" type="pres">
      <dgm:prSet presAssocID="{031E83B8-9D00-104B-A6AE-021E518B1806}" presName="sibTrans" presStyleCnt="0"/>
      <dgm:spPr/>
    </dgm:pt>
    <dgm:pt modelId="{3731640E-7A1D-B84E-B790-A6B693AC18B6}" type="pres">
      <dgm:prSet presAssocID="{E3154C2F-F6AE-7447-B96B-81AD8BFBE279}" presName="node" presStyleLbl="alignAccFollowNode1" presStyleIdx="3" presStyleCnt="8">
        <dgm:presLayoutVars>
          <dgm:bulletEnabled val="1"/>
        </dgm:presLayoutVars>
      </dgm:prSet>
      <dgm:spPr/>
    </dgm:pt>
    <dgm:pt modelId="{7FBC30E4-7608-5D4F-B5B1-7B062EDA75C4}" type="pres">
      <dgm:prSet presAssocID="{A0D56DA9-FEA5-3842-9DCD-9555EE068686}" presName="sibTrans" presStyleCnt="0"/>
      <dgm:spPr/>
    </dgm:pt>
    <dgm:pt modelId="{7703F18F-4071-B343-843E-10C9AB6A34C8}" type="pres">
      <dgm:prSet presAssocID="{283FCB13-6E7A-5447-8648-B6588A61DE63}" presName="node" presStyleLbl="alignAccFollowNode1" presStyleIdx="4" presStyleCnt="8">
        <dgm:presLayoutVars>
          <dgm:bulletEnabled val="1"/>
        </dgm:presLayoutVars>
      </dgm:prSet>
      <dgm:spPr/>
    </dgm:pt>
    <dgm:pt modelId="{D25222C8-3C44-F244-8549-9FCE534ECA82}" type="pres">
      <dgm:prSet presAssocID="{85F3EE9C-7A59-5B41-9478-6C5CAF09CACB}" presName="vSp" presStyleCnt="0"/>
      <dgm:spPr/>
    </dgm:pt>
    <dgm:pt modelId="{E8BE67DB-EC37-4D49-A866-33858F84FB30}" type="pres">
      <dgm:prSet presAssocID="{A46791FB-ADEC-2E46-85D7-C7960093458B}" presName="horFlow" presStyleCnt="0"/>
      <dgm:spPr/>
    </dgm:pt>
    <dgm:pt modelId="{DD6D5D83-B69E-794A-A293-2A7868AD845B}" type="pres">
      <dgm:prSet presAssocID="{A46791FB-ADEC-2E46-85D7-C7960093458B}" presName="bigChev" presStyleLbl="node1" presStyleIdx="1" presStyleCnt="4"/>
      <dgm:spPr/>
    </dgm:pt>
    <dgm:pt modelId="{A69C92F3-15A5-3F42-B618-538BC405C48A}" type="pres">
      <dgm:prSet presAssocID="{550E6F8D-50F8-AA47-ABEF-9BA0A5F5CAAE}" presName="parTrans" presStyleCnt="0"/>
      <dgm:spPr/>
    </dgm:pt>
    <dgm:pt modelId="{A6DD28F8-27EB-DF4D-9891-072EE349A394}" type="pres">
      <dgm:prSet presAssocID="{2C65DDA4-A484-9D4D-B292-75F6F73D904B}" presName="node" presStyleLbl="alignAccFollowNode1" presStyleIdx="5" presStyleCnt="8">
        <dgm:presLayoutVars>
          <dgm:bulletEnabled val="1"/>
        </dgm:presLayoutVars>
      </dgm:prSet>
      <dgm:spPr/>
    </dgm:pt>
    <dgm:pt modelId="{94707D9A-328B-4F4B-AEBA-7882FA33E5B9}" type="pres">
      <dgm:prSet presAssocID="{A46791FB-ADEC-2E46-85D7-C7960093458B}" presName="vSp" presStyleCnt="0"/>
      <dgm:spPr/>
    </dgm:pt>
    <dgm:pt modelId="{4F95ED8F-4590-2746-8047-AD1BFFA6E32A}" type="pres">
      <dgm:prSet presAssocID="{260E33A5-70DE-7E40-AE6F-E3FE199BBA31}" presName="horFlow" presStyleCnt="0"/>
      <dgm:spPr/>
    </dgm:pt>
    <dgm:pt modelId="{8EEE5107-D028-A14E-B33D-1E5A906E81D9}" type="pres">
      <dgm:prSet presAssocID="{260E33A5-70DE-7E40-AE6F-E3FE199BBA31}" presName="bigChev" presStyleLbl="node1" presStyleIdx="2" presStyleCnt="4"/>
      <dgm:spPr/>
    </dgm:pt>
    <dgm:pt modelId="{77CCF38B-FD72-CA47-93F5-3C9F2D73DCC0}" type="pres">
      <dgm:prSet presAssocID="{BDB3FE77-0C55-AC48-B15B-3EAF3741FB7B}" presName="parTrans" presStyleCnt="0"/>
      <dgm:spPr/>
    </dgm:pt>
    <dgm:pt modelId="{6645ABF5-D222-C449-B7EB-90BBF389041A}" type="pres">
      <dgm:prSet presAssocID="{CEAE6A8C-CAAA-C541-9DFD-F74774C1D2D3}" presName="node" presStyleLbl="alignAccFollowNode1" presStyleIdx="6" presStyleCnt="8">
        <dgm:presLayoutVars>
          <dgm:bulletEnabled val="1"/>
        </dgm:presLayoutVars>
      </dgm:prSet>
      <dgm:spPr/>
    </dgm:pt>
    <dgm:pt modelId="{99F02FBB-FC85-F14F-9D9E-354E45369582}" type="pres">
      <dgm:prSet presAssocID="{260E33A5-70DE-7E40-AE6F-E3FE199BBA31}" presName="vSp" presStyleCnt="0"/>
      <dgm:spPr/>
    </dgm:pt>
    <dgm:pt modelId="{AB425AED-32FC-BE47-B921-2277A1272C31}" type="pres">
      <dgm:prSet presAssocID="{EF72D29E-C794-D049-8410-288D928F4237}" presName="horFlow" presStyleCnt="0"/>
      <dgm:spPr/>
    </dgm:pt>
    <dgm:pt modelId="{5C71896C-474D-0448-805A-CC7CCE78455B}" type="pres">
      <dgm:prSet presAssocID="{EF72D29E-C794-D049-8410-288D928F4237}" presName="bigChev" presStyleLbl="node1" presStyleIdx="3" presStyleCnt="4"/>
      <dgm:spPr/>
    </dgm:pt>
    <dgm:pt modelId="{46E44CFF-EC01-C042-B8A7-41DC716613AE}" type="pres">
      <dgm:prSet presAssocID="{7EF82548-F362-FC47-9C6D-D26A1DBE7083}" presName="parTrans" presStyleCnt="0"/>
      <dgm:spPr/>
    </dgm:pt>
    <dgm:pt modelId="{8A5E75DE-D54E-1E43-A6A3-6EBDB4B73B1C}" type="pres">
      <dgm:prSet presAssocID="{3E809384-6E05-A244-90B0-7D72A7455AE2}" presName="node" presStyleLbl="alignAccFollowNode1" presStyleIdx="7" presStyleCnt="8">
        <dgm:presLayoutVars>
          <dgm:bulletEnabled val="1"/>
        </dgm:presLayoutVars>
      </dgm:prSet>
      <dgm:spPr/>
    </dgm:pt>
  </dgm:ptLst>
  <dgm:cxnLst>
    <dgm:cxn modelId="{B63E860B-B62B-A142-AA77-61EADAD0105E}" srcId="{EB4195FF-8C0F-344B-B3BF-DE20DEE6C401}" destId="{260E33A5-70DE-7E40-AE6F-E3FE199BBA31}" srcOrd="2" destOrd="0" parTransId="{D8040683-A055-8545-B319-1CE0016BDEB0}" sibTransId="{91382D68-BD3F-D54F-8056-A6C09375D61D}"/>
    <dgm:cxn modelId="{6DF1251A-14DF-6241-BB95-C441B6181A8E}" srcId="{85F3EE9C-7A59-5B41-9478-6C5CAF09CACB}" destId="{E8BBEE40-B2E5-5C45-BF2A-E4AEB06F017C}" srcOrd="0" destOrd="0" parTransId="{C42B5399-ACFC-B049-B208-7186C7DFE9A5}" sibTransId="{324F2166-71BE-CE4D-8719-89AB3BA543D5}"/>
    <dgm:cxn modelId="{D019D51A-6C2F-F34E-A6EC-8B36256B9957}" type="presOf" srcId="{283FCB13-6E7A-5447-8648-B6588A61DE63}" destId="{7703F18F-4071-B343-843E-10C9AB6A34C8}" srcOrd="0" destOrd="0" presId="urn:microsoft.com/office/officeart/2005/8/layout/lProcess3"/>
    <dgm:cxn modelId="{C40A3330-CD19-8E4B-9339-EEB7D9022C83}" srcId="{85F3EE9C-7A59-5B41-9478-6C5CAF09CACB}" destId="{CB98ECA7-16FE-834D-BBF1-7C2E97CC1C72}" srcOrd="1" destOrd="0" parTransId="{19EB0312-32FB-5F4B-ACAA-72DCE35F414F}" sibTransId="{5754B859-F062-174A-B5E7-5508FFF01B51}"/>
    <dgm:cxn modelId="{10C39941-5989-5242-B57B-B99D154F73A8}" srcId="{85F3EE9C-7A59-5B41-9478-6C5CAF09CACB}" destId="{E3154C2F-F6AE-7447-B96B-81AD8BFBE279}" srcOrd="3" destOrd="0" parTransId="{26D6FB1F-9D0D-1C41-8FD5-C0C5AFEE6D77}" sibTransId="{A0D56DA9-FEA5-3842-9DCD-9555EE068686}"/>
    <dgm:cxn modelId="{1523D64D-939B-0A41-AB9F-A4F69F15FD55}" srcId="{EF72D29E-C794-D049-8410-288D928F4237}" destId="{3E809384-6E05-A244-90B0-7D72A7455AE2}" srcOrd="0" destOrd="0" parTransId="{7EF82548-F362-FC47-9C6D-D26A1DBE7083}" sibTransId="{276E6B26-BFB7-E646-8721-A3F7F5C56C19}"/>
    <dgm:cxn modelId="{604BE95F-89BF-8E44-8B15-5746C39F0C53}" type="presOf" srcId="{CEAE6A8C-CAAA-C541-9DFD-F74774C1D2D3}" destId="{6645ABF5-D222-C449-B7EB-90BBF389041A}" srcOrd="0" destOrd="0" presId="urn:microsoft.com/office/officeart/2005/8/layout/lProcess3"/>
    <dgm:cxn modelId="{90ABB163-4399-CA41-A102-2D16F1482AAB}" type="presOf" srcId="{260E33A5-70DE-7E40-AE6F-E3FE199BBA31}" destId="{8EEE5107-D028-A14E-B33D-1E5A906E81D9}" srcOrd="0" destOrd="0" presId="urn:microsoft.com/office/officeart/2005/8/layout/lProcess3"/>
    <dgm:cxn modelId="{867A4868-9A40-5145-A17F-3DA51A7ECB07}" srcId="{A46791FB-ADEC-2E46-85D7-C7960093458B}" destId="{2C65DDA4-A484-9D4D-B292-75F6F73D904B}" srcOrd="0" destOrd="0" parTransId="{550E6F8D-50F8-AA47-ABEF-9BA0A5F5CAAE}" sibTransId="{4167CFDF-D22F-F246-95BA-82E6896B1CA5}"/>
    <dgm:cxn modelId="{5EC7A46D-13D6-564C-98B7-3C6F9EC62741}" type="presOf" srcId="{E8BBEE40-B2E5-5C45-BF2A-E4AEB06F017C}" destId="{2798E36A-374F-D34D-B482-D226507E62C6}" srcOrd="0" destOrd="0" presId="urn:microsoft.com/office/officeart/2005/8/layout/lProcess3"/>
    <dgm:cxn modelId="{AF352676-2C8F-6242-895C-2E71924BBC25}" type="presOf" srcId="{85F3EE9C-7A59-5B41-9478-6C5CAF09CACB}" destId="{6573ACAC-A002-3748-9237-795D0B5317D2}" srcOrd="0" destOrd="0" presId="urn:microsoft.com/office/officeart/2005/8/layout/lProcess3"/>
    <dgm:cxn modelId="{87B6B576-EAD1-7B41-ACEF-A2742ECC2339}" srcId="{260E33A5-70DE-7E40-AE6F-E3FE199BBA31}" destId="{CEAE6A8C-CAAA-C541-9DFD-F74774C1D2D3}" srcOrd="0" destOrd="0" parTransId="{BDB3FE77-0C55-AC48-B15B-3EAF3741FB7B}" sibTransId="{1DC0C060-8B2D-AF4C-9D0D-0ECE4A506E2A}"/>
    <dgm:cxn modelId="{238F947E-640A-FD45-8FA9-56F89A0F6DF4}" type="presOf" srcId="{2C65DDA4-A484-9D4D-B292-75F6F73D904B}" destId="{A6DD28F8-27EB-DF4D-9891-072EE349A394}" srcOrd="0" destOrd="0" presId="urn:microsoft.com/office/officeart/2005/8/layout/lProcess3"/>
    <dgm:cxn modelId="{FDBFA28E-5912-9147-8628-A60052B4106C}" type="presOf" srcId="{3E809384-6E05-A244-90B0-7D72A7455AE2}" destId="{8A5E75DE-D54E-1E43-A6A3-6EBDB4B73B1C}" srcOrd="0" destOrd="0" presId="urn:microsoft.com/office/officeart/2005/8/layout/lProcess3"/>
    <dgm:cxn modelId="{F856E493-4F49-4140-B069-9F0158511924}" srcId="{85F3EE9C-7A59-5B41-9478-6C5CAF09CACB}" destId="{658DF900-75EA-A04B-8120-861EA65F1D56}" srcOrd="2" destOrd="0" parTransId="{E2116C13-D241-0546-B03E-34FC90E8A084}" sibTransId="{031E83B8-9D00-104B-A6AE-021E518B1806}"/>
    <dgm:cxn modelId="{F91BF79B-CD6D-DE4E-9D66-F4BB3F91048E}" type="presOf" srcId="{E3154C2F-F6AE-7447-B96B-81AD8BFBE279}" destId="{3731640E-7A1D-B84E-B790-A6B693AC18B6}" srcOrd="0" destOrd="0" presId="urn:microsoft.com/office/officeart/2005/8/layout/lProcess3"/>
    <dgm:cxn modelId="{9B2015A6-731D-9949-B298-D4E1576590A4}" type="presOf" srcId="{EF72D29E-C794-D049-8410-288D928F4237}" destId="{5C71896C-474D-0448-805A-CC7CCE78455B}" srcOrd="0" destOrd="0" presId="urn:microsoft.com/office/officeart/2005/8/layout/lProcess3"/>
    <dgm:cxn modelId="{BDB820A8-D3E9-D342-9F23-C9036A0ABB69}" type="presOf" srcId="{CB98ECA7-16FE-834D-BBF1-7C2E97CC1C72}" destId="{D27C8790-4F84-1143-AEE5-B81A54E33C39}" srcOrd="0" destOrd="0" presId="urn:microsoft.com/office/officeart/2005/8/layout/lProcess3"/>
    <dgm:cxn modelId="{90FAD7B0-E356-F64F-B88F-F32A6FE7CD0E}" type="presOf" srcId="{658DF900-75EA-A04B-8120-861EA65F1D56}" destId="{01FF73B3-6D96-3840-B8B4-F420861CBAFF}" srcOrd="0" destOrd="0" presId="urn:microsoft.com/office/officeart/2005/8/layout/lProcess3"/>
    <dgm:cxn modelId="{9961C1BB-7F96-F14F-BD52-8F743232B6A1}" srcId="{EB4195FF-8C0F-344B-B3BF-DE20DEE6C401}" destId="{A46791FB-ADEC-2E46-85D7-C7960093458B}" srcOrd="1" destOrd="0" parTransId="{FD32C9A0-9949-064C-ACFE-D2F87D3BE3BA}" sibTransId="{42609733-3E9C-F547-B663-2DD393859EDA}"/>
    <dgm:cxn modelId="{64E5F7C3-3E89-BE4F-AE12-63B7F5258A02}" type="presOf" srcId="{A46791FB-ADEC-2E46-85D7-C7960093458B}" destId="{DD6D5D83-B69E-794A-A293-2A7868AD845B}" srcOrd="0" destOrd="0" presId="urn:microsoft.com/office/officeart/2005/8/layout/lProcess3"/>
    <dgm:cxn modelId="{343D05D1-54C9-AD44-BCE4-A8FA68368544}" type="presOf" srcId="{EB4195FF-8C0F-344B-B3BF-DE20DEE6C401}" destId="{A0E619DD-86C8-0A49-BDB3-FF6FC4ABFB24}" srcOrd="0" destOrd="0" presId="urn:microsoft.com/office/officeart/2005/8/layout/lProcess3"/>
    <dgm:cxn modelId="{60A0A2DC-F848-5F47-8786-F2C0ADA034BF}" srcId="{85F3EE9C-7A59-5B41-9478-6C5CAF09CACB}" destId="{283FCB13-6E7A-5447-8648-B6588A61DE63}" srcOrd="4" destOrd="0" parTransId="{4C9562EC-F55F-734E-9EF4-6CB0510A240D}" sibTransId="{60FC8290-0405-1E46-B5B3-4F9F31C42DA7}"/>
    <dgm:cxn modelId="{B545D4F6-325A-5840-B2B8-12FFEDF058EC}" srcId="{EB4195FF-8C0F-344B-B3BF-DE20DEE6C401}" destId="{EF72D29E-C794-D049-8410-288D928F4237}" srcOrd="3" destOrd="0" parTransId="{3F47E53A-7A2B-C549-AEAA-6654CC77497C}" sibTransId="{E46DEED9-B506-1049-99C2-F5583A1E2BAF}"/>
    <dgm:cxn modelId="{5D6238FD-0AC9-6B45-B653-0A078E24DA26}" srcId="{EB4195FF-8C0F-344B-B3BF-DE20DEE6C401}" destId="{85F3EE9C-7A59-5B41-9478-6C5CAF09CACB}" srcOrd="0" destOrd="0" parTransId="{CE8549E9-7DCC-FA44-A43B-1E89A10D8C2F}" sibTransId="{41F49749-AD4B-F04E-B12A-F20A196A150A}"/>
    <dgm:cxn modelId="{FC9A3F7C-9906-1948-B698-BC4CD58480C2}" type="presParOf" srcId="{A0E619DD-86C8-0A49-BDB3-FF6FC4ABFB24}" destId="{CBC3C807-A193-6B42-B8DB-D3459DBAD8B0}" srcOrd="0" destOrd="0" presId="urn:microsoft.com/office/officeart/2005/8/layout/lProcess3"/>
    <dgm:cxn modelId="{C49DDF33-85BF-1747-8C69-128B344EB721}" type="presParOf" srcId="{CBC3C807-A193-6B42-B8DB-D3459DBAD8B0}" destId="{6573ACAC-A002-3748-9237-795D0B5317D2}" srcOrd="0" destOrd="0" presId="urn:microsoft.com/office/officeart/2005/8/layout/lProcess3"/>
    <dgm:cxn modelId="{35852BEA-69B7-BD42-B358-0235ED0FAD92}" type="presParOf" srcId="{CBC3C807-A193-6B42-B8DB-D3459DBAD8B0}" destId="{A65E3A8A-C399-C547-962D-50CFC2D8768B}" srcOrd="1" destOrd="0" presId="urn:microsoft.com/office/officeart/2005/8/layout/lProcess3"/>
    <dgm:cxn modelId="{3B377848-8BFC-5549-9993-031AE3C14BDA}" type="presParOf" srcId="{CBC3C807-A193-6B42-B8DB-D3459DBAD8B0}" destId="{2798E36A-374F-D34D-B482-D226507E62C6}" srcOrd="2" destOrd="0" presId="urn:microsoft.com/office/officeart/2005/8/layout/lProcess3"/>
    <dgm:cxn modelId="{BACF0B89-A738-154F-854F-52C4F9B5B36C}" type="presParOf" srcId="{CBC3C807-A193-6B42-B8DB-D3459DBAD8B0}" destId="{9ADD690B-765C-3741-A15B-7700640CCCE7}" srcOrd="3" destOrd="0" presId="urn:microsoft.com/office/officeart/2005/8/layout/lProcess3"/>
    <dgm:cxn modelId="{B1CB6A0A-8031-E04D-8CF8-92B2C4CC2264}" type="presParOf" srcId="{CBC3C807-A193-6B42-B8DB-D3459DBAD8B0}" destId="{D27C8790-4F84-1143-AEE5-B81A54E33C39}" srcOrd="4" destOrd="0" presId="urn:microsoft.com/office/officeart/2005/8/layout/lProcess3"/>
    <dgm:cxn modelId="{46752AEF-3A37-3A4C-9953-2539BED32008}" type="presParOf" srcId="{CBC3C807-A193-6B42-B8DB-D3459DBAD8B0}" destId="{9D3898C2-C605-E244-BB9C-8743A10E1515}" srcOrd="5" destOrd="0" presId="urn:microsoft.com/office/officeart/2005/8/layout/lProcess3"/>
    <dgm:cxn modelId="{F75F6B92-A5B4-7743-A111-EB9121624E6D}" type="presParOf" srcId="{CBC3C807-A193-6B42-B8DB-D3459DBAD8B0}" destId="{01FF73B3-6D96-3840-B8B4-F420861CBAFF}" srcOrd="6" destOrd="0" presId="urn:microsoft.com/office/officeart/2005/8/layout/lProcess3"/>
    <dgm:cxn modelId="{3BFE02BD-0E60-D443-A561-16CEC4990740}" type="presParOf" srcId="{CBC3C807-A193-6B42-B8DB-D3459DBAD8B0}" destId="{D800C953-69E8-104F-8EF4-D706C1F84A79}" srcOrd="7" destOrd="0" presId="urn:microsoft.com/office/officeart/2005/8/layout/lProcess3"/>
    <dgm:cxn modelId="{2A565562-9BD2-9044-BDC3-7E4209158F57}" type="presParOf" srcId="{CBC3C807-A193-6B42-B8DB-D3459DBAD8B0}" destId="{3731640E-7A1D-B84E-B790-A6B693AC18B6}" srcOrd="8" destOrd="0" presId="urn:microsoft.com/office/officeart/2005/8/layout/lProcess3"/>
    <dgm:cxn modelId="{16D32A80-30EF-5542-B32D-B8EC35F9C1D1}" type="presParOf" srcId="{CBC3C807-A193-6B42-B8DB-D3459DBAD8B0}" destId="{7FBC30E4-7608-5D4F-B5B1-7B062EDA75C4}" srcOrd="9" destOrd="0" presId="urn:microsoft.com/office/officeart/2005/8/layout/lProcess3"/>
    <dgm:cxn modelId="{0930590C-6924-514A-9D0B-D4304D7793C1}" type="presParOf" srcId="{CBC3C807-A193-6B42-B8DB-D3459DBAD8B0}" destId="{7703F18F-4071-B343-843E-10C9AB6A34C8}" srcOrd="10" destOrd="0" presId="urn:microsoft.com/office/officeart/2005/8/layout/lProcess3"/>
    <dgm:cxn modelId="{4897C02E-B1C8-A34E-B9AD-A84B70C19C12}" type="presParOf" srcId="{A0E619DD-86C8-0A49-BDB3-FF6FC4ABFB24}" destId="{D25222C8-3C44-F244-8549-9FCE534ECA82}" srcOrd="1" destOrd="0" presId="urn:microsoft.com/office/officeart/2005/8/layout/lProcess3"/>
    <dgm:cxn modelId="{E03AC56F-0EBC-6B42-B100-3792BDD0D87B}" type="presParOf" srcId="{A0E619DD-86C8-0A49-BDB3-FF6FC4ABFB24}" destId="{E8BE67DB-EC37-4D49-A866-33858F84FB30}" srcOrd="2" destOrd="0" presId="urn:microsoft.com/office/officeart/2005/8/layout/lProcess3"/>
    <dgm:cxn modelId="{3AAC2B67-7C8C-CB4E-9EF8-1DCEF6ED31EE}" type="presParOf" srcId="{E8BE67DB-EC37-4D49-A866-33858F84FB30}" destId="{DD6D5D83-B69E-794A-A293-2A7868AD845B}" srcOrd="0" destOrd="0" presId="urn:microsoft.com/office/officeart/2005/8/layout/lProcess3"/>
    <dgm:cxn modelId="{E2E3B854-492D-7549-9F77-8B156D517D6A}" type="presParOf" srcId="{E8BE67DB-EC37-4D49-A866-33858F84FB30}" destId="{A69C92F3-15A5-3F42-B618-538BC405C48A}" srcOrd="1" destOrd="0" presId="urn:microsoft.com/office/officeart/2005/8/layout/lProcess3"/>
    <dgm:cxn modelId="{26E71E26-2ACF-5345-BB14-08746110AE9D}" type="presParOf" srcId="{E8BE67DB-EC37-4D49-A866-33858F84FB30}" destId="{A6DD28F8-27EB-DF4D-9891-072EE349A394}" srcOrd="2" destOrd="0" presId="urn:microsoft.com/office/officeart/2005/8/layout/lProcess3"/>
    <dgm:cxn modelId="{FAF8758F-BAE5-154F-A030-9CE420C4790C}" type="presParOf" srcId="{A0E619DD-86C8-0A49-BDB3-FF6FC4ABFB24}" destId="{94707D9A-328B-4F4B-AEBA-7882FA33E5B9}" srcOrd="3" destOrd="0" presId="urn:microsoft.com/office/officeart/2005/8/layout/lProcess3"/>
    <dgm:cxn modelId="{B815D853-67FC-6040-8F91-8804D5C2806C}" type="presParOf" srcId="{A0E619DD-86C8-0A49-BDB3-FF6FC4ABFB24}" destId="{4F95ED8F-4590-2746-8047-AD1BFFA6E32A}" srcOrd="4" destOrd="0" presId="urn:microsoft.com/office/officeart/2005/8/layout/lProcess3"/>
    <dgm:cxn modelId="{AE146E8B-7DA3-924B-8D8E-FC86B361B288}" type="presParOf" srcId="{4F95ED8F-4590-2746-8047-AD1BFFA6E32A}" destId="{8EEE5107-D028-A14E-B33D-1E5A906E81D9}" srcOrd="0" destOrd="0" presId="urn:microsoft.com/office/officeart/2005/8/layout/lProcess3"/>
    <dgm:cxn modelId="{45E11FA8-9090-1743-AEB4-4BFD1C0C1961}" type="presParOf" srcId="{4F95ED8F-4590-2746-8047-AD1BFFA6E32A}" destId="{77CCF38B-FD72-CA47-93F5-3C9F2D73DCC0}" srcOrd="1" destOrd="0" presId="urn:microsoft.com/office/officeart/2005/8/layout/lProcess3"/>
    <dgm:cxn modelId="{9ACAE5DE-0AE6-9F48-90A6-4695EF9FC86E}" type="presParOf" srcId="{4F95ED8F-4590-2746-8047-AD1BFFA6E32A}" destId="{6645ABF5-D222-C449-B7EB-90BBF389041A}" srcOrd="2" destOrd="0" presId="urn:microsoft.com/office/officeart/2005/8/layout/lProcess3"/>
    <dgm:cxn modelId="{965E5364-01FE-3A4D-AFF6-D06218196407}" type="presParOf" srcId="{A0E619DD-86C8-0A49-BDB3-FF6FC4ABFB24}" destId="{99F02FBB-FC85-F14F-9D9E-354E45369582}" srcOrd="5" destOrd="0" presId="urn:microsoft.com/office/officeart/2005/8/layout/lProcess3"/>
    <dgm:cxn modelId="{A63EFD04-173D-164D-ACF1-69C1E75DE8F6}" type="presParOf" srcId="{A0E619DD-86C8-0A49-BDB3-FF6FC4ABFB24}" destId="{AB425AED-32FC-BE47-B921-2277A1272C31}" srcOrd="6" destOrd="0" presId="urn:microsoft.com/office/officeart/2005/8/layout/lProcess3"/>
    <dgm:cxn modelId="{A9035F7E-643B-6348-B587-9FA125331552}" type="presParOf" srcId="{AB425AED-32FC-BE47-B921-2277A1272C31}" destId="{5C71896C-474D-0448-805A-CC7CCE78455B}" srcOrd="0" destOrd="0" presId="urn:microsoft.com/office/officeart/2005/8/layout/lProcess3"/>
    <dgm:cxn modelId="{23FD294D-0E35-2349-9BAB-D865EFB3EAC7}" type="presParOf" srcId="{AB425AED-32FC-BE47-B921-2277A1272C31}" destId="{46E44CFF-EC01-C042-B8A7-41DC716613AE}" srcOrd="1" destOrd="0" presId="urn:microsoft.com/office/officeart/2005/8/layout/lProcess3"/>
    <dgm:cxn modelId="{7AC27BC7-DFC3-F640-A1C6-9558D7B5A5CB}" type="presParOf" srcId="{AB425AED-32FC-BE47-B921-2277A1272C31}" destId="{8A5E75DE-D54E-1E43-A6A3-6EBDB4B73B1C}"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49CA3-326B-0D46-BC4E-045EA100ADDB}" type="doc">
      <dgm:prSet loTypeId="urn:microsoft.com/office/officeart/2005/8/layout/gear1" loCatId="" qsTypeId="urn:microsoft.com/office/officeart/2005/8/quickstyle/simple1" qsCatId="simple" csTypeId="urn:microsoft.com/office/officeart/2005/8/colors/accent1_2" csCatId="accent1" phldr="1"/>
      <dgm:spPr/>
    </dgm:pt>
    <dgm:pt modelId="{082A295E-86D5-7748-99BE-6997DD8F7412}">
      <dgm:prSet phldrT="[Testo]" custT="1"/>
      <dgm:spPr>
        <a:solidFill>
          <a:srgbClr val="FFC000">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endParaRPr lang="en-GB" sz="1300" kern="1200" noProof="0" dirty="0">
            <a:ln>
              <a:solidFill>
                <a:srgbClr val="4472C4">
                  <a:lumMod val="60000"/>
                  <a:lumOff val="40000"/>
                </a:srgbClr>
              </a:solidFill>
            </a:ln>
            <a:solidFill>
              <a:srgbClr val="5B9BD5">
                <a:lumMod val="40000"/>
                <a:lumOff val="60000"/>
              </a:srgbClr>
            </a:solidFill>
            <a:latin typeface="Calibri" panose="020F0502020204030204"/>
            <a:ea typeface="+mn-ea"/>
            <a:cs typeface="+mn-cs"/>
          </a:endParaRPr>
        </a:p>
        <a:p>
          <a:pPr marL="0" lvl="0" indent="0" algn="ctr" defTabSz="577850">
            <a:lnSpc>
              <a:spcPct val="90000"/>
            </a:lnSpc>
            <a:spcBef>
              <a:spcPct val="0"/>
            </a:spcBef>
            <a:spcAft>
              <a:spcPct val="35000"/>
            </a:spcAft>
            <a:buNone/>
          </a:pPr>
          <a:r>
            <a:rPr lang="en-GB" sz="1300" kern="1200" noProof="0" dirty="0">
              <a:ln>
                <a:solidFill>
                  <a:srgbClr val="4472C4">
                    <a:lumMod val="60000"/>
                    <a:lumOff val="40000"/>
                  </a:srgbClr>
                </a:solidFill>
              </a:ln>
              <a:solidFill>
                <a:srgbClr val="5B9BD5">
                  <a:lumMod val="40000"/>
                  <a:lumOff val="60000"/>
                </a:srgbClr>
              </a:solidFill>
              <a:latin typeface="Calibri" panose="020F0502020204030204"/>
              <a:ea typeface="+mn-ea"/>
              <a:cs typeface="+mn-cs"/>
            </a:rPr>
            <a:t>multisciplinariety</a:t>
          </a:r>
        </a:p>
      </dgm:t>
    </dgm:pt>
    <dgm:pt modelId="{B5C1EFB1-D66B-AE44-A38B-93B534B35D63}" type="parTrans" cxnId="{07709190-8D26-2D4A-A751-1CD20008D517}">
      <dgm:prSet/>
      <dgm:spPr/>
      <dgm:t>
        <a:bodyPr/>
        <a:lstStyle/>
        <a:p>
          <a:endParaRPr lang="it-IT"/>
        </a:p>
      </dgm:t>
    </dgm:pt>
    <dgm:pt modelId="{09816C28-6C56-AB4F-A21F-09A375AD5AA9}" type="sibTrans" cxnId="{07709190-8D26-2D4A-A751-1CD20008D517}">
      <dgm:prSet/>
      <dgm:spPr/>
      <dgm:t>
        <a:bodyPr/>
        <a:lstStyle/>
        <a:p>
          <a:endParaRPr lang="it-IT"/>
        </a:p>
      </dgm:t>
    </dgm:pt>
    <dgm:pt modelId="{2B244A66-5090-3344-A422-132AF6AFCB54}">
      <dgm:prSet phldrT="[Testo]" custT="1"/>
      <dgm:spPr>
        <a:solidFill>
          <a:srgbClr val="FFC000">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16510" tIns="16510" rIns="16510" bIns="16510" numCol="1" spcCol="1270" anchor="ctr" anchorCtr="0"/>
        <a:lstStyle/>
        <a:p>
          <a:r>
            <a:rPr lang="en-GB" sz="1300" noProof="0" dirty="0">
              <a:ln>
                <a:solidFill>
                  <a:srgbClr val="4472C4">
                    <a:lumMod val="60000"/>
                    <a:lumOff val="40000"/>
                  </a:srgbClr>
                </a:solidFill>
              </a:ln>
              <a:solidFill>
                <a:srgbClr val="5B9BD5">
                  <a:lumMod val="40000"/>
                  <a:lumOff val="60000"/>
                </a:srgbClr>
              </a:solidFill>
              <a:latin typeface="Calibri" panose="020F0502020204030204"/>
              <a:ea typeface="+mn-ea"/>
              <a:cs typeface="+mn-cs"/>
            </a:rPr>
            <a:t>interoperability</a:t>
          </a:r>
        </a:p>
      </dgm:t>
    </dgm:pt>
    <dgm:pt modelId="{68981EED-76B5-3A4F-A8B1-499A42950A90}" type="parTrans" cxnId="{C2F387DC-B3E7-A14F-9F1E-500177540D0C}">
      <dgm:prSet/>
      <dgm:spPr/>
      <dgm:t>
        <a:bodyPr/>
        <a:lstStyle/>
        <a:p>
          <a:endParaRPr lang="it-IT"/>
        </a:p>
      </dgm:t>
    </dgm:pt>
    <dgm:pt modelId="{680E2EB6-DA7E-F54A-B831-3BC9ED308B59}" type="sibTrans" cxnId="{C2F387DC-B3E7-A14F-9F1E-500177540D0C}">
      <dgm:prSet/>
      <dgm:spPr/>
      <dgm:t>
        <a:bodyPr/>
        <a:lstStyle/>
        <a:p>
          <a:endParaRPr lang="it-IT"/>
        </a:p>
      </dgm:t>
    </dgm:pt>
    <dgm:pt modelId="{6B3854EC-D30C-8945-877A-B73D815E265B}">
      <dgm:prSet phldrT="[Testo]" custT="1"/>
      <dgm:spPr>
        <a:solidFill>
          <a:schemeClr val="accent4">
            <a:lumMod val="75000"/>
          </a:schemeClr>
        </a:solidFill>
      </dgm:spPr>
      <dgm:t>
        <a:bodyPr/>
        <a:lstStyle/>
        <a:p>
          <a:r>
            <a:rPr lang="en-GB" sz="1300" noProof="0" dirty="0">
              <a:ln>
                <a:solidFill>
                  <a:schemeClr val="accent1">
                    <a:lumMod val="60000"/>
                    <a:lumOff val="40000"/>
                  </a:schemeClr>
                </a:solidFill>
              </a:ln>
              <a:solidFill>
                <a:schemeClr val="accent5">
                  <a:lumMod val="40000"/>
                  <a:lumOff val="60000"/>
                </a:schemeClr>
              </a:solidFill>
            </a:rPr>
            <a:t>integration</a:t>
          </a:r>
          <a:endParaRPr lang="en-GB" sz="1300" kern="1200" noProof="0" dirty="0">
            <a:ln>
              <a:solidFill>
                <a:schemeClr val="accent1">
                  <a:lumMod val="60000"/>
                  <a:lumOff val="40000"/>
                </a:schemeClr>
              </a:solidFill>
            </a:ln>
            <a:solidFill>
              <a:schemeClr val="accent5">
                <a:lumMod val="40000"/>
                <a:lumOff val="60000"/>
              </a:schemeClr>
            </a:solidFill>
            <a:latin typeface="Calibri" panose="020F0502020204030204"/>
            <a:ea typeface="+mn-ea"/>
            <a:cs typeface="+mn-cs"/>
          </a:endParaRPr>
        </a:p>
      </dgm:t>
    </dgm:pt>
    <dgm:pt modelId="{BFC88426-3D6D-B44A-A8FB-44B002F693D0}" type="parTrans" cxnId="{5D0D450C-D8C2-6E41-916F-7789A3F34318}">
      <dgm:prSet/>
      <dgm:spPr/>
      <dgm:t>
        <a:bodyPr/>
        <a:lstStyle/>
        <a:p>
          <a:endParaRPr lang="it-IT"/>
        </a:p>
      </dgm:t>
    </dgm:pt>
    <dgm:pt modelId="{D92DCB0E-9EF1-2E40-B664-8C080BF6B983}" type="sibTrans" cxnId="{5D0D450C-D8C2-6E41-916F-7789A3F34318}">
      <dgm:prSet/>
      <dgm:spPr/>
      <dgm:t>
        <a:bodyPr/>
        <a:lstStyle/>
        <a:p>
          <a:endParaRPr lang="it-IT"/>
        </a:p>
      </dgm:t>
    </dgm:pt>
    <dgm:pt modelId="{BCD74055-CAB2-1D45-88C8-828772B59EE8}" type="pres">
      <dgm:prSet presAssocID="{8C549CA3-326B-0D46-BC4E-045EA100ADDB}" presName="composite" presStyleCnt="0">
        <dgm:presLayoutVars>
          <dgm:chMax val="3"/>
          <dgm:animLvl val="lvl"/>
          <dgm:resizeHandles val="exact"/>
        </dgm:presLayoutVars>
      </dgm:prSet>
      <dgm:spPr/>
    </dgm:pt>
    <dgm:pt modelId="{F89972DC-5862-3C49-90B9-0DD55B87B51C}" type="pres">
      <dgm:prSet presAssocID="{082A295E-86D5-7748-99BE-6997DD8F7412}" presName="gear1" presStyleLbl="node1" presStyleIdx="0" presStyleCnt="3" custScaleX="110545" custScaleY="103324">
        <dgm:presLayoutVars>
          <dgm:chMax val="1"/>
          <dgm:bulletEnabled val="1"/>
        </dgm:presLayoutVars>
      </dgm:prSet>
      <dgm:spPr>
        <a:xfrm>
          <a:off x="2180492" y="1517880"/>
          <a:ext cx="1805354" cy="1805354"/>
        </a:xfrm>
        <a:prstGeom prst="gear9">
          <a:avLst/>
        </a:prstGeom>
      </dgm:spPr>
    </dgm:pt>
    <dgm:pt modelId="{2AF6DC50-AE92-7D47-B658-38E8531E98DB}" type="pres">
      <dgm:prSet presAssocID="{082A295E-86D5-7748-99BE-6997DD8F7412}" presName="gear1srcNode" presStyleLbl="node1" presStyleIdx="0" presStyleCnt="3"/>
      <dgm:spPr/>
    </dgm:pt>
    <dgm:pt modelId="{FDAA6D09-2481-DE4E-901E-6AFA2B1E8A4E}" type="pres">
      <dgm:prSet presAssocID="{082A295E-86D5-7748-99BE-6997DD8F7412}" presName="gear1dstNode" presStyleLbl="node1" presStyleIdx="0" presStyleCnt="3"/>
      <dgm:spPr/>
    </dgm:pt>
    <dgm:pt modelId="{F6BE4483-579F-9340-9CB1-B8EB76EC0E25}" type="pres">
      <dgm:prSet presAssocID="{2B244A66-5090-3344-A422-132AF6AFCB54}" presName="gear2" presStyleLbl="node1" presStyleIdx="1" presStyleCnt="3" custScaleX="159998" custScaleY="140329" custLinFactNeighborX="-1958" custLinFactNeighborY="6417">
        <dgm:presLayoutVars>
          <dgm:chMax val="1"/>
          <dgm:bulletEnabled val="1"/>
        </dgm:presLayoutVars>
      </dgm:prSet>
      <dgm:spPr>
        <a:xfrm>
          <a:off x="830625" y="895538"/>
          <a:ext cx="1860525" cy="1872736"/>
        </a:xfrm>
        <a:prstGeom prst="gear6">
          <a:avLst/>
        </a:prstGeom>
      </dgm:spPr>
    </dgm:pt>
    <dgm:pt modelId="{4AEA1E6E-14C7-E743-9325-12017785FEAC}" type="pres">
      <dgm:prSet presAssocID="{2B244A66-5090-3344-A422-132AF6AFCB54}" presName="gear2srcNode" presStyleLbl="node1" presStyleIdx="1" presStyleCnt="3"/>
      <dgm:spPr/>
    </dgm:pt>
    <dgm:pt modelId="{22DCA135-A64A-5E4E-A9FC-A55CABED933A}" type="pres">
      <dgm:prSet presAssocID="{2B244A66-5090-3344-A422-132AF6AFCB54}" presName="gear2dstNode" presStyleLbl="node1" presStyleIdx="1" presStyleCnt="3"/>
      <dgm:spPr/>
    </dgm:pt>
    <dgm:pt modelId="{18C277D5-C464-864C-9D77-2746176E8E53}" type="pres">
      <dgm:prSet presAssocID="{6B3854EC-D30C-8945-877A-B73D815E265B}" presName="gear3" presStyleLbl="node1" presStyleIdx="2" presStyleCnt="3" custScaleX="112751" custScaleY="110351" custLinFactNeighborX="1088" custLinFactNeighborY="4193"/>
      <dgm:spPr/>
    </dgm:pt>
    <dgm:pt modelId="{642EC649-3062-1247-AA1A-C7B77F969826}" type="pres">
      <dgm:prSet presAssocID="{6B3854EC-D30C-8945-877A-B73D815E265B}" presName="gear3tx" presStyleLbl="node1" presStyleIdx="2" presStyleCnt="3">
        <dgm:presLayoutVars>
          <dgm:chMax val="1"/>
          <dgm:bulletEnabled val="1"/>
        </dgm:presLayoutVars>
      </dgm:prSet>
      <dgm:spPr/>
    </dgm:pt>
    <dgm:pt modelId="{71EF36EB-CA73-7049-98FC-2AF7B7452879}" type="pres">
      <dgm:prSet presAssocID="{6B3854EC-D30C-8945-877A-B73D815E265B}" presName="gear3srcNode" presStyleLbl="node1" presStyleIdx="2" presStyleCnt="3"/>
      <dgm:spPr/>
    </dgm:pt>
    <dgm:pt modelId="{C57531A7-ACA4-A44B-AEF9-2B37BABDBB17}" type="pres">
      <dgm:prSet presAssocID="{6B3854EC-D30C-8945-877A-B73D815E265B}" presName="gear3dstNode" presStyleLbl="node1" presStyleIdx="2" presStyleCnt="3"/>
      <dgm:spPr/>
    </dgm:pt>
    <dgm:pt modelId="{23ECAB3D-847A-E24B-81D9-74368D0D4571}" type="pres">
      <dgm:prSet presAssocID="{09816C28-6C56-AB4F-A21F-09A375AD5AA9}" presName="connector1" presStyleLbl="sibTrans2D1" presStyleIdx="0" presStyleCnt="3"/>
      <dgm:spPr/>
    </dgm:pt>
    <dgm:pt modelId="{5332064E-DB3D-C146-ADD2-C6B315AE6055}" type="pres">
      <dgm:prSet presAssocID="{680E2EB6-DA7E-F54A-B831-3BC9ED308B59}" presName="connector2" presStyleLbl="sibTrans2D1" presStyleIdx="1" presStyleCnt="3"/>
      <dgm:spPr/>
    </dgm:pt>
    <dgm:pt modelId="{3CFEB22C-2EDE-E443-8280-9CEC4B6635FE}" type="pres">
      <dgm:prSet presAssocID="{D92DCB0E-9EF1-2E40-B664-8C080BF6B983}" presName="connector3" presStyleLbl="sibTrans2D1" presStyleIdx="2" presStyleCnt="3"/>
      <dgm:spPr/>
    </dgm:pt>
  </dgm:ptLst>
  <dgm:cxnLst>
    <dgm:cxn modelId="{649D0B0C-D7DC-7A49-B7BF-2D0AA4FBD3C8}" type="presOf" srcId="{8C549CA3-326B-0D46-BC4E-045EA100ADDB}" destId="{BCD74055-CAB2-1D45-88C8-828772B59EE8}" srcOrd="0" destOrd="0" presId="urn:microsoft.com/office/officeart/2005/8/layout/gear1"/>
    <dgm:cxn modelId="{5D0D450C-D8C2-6E41-916F-7789A3F34318}" srcId="{8C549CA3-326B-0D46-BC4E-045EA100ADDB}" destId="{6B3854EC-D30C-8945-877A-B73D815E265B}" srcOrd="2" destOrd="0" parTransId="{BFC88426-3D6D-B44A-A8FB-44B002F693D0}" sibTransId="{D92DCB0E-9EF1-2E40-B664-8C080BF6B983}"/>
    <dgm:cxn modelId="{BFD0CE5B-38F1-FE45-BAA6-7D0B69BE8269}" type="presOf" srcId="{6B3854EC-D30C-8945-877A-B73D815E265B}" destId="{C57531A7-ACA4-A44B-AEF9-2B37BABDBB17}" srcOrd="3" destOrd="0" presId="urn:microsoft.com/office/officeart/2005/8/layout/gear1"/>
    <dgm:cxn modelId="{90DEFD61-FA09-C249-9A0B-AEA64B60D756}" type="presOf" srcId="{6B3854EC-D30C-8945-877A-B73D815E265B}" destId="{71EF36EB-CA73-7049-98FC-2AF7B7452879}" srcOrd="2" destOrd="0" presId="urn:microsoft.com/office/officeart/2005/8/layout/gear1"/>
    <dgm:cxn modelId="{83A6686B-CEE7-1D45-875C-691DAC52967C}" type="presOf" srcId="{D92DCB0E-9EF1-2E40-B664-8C080BF6B983}" destId="{3CFEB22C-2EDE-E443-8280-9CEC4B6635FE}" srcOrd="0" destOrd="0" presId="urn:microsoft.com/office/officeart/2005/8/layout/gear1"/>
    <dgm:cxn modelId="{8EA3E189-5454-8B4D-8A54-646459B84247}" type="presOf" srcId="{2B244A66-5090-3344-A422-132AF6AFCB54}" destId="{22DCA135-A64A-5E4E-A9FC-A55CABED933A}" srcOrd="2" destOrd="0" presId="urn:microsoft.com/office/officeart/2005/8/layout/gear1"/>
    <dgm:cxn modelId="{07709190-8D26-2D4A-A751-1CD20008D517}" srcId="{8C549CA3-326B-0D46-BC4E-045EA100ADDB}" destId="{082A295E-86D5-7748-99BE-6997DD8F7412}" srcOrd="0" destOrd="0" parTransId="{B5C1EFB1-D66B-AE44-A38B-93B534B35D63}" sibTransId="{09816C28-6C56-AB4F-A21F-09A375AD5AA9}"/>
    <dgm:cxn modelId="{1C2F4592-24E2-884C-8546-F32000A22F4D}" type="presOf" srcId="{680E2EB6-DA7E-F54A-B831-3BC9ED308B59}" destId="{5332064E-DB3D-C146-ADD2-C6B315AE6055}" srcOrd="0" destOrd="0" presId="urn:microsoft.com/office/officeart/2005/8/layout/gear1"/>
    <dgm:cxn modelId="{66EEBBA0-93F8-1841-BC58-AB5203E93D44}" type="presOf" srcId="{082A295E-86D5-7748-99BE-6997DD8F7412}" destId="{F89972DC-5862-3C49-90B9-0DD55B87B51C}" srcOrd="0" destOrd="0" presId="urn:microsoft.com/office/officeart/2005/8/layout/gear1"/>
    <dgm:cxn modelId="{12571BB3-5589-4942-87DC-F98E9902DFB7}" type="presOf" srcId="{6B3854EC-D30C-8945-877A-B73D815E265B}" destId="{642EC649-3062-1247-AA1A-C7B77F969826}" srcOrd="1" destOrd="0" presId="urn:microsoft.com/office/officeart/2005/8/layout/gear1"/>
    <dgm:cxn modelId="{71EA2DB9-FA30-9847-BDCD-797A38515BC6}" type="presOf" srcId="{09816C28-6C56-AB4F-A21F-09A375AD5AA9}" destId="{23ECAB3D-847A-E24B-81D9-74368D0D4571}" srcOrd="0" destOrd="0" presId="urn:microsoft.com/office/officeart/2005/8/layout/gear1"/>
    <dgm:cxn modelId="{2FAEF3C7-F36E-5648-BFB7-9C0C54A958B7}" type="presOf" srcId="{082A295E-86D5-7748-99BE-6997DD8F7412}" destId="{2AF6DC50-AE92-7D47-B658-38E8531E98DB}" srcOrd="1" destOrd="0" presId="urn:microsoft.com/office/officeart/2005/8/layout/gear1"/>
    <dgm:cxn modelId="{C2F387DC-B3E7-A14F-9F1E-500177540D0C}" srcId="{8C549CA3-326B-0D46-BC4E-045EA100ADDB}" destId="{2B244A66-5090-3344-A422-132AF6AFCB54}" srcOrd="1" destOrd="0" parTransId="{68981EED-76B5-3A4F-A8B1-499A42950A90}" sibTransId="{680E2EB6-DA7E-F54A-B831-3BC9ED308B59}"/>
    <dgm:cxn modelId="{221EAEDC-9708-8A4D-852A-4AF2D265976B}" type="presOf" srcId="{2B244A66-5090-3344-A422-132AF6AFCB54}" destId="{F6BE4483-579F-9340-9CB1-B8EB76EC0E25}" srcOrd="0" destOrd="0" presId="urn:microsoft.com/office/officeart/2005/8/layout/gear1"/>
    <dgm:cxn modelId="{D018F8E4-ABFD-994A-8799-B7502A2755AF}" type="presOf" srcId="{6B3854EC-D30C-8945-877A-B73D815E265B}" destId="{18C277D5-C464-864C-9D77-2746176E8E53}" srcOrd="0" destOrd="0" presId="urn:microsoft.com/office/officeart/2005/8/layout/gear1"/>
    <dgm:cxn modelId="{86D6C4EB-8B23-5B4E-B980-AA4EFF0858A9}" type="presOf" srcId="{082A295E-86D5-7748-99BE-6997DD8F7412}" destId="{FDAA6D09-2481-DE4E-901E-6AFA2B1E8A4E}" srcOrd="2" destOrd="0" presId="urn:microsoft.com/office/officeart/2005/8/layout/gear1"/>
    <dgm:cxn modelId="{FFB2BFF3-3687-E141-8C05-720AAA9E8119}" type="presOf" srcId="{2B244A66-5090-3344-A422-132AF6AFCB54}" destId="{4AEA1E6E-14C7-E743-9325-12017785FEAC}" srcOrd="1" destOrd="0" presId="urn:microsoft.com/office/officeart/2005/8/layout/gear1"/>
    <dgm:cxn modelId="{E5021DA8-CB12-E042-A954-ED7BFECAA7FF}" type="presParOf" srcId="{BCD74055-CAB2-1D45-88C8-828772B59EE8}" destId="{F89972DC-5862-3C49-90B9-0DD55B87B51C}" srcOrd="0" destOrd="0" presId="urn:microsoft.com/office/officeart/2005/8/layout/gear1"/>
    <dgm:cxn modelId="{3E4BCC8A-3BEB-7246-BABE-3A77D95DA0B5}" type="presParOf" srcId="{BCD74055-CAB2-1D45-88C8-828772B59EE8}" destId="{2AF6DC50-AE92-7D47-B658-38E8531E98DB}" srcOrd="1" destOrd="0" presId="urn:microsoft.com/office/officeart/2005/8/layout/gear1"/>
    <dgm:cxn modelId="{453A4711-4792-F446-BCDF-61D24BE59FB8}" type="presParOf" srcId="{BCD74055-CAB2-1D45-88C8-828772B59EE8}" destId="{FDAA6D09-2481-DE4E-901E-6AFA2B1E8A4E}" srcOrd="2" destOrd="0" presId="urn:microsoft.com/office/officeart/2005/8/layout/gear1"/>
    <dgm:cxn modelId="{7E01C2B9-8D37-6949-9D1E-4EC1542F5ED5}" type="presParOf" srcId="{BCD74055-CAB2-1D45-88C8-828772B59EE8}" destId="{F6BE4483-579F-9340-9CB1-B8EB76EC0E25}" srcOrd="3" destOrd="0" presId="urn:microsoft.com/office/officeart/2005/8/layout/gear1"/>
    <dgm:cxn modelId="{26BF82D0-7ED2-C345-B448-A76F623057E0}" type="presParOf" srcId="{BCD74055-CAB2-1D45-88C8-828772B59EE8}" destId="{4AEA1E6E-14C7-E743-9325-12017785FEAC}" srcOrd="4" destOrd="0" presId="urn:microsoft.com/office/officeart/2005/8/layout/gear1"/>
    <dgm:cxn modelId="{C7C95284-1104-B04C-B80A-BAB5974BB41B}" type="presParOf" srcId="{BCD74055-CAB2-1D45-88C8-828772B59EE8}" destId="{22DCA135-A64A-5E4E-A9FC-A55CABED933A}" srcOrd="5" destOrd="0" presId="urn:microsoft.com/office/officeart/2005/8/layout/gear1"/>
    <dgm:cxn modelId="{96B8BB41-75F5-BC4B-B7EA-D66209F08FBA}" type="presParOf" srcId="{BCD74055-CAB2-1D45-88C8-828772B59EE8}" destId="{18C277D5-C464-864C-9D77-2746176E8E53}" srcOrd="6" destOrd="0" presId="urn:microsoft.com/office/officeart/2005/8/layout/gear1"/>
    <dgm:cxn modelId="{CA732644-5D98-5D42-8653-CC1181FD3196}" type="presParOf" srcId="{BCD74055-CAB2-1D45-88C8-828772B59EE8}" destId="{642EC649-3062-1247-AA1A-C7B77F969826}" srcOrd="7" destOrd="0" presId="urn:microsoft.com/office/officeart/2005/8/layout/gear1"/>
    <dgm:cxn modelId="{15BD945B-53BC-3443-9735-EB507F02A781}" type="presParOf" srcId="{BCD74055-CAB2-1D45-88C8-828772B59EE8}" destId="{71EF36EB-CA73-7049-98FC-2AF7B7452879}" srcOrd="8" destOrd="0" presId="urn:microsoft.com/office/officeart/2005/8/layout/gear1"/>
    <dgm:cxn modelId="{57B9BAAE-6DF5-8E44-A411-3F87FADB1460}" type="presParOf" srcId="{BCD74055-CAB2-1D45-88C8-828772B59EE8}" destId="{C57531A7-ACA4-A44B-AEF9-2B37BABDBB17}" srcOrd="9" destOrd="0" presId="urn:microsoft.com/office/officeart/2005/8/layout/gear1"/>
    <dgm:cxn modelId="{7BAAB99B-2406-7042-A06A-EBC14E63A413}" type="presParOf" srcId="{BCD74055-CAB2-1D45-88C8-828772B59EE8}" destId="{23ECAB3D-847A-E24B-81D9-74368D0D4571}" srcOrd="10" destOrd="0" presId="urn:microsoft.com/office/officeart/2005/8/layout/gear1"/>
    <dgm:cxn modelId="{C4C2F797-6BE0-1747-8E23-5F90A611604A}" type="presParOf" srcId="{BCD74055-CAB2-1D45-88C8-828772B59EE8}" destId="{5332064E-DB3D-C146-ADD2-C6B315AE6055}" srcOrd="11" destOrd="0" presId="urn:microsoft.com/office/officeart/2005/8/layout/gear1"/>
    <dgm:cxn modelId="{C8325304-709D-5048-9584-80F5BBB01CAB}" type="presParOf" srcId="{BCD74055-CAB2-1D45-88C8-828772B59EE8}" destId="{3CFEB22C-2EDE-E443-8280-9CEC4B6635FE}"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3ACAC-A002-3748-9237-795D0B5317D2}">
      <dsp:nvSpPr>
        <dsp:cNvPr id="0" name=""/>
        <dsp:cNvSpPr/>
      </dsp:nvSpPr>
      <dsp:spPr>
        <a:xfrm>
          <a:off x="1108" y="56425"/>
          <a:ext cx="2276469" cy="9105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it-IT" sz="2800" kern="1200" dirty="0">
              <a:solidFill>
                <a:schemeClr val="accent6">
                  <a:lumMod val="60000"/>
                  <a:lumOff val="40000"/>
                </a:schemeClr>
              </a:solidFill>
            </a:rPr>
            <a:t>EQ</a:t>
          </a:r>
          <a:r>
            <a:rPr lang="it-IT" sz="5900" kern="1200" dirty="0">
              <a:solidFill>
                <a:schemeClr val="accent6">
                  <a:lumMod val="60000"/>
                  <a:lumOff val="40000"/>
                </a:schemeClr>
              </a:solidFill>
            </a:rPr>
            <a:t>  </a:t>
          </a:r>
        </a:p>
      </dsp:txBody>
      <dsp:txXfrm>
        <a:off x="456402" y="56425"/>
        <a:ext cx="1365882" cy="910587"/>
      </dsp:txXfrm>
    </dsp:sp>
    <dsp:sp modelId="{2798E36A-374F-D34D-B482-D226507E62C6}">
      <dsp:nvSpPr>
        <dsp:cNvPr id="0" name=""/>
        <dsp:cNvSpPr/>
      </dsp:nvSpPr>
      <dsp:spPr>
        <a:xfrm>
          <a:off x="1981636" y="133825"/>
          <a:ext cx="1889470" cy="755788"/>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rPr>
            <a:t>Earthquake Early Warning Support (EEWS) services </a:t>
          </a:r>
        </a:p>
      </dsp:txBody>
      <dsp:txXfrm>
        <a:off x="2359530" y="133825"/>
        <a:ext cx="1133682" cy="755788"/>
      </dsp:txXfrm>
    </dsp:sp>
    <dsp:sp modelId="{D27C8790-4F84-1143-AEE5-B81A54E33C39}">
      <dsp:nvSpPr>
        <dsp:cNvPr id="0" name=""/>
        <dsp:cNvSpPr/>
      </dsp:nvSpPr>
      <dsp:spPr>
        <a:xfrm>
          <a:off x="3606581" y="133825"/>
          <a:ext cx="1889470" cy="755788"/>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latin typeface="Calibri" panose="020F0502020204030204"/>
              <a:ea typeface="+mn-ea"/>
              <a:cs typeface="+mn-cs"/>
            </a:rPr>
            <a:t>Data products and services for rapid post-event assessment </a:t>
          </a:r>
        </a:p>
      </dsp:txBody>
      <dsp:txXfrm>
        <a:off x="3984475" y="133825"/>
        <a:ext cx="1133682" cy="755788"/>
      </dsp:txXfrm>
    </dsp:sp>
    <dsp:sp modelId="{01FF73B3-6D96-3840-B8B4-F420861CBAFF}">
      <dsp:nvSpPr>
        <dsp:cNvPr id="0" name=""/>
        <dsp:cNvSpPr/>
      </dsp:nvSpPr>
      <dsp:spPr>
        <a:xfrm>
          <a:off x="5231525" y="133825"/>
          <a:ext cx="1889470" cy="755788"/>
        </a:xfrm>
        <a:prstGeom prst="chevron">
          <a:avLst/>
        </a:prstGeom>
        <a:solidFill>
          <a:schemeClr val="accent1"/>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latin typeface="Calibri" panose="020F0502020204030204"/>
              <a:ea typeface="+mn-ea"/>
              <a:cs typeface="+mn-cs"/>
            </a:rPr>
            <a:t>Data products and services for seismic risk </a:t>
          </a:r>
        </a:p>
      </dsp:txBody>
      <dsp:txXfrm>
        <a:off x="5609419" y="133825"/>
        <a:ext cx="1133682" cy="755788"/>
      </dsp:txXfrm>
    </dsp:sp>
    <dsp:sp modelId="{3731640E-7A1D-B84E-B790-A6B693AC18B6}">
      <dsp:nvSpPr>
        <dsp:cNvPr id="0" name=""/>
        <dsp:cNvSpPr/>
      </dsp:nvSpPr>
      <dsp:spPr>
        <a:xfrm>
          <a:off x="6856469" y="133825"/>
          <a:ext cx="1889470" cy="755788"/>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rPr>
            <a:t>Support services and data products for rapid earthquake infographic</a:t>
          </a:r>
        </a:p>
      </dsp:txBody>
      <dsp:txXfrm>
        <a:off x="7234363" y="133825"/>
        <a:ext cx="1133682" cy="755788"/>
      </dsp:txXfrm>
    </dsp:sp>
    <dsp:sp modelId="{7703F18F-4071-B343-843E-10C9AB6A34C8}">
      <dsp:nvSpPr>
        <dsp:cNvPr id="0" name=""/>
        <dsp:cNvSpPr/>
      </dsp:nvSpPr>
      <dsp:spPr>
        <a:xfrm>
          <a:off x="8481413" y="133825"/>
          <a:ext cx="1889470" cy="755788"/>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rPr>
            <a:t>Support services and data products for earthquake forecasting</a:t>
          </a:r>
        </a:p>
      </dsp:txBody>
      <dsp:txXfrm>
        <a:off x="8859307" y="133825"/>
        <a:ext cx="1133682" cy="755788"/>
      </dsp:txXfrm>
    </dsp:sp>
    <dsp:sp modelId="{DD6D5D83-B69E-794A-A293-2A7868AD845B}">
      <dsp:nvSpPr>
        <dsp:cNvPr id="0" name=""/>
        <dsp:cNvSpPr/>
      </dsp:nvSpPr>
      <dsp:spPr>
        <a:xfrm>
          <a:off x="1108" y="1094495"/>
          <a:ext cx="2276469" cy="9105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it-IT" sz="2800" kern="1200" dirty="0">
              <a:solidFill>
                <a:srgbClr val="70AD47">
                  <a:lumMod val="60000"/>
                  <a:lumOff val="40000"/>
                </a:srgbClr>
              </a:solidFill>
              <a:latin typeface="Calibri" panose="020F0502020204030204"/>
              <a:ea typeface="+mn-ea"/>
              <a:cs typeface="+mn-cs"/>
            </a:rPr>
            <a:t>TS</a:t>
          </a:r>
        </a:p>
      </dsp:txBody>
      <dsp:txXfrm>
        <a:off x="456402" y="1094495"/>
        <a:ext cx="1365882" cy="910587"/>
      </dsp:txXfrm>
    </dsp:sp>
    <dsp:sp modelId="{A6DD28F8-27EB-DF4D-9891-072EE349A394}">
      <dsp:nvSpPr>
        <dsp:cNvPr id="0" name=""/>
        <dsp:cNvSpPr/>
      </dsp:nvSpPr>
      <dsp:spPr>
        <a:xfrm>
          <a:off x="1981636" y="1171895"/>
          <a:ext cx="1889470" cy="755788"/>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rPr>
            <a:t>Tsunami Early Warning Support services</a:t>
          </a:r>
        </a:p>
      </dsp:txBody>
      <dsp:txXfrm>
        <a:off x="2359530" y="1171895"/>
        <a:ext cx="1133682" cy="755788"/>
      </dsp:txXfrm>
    </dsp:sp>
    <dsp:sp modelId="{8EEE5107-D028-A14E-B33D-1E5A906E81D9}">
      <dsp:nvSpPr>
        <dsp:cNvPr id="0" name=""/>
        <dsp:cNvSpPr/>
      </dsp:nvSpPr>
      <dsp:spPr>
        <a:xfrm>
          <a:off x="1108" y="2132565"/>
          <a:ext cx="2276469" cy="9105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it-IT" sz="2800" kern="1200" dirty="0" err="1">
              <a:solidFill>
                <a:srgbClr val="70AD47">
                  <a:lumMod val="60000"/>
                  <a:lumOff val="40000"/>
                </a:srgbClr>
              </a:solidFill>
              <a:latin typeface="Calibri" panose="020F0502020204030204"/>
              <a:ea typeface="+mn-ea"/>
              <a:cs typeface="+mn-cs"/>
            </a:rPr>
            <a:t>MeteoTS</a:t>
          </a:r>
          <a:endParaRPr lang="it-IT" sz="2800" kern="1200" dirty="0">
            <a:solidFill>
              <a:srgbClr val="70AD47">
                <a:lumMod val="60000"/>
                <a:lumOff val="40000"/>
              </a:srgbClr>
            </a:solidFill>
            <a:latin typeface="Calibri" panose="020F0502020204030204"/>
            <a:ea typeface="+mn-ea"/>
            <a:cs typeface="+mn-cs"/>
          </a:endParaRPr>
        </a:p>
      </dsp:txBody>
      <dsp:txXfrm>
        <a:off x="456402" y="2132565"/>
        <a:ext cx="1365882" cy="910587"/>
      </dsp:txXfrm>
    </dsp:sp>
    <dsp:sp modelId="{6645ABF5-D222-C449-B7EB-90BBF389041A}">
      <dsp:nvSpPr>
        <dsp:cNvPr id="0" name=""/>
        <dsp:cNvSpPr/>
      </dsp:nvSpPr>
      <dsp:spPr>
        <a:xfrm>
          <a:off x="1981636" y="2209965"/>
          <a:ext cx="1889470" cy="755788"/>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rPr>
            <a:t>Prototype service for </a:t>
          </a:r>
          <a:r>
            <a:rPr lang="en-GB" sz="800" b="1" kern="1200" noProof="0" dirty="0" err="1">
              <a:solidFill>
                <a:schemeClr val="accent6">
                  <a:lumMod val="20000"/>
                  <a:lumOff val="80000"/>
                </a:schemeClr>
              </a:solidFill>
            </a:rPr>
            <a:t>meteotsunami</a:t>
          </a:r>
          <a:r>
            <a:rPr lang="en-GB" sz="800" b="1" kern="1200" noProof="0" dirty="0">
              <a:solidFill>
                <a:schemeClr val="accent6">
                  <a:lumMod val="20000"/>
                  <a:lumOff val="80000"/>
                </a:schemeClr>
              </a:solidFill>
            </a:rPr>
            <a:t> warnings</a:t>
          </a:r>
        </a:p>
      </dsp:txBody>
      <dsp:txXfrm>
        <a:off x="2359530" y="2209965"/>
        <a:ext cx="1133682" cy="755788"/>
      </dsp:txXfrm>
    </dsp:sp>
    <dsp:sp modelId="{5C71896C-474D-0448-805A-CC7CCE78455B}">
      <dsp:nvSpPr>
        <dsp:cNvPr id="0" name=""/>
        <dsp:cNvSpPr/>
      </dsp:nvSpPr>
      <dsp:spPr>
        <a:xfrm>
          <a:off x="1108" y="3170635"/>
          <a:ext cx="2276469" cy="9105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it-IT" sz="2800" kern="1200" dirty="0">
              <a:solidFill>
                <a:srgbClr val="70AD47">
                  <a:lumMod val="60000"/>
                  <a:lumOff val="40000"/>
                </a:srgbClr>
              </a:solidFill>
              <a:latin typeface="Calibri" panose="020F0502020204030204"/>
              <a:ea typeface="+mn-ea"/>
              <a:cs typeface="+mn-cs"/>
            </a:rPr>
            <a:t>VO</a:t>
          </a:r>
        </a:p>
      </dsp:txBody>
      <dsp:txXfrm>
        <a:off x="456402" y="3170635"/>
        <a:ext cx="1365882" cy="910587"/>
      </dsp:txXfrm>
    </dsp:sp>
    <dsp:sp modelId="{8A5E75DE-D54E-1E43-A6A3-6EBDB4B73B1C}">
      <dsp:nvSpPr>
        <dsp:cNvPr id="0" name=""/>
        <dsp:cNvSpPr/>
      </dsp:nvSpPr>
      <dsp:spPr>
        <a:xfrm>
          <a:off x="1981636" y="3248035"/>
          <a:ext cx="1889470" cy="755788"/>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n-GB" sz="800" b="1" kern="1200" noProof="0" dirty="0">
              <a:solidFill>
                <a:schemeClr val="accent6">
                  <a:lumMod val="20000"/>
                  <a:lumOff val="80000"/>
                </a:schemeClr>
              </a:solidFill>
            </a:rPr>
            <a:t>Prototype service for early ash-/gas-dispersion warning </a:t>
          </a:r>
        </a:p>
      </dsp:txBody>
      <dsp:txXfrm>
        <a:off x="2359530" y="3248035"/>
        <a:ext cx="1133682" cy="755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72DC-5862-3C49-90B9-0DD55B87B51C}">
      <dsp:nvSpPr>
        <dsp:cNvPr id="0" name=""/>
        <dsp:cNvSpPr/>
      </dsp:nvSpPr>
      <dsp:spPr>
        <a:xfrm>
          <a:off x="2037711" y="1472872"/>
          <a:ext cx="1995728" cy="1865364"/>
        </a:xfrm>
        <a:prstGeom prst="gear9">
          <a:avLst/>
        </a:prstGeom>
        <a:solidFill>
          <a:srgbClr val="FFC000">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ln>
              <a:solidFill>
                <a:srgbClr val="4472C4">
                  <a:lumMod val="60000"/>
                  <a:lumOff val="40000"/>
                </a:srgbClr>
              </a:solidFill>
            </a:ln>
            <a:solidFill>
              <a:srgbClr val="5B9BD5">
                <a:lumMod val="40000"/>
                <a:lumOff val="60000"/>
              </a:srgbClr>
            </a:solidFill>
            <a:latin typeface="Calibri" panose="020F0502020204030204"/>
            <a:ea typeface="+mn-ea"/>
            <a:cs typeface="+mn-cs"/>
          </a:endParaRPr>
        </a:p>
        <a:p>
          <a:pPr marL="0" lvl="0" indent="0" algn="ctr" defTabSz="577850">
            <a:lnSpc>
              <a:spcPct val="90000"/>
            </a:lnSpc>
            <a:spcBef>
              <a:spcPct val="0"/>
            </a:spcBef>
            <a:spcAft>
              <a:spcPct val="35000"/>
            </a:spcAft>
            <a:buNone/>
          </a:pPr>
          <a:r>
            <a:rPr lang="en-GB" sz="1300" kern="1200" noProof="0" dirty="0">
              <a:ln>
                <a:solidFill>
                  <a:srgbClr val="4472C4">
                    <a:lumMod val="60000"/>
                    <a:lumOff val="40000"/>
                  </a:srgbClr>
                </a:solidFill>
              </a:ln>
              <a:solidFill>
                <a:srgbClr val="5B9BD5">
                  <a:lumMod val="40000"/>
                  <a:lumOff val="60000"/>
                </a:srgbClr>
              </a:solidFill>
              <a:latin typeface="Calibri" panose="020F0502020204030204"/>
              <a:ea typeface="+mn-ea"/>
              <a:cs typeface="+mn-cs"/>
            </a:rPr>
            <a:t>multisciplinariety</a:t>
          </a:r>
        </a:p>
      </dsp:txBody>
      <dsp:txXfrm>
        <a:off x="2429198" y="1909825"/>
        <a:ext cx="1212754" cy="958835"/>
      </dsp:txXfrm>
    </dsp:sp>
    <dsp:sp modelId="{F6BE4483-579F-9340-9CB1-B8EB76EC0E25}">
      <dsp:nvSpPr>
        <dsp:cNvPr id="0" name=""/>
        <dsp:cNvSpPr/>
      </dsp:nvSpPr>
      <dsp:spPr>
        <a:xfrm>
          <a:off x="662920" y="895654"/>
          <a:ext cx="2100749" cy="1842498"/>
        </a:xfrm>
        <a:prstGeom prst="gear6">
          <a:avLst/>
        </a:prstGeom>
        <a:solidFill>
          <a:srgbClr val="FFC000">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dirty="0">
              <a:ln>
                <a:solidFill>
                  <a:srgbClr val="4472C4">
                    <a:lumMod val="60000"/>
                    <a:lumOff val="40000"/>
                  </a:srgbClr>
                </a:solidFill>
              </a:ln>
              <a:solidFill>
                <a:srgbClr val="5B9BD5">
                  <a:lumMod val="40000"/>
                  <a:lumOff val="60000"/>
                </a:srgbClr>
              </a:solidFill>
              <a:latin typeface="Calibri" panose="020F0502020204030204"/>
              <a:ea typeface="+mn-ea"/>
              <a:cs typeface="+mn-cs"/>
            </a:rPr>
            <a:t>interoperability</a:t>
          </a:r>
        </a:p>
      </dsp:txBody>
      <dsp:txXfrm>
        <a:off x="1164314" y="1362312"/>
        <a:ext cx="1097961" cy="909182"/>
      </dsp:txXfrm>
    </dsp:sp>
    <dsp:sp modelId="{18C277D5-C464-864C-9D77-2746176E8E53}">
      <dsp:nvSpPr>
        <dsp:cNvPr id="0" name=""/>
        <dsp:cNvSpPr/>
      </dsp:nvSpPr>
      <dsp:spPr>
        <a:xfrm rot="20700000">
          <a:off x="1747390" y="175466"/>
          <a:ext cx="1461794" cy="1408317"/>
        </a:xfrm>
        <a:prstGeom prst="gear6">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noProof="0" dirty="0">
              <a:ln>
                <a:solidFill>
                  <a:schemeClr val="accent1">
                    <a:lumMod val="60000"/>
                    <a:lumOff val="40000"/>
                  </a:schemeClr>
                </a:solidFill>
              </a:ln>
              <a:solidFill>
                <a:schemeClr val="accent5">
                  <a:lumMod val="40000"/>
                  <a:lumOff val="60000"/>
                </a:schemeClr>
              </a:solidFill>
            </a:rPr>
            <a:t>integration</a:t>
          </a:r>
          <a:endParaRPr lang="en-GB" sz="1300" kern="1200" noProof="0" dirty="0">
            <a:ln>
              <a:solidFill>
                <a:schemeClr val="accent1">
                  <a:lumMod val="60000"/>
                  <a:lumOff val="40000"/>
                </a:schemeClr>
              </a:solidFill>
            </a:ln>
            <a:solidFill>
              <a:schemeClr val="accent5">
                <a:lumMod val="40000"/>
                <a:lumOff val="60000"/>
              </a:schemeClr>
            </a:solidFill>
            <a:latin typeface="Calibri" panose="020F0502020204030204"/>
            <a:ea typeface="+mn-ea"/>
            <a:cs typeface="+mn-cs"/>
          </a:endParaRPr>
        </a:p>
      </dsp:txBody>
      <dsp:txXfrm rot="-20700000">
        <a:off x="2071176" y="481179"/>
        <a:ext cx="814221" cy="796890"/>
      </dsp:txXfrm>
    </dsp:sp>
    <dsp:sp modelId="{23ECAB3D-847A-E24B-81D9-74368D0D4571}">
      <dsp:nvSpPr>
        <dsp:cNvPr id="0" name=""/>
        <dsp:cNvSpPr/>
      </dsp:nvSpPr>
      <dsp:spPr>
        <a:xfrm>
          <a:off x="1984328" y="1235954"/>
          <a:ext cx="2310853" cy="2310853"/>
        </a:xfrm>
        <a:prstGeom prst="circularArrow">
          <a:avLst>
            <a:gd name="adj1" fmla="val 4688"/>
            <a:gd name="adj2" fmla="val 299029"/>
            <a:gd name="adj3" fmla="val 2489683"/>
            <a:gd name="adj4" fmla="val 1591955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32064E-DB3D-C146-ADD2-C6B315AE6055}">
      <dsp:nvSpPr>
        <dsp:cNvPr id="0" name=""/>
        <dsp:cNvSpPr/>
      </dsp:nvSpPr>
      <dsp:spPr>
        <a:xfrm>
          <a:off x="849983" y="789556"/>
          <a:ext cx="1678979" cy="16789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EB22C-2EDE-E443-8280-9CEC4B6635FE}">
      <dsp:nvSpPr>
        <dsp:cNvPr id="0" name=""/>
        <dsp:cNvSpPr/>
      </dsp:nvSpPr>
      <dsp:spPr>
        <a:xfrm>
          <a:off x="1520345" y="-107537"/>
          <a:ext cx="1810277" cy="181027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3E55E-C312-BD49-999F-0F7DC7258577}" type="datetimeFigureOut">
              <a:rPr lang="it-IT" smtClean="0"/>
              <a:t>17/03/26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06E9B-1F4B-014F-90AE-E6260687C5EB}" type="slidenum">
              <a:rPr lang="it-IT" smtClean="0"/>
              <a:t>‹N›</a:t>
            </a:fld>
            <a:endParaRPr lang="it-IT"/>
          </a:p>
        </p:txBody>
      </p:sp>
    </p:spTree>
    <p:extLst>
      <p:ext uri="{BB962C8B-B14F-4D97-AF65-F5344CB8AC3E}">
        <p14:creationId xmlns:p14="http://schemas.microsoft.com/office/powerpoint/2010/main" val="123159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706E9B-1F4B-014F-90AE-E6260687C5EB}" type="slidenum">
              <a:rPr lang="it-IT" smtClean="0"/>
              <a:t>3</a:t>
            </a:fld>
            <a:endParaRPr lang="it-IT"/>
          </a:p>
        </p:txBody>
      </p:sp>
    </p:spTree>
    <p:extLst>
      <p:ext uri="{BB962C8B-B14F-4D97-AF65-F5344CB8AC3E}">
        <p14:creationId xmlns:p14="http://schemas.microsoft.com/office/powerpoint/2010/main" val="325504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C813F-62C6-A5D5-9EA1-0CA39316C6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91A16F0-1CD1-96E7-5776-79C946CEC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220889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9BC0-8D26-143A-CEE6-8996059DA38C}"/>
              </a:ext>
            </a:extLst>
          </p:cNvPr>
          <p:cNvSpPr>
            <a:spLocks noGrp="1"/>
          </p:cNvSpPr>
          <p:nvPr>
            <p:ph type="title"/>
          </p:nvPr>
        </p:nvSpPr>
        <p:spPr>
          <a:xfrm>
            <a:off x="838200" y="861836"/>
            <a:ext cx="10515600" cy="1325563"/>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B6FE488-6DFB-DE1B-87B1-054093008216}"/>
              </a:ext>
            </a:extLst>
          </p:cNvPr>
          <p:cNvSpPr>
            <a:spLocks noGrp="1"/>
          </p:cNvSpPr>
          <p:nvPr>
            <p:ph idx="1"/>
          </p:nvPr>
        </p:nvSpPr>
        <p:spPr>
          <a:xfrm>
            <a:off x="838200" y="2187399"/>
            <a:ext cx="10515600" cy="364895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73123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0C6BB-6928-C13E-2034-C77DAEB7E943}"/>
              </a:ext>
            </a:extLst>
          </p:cNvPr>
          <p:cNvSpPr>
            <a:spLocks noGrp="1"/>
          </p:cNvSpPr>
          <p:nvPr>
            <p:ph type="title"/>
          </p:nvPr>
        </p:nvSpPr>
        <p:spPr>
          <a:xfrm>
            <a:off x="831850" y="1179160"/>
            <a:ext cx="10515600" cy="2852737"/>
          </a:xfrm>
        </p:spPr>
        <p:txBody>
          <a:bodyPr anchor="b"/>
          <a:lstStyle>
            <a:lvl1pPr>
              <a:defRPr sz="6000"/>
            </a:lvl1p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74A60AFA-C986-2165-404C-D0120E7633B2}"/>
              </a:ext>
            </a:extLst>
          </p:cNvPr>
          <p:cNvSpPr>
            <a:spLocks noGrp="1"/>
          </p:cNvSpPr>
          <p:nvPr>
            <p:ph type="body" idx="1"/>
          </p:nvPr>
        </p:nvSpPr>
        <p:spPr>
          <a:xfrm>
            <a:off x="831850" y="40588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5837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AF877-4D7E-D104-D087-5B951208842B}"/>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F42D62F-FA44-CEC6-6FD7-2815DB6984D9}"/>
              </a:ext>
            </a:extLst>
          </p:cNvPr>
          <p:cNvSpPr>
            <a:spLocks noGrp="1"/>
          </p:cNvSpPr>
          <p:nvPr>
            <p:ph sz="half" idx="1"/>
          </p:nvPr>
        </p:nvSpPr>
        <p:spPr>
          <a:xfrm>
            <a:off x="838200" y="2107992"/>
            <a:ext cx="5167489" cy="36153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contenuto 3">
            <a:extLst>
              <a:ext uri="{FF2B5EF4-FFF2-40B4-BE49-F238E27FC236}">
                <a16:creationId xmlns:a16="http://schemas.microsoft.com/office/drawing/2014/main" id="{EA3658C4-A31E-634E-5B7F-E9A4553EAA92}"/>
              </a:ext>
            </a:extLst>
          </p:cNvPr>
          <p:cNvSpPr>
            <a:spLocks noGrp="1"/>
          </p:cNvSpPr>
          <p:nvPr>
            <p:ph sz="half" idx="2"/>
          </p:nvPr>
        </p:nvSpPr>
        <p:spPr>
          <a:xfrm>
            <a:off x="6172200" y="2107992"/>
            <a:ext cx="5167489" cy="36153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42951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C3CF1-8602-DF3E-DA18-3E9BB210AAC8}"/>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Tree>
    <p:extLst>
      <p:ext uri="{BB962C8B-B14F-4D97-AF65-F5344CB8AC3E}">
        <p14:creationId xmlns:p14="http://schemas.microsoft.com/office/powerpoint/2010/main" val="1048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E3F5F-F48B-63A1-869B-D723B5897871}"/>
              </a:ext>
            </a:extLst>
          </p:cNvPr>
          <p:cNvSpPr>
            <a:spLocks noGrp="1"/>
          </p:cNvSpPr>
          <p:nvPr>
            <p:ph type="title"/>
          </p:nvPr>
        </p:nvSpPr>
        <p:spPr>
          <a:xfrm>
            <a:off x="839788" y="987424"/>
            <a:ext cx="3932237" cy="1439687"/>
          </a:xfrm>
        </p:spPr>
        <p:txBody>
          <a:bodyPr anchor="b"/>
          <a:lstStyle>
            <a:lvl1pPr>
              <a:defRPr sz="32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67684C6A-9FFB-FC08-5119-2E6F66614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141C26F-0905-3CB9-3E63-4E4057675702}"/>
              </a:ext>
            </a:extLst>
          </p:cNvPr>
          <p:cNvSpPr>
            <a:spLocks noGrp="1"/>
          </p:cNvSpPr>
          <p:nvPr>
            <p:ph type="body" sz="half" idx="2"/>
          </p:nvPr>
        </p:nvSpPr>
        <p:spPr>
          <a:xfrm>
            <a:off x="839788" y="2552698"/>
            <a:ext cx="3932237" cy="33162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347482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AE3A-CBA8-FB61-0706-B5D38560FD5C}"/>
              </a:ext>
            </a:extLst>
          </p:cNvPr>
          <p:cNvSpPr>
            <a:spLocks noGrp="1"/>
          </p:cNvSpPr>
          <p:nvPr>
            <p:ph type="title"/>
          </p:nvPr>
        </p:nvSpPr>
        <p:spPr>
          <a:xfrm>
            <a:off x="839788" y="987425"/>
            <a:ext cx="3932237" cy="1600200"/>
          </a:xfrm>
        </p:spPr>
        <p:txBody>
          <a:bodyPr anchor="b"/>
          <a:lstStyle>
            <a:lvl1pPr>
              <a:defRPr sz="3200"/>
            </a:lvl1pPr>
          </a:lstStyle>
          <a:p>
            <a:r>
              <a:rPr lang="it-IT" dirty="0"/>
              <a:t>Fare clic per modificare lo stile del titolo dello schema</a:t>
            </a:r>
            <a:endParaRPr lang="en-GB" dirty="0"/>
          </a:p>
        </p:txBody>
      </p:sp>
      <p:sp>
        <p:nvSpPr>
          <p:cNvPr id="3" name="Segnaposto immagine 2">
            <a:extLst>
              <a:ext uri="{FF2B5EF4-FFF2-40B4-BE49-F238E27FC236}">
                <a16:creationId xmlns:a16="http://schemas.microsoft.com/office/drawing/2014/main" id="{C5B17F68-E097-6C69-EFE9-E56047A0C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1DC2EB4-4690-629C-C981-2B4EBD183A76}"/>
              </a:ext>
            </a:extLst>
          </p:cNvPr>
          <p:cNvSpPr>
            <a:spLocks noGrp="1"/>
          </p:cNvSpPr>
          <p:nvPr>
            <p:ph type="body" sz="half" idx="2"/>
          </p:nvPr>
        </p:nvSpPr>
        <p:spPr>
          <a:xfrm>
            <a:off x="839788" y="2641600"/>
            <a:ext cx="3932237" cy="3227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420669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9F019-85F0-9CF8-791A-2023701AA59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02E578F-161A-AE12-0369-CDD9C28880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919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C7A3E3-0318-B7C0-A5F6-1E3FA6AFA1E5}"/>
              </a:ext>
            </a:extLst>
          </p:cNvPr>
          <p:cNvSpPr>
            <a:spLocks noGrp="1"/>
          </p:cNvSpPr>
          <p:nvPr>
            <p:ph type="title"/>
          </p:nvPr>
        </p:nvSpPr>
        <p:spPr>
          <a:xfrm>
            <a:off x="838200" y="929570"/>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83BEC1F2-7D93-C8A5-FA1F-DE6384CFBA97}"/>
              </a:ext>
            </a:extLst>
          </p:cNvPr>
          <p:cNvSpPr>
            <a:spLocks noGrp="1"/>
          </p:cNvSpPr>
          <p:nvPr>
            <p:ph type="body" idx="1"/>
          </p:nvPr>
        </p:nvSpPr>
        <p:spPr>
          <a:xfrm>
            <a:off x="838200" y="2336799"/>
            <a:ext cx="10515600" cy="349955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306539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Title</a:t>
            </a:r>
          </a:p>
        </p:txBody>
      </p:sp>
      <p:graphicFrame>
        <p:nvGraphicFramePr>
          <p:cNvPr id="2" name="Tabella 1">
            <a:extLst>
              <a:ext uri="{FF2B5EF4-FFF2-40B4-BE49-F238E27FC236}">
                <a16:creationId xmlns:a16="http://schemas.microsoft.com/office/drawing/2014/main" id="{5F334F2D-163F-A448-A317-1EFD1240747C}"/>
              </a:ext>
            </a:extLst>
          </p:cNvPr>
          <p:cNvGraphicFramePr>
            <a:graphicFrameLocks noGrp="1"/>
          </p:cNvGraphicFramePr>
          <p:nvPr>
            <p:extLst>
              <p:ext uri="{D42A27DB-BD31-4B8C-83A1-F6EECF244321}">
                <p14:modId xmlns:p14="http://schemas.microsoft.com/office/powerpoint/2010/main" val="2884840819"/>
              </p:ext>
            </p:extLst>
          </p:nvPr>
        </p:nvGraphicFramePr>
        <p:xfrm>
          <a:off x="1982985" y="3095625"/>
          <a:ext cx="9811386" cy="2468880"/>
        </p:xfrm>
        <a:graphic>
          <a:graphicData uri="http://schemas.openxmlformats.org/drawingml/2006/table">
            <a:tbl>
              <a:tblPr/>
              <a:tblGrid>
                <a:gridCol w="9811386">
                  <a:extLst>
                    <a:ext uri="{9D8B030D-6E8A-4147-A177-3AD203B41FA5}">
                      <a16:colId xmlns:a16="http://schemas.microsoft.com/office/drawing/2014/main" val="1239574949"/>
                    </a:ext>
                  </a:extLst>
                </a:gridCol>
              </a:tblGrid>
              <a:tr h="0">
                <a:tc>
                  <a:txBody>
                    <a:bodyPr/>
                    <a:lstStyle/>
                    <a:p>
                      <a:pPr algn="ctr">
                        <a:buNone/>
                      </a:pPr>
                      <a:r>
                        <a:rPr lang="en-GB" sz="2800" b="1" noProof="1">
                          <a:solidFill>
                            <a:srgbClr val="002060"/>
                          </a:solidFill>
                          <a:effectLst/>
                          <a:latin typeface=""/>
                        </a:rPr>
                        <a:t>Scientific products exploitable</a:t>
                      </a:r>
                    </a:p>
                    <a:p>
                      <a:pPr algn="ctr">
                        <a:buNone/>
                      </a:pPr>
                      <a:r>
                        <a:rPr lang="en-GB" sz="2800" b="1" noProof="1">
                          <a:solidFill>
                            <a:srgbClr val="002060"/>
                          </a:solidFill>
                          <a:effectLst/>
                          <a:latin typeface=""/>
                        </a:rPr>
                        <a:t> in evidence-based decision-making</a:t>
                      </a:r>
                    </a:p>
                    <a:p>
                      <a:pPr algn="ctr">
                        <a:buNone/>
                      </a:pPr>
                      <a:endParaRPr lang="en-GB" sz="2000" b="1" noProof="1">
                        <a:solidFill>
                          <a:srgbClr val="002060"/>
                        </a:solidFill>
                        <a:effectLst/>
                        <a:latin typeface=""/>
                      </a:endParaRPr>
                    </a:p>
                    <a:p>
                      <a:pPr algn="ctr">
                        <a:buNone/>
                      </a:pPr>
                      <a:r>
                        <a:rPr lang="en-GB" sz="2000" b="1" noProof="1">
                          <a:solidFill>
                            <a:srgbClr val="002060"/>
                          </a:solidFill>
                          <a:effectLst/>
                          <a:latin typeface=""/>
                        </a:rPr>
                        <a:t>- Introduction - </a:t>
                      </a:r>
                    </a:p>
                    <a:p>
                      <a:pPr algn="ctr">
                        <a:buNone/>
                      </a:pPr>
                      <a:endParaRPr lang="en-GB" sz="2000" b="1" noProof="1">
                        <a:solidFill>
                          <a:srgbClr val="002060"/>
                        </a:solidFill>
                        <a:effectLst/>
                        <a:latin typeface=""/>
                      </a:endParaRPr>
                    </a:p>
                    <a:p>
                      <a:pPr algn="ctr">
                        <a:buNone/>
                      </a:pPr>
                      <a:r>
                        <a:rPr lang="en-GB" sz="2000" b="0" i="1" noProof="1">
                          <a:solidFill>
                            <a:srgbClr val="002060"/>
                          </a:solidFill>
                          <a:effectLst/>
                          <a:latin typeface=""/>
                        </a:rPr>
                        <a:t>Giovanna Forlenza </a:t>
                      </a:r>
                    </a:p>
                    <a:p>
                      <a:pPr algn="ctr">
                        <a:buNone/>
                      </a:pPr>
                      <a:r>
                        <a:rPr lang="en-GB" sz="2000" b="0" i="1" noProof="1">
                          <a:solidFill>
                            <a:srgbClr val="002060"/>
                          </a:solidFill>
                          <a:effectLst/>
                          <a:latin typeface=""/>
                        </a:rPr>
                        <a:t>Leader of Task 3.2 – EPOS ON</a:t>
                      </a:r>
                    </a:p>
                  </a:txBody>
                  <a:tcPr anchor="ctr">
                    <a:lnL>
                      <a:noFill/>
                    </a:lnL>
                    <a:lnR>
                      <a:noFill/>
                    </a:lnR>
                    <a:lnT>
                      <a:noFill/>
                    </a:lnT>
                    <a:lnB>
                      <a:noFill/>
                    </a:lnB>
                    <a:solidFill>
                      <a:srgbClr val="FFFFFF"/>
                    </a:solidFill>
                  </a:tcPr>
                </a:tc>
                <a:extLst>
                  <a:ext uri="{0D108BD9-81ED-4DB2-BD59-A6C34878D82A}">
                    <a16:rowId xmlns:a16="http://schemas.microsoft.com/office/drawing/2014/main" val="1098096233"/>
                  </a:ext>
                </a:extLst>
              </a:tr>
            </a:tbl>
          </a:graphicData>
        </a:graphic>
      </p:graphicFrame>
    </p:spTree>
    <p:extLst>
      <p:ext uri="{BB962C8B-B14F-4D97-AF65-F5344CB8AC3E}">
        <p14:creationId xmlns:p14="http://schemas.microsoft.com/office/powerpoint/2010/main" val="25169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FDCC28-C590-B25A-AF01-40B4FE1FC452}"/>
              </a:ext>
            </a:extLst>
          </p:cNvPr>
          <p:cNvSpPr>
            <a:spLocks noGrp="1"/>
          </p:cNvSpPr>
          <p:nvPr>
            <p:ph type="title"/>
          </p:nvPr>
        </p:nvSpPr>
        <p:spPr>
          <a:xfrm>
            <a:off x="1149749" y="861836"/>
            <a:ext cx="10515600" cy="1325563"/>
          </a:xfrm>
        </p:spPr>
        <p:txBody>
          <a:bodyPr/>
          <a:lstStyle/>
          <a:p>
            <a:r>
              <a:rPr lang="en-GB" b="1" dirty="0">
                <a:solidFill>
                  <a:schemeClr val="accent1">
                    <a:lumMod val="50000"/>
                  </a:schemeClr>
                </a:solidFill>
              </a:rPr>
              <a:t>The EU framework</a:t>
            </a:r>
          </a:p>
        </p:txBody>
      </p:sp>
      <p:pic>
        <p:nvPicPr>
          <p:cNvPr id="2050" name="Picture 2" descr="Too shy to ask about Civil Protection? | by European Commission | EU  Protection and Aid | Medium">
            <a:extLst>
              <a:ext uri="{FF2B5EF4-FFF2-40B4-BE49-F238E27FC236}">
                <a16:creationId xmlns:a16="http://schemas.microsoft.com/office/drawing/2014/main" id="{B22B55F3-8A62-8456-45F9-06DA162F83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171" y="1981629"/>
            <a:ext cx="5459829" cy="3648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ctsheet: EU Preparedness Union Strategy - World | ReliefWeb">
            <a:extLst>
              <a:ext uri="{FF2B5EF4-FFF2-40B4-BE49-F238E27FC236}">
                <a16:creationId xmlns:a16="http://schemas.microsoft.com/office/drawing/2014/main" id="{827C7E05-518A-C60A-0A89-5944C58CF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578" y="431272"/>
            <a:ext cx="3779570" cy="534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38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8B6514B-BC94-2D40-9FA6-31B5364BD4C0}"/>
              </a:ext>
            </a:extLst>
          </p:cNvPr>
          <p:cNvPicPr>
            <a:picLocks noChangeAspect="1"/>
          </p:cNvPicPr>
          <p:nvPr/>
        </p:nvPicPr>
        <p:blipFill>
          <a:blip r:embed="rId3"/>
          <a:stretch>
            <a:fillRect/>
          </a:stretch>
        </p:blipFill>
        <p:spPr>
          <a:xfrm>
            <a:off x="2341101" y="830752"/>
            <a:ext cx="8771195" cy="4919405"/>
          </a:xfrm>
          <a:prstGeom prst="rect">
            <a:avLst/>
          </a:prstGeom>
        </p:spPr>
      </p:pic>
      <p:pic>
        <p:nvPicPr>
          <p:cNvPr id="3" name="Immagine 2" descr="Immagine che contiene Carattere, logo, testo, Elementi grafici&#10;&#10;Il contenuto generato dall'IA potrebbe non essere corretto.">
            <a:extLst>
              <a:ext uri="{FF2B5EF4-FFF2-40B4-BE49-F238E27FC236}">
                <a16:creationId xmlns:a16="http://schemas.microsoft.com/office/drawing/2014/main" id="{C29D5D98-6B56-20EC-903A-04C923196EC5}"/>
              </a:ext>
            </a:extLst>
          </p:cNvPr>
          <p:cNvPicPr>
            <a:picLocks noChangeAspect="1"/>
          </p:cNvPicPr>
          <p:nvPr/>
        </p:nvPicPr>
        <p:blipFill>
          <a:blip r:embed="rId4"/>
          <a:stretch>
            <a:fillRect/>
          </a:stretch>
        </p:blipFill>
        <p:spPr>
          <a:xfrm>
            <a:off x="458478" y="3549407"/>
            <a:ext cx="1968500" cy="914400"/>
          </a:xfrm>
          <a:prstGeom prst="rect">
            <a:avLst/>
          </a:prstGeom>
        </p:spPr>
      </p:pic>
      <p:sp>
        <p:nvSpPr>
          <p:cNvPr id="4" name="Freccia destra 3">
            <a:extLst>
              <a:ext uri="{FF2B5EF4-FFF2-40B4-BE49-F238E27FC236}">
                <a16:creationId xmlns:a16="http://schemas.microsoft.com/office/drawing/2014/main" id="{7C311393-B370-8F18-8DE5-66A6811628D8}"/>
              </a:ext>
            </a:extLst>
          </p:cNvPr>
          <p:cNvSpPr/>
          <p:nvPr/>
        </p:nvSpPr>
        <p:spPr>
          <a:xfrm>
            <a:off x="2477955" y="3863514"/>
            <a:ext cx="656134" cy="286186"/>
          </a:xfrm>
          <a:prstGeom prst="rightArrow">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421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dipinto, arte, aqua, disegno&#10;&#10;Il contenuto generato dall'IA potrebbe non essere corretto.">
            <a:extLst>
              <a:ext uri="{FF2B5EF4-FFF2-40B4-BE49-F238E27FC236}">
                <a16:creationId xmlns:a16="http://schemas.microsoft.com/office/drawing/2014/main" id="{BBCB154C-7C82-E068-8A01-542C19C57907}"/>
              </a:ext>
            </a:extLst>
          </p:cNvPr>
          <p:cNvPicPr>
            <a:picLocks noChangeAspect="1"/>
          </p:cNvPicPr>
          <p:nvPr/>
        </p:nvPicPr>
        <p:blipFill>
          <a:blip r:embed="rId2"/>
          <a:stretch>
            <a:fillRect/>
          </a:stretch>
        </p:blipFill>
        <p:spPr>
          <a:xfrm>
            <a:off x="0" y="845075"/>
            <a:ext cx="12192000" cy="6273605"/>
          </a:xfrm>
          <a:prstGeom prst="rect">
            <a:avLst/>
          </a:prstGeom>
        </p:spPr>
      </p:pic>
      <p:sp>
        <p:nvSpPr>
          <p:cNvPr id="2" name="Titolo 1">
            <a:extLst>
              <a:ext uri="{FF2B5EF4-FFF2-40B4-BE49-F238E27FC236}">
                <a16:creationId xmlns:a16="http://schemas.microsoft.com/office/drawing/2014/main" id="{507D06B4-B46D-69BD-5CF5-1FB477E298F6}"/>
              </a:ext>
            </a:extLst>
          </p:cNvPr>
          <p:cNvSpPr>
            <a:spLocks noGrp="1"/>
          </p:cNvSpPr>
          <p:nvPr>
            <p:ph type="title"/>
          </p:nvPr>
        </p:nvSpPr>
        <p:spPr>
          <a:xfrm>
            <a:off x="1998785" y="697102"/>
            <a:ext cx="10515600" cy="1325563"/>
          </a:xfrm>
        </p:spPr>
        <p:txBody>
          <a:bodyPr/>
          <a:lstStyle/>
          <a:p>
            <a:r>
              <a:rPr lang="en-GB" b="1" dirty="0">
                <a:solidFill>
                  <a:schemeClr val="accent1">
                    <a:lumMod val="50000"/>
                  </a:schemeClr>
                </a:solidFill>
              </a:rPr>
              <a:t>EPOS evolution in DRM</a:t>
            </a:r>
          </a:p>
        </p:txBody>
      </p:sp>
      <p:graphicFrame>
        <p:nvGraphicFramePr>
          <p:cNvPr id="4" name="Segnaposto contenuto 3">
            <a:extLst>
              <a:ext uri="{FF2B5EF4-FFF2-40B4-BE49-F238E27FC236}">
                <a16:creationId xmlns:a16="http://schemas.microsoft.com/office/drawing/2014/main" id="{ED06731B-FCE7-9348-B50C-9EB6DD62E783}"/>
              </a:ext>
            </a:extLst>
          </p:cNvPr>
          <p:cNvGraphicFramePr>
            <a:graphicFrameLocks noGrp="1"/>
          </p:cNvGraphicFramePr>
          <p:nvPr>
            <p:ph idx="1"/>
            <p:extLst>
              <p:ext uri="{D42A27DB-BD31-4B8C-83A1-F6EECF244321}">
                <p14:modId xmlns:p14="http://schemas.microsoft.com/office/powerpoint/2010/main" val="2329140228"/>
              </p:ext>
            </p:extLst>
          </p:nvPr>
        </p:nvGraphicFramePr>
        <p:xfrm>
          <a:off x="829408" y="1768272"/>
          <a:ext cx="10371992" cy="413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a:extLst>
              <a:ext uri="{FF2B5EF4-FFF2-40B4-BE49-F238E27FC236}">
                <a16:creationId xmlns:a16="http://schemas.microsoft.com/office/drawing/2014/main" id="{D4101330-282F-994C-94A6-DFDD1B187B51}"/>
              </a:ext>
            </a:extLst>
          </p:cNvPr>
          <p:cNvGraphicFramePr/>
          <p:nvPr>
            <p:extLst>
              <p:ext uri="{D42A27DB-BD31-4B8C-83A1-F6EECF244321}">
                <p14:modId xmlns:p14="http://schemas.microsoft.com/office/powerpoint/2010/main" val="3289411762"/>
              </p:ext>
            </p:extLst>
          </p:nvPr>
        </p:nvGraphicFramePr>
        <p:xfrm>
          <a:off x="5871040" y="2948349"/>
          <a:ext cx="4689231" cy="32824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8593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E9B20-BF0F-5214-4DBD-1D4760EF7A08}"/>
              </a:ext>
            </a:extLst>
          </p:cNvPr>
          <p:cNvSpPr>
            <a:spLocks noGrp="1"/>
          </p:cNvSpPr>
          <p:nvPr>
            <p:ph type="title"/>
          </p:nvPr>
        </p:nvSpPr>
        <p:spPr>
          <a:xfrm>
            <a:off x="838200" y="698234"/>
            <a:ext cx="10515600" cy="1325563"/>
          </a:xfrm>
        </p:spPr>
        <p:txBody>
          <a:bodyPr/>
          <a:lstStyle/>
          <a:p>
            <a:r>
              <a:rPr lang="en-GB" b="1" dirty="0">
                <a:solidFill>
                  <a:schemeClr val="accent1">
                    <a:lumMod val="50000"/>
                  </a:schemeClr>
                </a:solidFill>
              </a:rPr>
              <a:t>EPOS positioning in the DRM domain </a:t>
            </a:r>
          </a:p>
        </p:txBody>
      </p:sp>
      <p:pic>
        <p:nvPicPr>
          <p:cNvPr id="5" name="Segnaposto contenuto 4" descr="Immagine che contiene testo, schermata, diagramma, Carattere&#10;&#10;Il contenuto generato dall'IA potrebbe non essere corretto.">
            <a:extLst>
              <a:ext uri="{FF2B5EF4-FFF2-40B4-BE49-F238E27FC236}">
                <a16:creationId xmlns:a16="http://schemas.microsoft.com/office/drawing/2014/main" id="{67433401-BD1A-482A-E67A-64FFB87B1A69}"/>
              </a:ext>
            </a:extLst>
          </p:cNvPr>
          <p:cNvPicPr>
            <a:picLocks noGrp="1" noChangeAspect="1"/>
          </p:cNvPicPr>
          <p:nvPr>
            <p:ph idx="1"/>
          </p:nvPr>
        </p:nvPicPr>
        <p:blipFill>
          <a:blip r:embed="rId2"/>
          <a:stretch>
            <a:fillRect/>
          </a:stretch>
        </p:blipFill>
        <p:spPr>
          <a:xfrm>
            <a:off x="2825104" y="1629104"/>
            <a:ext cx="6541792" cy="4015025"/>
          </a:xfrm>
          <a:prstGeom prst="rect">
            <a:avLst/>
          </a:prstGeom>
        </p:spPr>
      </p:pic>
    </p:spTree>
    <p:extLst>
      <p:ext uri="{BB962C8B-B14F-4D97-AF65-F5344CB8AC3E}">
        <p14:creationId xmlns:p14="http://schemas.microsoft.com/office/powerpoint/2010/main" val="384688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2AE3A-E0CC-B794-BD27-4225C745E096}"/>
              </a:ext>
            </a:extLst>
          </p:cNvPr>
          <p:cNvSpPr>
            <a:spLocks noGrp="1"/>
          </p:cNvSpPr>
          <p:nvPr>
            <p:ph type="title"/>
          </p:nvPr>
        </p:nvSpPr>
        <p:spPr/>
        <p:txBody>
          <a:bodyPr/>
          <a:lstStyle/>
          <a:p>
            <a:r>
              <a:rPr lang="en-GB" b="1" dirty="0">
                <a:solidFill>
                  <a:schemeClr val="accent1">
                    <a:lumMod val="50000"/>
                  </a:schemeClr>
                </a:solidFill>
              </a:rPr>
              <a:t>A room for Science-Practitioners interface  </a:t>
            </a:r>
          </a:p>
        </p:txBody>
      </p:sp>
      <p:sp>
        <p:nvSpPr>
          <p:cNvPr id="3" name="Segnaposto contenuto 2">
            <a:extLst>
              <a:ext uri="{FF2B5EF4-FFF2-40B4-BE49-F238E27FC236}">
                <a16:creationId xmlns:a16="http://schemas.microsoft.com/office/drawing/2014/main" id="{A0BB9C4D-4FD2-B887-915B-C7880268909E}"/>
              </a:ext>
            </a:extLst>
          </p:cNvPr>
          <p:cNvSpPr>
            <a:spLocks noGrp="1"/>
          </p:cNvSpPr>
          <p:nvPr>
            <p:ph idx="1"/>
          </p:nvPr>
        </p:nvSpPr>
        <p:spPr>
          <a:xfrm>
            <a:off x="838200" y="2187399"/>
            <a:ext cx="8505092" cy="3648957"/>
          </a:xfrm>
        </p:spPr>
        <p:txBody>
          <a:bodyPr>
            <a:normAutofit fontScale="92500" lnSpcReduction="10000"/>
          </a:bodyPr>
          <a:lstStyle/>
          <a:p>
            <a:r>
              <a:rPr lang="it-IT" dirty="0"/>
              <a:t>T</a:t>
            </a:r>
            <a:r>
              <a:rPr lang="en" dirty="0"/>
              <a:t>o connect the research and operational communities</a:t>
            </a:r>
          </a:p>
          <a:p>
            <a:r>
              <a:rPr lang="en" dirty="0"/>
              <a:t>Share “knowledge for action” by exchanging the state-of-the-art of EPOS high-quality data, tools, methodologies and service solutions to facilitate evidence-based decision-making</a:t>
            </a:r>
          </a:p>
          <a:p>
            <a:r>
              <a:rPr lang="en" dirty="0"/>
              <a:t>Upgrade expertise and know-how through the application of EPOS services in civil protection and disaster risk management planning and operation within the Union Civil Protection Knowledge Network (UCPKN) and specifically within its “Science Pillar”</a:t>
            </a:r>
          </a:p>
          <a:p>
            <a:endParaRPr lang="en-GB" dirty="0"/>
          </a:p>
        </p:txBody>
      </p:sp>
      <p:pic>
        <p:nvPicPr>
          <p:cNvPr id="4" name="Immagine 3">
            <a:extLst>
              <a:ext uri="{FF2B5EF4-FFF2-40B4-BE49-F238E27FC236}">
                <a16:creationId xmlns:a16="http://schemas.microsoft.com/office/drawing/2014/main" id="{171F6912-77DB-1641-AB9A-3CBFF3A09C47}"/>
              </a:ext>
            </a:extLst>
          </p:cNvPr>
          <p:cNvPicPr>
            <a:picLocks noChangeAspect="1"/>
          </p:cNvPicPr>
          <p:nvPr/>
        </p:nvPicPr>
        <p:blipFill>
          <a:blip r:embed="rId2"/>
          <a:stretch>
            <a:fillRect/>
          </a:stretch>
        </p:blipFill>
        <p:spPr>
          <a:xfrm>
            <a:off x="9235342" y="3624527"/>
            <a:ext cx="2590800" cy="774700"/>
          </a:xfrm>
          <a:prstGeom prst="rect">
            <a:avLst/>
          </a:prstGeom>
        </p:spPr>
      </p:pic>
      <p:pic>
        <p:nvPicPr>
          <p:cNvPr id="6" name="Immagine 5">
            <a:extLst>
              <a:ext uri="{FF2B5EF4-FFF2-40B4-BE49-F238E27FC236}">
                <a16:creationId xmlns:a16="http://schemas.microsoft.com/office/drawing/2014/main" id="{1A40A78E-E06D-ED46-B257-7716605D2B53}"/>
              </a:ext>
            </a:extLst>
          </p:cNvPr>
          <p:cNvPicPr>
            <a:picLocks noChangeAspect="1"/>
          </p:cNvPicPr>
          <p:nvPr/>
        </p:nvPicPr>
        <p:blipFill>
          <a:blip r:embed="rId3"/>
          <a:stretch>
            <a:fillRect/>
          </a:stretch>
        </p:blipFill>
        <p:spPr>
          <a:xfrm>
            <a:off x="9451242" y="2309453"/>
            <a:ext cx="2374900" cy="850900"/>
          </a:xfrm>
          <a:prstGeom prst="rect">
            <a:avLst/>
          </a:prstGeom>
        </p:spPr>
      </p:pic>
    </p:spTree>
    <p:extLst>
      <p:ext uri="{BB962C8B-B14F-4D97-AF65-F5344CB8AC3E}">
        <p14:creationId xmlns:p14="http://schemas.microsoft.com/office/powerpoint/2010/main" val="160456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3A18-A413-BA35-3453-8EEA13A8C74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816777A-8726-49FE-44E5-5FA69E5EE8B1}"/>
              </a:ext>
            </a:extLst>
          </p:cNvPr>
          <p:cNvSpPr>
            <a:spLocks noGrp="1"/>
          </p:cNvSpPr>
          <p:nvPr>
            <p:ph type="title"/>
          </p:nvPr>
        </p:nvSpPr>
        <p:spPr>
          <a:xfrm>
            <a:off x="838200" y="861836"/>
            <a:ext cx="10662138" cy="1325563"/>
          </a:xfrm>
        </p:spPr>
        <p:txBody>
          <a:bodyPr>
            <a:normAutofit/>
          </a:bodyPr>
          <a:lstStyle/>
          <a:p>
            <a:r>
              <a:rPr lang="en-GB" sz="3200" b="1" dirty="0">
                <a:solidFill>
                  <a:schemeClr val="accent1">
                    <a:lumMod val="50000"/>
                  </a:schemeClr>
                </a:solidFill>
              </a:rPr>
              <a:t>Key points for a possible next “evolution” of EPOS in the DRM domain: </a:t>
            </a:r>
            <a:r>
              <a:rPr lang="en-GB" sz="3200" b="1" u="sng" dirty="0">
                <a:solidFill>
                  <a:schemeClr val="accent1">
                    <a:lumMod val="50000"/>
                  </a:schemeClr>
                </a:solidFill>
              </a:rPr>
              <a:t>Readiness, Exploitation, and Dialogue</a:t>
            </a:r>
          </a:p>
        </p:txBody>
      </p:sp>
      <p:sp>
        <p:nvSpPr>
          <p:cNvPr id="3" name="Segnaposto contenuto 2">
            <a:extLst>
              <a:ext uri="{FF2B5EF4-FFF2-40B4-BE49-F238E27FC236}">
                <a16:creationId xmlns:a16="http://schemas.microsoft.com/office/drawing/2014/main" id="{2EC54F31-C2FE-7161-BE91-45D7104A44E5}"/>
              </a:ext>
            </a:extLst>
          </p:cNvPr>
          <p:cNvSpPr>
            <a:spLocks noGrp="1"/>
          </p:cNvSpPr>
          <p:nvPr>
            <p:ph idx="1"/>
          </p:nvPr>
        </p:nvSpPr>
        <p:spPr/>
        <p:txBody>
          <a:bodyPr>
            <a:normAutofit/>
          </a:bodyPr>
          <a:lstStyle/>
          <a:p>
            <a:r>
              <a:rPr lang="en-GB" dirty="0"/>
              <a:t>Sustainbaility and scalability of EPOS products and services for operational purposes</a:t>
            </a:r>
          </a:p>
          <a:p>
            <a:r>
              <a:rPr lang="en-GB" dirty="0"/>
              <a:t>Standardisation and interoperability of EPOS products with the operational standards already used by the DRM practitioners</a:t>
            </a:r>
          </a:p>
          <a:p>
            <a:r>
              <a:rPr lang="en-GB" dirty="0"/>
              <a:t>How can EPOS contribute to the “</a:t>
            </a:r>
            <a:r>
              <a:rPr lang="en-GB" i="1" dirty="0"/>
              <a:t>all-of-hazard</a:t>
            </a:r>
            <a:r>
              <a:rPr lang="en-GB" dirty="0"/>
              <a:t>” approach requested by the EU Preparedness Union Strategy?</a:t>
            </a:r>
          </a:p>
          <a:p>
            <a:r>
              <a:rPr lang="en-GB" dirty="0"/>
              <a:t>How EPOS can implement a feedback loop to funnel operational needs into the future development strategy of the EPOS services? </a:t>
            </a:r>
          </a:p>
          <a:p>
            <a:endParaRPr lang="en-GB" dirty="0"/>
          </a:p>
        </p:txBody>
      </p:sp>
    </p:spTree>
    <p:extLst>
      <p:ext uri="{BB962C8B-B14F-4D97-AF65-F5344CB8AC3E}">
        <p14:creationId xmlns:p14="http://schemas.microsoft.com/office/powerpoint/2010/main" val="152808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Thank you!</a:t>
            </a:r>
          </a:p>
        </p:txBody>
      </p:sp>
    </p:spTree>
    <p:extLst>
      <p:ext uri="{BB962C8B-B14F-4D97-AF65-F5344CB8AC3E}">
        <p14:creationId xmlns:p14="http://schemas.microsoft.com/office/powerpoint/2010/main" val="72162767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266</Words>
  <Application>Microsoft Macintosh PowerPoint</Application>
  <PresentationFormat>Widescreen</PresentationFormat>
  <Paragraphs>38</Paragraphs>
  <Slides>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Presentazione standard di PowerPoint</vt:lpstr>
      <vt:lpstr>The EU framework</vt:lpstr>
      <vt:lpstr>Presentazione standard di PowerPoint</vt:lpstr>
      <vt:lpstr>EPOS evolution in DRM</vt:lpstr>
      <vt:lpstr>EPOS positioning in the DRM domain </vt:lpstr>
      <vt:lpstr>A room for Science-Practitioners interface  </vt:lpstr>
      <vt:lpstr>Key points for a possible next “evolution” of EPOS in the DRM domain: Readiness, Exploitation, and Dialogue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Angioni</dc:creator>
  <cp:lastModifiedBy>Karl_EPOS ERIC </cp:lastModifiedBy>
  <cp:revision>43</cp:revision>
  <dcterms:created xsi:type="dcterms:W3CDTF">2026-02-14T10:36:05Z</dcterms:created>
  <dcterms:modified xsi:type="dcterms:W3CDTF">2026-03-17T08:18:29Z</dcterms:modified>
</cp:coreProperties>
</file>