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2" r:id="rId4"/>
    <p:sldId id="258" r:id="rId5"/>
    <p:sldId id="263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9"/>
    <p:restoredTop sz="94762"/>
  </p:normalViewPr>
  <p:slideViewPr>
    <p:cSldViewPr snapToGrid="0">
      <p:cViewPr varScale="1">
        <p:scale>
          <a:sx n="103" d="100"/>
          <a:sy n="103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37726-DB7A-41BD-A1D3-2A56ECE37B11}" type="datetimeFigureOut">
              <a:rPr lang="pl-PL" smtClean="0"/>
              <a:t>16.03.2026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8742F-0208-4DA2-A2A6-A80DA455588B}" type="slidenum">
              <a:rPr lang="pl-PL" smtClean="0"/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763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8742F-0208-4DA2-A2A6-A80DA455588B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842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5C813F-62C6-A5D5-9EA1-0CA39316C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1A16F0-1CD1-96E7-5776-79C946CEC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89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0E9BC0-8D26-143A-CEE6-8996059D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6FE488-6DFB-DE1B-87B1-054093008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399"/>
            <a:ext cx="10515600" cy="3648957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23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10C6BB-6928-C13E-2034-C77DAEB7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791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A60AFA-C986-2165-404C-D0120E763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588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8378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AF877-4D7E-D104-D087-5B951208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42D62F-FA44-CEC6-6FD7-2815DB698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7992"/>
            <a:ext cx="5167489" cy="3615332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3658C4-A31E-634E-5B7F-E9A4553EA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7992"/>
            <a:ext cx="5167489" cy="361533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51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EBCC3CF1-8602-DF3E-DA18-3E9BB210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7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91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6E3F5F-F48B-63A1-869B-D723B589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4396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684C6A-9FFB-FC08-5119-2E6F66614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41C26F-0905-3CB9-3E63-4E4057675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698"/>
            <a:ext cx="3932237" cy="33162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7482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4AE3A-CBA8-FB61-0706-B5D38560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5B17F68-E097-6C69-EFE9-E56047A0C5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DC2EB4-4690-629C-C981-2B4EBD183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1600"/>
            <a:ext cx="3932237" cy="3227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0669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D9F019-85F0-9CF8-791A-2023701AA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2E578F-161A-AE12-0369-CDD9C2888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98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DC7A3E3-0318-B7C0-A5F6-1E3FA6AF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BEC1F2-7D93-C8A5-FA1F-DE6384CFB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36799"/>
            <a:ext cx="10515600" cy="3499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39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681B1C9-2541-C427-0950-4D8955834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84898" y="2379211"/>
            <a:ext cx="3045062" cy="3239999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CA6B59D4-CFDB-C0BD-1B8A-12905CCEA9BE}"/>
              </a:ext>
            </a:extLst>
          </p:cNvPr>
          <p:cNvSpPr txBox="1">
            <a:spLocks/>
          </p:cNvSpPr>
          <p:nvPr/>
        </p:nvSpPr>
        <p:spPr>
          <a:xfrm>
            <a:off x="3744097" y="2263934"/>
            <a:ext cx="8579280" cy="347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300" b="1" dirty="0">
                <a:solidFill>
                  <a:srgbClr val="002060"/>
                </a:solidFill>
                <a:latin typeface=""/>
              </a:rPr>
              <a:t>TCS AH in 2025 dissemination, education and RI development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E04272-D202-5CD9-47A0-47B57BF7862A}"/>
              </a:ext>
            </a:extLst>
          </p:cNvPr>
          <p:cNvSpPr txBox="1"/>
          <p:nvPr/>
        </p:nvSpPr>
        <p:spPr>
          <a:xfrm>
            <a:off x="6096000" y="4626490"/>
            <a:ext cx="28296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L" sz="3300" dirty="0">
                <a:solidFill>
                  <a:srgbClr val="002060"/>
                </a:solidFill>
                <a:latin typeface=""/>
              </a:rPr>
              <a:t>Ania Lesnodorska</a:t>
            </a:r>
          </a:p>
        </p:txBody>
      </p:sp>
    </p:spTree>
    <p:extLst>
      <p:ext uri="{BB962C8B-B14F-4D97-AF65-F5344CB8AC3E}">
        <p14:creationId xmlns:p14="http://schemas.microsoft.com/office/powerpoint/2010/main" val="251690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">
            <a:extLst>
              <a:ext uri="{FF2B5EF4-FFF2-40B4-BE49-F238E27FC236}">
                <a16:creationId xmlns:a16="http://schemas.microsoft.com/office/drawing/2014/main" id="{44568AA5-949B-4A87-84CD-3C74F767AE29}"/>
              </a:ext>
            </a:extLst>
          </p:cNvPr>
          <p:cNvGrpSpPr/>
          <p:nvPr/>
        </p:nvGrpSpPr>
        <p:grpSpPr>
          <a:xfrm>
            <a:off x="2243163" y="1130707"/>
            <a:ext cx="1777989" cy="2131636"/>
            <a:chOff x="0" y="0"/>
            <a:chExt cx="698500" cy="812800"/>
          </a:xfrm>
        </p:grpSpPr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88321241-BCE0-4374-81C4-B3BBD3367E40}"/>
                </a:ext>
              </a:extLst>
            </p:cNvPr>
            <p:cNvSpPr/>
            <p:nvPr/>
          </p:nvSpPr>
          <p:spPr>
            <a:xfrm>
              <a:off x="0" y="15102"/>
              <a:ext cx="698500" cy="782596"/>
            </a:xfrm>
            <a:custGeom>
              <a:avLst/>
              <a:gdLst/>
              <a:ahLst/>
              <a:cxnLst/>
              <a:rect l="l" t="t" r="r" b="b"/>
              <a:pathLst>
                <a:path w="698500" h="782596">
                  <a:moveTo>
                    <a:pt x="397642" y="13053"/>
                  </a:moveTo>
                  <a:lnTo>
                    <a:pt x="650108" y="159943"/>
                  </a:lnTo>
                  <a:cubicBezTo>
                    <a:pt x="680069" y="177374"/>
                    <a:pt x="698500" y="209422"/>
                    <a:pt x="698500" y="244084"/>
                  </a:cubicBezTo>
                  <a:lnTo>
                    <a:pt x="698500" y="538512"/>
                  </a:lnTo>
                  <a:cubicBezTo>
                    <a:pt x="698500" y="573174"/>
                    <a:pt x="680069" y="605222"/>
                    <a:pt x="650108" y="622653"/>
                  </a:cubicBezTo>
                  <a:lnTo>
                    <a:pt x="397642" y="769543"/>
                  </a:lnTo>
                  <a:cubicBezTo>
                    <a:pt x="367728" y="786947"/>
                    <a:pt x="330772" y="786947"/>
                    <a:pt x="300858" y="769543"/>
                  </a:cubicBezTo>
                  <a:lnTo>
                    <a:pt x="48392" y="622653"/>
                  </a:lnTo>
                  <a:cubicBezTo>
                    <a:pt x="18431" y="605222"/>
                    <a:pt x="0" y="573174"/>
                    <a:pt x="0" y="538512"/>
                  </a:cubicBezTo>
                  <a:lnTo>
                    <a:pt x="0" y="244084"/>
                  </a:lnTo>
                  <a:cubicBezTo>
                    <a:pt x="0" y="209422"/>
                    <a:pt x="18431" y="177374"/>
                    <a:pt x="48392" y="159943"/>
                  </a:cubicBezTo>
                  <a:lnTo>
                    <a:pt x="300858" y="13053"/>
                  </a:lnTo>
                  <a:cubicBezTo>
                    <a:pt x="330772" y="-4351"/>
                    <a:pt x="367728" y="-4351"/>
                    <a:pt x="397642" y="13053"/>
                  </a:cubicBezTo>
                  <a:close/>
                </a:path>
              </a:pathLst>
            </a:custGeom>
            <a:ln w="38100" cap="rnd">
              <a:gradFill>
                <a:gsLst>
                  <a:gs pos="0">
                    <a:srgbClr val="02618F">
                      <a:alpha val="100000"/>
                    </a:srgbClr>
                  </a:gs>
                  <a:gs pos="100000">
                    <a:srgbClr val="FFFFFF">
                      <a:alpha val="765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PL"/>
            </a:p>
          </p:txBody>
        </p:sp>
        <p:sp>
          <p:nvSpPr>
            <p:cNvPr id="55" name="TextBox 8">
              <a:extLst>
                <a:ext uri="{FF2B5EF4-FFF2-40B4-BE49-F238E27FC236}">
                  <a16:creationId xmlns:a16="http://schemas.microsoft.com/office/drawing/2014/main" id="{F59FF4E9-1FA1-48EF-A82E-71F853AA3924}"/>
                </a:ext>
              </a:extLst>
            </p:cNvPr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8F6825CE-B79A-4743-A8E8-079ED4E83089}"/>
              </a:ext>
            </a:extLst>
          </p:cNvPr>
          <p:cNvGrpSpPr/>
          <p:nvPr/>
        </p:nvGrpSpPr>
        <p:grpSpPr>
          <a:xfrm>
            <a:off x="2272325" y="1165669"/>
            <a:ext cx="1719664" cy="2061711"/>
            <a:chOff x="0" y="0"/>
            <a:chExt cx="698500" cy="812800"/>
          </a:xfrm>
        </p:grpSpPr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82867F33-3292-41D5-8820-679B29739FF3}"/>
                </a:ext>
              </a:extLst>
            </p:cNvPr>
            <p:cNvSpPr/>
            <p:nvPr/>
          </p:nvSpPr>
          <p:spPr>
            <a:xfrm>
              <a:off x="0" y="15614"/>
              <a:ext cx="698500" cy="781572"/>
            </a:xfrm>
            <a:custGeom>
              <a:avLst/>
              <a:gdLst/>
              <a:ahLst/>
              <a:cxnLst/>
              <a:rect l="l" t="t" r="r" b="b"/>
              <a:pathLst>
                <a:path w="698500" h="781572">
                  <a:moveTo>
                    <a:pt x="399283" y="13496"/>
                  </a:moveTo>
                  <a:lnTo>
                    <a:pt x="648467" y="158476"/>
                  </a:lnTo>
                  <a:cubicBezTo>
                    <a:pt x="679444" y="176499"/>
                    <a:pt x="698500" y="209633"/>
                    <a:pt x="698500" y="245471"/>
                  </a:cubicBezTo>
                  <a:lnTo>
                    <a:pt x="698500" y="536101"/>
                  </a:lnTo>
                  <a:cubicBezTo>
                    <a:pt x="698500" y="571939"/>
                    <a:pt x="679444" y="605073"/>
                    <a:pt x="648467" y="623096"/>
                  </a:cubicBezTo>
                  <a:lnTo>
                    <a:pt x="399283" y="768076"/>
                  </a:lnTo>
                  <a:cubicBezTo>
                    <a:pt x="368355" y="786071"/>
                    <a:pt x="330145" y="786071"/>
                    <a:pt x="299217" y="768076"/>
                  </a:cubicBezTo>
                  <a:lnTo>
                    <a:pt x="50033" y="623096"/>
                  </a:lnTo>
                  <a:cubicBezTo>
                    <a:pt x="19056" y="605073"/>
                    <a:pt x="0" y="571939"/>
                    <a:pt x="0" y="536101"/>
                  </a:cubicBezTo>
                  <a:lnTo>
                    <a:pt x="0" y="245471"/>
                  </a:lnTo>
                  <a:cubicBezTo>
                    <a:pt x="0" y="209633"/>
                    <a:pt x="19056" y="176499"/>
                    <a:pt x="50033" y="158476"/>
                  </a:cubicBezTo>
                  <a:lnTo>
                    <a:pt x="299217" y="13496"/>
                  </a:lnTo>
                  <a:cubicBezTo>
                    <a:pt x="330145" y="-4499"/>
                    <a:pt x="368355" y="-4499"/>
                    <a:pt x="399283" y="13496"/>
                  </a:cubicBezTo>
                  <a:close/>
                </a:path>
              </a:pathLst>
            </a:custGeom>
            <a:blipFill>
              <a:blip r:embed="rId2"/>
              <a:stretch>
                <a:fillRect l="-29716" r="-29716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AB2CE426-E5F4-4C1E-890B-B816DC734C5E}"/>
              </a:ext>
            </a:extLst>
          </p:cNvPr>
          <p:cNvGrpSpPr/>
          <p:nvPr/>
        </p:nvGrpSpPr>
        <p:grpSpPr>
          <a:xfrm>
            <a:off x="4078156" y="1130707"/>
            <a:ext cx="1777989" cy="2131636"/>
            <a:chOff x="0" y="0"/>
            <a:chExt cx="698500" cy="812800"/>
          </a:xfrm>
        </p:grpSpPr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FDDE7B08-6EF6-420B-A606-45F5CA86240A}"/>
                </a:ext>
              </a:extLst>
            </p:cNvPr>
            <p:cNvSpPr/>
            <p:nvPr/>
          </p:nvSpPr>
          <p:spPr>
            <a:xfrm>
              <a:off x="0" y="15102"/>
              <a:ext cx="698500" cy="782596"/>
            </a:xfrm>
            <a:custGeom>
              <a:avLst/>
              <a:gdLst/>
              <a:ahLst/>
              <a:cxnLst/>
              <a:rect l="l" t="t" r="r" b="b"/>
              <a:pathLst>
                <a:path w="698500" h="782596">
                  <a:moveTo>
                    <a:pt x="397642" y="13053"/>
                  </a:moveTo>
                  <a:lnTo>
                    <a:pt x="650108" y="159943"/>
                  </a:lnTo>
                  <a:cubicBezTo>
                    <a:pt x="680069" y="177374"/>
                    <a:pt x="698500" y="209422"/>
                    <a:pt x="698500" y="244084"/>
                  </a:cubicBezTo>
                  <a:lnTo>
                    <a:pt x="698500" y="538512"/>
                  </a:lnTo>
                  <a:cubicBezTo>
                    <a:pt x="698500" y="573174"/>
                    <a:pt x="680069" y="605222"/>
                    <a:pt x="650108" y="622653"/>
                  </a:cubicBezTo>
                  <a:lnTo>
                    <a:pt x="397642" y="769543"/>
                  </a:lnTo>
                  <a:cubicBezTo>
                    <a:pt x="367728" y="786947"/>
                    <a:pt x="330772" y="786947"/>
                    <a:pt x="300858" y="769543"/>
                  </a:cubicBezTo>
                  <a:lnTo>
                    <a:pt x="48392" y="622653"/>
                  </a:lnTo>
                  <a:cubicBezTo>
                    <a:pt x="18431" y="605222"/>
                    <a:pt x="0" y="573174"/>
                    <a:pt x="0" y="538512"/>
                  </a:cubicBezTo>
                  <a:lnTo>
                    <a:pt x="0" y="244084"/>
                  </a:lnTo>
                  <a:cubicBezTo>
                    <a:pt x="0" y="209422"/>
                    <a:pt x="18431" y="177374"/>
                    <a:pt x="48392" y="159943"/>
                  </a:cubicBezTo>
                  <a:lnTo>
                    <a:pt x="300858" y="13053"/>
                  </a:lnTo>
                  <a:cubicBezTo>
                    <a:pt x="330772" y="-4351"/>
                    <a:pt x="367728" y="-4351"/>
                    <a:pt x="397642" y="13053"/>
                  </a:cubicBezTo>
                  <a:close/>
                </a:path>
              </a:pathLst>
            </a:custGeom>
            <a:ln w="38100" cap="rnd">
              <a:gradFill>
                <a:gsLst>
                  <a:gs pos="0">
                    <a:srgbClr val="02618F">
                      <a:alpha val="100000"/>
                    </a:srgbClr>
                  </a:gs>
                  <a:gs pos="100000">
                    <a:srgbClr val="FFFFFF">
                      <a:alpha val="765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PL"/>
            </a:p>
          </p:txBody>
        </p:sp>
        <p:sp>
          <p:nvSpPr>
            <p:cNvPr id="52" name="TextBox 13">
              <a:extLst>
                <a:ext uri="{FF2B5EF4-FFF2-40B4-BE49-F238E27FC236}">
                  <a16:creationId xmlns:a16="http://schemas.microsoft.com/office/drawing/2014/main" id="{70E18BCF-F5A2-4D29-ADEF-AD3FA07AA932}"/>
                </a:ext>
              </a:extLst>
            </p:cNvPr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4">
            <a:extLst>
              <a:ext uri="{FF2B5EF4-FFF2-40B4-BE49-F238E27FC236}">
                <a16:creationId xmlns:a16="http://schemas.microsoft.com/office/drawing/2014/main" id="{247CE5E0-D02E-489D-B622-A00F636E00B0}"/>
              </a:ext>
            </a:extLst>
          </p:cNvPr>
          <p:cNvGrpSpPr/>
          <p:nvPr/>
        </p:nvGrpSpPr>
        <p:grpSpPr>
          <a:xfrm>
            <a:off x="4107318" y="1165669"/>
            <a:ext cx="1719664" cy="2061711"/>
            <a:chOff x="0" y="0"/>
            <a:chExt cx="698500" cy="812800"/>
          </a:xfrm>
        </p:grpSpPr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491BDB32-AE38-4C72-BA60-86AFBB5A7748}"/>
                </a:ext>
              </a:extLst>
            </p:cNvPr>
            <p:cNvSpPr/>
            <p:nvPr/>
          </p:nvSpPr>
          <p:spPr>
            <a:xfrm>
              <a:off x="0" y="15614"/>
              <a:ext cx="698500" cy="781572"/>
            </a:xfrm>
            <a:custGeom>
              <a:avLst/>
              <a:gdLst/>
              <a:ahLst/>
              <a:cxnLst/>
              <a:rect l="l" t="t" r="r" b="b"/>
              <a:pathLst>
                <a:path w="698500" h="781572">
                  <a:moveTo>
                    <a:pt x="399283" y="13496"/>
                  </a:moveTo>
                  <a:lnTo>
                    <a:pt x="648467" y="158476"/>
                  </a:lnTo>
                  <a:cubicBezTo>
                    <a:pt x="679444" y="176499"/>
                    <a:pt x="698500" y="209633"/>
                    <a:pt x="698500" y="245471"/>
                  </a:cubicBezTo>
                  <a:lnTo>
                    <a:pt x="698500" y="536101"/>
                  </a:lnTo>
                  <a:cubicBezTo>
                    <a:pt x="698500" y="571939"/>
                    <a:pt x="679444" y="605073"/>
                    <a:pt x="648467" y="623096"/>
                  </a:cubicBezTo>
                  <a:lnTo>
                    <a:pt x="399283" y="768076"/>
                  </a:lnTo>
                  <a:cubicBezTo>
                    <a:pt x="368355" y="786071"/>
                    <a:pt x="330145" y="786071"/>
                    <a:pt x="299217" y="768076"/>
                  </a:cubicBezTo>
                  <a:lnTo>
                    <a:pt x="50033" y="623096"/>
                  </a:lnTo>
                  <a:cubicBezTo>
                    <a:pt x="19056" y="605073"/>
                    <a:pt x="0" y="571939"/>
                    <a:pt x="0" y="536101"/>
                  </a:cubicBezTo>
                  <a:lnTo>
                    <a:pt x="0" y="245471"/>
                  </a:lnTo>
                  <a:cubicBezTo>
                    <a:pt x="0" y="209633"/>
                    <a:pt x="19056" y="176499"/>
                    <a:pt x="50033" y="158476"/>
                  </a:cubicBezTo>
                  <a:lnTo>
                    <a:pt x="299217" y="13496"/>
                  </a:lnTo>
                  <a:cubicBezTo>
                    <a:pt x="330145" y="-4499"/>
                    <a:pt x="368355" y="-4499"/>
                    <a:pt x="399283" y="13496"/>
                  </a:cubicBezTo>
                  <a:close/>
                </a:path>
              </a:pathLst>
            </a:custGeom>
            <a:blipFill>
              <a:blip r:embed="rId3"/>
              <a:stretch>
                <a:fillRect l="-636" r="-636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A5BAC08F-2C11-4675-87B0-3FB0B972243E}"/>
              </a:ext>
            </a:extLst>
          </p:cNvPr>
          <p:cNvGrpSpPr/>
          <p:nvPr/>
        </p:nvGrpSpPr>
        <p:grpSpPr>
          <a:xfrm>
            <a:off x="5884646" y="1095744"/>
            <a:ext cx="1777989" cy="2131636"/>
            <a:chOff x="0" y="0"/>
            <a:chExt cx="698500" cy="812800"/>
          </a:xfrm>
        </p:grpSpPr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33B8F494-53FF-455A-90E4-102E187BA89C}"/>
                </a:ext>
              </a:extLst>
            </p:cNvPr>
            <p:cNvSpPr/>
            <p:nvPr/>
          </p:nvSpPr>
          <p:spPr>
            <a:xfrm>
              <a:off x="0" y="15102"/>
              <a:ext cx="698500" cy="782596"/>
            </a:xfrm>
            <a:custGeom>
              <a:avLst/>
              <a:gdLst/>
              <a:ahLst/>
              <a:cxnLst/>
              <a:rect l="l" t="t" r="r" b="b"/>
              <a:pathLst>
                <a:path w="698500" h="782596">
                  <a:moveTo>
                    <a:pt x="397642" y="13053"/>
                  </a:moveTo>
                  <a:lnTo>
                    <a:pt x="650108" y="159943"/>
                  </a:lnTo>
                  <a:cubicBezTo>
                    <a:pt x="680069" y="177374"/>
                    <a:pt x="698500" y="209422"/>
                    <a:pt x="698500" y="244084"/>
                  </a:cubicBezTo>
                  <a:lnTo>
                    <a:pt x="698500" y="538512"/>
                  </a:lnTo>
                  <a:cubicBezTo>
                    <a:pt x="698500" y="573174"/>
                    <a:pt x="680069" y="605222"/>
                    <a:pt x="650108" y="622653"/>
                  </a:cubicBezTo>
                  <a:lnTo>
                    <a:pt x="397642" y="769543"/>
                  </a:lnTo>
                  <a:cubicBezTo>
                    <a:pt x="367728" y="786947"/>
                    <a:pt x="330772" y="786947"/>
                    <a:pt x="300858" y="769543"/>
                  </a:cubicBezTo>
                  <a:lnTo>
                    <a:pt x="48392" y="622653"/>
                  </a:lnTo>
                  <a:cubicBezTo>
                    <a:pt x="18431" y="605222"/>
                    <a:pt x="0" y="573174"/>
                    <a:pt x="0" y="538512"/>
                  </a:cubicBezTo>
                  <a:lnTo>
                    <a:pt x="0" y="244084"/>
                  </a:lnTo>
                  <a:cubicBezTo>
                    <a:pt x="0" y="209422"/>
                    <a:pt x="18431" y="177374"/>
                    <a:pt x="48392" y="159943"/>
                  </a:cubicBezTo>
                  <a:lnTo>
                    <a:pt x="300858" y="13053"/>
                  </a:lnTo>
                  <a:cubicBezTo>
                    <a:pt x="330772" y="-4351"/>
                    <a:pt x="367728" y="-4351"/>
                    <a:pt x="397642" y="13053"/>
                  </a:cubicBezTo>
                  <a:close/>
                </a:path>
              </a:pathLst>
            </a:custGeom>
            <a:ln w="38100" cap="rnd">
              <a:gradFill>
                <a:gsLst>
                  <a:gs pos="0">
                    <a:srgbClr val="02618F">
                      <a:alpha val="100000"/>
                    </a:srgbClr>
                  </a:gs>
                  <a:gs pos="100000">
                    <a:srgbClr val="FFFFFF">
                      <a:alpha val="765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PL"/>
            </a:p>
          </p:txBody>
        </p:sp>
        <p:sp>
          <p:nvSpPr>
            <p:cNvPr id="49" name="TextBox 18">
              <a:extLst>
                <a:ext uri="{FF2B5EF4-FFF2-40B4-BE49-F238E27FC236}">
                  <a16:creationId xmlns:a16="http://schemas.microsoft.com/office/drawing/2014/main" id="{2F48EB53-0CE0-48DF-B159-CF95711DBD86}"/>
                </a:ext>
              </a:extLst>
            </p:cNvPr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9">
            <a:extLst>
              <a:ext uri="{FF2B5EF4-FFF2-40B4-BE49-F238E27FC236}">
                <a16:creationId xmlns:a16="http://schemas.microsoft.com/office/drawing/2014/main" id="{2ED41A35-8012-46E8-818E-0525A310477E}"/>
              </a:ext>
            </a:extLst>
          </p:cNvPr>
          <p:cNvGrpSpPr/>
          <p:nvPr/>
        </p:nvGrpSpPr>
        <p:grpSpPr>
          <a:xfrm>
            <a:off x="5913808" y="1130707"/>
            <a:ext cx="1719664" cy="2061711"/>
            <a:chOff x="0" y="0"/>
            <a:chExt cx="698500" cy="812800"/>
          </a:xfrm>
        </p:grpSpPr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228363FA-1895-4CAD-9E21-13A00EF34A46}"/>
                </a:ext>
              </a:extLst>
            </p:cNvPr>
            <p:cNvSpPr/>
            <p:nvPr/>
          </p:nvSpPr>
          <p:spPr>
            <a:xfrm>
              <a:off x="0" y="15614"/>
              <a:ext cx="698500" cy="781572"/>
            </a:xfrm>
            <a:custGeom>
              <a:avLst/>
              <a:gdLst/>
              <a:ahLst/>
              <a:cxnLst/>
              <a:rect l="l" t="t" r="r" b="b"/>
              <a:pathLst>
                <a:path w="698500" h="781572">
                  <a:moveTo>
                    <a:pt x="399283" y="13496"/>
                  </a:moveTo>
                  <a:lnTo>
                    <a:pt x="648467" y="158476"/>
                  </a:lnTo>
                  <a:cubicBezTo>
                    <a:pt x="679444" y="176499"/>
                    <a:pt x="698500" y="209633"/>
                    <a:pt x="698500" y="245471"/>
                  </a:cubicBezTo>
                  <a:lnTo>
                    <a:pt x="698500" y="536101"/>
                  </a:lnTo>
                  <a:cubicBezTo>
                    <a:pt x="698500" y="571939"/>
                    <a:pt x="679444" y="605073"/>
                    <a:pt x="648467" y="623096"/>
                  </a:cubicBezTo>
                  <a:lnTo>
                    <a:pt x="399283" y="768076"/>
                  </a:lnTo>
                  <a:cubicBezTo>
                    <a:pt x="368355" y="786071"/>
                    <a:pt x="330145" y="786071"/>
                    <a:pt x="299217" y="768076"/>
                  </a:cubicBezTo>
                  <a:lnTo>
                    <a:pt x="50033" y="623096"/>
                  </a:lnTo>
                  <a:cubicBezTo>
                    <a:pt x="19056" y="605073"/>
                    <a:pt x="0" y="571939"/>
                    <a:pt x="0" y="536101"/>
                  </a:cubicBezTo>
                  <a:lnTo>
                    <a:pt x="0" y="245471"/>
                  </a:lnTo>
                  <a:cubicBezTo>
                    <a:pt x="0" y="209633"/>
                    <a:pt x="19056" y="176499"/>
                    <a:pt x="50033" y="158476"/>
                  </a:cubicBezTo>
                  <a:lnTo>
                    <a:pt x="299217" y="13496"/>
                  </a:lnTo>
                  <a:cubicBezTo>
                    <a:pt x="330145" y="-4499"/>
                    <a:pt x="368355" y="-4499"/>
                    <a:pt x="399283" y="13496"/>
                  </a:cubicBezTo>
                  <a:close/>
                </a:path>
              </a:pathLst>
            </a:custGeom>
            <a:blipFill>
              <a:blip r:embed="rId4"/>
              <a:stretch>
                <a:fillRect l="-33843" r="-33843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grpSp>
        <p:nvGrpSpPr>
          <p:cNvPr id="14" name="Group 21">
            <a:extLst>
              <a:ext uri="{FF2B5EF4-FFF2-40B4-BE49-F238E27FC236}">
                <a16:creationId xmlns:a16="http://schemas.microsoft.com/office/drawing/2014/main" id="{B24ED02A-E44C-4A29-925D-A178B8964ACF}"/>
              </a:ext>
            </a:extLst>
          </p:cNvPr>
          <p:cNvGrpSpPr/>
          <p:nvPr/>
        </p:nvGrpSpPr>
        <p:grpSpPr>
          <a:xfrm>
            <a:off x="7691137" y="1095744"/>
            <a:ext cx="1777989" cy="2131636"/>
            <a:chOff x="0" y="0"/>
            <a:chExt cx="698500" cy="812800"/>
          </a:xfrm>
        </p:grpSpPr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AF3EF4FF-4D47-400D-A0F8-F0AB29AEE8C2}"/>
                </a:ext>
              </a:extLst>
            </p:cNvPr>
            <p:cNvSpPr/>
            <p:nvPr/>
          </p:nvSpPr>
          <p:spPr>
            <a:xfrm>
              <a:off x="0" y="15102"/>
              <a:ext cx="698500" cy="782596"/>
            </a:xfrm>
            <a:custGeom>
              <a:avLst/>
              <a:gdLst/>
              <a:ahLst/>
              <a:cxnLst/>
              <a:rect l="l" t="t" r="r" b="b"/>
              <a:pathLst>
                <a:path w="698500" h="782596">
                  <a:moveTo>
                    <a:pt x="397642" y="13053"/>
                  </a:moveTo>
                  <a:lnTo>
                    <a:pt x="650108" y="159943"/>
                  </a:lnTo>
                  <a:cubicBezTo>
                    <a:pt x="680069" y="177374"/>
                    <a:pt x="698500" y="209422"/>
                    <a:pt x="698500" y="244084"/>
                  </a:cubicBezTo>
                  <a:lnTo>
                    <a:pt x="698500" y="538512"/>
                  </a:lnTo>
                  <a:cubicBezTo>
                    <a:pt x="698500" y="573174"/>
                    <a:pt x="680069" y="605222"/>
                    <a:pt x="650108" y="622653"/>
                  </a:cubicBezTo>
                  <a:lnTo>
                    <a:pt x="397642" y="769543"/>
                  </a:lnTo>
                  <a:cubicBezTo>
                    <a:pt x="367728" y="786947"/>
                    <a:pt x="330772" y="786947"/>
                    <a:pt x="300858" y="769543"/>
                  </a:cubicBezTo>
                  <a:lnTo>
                    <a:pt x="48392" y="622653"/>
                  </a:lnTo>
                  <a:cubicBezTo>
                    <a:pt x="18431" y="605222"/>
                    <a:pt x="0" y="573174"/>
                    <a:pt x="0" y="538512"/>
                  </a:cubicBezTo>
                  <a:lnTo>
                    <a:pt x="0" y="244084"/>
                  </a:lnTo>
                  <a:cubicBezTo>
                    <a:pt x="0" y="209422"/>
                    <a:pt x="18431" y="177374"/>
                    <a:pt x="48392" y="159943"/>
                  </a:cubicBezTo>
                  <a:lnTo>
                    <a:pt x="300858" y="13053"/>
                  </a:lnTo>
                  <a:cubicBezTo>
                    <a:pt x="330772" y="-4351"/>
                    <a:pt x="367728" y="-4351"/>
                    <a:pt x="397642" y="13053"/>
                  </a:cubicBezTo>
                  <a:close/>
                </a:path>
              </a:pathLst>
            </a:custGeom>
            <a:ln w="38100" cap="rnd">
              <a:gradFill>
                <a:gsLst>
                  <a:gs pos="0">
                    <a:srgbClr val="02618F">
                      <a:alpha val="100000"/>
                    </a:srgbClr>
                  </a:gs>
                  <a:gs pos="100000">
                    <a:srgbClr val="FFFFFF">
                      <a:alpha val="765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PL"/>
            </a:p>
          </p:txBody>
        </p:sp>
        <p:sp>
          <p:nvSpPr>
            <p:cNvPr id="46" name="TextBox 23">
              <a:extLst>
                <a:ext uri="{FF2B5EF4-FFF2-40B4-BE49-F238E27FC236}">
                  <a16:creationId xmlns:a16="http://schemas.microsoft.com/office/drawing/2014/main" id="{E6AC8A00-6E54-4A4C-AFAF-9D65867E849B}"/>
                </a:ext>
              </a:extLst>
            </p:cNvPr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24">
            <a:extLst>
              <a:ext uri="{FF2B5EF4-FFF2-40B4-BE49-F238E27FC236}">
                <a16:creationId xmlns:a16="http://schemas.microsoft.com/office/drawing/2014/main" id="{AA8BCD36-4CEE-4579-931B-F0AD63CE62A8}"/>
              </a:ext>
            </a:extLst>
          </p:cNvPr>
          <p:cNvGrpSpPr/>
          <p:nvPr/>
        </p:nvGrpSpPr>
        <p:grpSpPr>
          <a:xfrm>
            <a:off x="7720299" y="1130707"/>
            <a:ext cx="1719664" cy="2061711"/>
            <a:chOff x="0" y="0"/>
            <a:chExt cx="698500" cy="812800"/>
          </a:xfrm>
        </p:grpSpPr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276F49-1648-40D0-9F5B-73E419945A07}"/>
                </a:ext>
              </a:extLst>
            </p:cNvPr>
            <p:cNvSpPr/>
            <p:nvPr/>
          </p:nvSpPr>
          <p:spPr>
            <a:xfrm>
              <a:off x="0" y="15614"/>
              <a:ext cx="698500" cy="781572"/>
            </a:xfrm>
            <a:custGeom>
              <a:avLst/>
              <a:gdLst/>
              <a:ahLst/>
              <a:cxnLst/>
              <a:rect l="l" t="t" r="r" b="b"/>
              <a:pathLst>
                <a:path w="698500" h="781572">
                  <a:moveTo>
                    <a:pt x="399283" y="13496"/>
                  </a:moveTo>
                  <a:lnTo>
                    <a:pt x="648467" y="158476"/>
                  </a:lnTo>
                  <a:cubicBezTo>
                    <a:pt x="679444" y="176499"/>
                    <a:pt x="698500" y="209633"/>
                    <a:pt x="698500" y="245471"/>
                  </a:cubicBezTo>
                  <a:lnTo>
                    <a:pt x="698500" y="536101"/>
                  </a:lnTo>
                  <a:cubicBezTo>
                    <a:pt x="698500" y="571939"/>
                    <a:pt x="679444" y="605073"/>
                    <a:pt x="648467" y="623096"/>
                  </a:cubicBezTo>
                  <a:lnTo>
                    <a:pt x="399283" y="768076"/>
                  </a:lnTo>
                  <a:cubicBezTo>
                    <a:pt x="368355" y="786071"/>
                    <a:pt x="330145" y="786071"/>
                    <a:pt x="299217" y="768076"/>
                  </a:cubicBezTo>
                  <a:lnTo>
                    <a:pt x="50033" y="623096"/>
                  </a:lnTo>
                  <a:cubicBezTo>
                    <a:pt x="19056" y="605073"/>
                    <a:pt x="0" y="571939"/>
                    <a:pt x="0" y="536101"/>
                  </a:cubicBezTo>
                  <a:lnTo>
                    <a:pt x="0" y="245471"/>
                  </a:lnTo>
                  <a:cubicBezTo>
                    <a:pt x="0" y="209633"/>
                    <a:pt x="19056" y="176499"/>
                    <a:pt x="50033" y="158476"/>
                  </a:cubicBezTo>
                  <a:lnTo>
                    <a:pt x="299217" y="13496"/>
                  </a:lnTo>
                  <a:cubicBezTo>
                    <a:pt x="330145" y="-4499"/>
                    <a:pt x="368355" y="-4499"/>
                    <a:pt x="399283" y="13496"/>
                  </a:cubicBezTo>
                  <a:close/>
                </a:path>
              </a:pathLst>
            </a:custGeom>
            <a:blipFill>
              <a:blip r:embed="rId5"/>
              <a:stretch>
                <a:fillRect l="-34767" r="-34767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grpSp>
        <p:nvGrpSpPr>
          <p:cNvPr id="16" name="Group 26">
            <a:extLst>
              <a:ext uri="{FF2B5EF4-FFF2-40B4-BE49-F238E27FC236}">
                <a16:creationId xmlns:a16="http://schemas.microsoft.com/office/drawing/2014/main" id="{96D0762C-47B6-4F60-BF7B-E5CB7EFD3A90}"/>
              </a:ext>
            </a:extLst>
          </p:cNvPr>
          <p:cNvGrpSpPr/>
          <p:nvPr/>
        </p:nvGrpSpPr>
        <p:grpSpPr>
          <a:xfrm>
            <a:off x="3132157" y="3031165"/>
            <a:ext cx="1777989" cy="2131636"/>
            <a:chOff x="0" y="0"/>
            <a:chExt cx="698500" cy="812800"/>
          </a:xfrm>
        </p:grpSpPr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A36EA23E-724D-4DDE-B689-05D294AA2A74}"/>
                </a:ext>
              </a:extLst>
            </p:cNvPr>
            <p:cNvSpPr/>
            <p:nvPr/>
          </p:nvSpPr>
          <p:spPr>
            <a:xfrm>
              <a:off x="0" y="15102"/>
              <a:ext cx="698500" cy="782596"/>
            </a:xfrm>
            <a:custGeom>
              <a:avLst/>
              <a:gdLst/>
              <a:ahLst/>
              <a:cxnLst/>
              <a:rect l="l" t="t" r="r" b="b"/>
              <a:pathLst>
                <a:path w="698500" h="782596">
                  <a:moveTo>
                    <a:pt x="397642" y="13053"/>
                  </a:moveTo>
                  <a:lnTo>
                    <a:pt x="650108" y="159943"/>
                  </a:lnTo>
                  <a:cubicBezTo>
                    <a:pt x="680069" y="177374"/>
                    <a:pt x="698500" y="209422"/>
                    <a:pt x="698500" y="244084"/>
                  </a:cubicBezTo>
                  <a:lnTo>
                    <a:pt x="698500" y="538512"/>
                  </a:lnTo>
                  <a:cubicBezTo>
                    <a:pt x="698500" y="573174"/>
                    <a:pt x="680069" y="605222"/>
                    <a:pt x="650108" y="622653"/>
                  </a:cubicBezTo>
                  <a:lnTo>
                    <a:pt x="397642" y="769543"/>
                  </a:lnTo>
                  <a:cubicBezTo>
                    <a:pt x="367728" y="786947"/>
                    <a:pt x="330772" y="786947"/>
                    <a:pt x="300858" y="769543"/>
                  </a:cubicBezTo>
                  <a:lnTo>
                    <a:pt x="48392" y="622653"/>
                  </a:lnTo>
                  <a:cubicBezTo>
                    <a:pt x="18431" y="605222"/>
                    <a:pt x="0" y="573174"/>
                    <a:pt x="0" y="538512"/>
                  </a:cubicBezTo>
                  <a:lnTo>
                    <a:pt x="0" y="244084"/>
                  </a:lnTo>
                  <a:cubicBezTo>
                    <a:pt x="0" y="209422"/>
                    <a:pt x="18431" y="177374"/>
                    <a:pt x="48392" y="159943"/>
                  </a:cubicBezTo>
                  <a:lnTo>
                    <a:pt x="300858" y="13053"/>
                  </a:lnTo>
                  <a:cubicBezTo>
                    <a:pt x="330772" y="-4351"/>
                    <a:pt x="367728" y="-4351"/>
                    <a:pt x="397642" y="13053"/>
                  </a:cubicBezTo>
                  <a:close/>
                </a:path>
              </a:pathLst>
            </a:custGeom>
            <a:ln w="38100" cap="rnd">
              <a:gradFill>
                <a:gsLst>
                  <a:gs pos="0">
                    <a:srgbClr val="02618F">
                      <a:alpha val="100000"/>
                    </a:srgbClr>
                  </a:gs>
                  <a:gs pos="100000">
                    <a:srgbClr val="FFFFFF">
                      <a:alpha val="765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PL"/>
            </a:p>
          </p:txBody>
        </p:sp>
        <p:sp>
          <p:nvSpPr>
            <p:cNvPr id="43" name="TextBox 28">
              <a:extLst>
                <a:ext uri="{FF2B5EF4-FFF2-40B4-BE49-F238E27FC236}">
                  <a16:creationId xmlns:a16="http://schemas.microsoft.com/office/drawing/2014/main" id="{7F81E968-CC93-427E-9704-14D582A7C3F1}"/>
                </a:ext>
              </a:extLst>
            </p:cNvPr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29">
            <a:extLst>
              <a:ext uri="{FF2B5EF4-FFF2-40B4-BE49-F238E27FC236}">
                <a16:creationId xmlns:a16="http://schemas.microsoft.com/office/drawing/2014/main" id="{933A2AAA-B09D-4443-AF13-18B72569028E}"/>
              </a:ext>
            </a:extLst>
          </p:cNvPr>
          <p:cNvGrpSpPr/>
          <p:nvPr/>
        </p:nvGrpSpPr>
        <p:grpSpPr>
          <a:xfrm>
            <a:off x="3161320" y="3066127"/>
            <a:ext cx="1719664" cy="2061711"/>
            <a:chOff x="0" y="0"/>
            <a:chExt cx="698500" cy="812800"/>
          </a:xfrm>
        </p:grpSpPr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483E8A2F-7EA5-4CC5-AFD6-940308DC9EA4}"/>
                </a:ext>
              </a:extLst>
            </p:cNvPr>
            <p:cNvSpPr/>
            <p:nvPr/>
          </p:nvSpPr>
          <p:spPr>
            <a:xfrm>
              <a:off x="0" y="15614"/>
              <a:ext cx="698500" cy="781572"/>
            </a:xfrm>
            <a:custGeom>
              <a:avLst/>
              <a:gdLst/>
              <a:ahLst/>
              <a:cxnLst/>
              <a:rect l="l" t="t" r="r" b="b"/>
              <a:pathLst>
                <a:path w="698500" h="781572">
                  <a:moveTo>
                    <a:pt x="399283" y="13496"/>
                  </a:moveTo>
                  <a:lnTo>
                    <a:pt x="648467" y="158476"/>
                  </a:lnTo>
                  <a:cubicBezTo>
                    <a:pt x="679444" y="176499"/>
                    <a:pt x="698500" y="209633"/>
                    <a:pt x="698500" y="245471"/>
                  </a:cubicBezTo>
                  <a:lnTo>
                    <a:pt x="698500" y="536101"/>
                  </a:lnTo>
                  <a:cubicBezTo>
                    <a:pt x="698500" y="571939"/>
                    <a:pt x="679444" y="605073"/>
                    <a:pt x="648467" y="623096"/>
                  </a:cubicBezTo>
                  <a:lnTo>
                    <a:pt x="399283" y="768076"/>
                  </a:lnTo>
                  <a:cubicBezTo>
                    <a:pt x="368355" y="786071"/>
                    <a:pt x="330145" y="786071"/>
                    <a:pt x="299217" y="768076"/>
                  </a:cubicBezTo>
                  <a:lnTo>
                    <a:pt x="50033" y="623096"/>
                  </a:lnTo>
                  <a:cubicBezTo>
                    <a:pt x="19056" y="605073"/>
                    <a:pt x="0" y="571939"/>
                    <a:pt x="0" y="536101"/>
                  </a:cubicBezTo>
                  <a:lnTo>
                    <a:pt x="0" y="245471"/>
                  </a:lnTo>
                  <a:cubicBezTo>
                    <a:pt x="0" y="209633"/>
                    <a:pt x="19056" y="176499"/>
                    <a:pt x="50033" y="158476"/>
                  </a:cubicBezTo>
                  <a:lnTo>
                    <a:pt x="299217" y="13496"/>
                  </a:lnTo>
                  <a:cubicBezTo>
                    <a:pt x="330145" y="-4499"/>
                    <a:pt x="368355" y="-4499"/>
                    <a:pt x="399283" y="13496"/>
                  </a:cubicBezTo>
                  <a:close/>
                </a:path>
              </a:pathLst>
            </a:custGeom>
            <a:blipFill>
              <a:blip r:embed="rId6"/>
              <a:stretch>
                <a:fillRect l="-7205" r="-7205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grpSp>
        <p:nvGrpSpPr>
          <p:cNvPr id="18" name="Group 31">
            <a:extLst>
              <a:ext uri="{FF2B5EF4-FFF2-40B4-BE49-F238E27FC236}">
                <a16:creationId xmlns:a16="http://schemas.microsoft.com/office/drawing/2014/main" id="{2BE6394E-AC31-4007-8247-B5DE040E36A6}"/>
              </a:ext>
            </a:extLst>
          </p:cNvPr>
          <p:cNvGrpSpPr/>
          <p:nvPr/>
        </p:nvGrpSpPr>
        <p:grpSpPr>
          <a:xfrm>
            <a:off x="4967150" y="3031165"/>
            <a:ext cx="1777989" cy="2131636"/>
            <a:chOff x="0" y="0"/>
            <a:chExt cx="698500" cy="812800"/>
          </a:xfrm>
        </p:grpSpPr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E3778DB1-F260-4A2E-BA2E-523E6900F7D5}"/>
                </a:ext>
              </a:extLst>
            </p:cNvPr>
            <p:cNvSpPr/>
            <p:nvPr/>
          </p:nvSpPr>
          <p:spPr>
            <a:xfrm>
              <a:off x="0" y="15102"/>
              <a:ext cx="698500" cy="782596"/>
            </a:xfrm>
            <a:custGeom>
              <a:avLst/>
              <a:gdLst/>
              <a:ahLst/>
              <a:cxnLst/>
              <a:rect l="l" t="t" r="r" b="b"/>
              <a:pathLst>
                <a:path w="698500" h="782596">
                  <a:moveTo>
                    <a:pt x="397642" y="13053"/>
                  </a:moveTo>
                  <a:lnTo>
                    <a:pt x="650108" y="159943"/>
                  </a:lnTo>
                  <a:cubicBezTo>
                    <a:pt x="680069" y="177374"/>
                    <a:pt x="698500" y="209422"/>
                    <a:pt x="698500" y="244084"/>
                  </a:cubicBezTo>
                  <a:lnTo>
                    <a:pt x="698500" y="538512"/>
                  </a:lnTo>
                  <a:cubicBezTo>
                    <a:pt x="698500" y="573174"/>
                    <a:pt x="680069" y="605222"/>
                    <a:pt x="650108" y="622653"/>
                  </a:cubicBezTo>
                  <a:lnTo>
                    <a:pt x="397642" y="769543"/>
                  </a:lnTo>
                  <a:cubicBezTo>
                    <a:pt x="367728" y="786947"/>
                    <a:pt x="330772" y="786947"/>
                    <a:pt x="300858" y="769543"/>
                  </a:cubicBezTo>
                  <a:lnTo>
                    <a:pt x="48392" y="622653"/>
                  </a:lnTo>
                  <a:cubicBezTo>
                    <a:pt x="18431" y="605222"/>
                    <a:pt x="0" y="573174"/>
                    <a:pt x="0" y="538512"/>
                  </a:cubicBezTo>
                  <a:lnTo>
                    <a:pt x="0" y="244084"/>
                  </a:lnTo>
                  <a:cubicBezTo>
                    <a:pt x="0" y="209422"/>
                    <a:pt x="18431" y="177374"/>
                    <a:pt x="48392" y="159943"/>
                  </a:cubicBezTo>
                  <a:lnTo>
                    <a:pt x="300858" y="13053"/>
                  </a:lnTo>
                  <a:cubicBezTo>
                    <a:pt x="330772" y="-4351"/>
                    <a:pt x="367728" y="-4351"/>
                    <a:pt x="397642" y="13053"/>
                  </a:cubicBezTo>
                  <a:close/>
                </a:path>
              </a:pathLst>
            </a:custGeom>
            <a:ln w="38100" cap="rnd">
              <a:gradFill>
                <a:gsLst>
                  <a:gs pos="0">
                    <a:srgbClr val="02618F">
                      <a:alpha val="100000"/>
                    </a:srgbClr>
                  </a:gs>
                  <a:gs pos="100000">
                    <a:srgbClr val="FFFFFF">
                      <a:alpha val="765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PL"/>
            </a:p>
          </p:txBody>
        </p:sp>
        <p:sp>
          <p:nvSpPr>
            <p:cNvPr id="40" name="TextBox 33">
              <a:extLst>
                <a:ext uri="{FF2B5EF4-FFF2-40B4-BE49-F238E27FC236}">
                  <a16:creationId xmlns:a16="http://schemas.microsoft.com/office/drawing/2014/main" id="{3FD7A137-E30C-4154-9C4D-CBFEF3AE21F3}"/>
                </a:ext>
              </a:extLst>
            </p:cNvPr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34">
            <a:extLst>
              <a:ext uri="{FF2B5EF4-FFF2-40B4-BE49-F238E27FC236}">
                <a16:creationId xmlns:a16="http://schemas.microsoft.com/office/drawing/2014/main" id="{61836AC2-0A12-42AC-B3E8-DCC2D9F43F09}"/>
              </a:ext>
            </a:extLst>
          </p:cNvPr>
          <p:cNvGrpSpPr/>
          <p:nvPr/>
        </p:nvGrpSpPr>
        <p:grpSpPr>
          <a:xfrm>
            <a:off x="4996312" y="3066127"/>
            <a:ext cx="1719664" cy="2061711"/>
            <a:chOff x="0" y="0"/>
            <a:chExt cx="698500" cy="812800"/>
          </a:xfrm>
        </p:grpSpPr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CCA43E03-2D46-4B29-B885-FFDC39C0A740}"/>
                </a:ext>
              </a:extLst>
            </p:cNvPr>
            <p:cNvSpPr/>
            <p:nvPr/>
          </p:nvSpPr>
          <p:spPr>
            <a:xfrm>
              <a:off x="0" y="15614"/>
              <a:ext cx="698500" cy="781572"/>
            </a:xfrm>
            <a:custGeom>
              <a:avLst/>
              <a:gdLst/>
              <a:ahLst/>
              <a:cxnLst/>
              <a:rect l="l" t="t" r="r" b="b"/>
              <a:pathLst>
                <a:path w="698500" h="781572">
                  <a:moveTo>
                    <a:pt x="399283" y="13496"/>
                  </a:moveTo>
                  <a:lnTo>
                    <a:pt x="648467" y="158476"/>
                  </a:lnTo>
                  <a:cubicBezTo>
                    <a:pt x="679444" y="176499"/>
                    <a:pt x="698500" y="209633"/>
                    <a:pt x="698500" y="245471"/>
                  </a:cubicBezTo>
                  <a:lnTo>
                    <a:pt x="698500" y="536101"/>
                  </a:lnTo>
                  <a:cubicBezTo>
                    <a:pt x="698500" y="571939"/>
                    <a:pt x="679444" y="605073"/>
                    <a:pt x="648467" y="623096"/>
                  </a:cubicBezTo>
                  <a:lnTo>
                    <a:pt x="399283" y="768076"/>
                  </a:lnTo>
                  <a:cubicBezTo>
                    <a:pt x="368355" y="786071"/>
                    <a:pt x="330145" y="786071"/>
                    <a:pt x="299217" y="768076"/>
                  </a:cubicBezTo>
                  <a:lnTo>
                    <a:pt x="50033" y="623096"/>
                  </a:lnTo>
                  <a:cubicBezTo>
                    <a:pt x="19056" y="605073"/>
                    <a:pt x="0" y="571939"/>
                    <a:pt x="0" y="536101"/>
                  </a:cubicBezTo>
                  <a:lnTo>
                    <a:pt x="0" y="245471"/>
                  </a:lnTo>
                  <a:cubicBezTo>
                    <a:pt x="0" y="209633"/>
                    <a:pt x="19056" y="176499"/>
                    <a:pt x="50033" y="158476"/>
                  </a:cubicBezTo>
                  <a:lnTo>
                    <a:pt x="299217" y="13496"/>
                  </a:lnTo>
                  <a:cubicBezTo>
                    <a:pt x="330145" y="-4499"/>
                    <a:pt x="368355" y="-4499"/>
                    <a:pt x="399283" y="13496"/>
                  </a:cubicBezTo>
                  <a:close/>
                </a:path>
              </a:pathLst>
            </a:custGeom>
            <a:blipFill>
              <a:blip r:embed="rId7"/>
              <a:stretch>
                <a:fillRect l="-6563" r="-6563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grpSp>
        <p:nvGrpSpPr>
          <p:cNvPr id="20" name="Group 36">
            <a:extLst>
              <a:ext uri="{FF2B5EF4-FFF2-40B4-BE49-F238E27FC236}">
                <a16:creationId xmlns:a16="http://schemas.microsoft.com/office/drawing/2014/main" id="{80883594-F6CA-4D89-9F33-4A8B516291D9}"/>
              </a:ext>
            </a:extLst>
          </p:cNvPr>
          <p:cNvGrpSpPr/>
          <p:nvPr/>
        </p:nvGrpSpPr>
        <p:grpSpPr>
          <a:xfrm>
            <a:off x="6773641" y="2996202"/>
            <a:ext cx="1777989" cy="2131636"/>
            <a:chOff x="0" y="0"/>
            <a:chExt cx="698500" cy="812800"/>
          </a:xfrm>
        </p:grpSpPr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684EBAD8-E9AD-4BA9-AD55-454DC163AE1A}"/>
                </a:ext>
              </a:extLst>
            </p:cNvPr>
            <p:cNvSpPr/>
            <p:nvPr/>
          </p:nvSpPr>
          <p:spPr>
            <a:xfrm>
              <a:off x="0" y="15102"/>
              <a:ext cx="698500" cy="782596"/>
            </a:xfrm>
            <a:custGeom>
              <a:avLst/>
              <a:gdLst/>
              <a:ahLst/>
              <a:cxnLst/>
              <a:rect l="l" t="t" r="r" b="b"/>
              <a:pathLst>
                <a:path w="698500" h="782596">
                  <a:moveTo>
                    <a:pt x="397642" y="13053"/>
                  </a:moveTo>
                  <a:lnTo>
                    <a:pt x="650108" y="159943"/>
                  </a:lnTo>
                  <a:cubicBezTo>
                    <a:pt x="680069" y="177374"/>
                    <a:pt x="698500" y="209422"/>
                    <a:pt x="698500" y="244084"/>
                  </a:cubicBezTo>
                  <a:lnTo>
                    <a:pt x="698500" y="538512"/>
                  </a:lnTo>
                  <a:cubicBezTo>
                    <a:pt x="698500" y="573174"/>
                    <a:pt x="680069" y="605222"/>
                    <a:pt x="650108" y="622653"/>
                  </a:cubicBezTo>
                  <a:lnTo>
                    <a:pt x="397642" y="769543"/>
                  </a:lnTo>
                  <a:cubicBezTo>
                    <a:pt x="367728" y="786947"/>
                    <a:pt x="330772" y="786947"/>
                    <a:pt x="300858" y="769543"/>
                  </a:cubicBezTo>
                  <a:lnTo>
                    <a:pt x="48392" y="622653"/>
                  </a:lnTo>
                  <a:cubicBezTo>
                    <a:pt x="18431" y="605222"/>
                    <a:pt x="0" y="573174"/>
                    <a:pt x="0" y="538512"/>
                  </a:cubicBezTo>
                  <a:lnTo>
                    <a:pt x="0" y="244084"/>
                  </a:lnTo>
                  <a:cubicBezTo>
                    <a:pt x="0" y="209422"/>
                    <a:pt x="18431" y="177374"/>
                    <a:pt x="48392" y="159943"/>
                  </a:cubicBezTo>
                  <a:lnTo>
                    <a:pt x="300858" y="13053"/>
                  </a:lnTo>
                  <a:cubicBezTo>
                    <a:pt x="330772" y="-4351"/>
                    <a:pt x="367728" y="-4351"/>
                    <a:pt x="397642" y="13053"/>
                  </a:cubicBezTo>
                  <a:close/>
                </a:path>
              </a:pathLst>
            </a:custGeom>
            <a:ln w="38100" cap="rnd">
              <a:gradFill>
                <a:gsLst>
                  <a:gs pos="0">
                    <a:srgbClr val="02618F">
                      <a:alpha val="100000"/>
                    </a:srgbClr>
                  </a:gs>
                  <a:gs pos="100000">
                    <a:srgbClr val="FFFFFF">
                      <a:alpha val="765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PL"/>
            </a:p>
          </p:txBody>
        </p:sp>
        <p:sp>
          <p:nvSpPr>
            <p:cNvPr id="37" name="TextBox 38">
              <a:extLst>
                <a:ext uri="{FF2B5EF4-FFF2-40B4-BE49-F238E27FC236}">
                  <a16:creationId xmlns:a16="http://schemas.microsoft.com/office/drawing/2014/main" id="{2FF76774-0D40-4250-8F77-73877C53BDA3}"/>
                </a:ext>
              </a:extLst>
            </p:cNvPr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39">
            <a:extLst>
              <a:ext uri="{FF2B5EF4-FFF2-40B4-BE49-F238E27FC236}">
                <a16:creationId xmlns:a16="http://schemas.microsoft.com/office/drawing/2014/main" id="{E9047D95-174F-4939-BF93-BAA9A0407689}"/>
              </a:ext>
            </a:extLst>
          </p:cNvPr>
          <p:cNvGrpSpPr/>
          <p:nvPr/>
        </p:nvGrpSpPr>
        <p:grpSpPr>
          <a:xfrm>
            <a:off x="6802803" y="3031165"/>
            <a:ext cx="1719664" cy="2061711"/>
            <a:chOff x="0" y="0"/>
            <a:chExt cx="698500" cy="812800"/>
          </a:xfrm>
        </p:grpSpPr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931076E5-9C66-402E-B173-DAE9E3CE24CE}"/>
                </a:ext>
              </a:extLst>
            </p:cNvPr>
            <p:cNvSpPr/>
            <p:nvPr/>
          </p:nvSpPr>
          <p:spPr>
            <a:xfrm>
              <a:off x="0" y="15614"/>
              <a:ext cx="698500" cy="781572"/>
            </a:xfrm>
            <a:custGeom>
              <a:avLst/>
              <a:gdLst/>
              <a:ahLst/>
              <a:cxnLst/>
              <a:rect l="l" t="t" r="r" b="b"/>
              <a:pathLst>
                <a:path w="698500" h="781572">
                  <a:moveTo>
                    <a:pt x="399283" y="13496"/>
                  </a:moveTo>
                  <a:lnTo>
                    <a:pt x="648467" y="158476"/>
                  </a:lnTo>
                  <a:cubicBezTo>
                    <a:pt x="679444" y="176499"/>
                    <a:pt x="698500" y="209633"/>
                    <a:pt x="698500" y="245471"/>
                  </a:cubicBezTo>
                  <a:lnTo>
                    <a:pt x="698500" y="536101"/>
                  </a:lnTo>
                  <a:cubicBezTo>
                    <a:pt x="698500" y="571939"/>
                    <a:pt x="679444" y="605073"/>
                    <a:pt x="648467" y="623096"/>
                  </a:cubicBezTo>
                  <a:lnTo>
                    <a:pt x="399283" y="768076"/>
                  </a:lnTo>
                  <a:cubicBezTo>
                    <a:pt x="368355" y="786071"/>
                    <a:pt x="330145" y="786071"/>
                    <a:pt x="299217" y="768076"/>
                  </a:cubicBezTo>
                  <a:lnTo>
                    <a:pt x="50033" y="623096"/>
                  </a:lnTo>
                  <a:cubicBezTo>
                    <a:pt x="19056" y="605073"/>
                    <a:pt x="0" y="571939"/>
                    <a:pt x="0" y="536101"/>
                  </a:cubicBezTo>
                  <a:lnTo>
                    <a:pt x="0" y="245471"/>
                  </a:lnTo>
                  <a:cubicBezTo>
                    <a:pt x="0" y="209633"/>
                    <a:pt x="19056" y="176499"/>
                    <a:pt x="50033" y="158476"/>
                  </a:cubicBezTo>
                  <a:lnTo>
                    <a:pt x="299217" y="13496"/>
                  </a:lnTo>
                  <a:cubicBezTo>
                    <a:pt x="330145" y="-4499"/>
                    <a:pt x="368355" y="-4499"/>
                    <a:pt x="399283" y="13496"/>
                  </a:cubicBezTo>
                  <a:close/>
                </a:path>
              </a:pathLst>
            </a:custGeom>
            <a:blipFill>
              <a:blip r:embed="rId8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grpSp>
        <p:nvGrpSpPr>
          <p:cNvPr id="22" name="Group 41">
            <a:extLst>
              <a:ext uri="{FF2B5EF4-FFF2-40B4-BE49-F238E27FC236}">
                <a16:creationId xmlns:a16="http://schemas.microsoft.com/office/drawing/2014/main" id="{9AC82756-8B89-4998-B7FF-FCEC8660A660}"/>
              </a:ext>
            </a:extLst>
          </p:cNvPr>
          <p:cNvGrpSpPr/>
          <p:nvPr/>
        </p:nvGrpSpPr>
        <p:grpSpPr>
          <a:xfrm>
            <a:off x="8580131" y="2996202"/>
            <a:ext cx="1777989" cy="2131636"/>
            <a:chOff x="0" y="0"/>
            <a:chExt cx="698500" cy="812800"/>
          </a:xfrm>
        </p:grpSpPr>
        <p:sp>
          <p:nvSpPr>
            <p:cNvPr id="33" name="Freeform 42">
              <a:extLst>
                <a:ext uri="{FF2B5EF4-FFF2-40B4-BE49-F238E27FC236}">
                  <a16:creationId xmlns:a16="http://schemas.microsoft.com/office/drawing/2014/main" id="{EA3ED02D-C73E-4160-8A0B-3D9DDE3F360F}"/>
                </a:ext>
              </a:extLst>
            </p:cNvPr>
            <p:cNvSpPr/>
            <p:nvPr/>
          </p:nvSpPr>
          <p:spPr>
            <a:xfrm>
              <a:off x="0" y="15102"/>
              <a:ext cx="698500" cy="782596"/>
            </a:xfrm>
            <a:custGeom>
              <a:avLst/>
              <a:gdLst/>
              <a:ahLst/>
              <a:cxnLst/>
              <a:rect l="l" t="t" r="r" b="b"/>
              <a:pathLst>
                <a:path w="698500" h="782596">
                  <a:moveTo>
                    <a:pt x="397642" y="13053"/>
                  </a:moveTo>
                  <a:lnTo>
                    <a:pt x="650108" y="159943"/>
                  </a:lnTo>
                  <a:cubicBezTo>
                    <a:pt x="680069" y="177374"/>
                    <a:pt x="698500" y="209422"/>
                    <a:pt x="698500" y="244084"/>
                  </a:cubicBezTo>
                  <a:lnTo>
                    <a:pt x="698500" y="538512"/>
                  </a:lnTo>
                  <a:cubicBezTo>
                    <a:pt x="698500" y="573174"/>
                    <a:pt x="680069" y="605222"/>
                    <a:pt x="650108" y="622653"/>
                  </a:cubicBezTo>
                  <a:lnTo>
                    <a:pt x="397642" y="769543"/>
                  </a:lnTo>
                  <a:cubicBezTo>
                    <a:pt x="367728" y="786947"/>
                    <a:pt x="330772" y="786947"/>
                    <a:pt x="300858" y="769543"/>
                  </a:cubicBezTo>
                  <a:lnTo>
                    <a:pt x="48392" y="622653"/>
                  </a:lnTo>
                  <a:cubicBezTo>
                    <a:pt x="18431" y="605222"/>
                    <a:pt x="0" y="573174"/>
                    <a:pt x="0" y="538512"/>
                  </a:cubicBezTo>
                  <a:lnTo>
                    <a:pt x="0" y="244084"/>
                  </a:lnTo>
                  <a:cubicBezTo>
                    <a:pt x="0" y="209422"/>
                    <a:pt x="18431" y="177374"/>
                    <a:pt x="48392" y="159943"/>
                  </a:cubicBezTo>
                  <a:lnTo>
                    <a:pt x="300858" y="13053"/>
                  </a:lnTo>
                  <a:cubicBezTo>
                    <a:pt x="330772" y="-4351"/>
                    <a:pt x="367728" y="-4351"/>
                    <a:pt x="397642" y="13053"/>
                  </a:cubicBezTo>
                  <a:close/>
                </a:path>
              </a:pathLst>
            </a:custGeom>
            <a:ln w="38100" cap="rnd">
              <a:gradFill>
                <a:gsLst>
                  <a:gs pos="0">
                    <a:srgbClr val="02618F">
                      <a:alpha val="100000"/>
                    </a:srgbClr>
                  </a:gs>
                  <a:gs pos="100000">
                    <a:srgbClr val="FFFFFF">
                      <a:alpha val="76500"/>
                    </a:srgbClr>
                  </a:gs>
                </a:gsLst>
                <a:lin ang="0"/>
              </a:gradFill>
              <a:prstDash val="solid"/>
              <a:round/>
            </a:ln>
          </p:spPr>
          <p:txBody>
            <a:bodyPr/>
            <a:lstStyle/>
            <a:p>
              <a:endParaRPr lang="en-PL"/>
            </a:p>
          </p:txBody>
        </p:sp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1E37E740-A9CF-44D5-875A-5134700E4F79}"/>
                </a:ext>
              </a:extLst>
            </p:cNvPr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44">
            <a:extLst>
              <a:ext uri="{FF2B5EF4-FFF2-40B4-BE49-F238E27FC236}">
                <a16:creationId xmlns:a16="http://schemas.microsoft.com/office/drawing/2014/main" id="{B496E535-F6DF-4ED8-95DE-E51DA8038366}"/>
              </a:ext>
            </a:extLst>
          </p:cNvPr>
          <p:cNvGrpSpPr/>
          <p:nvPr/>
        </p:nvGrpSpPr>
        <p:grpSpPr>
          <a:xfrm>
            <a:off x="8609293" y="3031165"/>
            <a:ext cx="1719664" cy="2061711"/>
            <a:chOff x="0" y="0"/>
            <a:chExt cx="698500" cy="812800"/>
          </a:xfrm>
        </p:grpSpPr>
        <p:sp>
          <p:nvSpPr>
            <p:cNvPr id="32" name="Freeform 45">
              <a:extLst>
                <a:ext uri="{FF2B5EF4-FFF2-40B4-BE49-F238E27FC236}">
                  <a16:creationId xmlns:a16="http://schemas.microsoft.com/office/drawing/2014/main" id="{D9B48879-116F-452A-85A4-0E6829D4B898}"/>
                </a:ext>
              </a:extLst>
            </p:cNvPr>
            <p:cNvSpPr/>
            <p:nvPr/>
          </p:nvSpPr>
          <p:spPr>
            <a:xfrm>
              <a:off x="0" y="15614"/>
              <a:ext cx="698500" cy="781572"/>
            </a:xfrm>
            <a:custGeom>
              <a:avLst/>
              <a:gdLst/>
              <a:ahLst/>
              <a:cxnLst/>
              <a:rect l="l" t="t" r="r" b="b"/>
              <a:pathLst>
                <a:path w="698500" h="781572">
                  <a:moveTo>
                    <a:pt x="399283" y="13496"/>
                  </a:moveTo>
                  <a:lnTo>
                    <a:pt x="648467" y="158476"/>
                  </a:lnTo>
                  <a:cubicBezTo>
                    <a:pt x="679444" y="176499"/>
                    <a:pt x="698500" y="209633"/>
                    <a:pt x="698500" y="245471"/>
                  </a:cubicBezTo>
                  <a:lnTo>
                    <a:pt x="698500" y="536101"/>
                  </a:lnTo>
                  <a:cubicBezTo>
                    <a:pt x="698500" y="571939"/>
                    <a:pt x="679444" y="605073"/>
                    <a:pt x="648467" y="623096"/>
                  </a:cubicBezTo>
                  <a:lnTo>
                    <a:pt x="399283" y="768076"/>
                  </a:lnTo>
                  <a:cubicBezTo>
                    <a:pt x="368355" y="786071"/>
                    <a:pt x="330145" y="786071"/>
                    <a:pt x="299217" y="768076"/>
                  </a:cubicBezTo>
                  <a:lnTo>
                    <a:pt x="50033" y="623096"/>
                  </a:lnTo>
                  <a:cubicBezTo>
                    <a:pt x="19056" y="605073"/>
                    <a:pt x="0" y="571939"/>
                    <a:pt x="0" y="536101"/>
                  </a:cubicBezTo>
                  <a:lnTo>
                    <a:pt x="0" y="245471"/>
                  </a:lnTo>
                  <a:cubicBezTo>
                    <a:pt x="0" y="209633"/>
                    <a:pt x="19056" y="176499"/>
                    <a:pt x="50033" y="158476"/>
                  </a:cubicBezTo>
                  <a:lnTo>
                    <a:pt x="299217" y="13496"/>
                  </a:lnTo>
                  <a:cubicBezTo>
                    <a:pt x="330145" y="-4499"/>
                    <a:pt x="368355" y="-4499"/>
                    <a:pt x="399283" y="13496"/>
                  </a:cubicBezTo>
                  <a:close/>
                </a:path>
              </a:pathLst>
            </a:custGeom>
            <a:blipFill>
              <a:blip r:embed="rId9"/>
              <a:stretch>
                <a:fillRect t="-6271" b="-1997"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sp>
        <p:nvSpPr>
          <p:cNvPr id="24" name="TextBox 46">
            <a:extLst>
              <a:ext uri="{FF2B5EF4-FFF2-40B4-BE49-F238E27FC236}">
                <a16:creationId xmlns:a16="http://schemas.microsoft.com/office/drawing/2014/main" id="{C6D915F7-80FD-45B8-BFF4-DC9F75F6C6CA}"/>
              </a:ext>
            </a:extLst>
          </p:cNvPr>
          <p:cNvSpPr txBox="1"/>
          <p:nvPr/>
        </p:nvSpPr>
        <p:spPr>
          <a:xfrm rot="1838677">
            <a:off x="2799534" y="828737"/>
            <a:ext cx="171966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Dmitriy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Malovichko</a:t>
            </a:r>
            <a:endParaRPr lang="en-US" sz="20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5" name="TextBox 47">
            <a:extLst>
              <a:ext uri="{FF2B5EF4-FFF2-40B4-BE49-F238E27FC236}">
                <a16:creationId xmlns:a16="http://schemas.microsoft.com/office/drawing/2014/main" id="{BC3E06DD-701D-4935-9BB1-B9EC99381101}"/>
              </a:ext>
            </a:extLst>
          </p:cNvPr>
          <p:cNvSpPr txBox="1"/>
          <p:nvPr/>
        </p:nvSpPr>
        <p:spPr>
          <a:xfrm rot="1754254">
            <a:off x="4725243" y="898512"/>
            <a:ext cx="171966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Thomas H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Goebel</a:t>
            </a:r>
          </a:p>
        </p:txBody>
      </p:sp>
      <p:sp>
        <p:nvSpPr>
          <p:cNvPr id="26" name="TextBox 48">
            <a:extLst>
              <a:ext uri="{FF2B5EF4-FFF2-40B4-BE49-F238E27FC236}">
                <a16:creationId xmlns:a16="http://schemas.microsoft.com/office/drawing/2014/main" id="{1C465BD3-2722-458E-8BAE-7DD637307A44}"/>
              </a:ext>
            </a:extLst>
          </p:cNvPr>
          <p:cNvSpPr txBox="1"/>
          <p:nvPr/>
        </p:nvSpPr>
        <p:spPr>
          <a:xfrm rot="1827837">
            <a:off x="6500475" y="828736"/>
            <a:ext cx="171966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Erik 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Westman</a:t>
            </a:r>
          </a:p>
        </p:txBody>
      </p:sp>
      <p:sp>
        <p:nvSpPr>
          <p:cNvPr id="27" name="TextBox 49">
            <a:extLst>
              <a:ext uri="{FF2B5EF4-FFF2-40B4-BE49-F238E27FC236}">
                <a16:creationId xmlns:a16="http://schemas.microsoft.com/office/drawing/2014/main" id="{F10617F2-DBA0-468E-860E-90F11E4DB0CA}"/>
              </a:ext>
            </a:extLst>
          </p:cNvPr>
          <p:cNvSpPr txBox="1"/>
          <p:nvPr/>
        </p:nvSpPr>
        <p:spPr>
          <a:xfrm rot="1812424">
            <a:off x="8328850" y="868977"/>
            <a:ext cx="171966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Luigi 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Passarell</a:t>
            </a:r>
            <a:endParaRPr lang="en-US" sz="20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8" name="TextBox 50">
            <a:extLst>
              <a:ext uri="{FF2B5EF4-FFF2-40B4-BE49-F238E27FC236}">
                <a16:creationId xmlns:a16="http://schemas.microsoft.com/office/drawing/2014/main" id="{D3616E4E-F291-46BF-95DA-33D77F789132}"/>
              </a:ext>
            </a:extLst>
          </p:cNvPr>
          <p:cNvSpPr txBox="1"/>
          <p:nvPr/>
        </p:nvSpPr>
        <p:spPr>
          <a:xfrm rot="1867745">
            <a:off x="2323236" y="4767152"/>
            <a:ext cx="171966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Massimo</a:t>
            </a:r>
            <a:endParaRPr lang="pl-PL" sz="20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Cocco</a:t>
            </a:r>
            <a:endParaRPr lang="en-US" sz="20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9" name="TextBox 51">
            <a:extLst>
              <a:ext uri="{FF2B5EF4-FFF2-40B4-BE49-F238E27FC236}">
                <a16:creationId xmlns:a16="http://schemas.microsoft.com/office/drawing/2014/main" id="{0A984305-574F-4AF5-BBA7-ECE75E323312}"/>
              </a:ext>
            </a:extLst>
          </p:cNvPr>
          <p:cNvSpPr txBox="1"/>
          <p:nvPr/>
        </p:nvSpPr>
        <p:spPr>
          <a:xfrm rot="1820294">
            <a:off x="4348128" y="4885611"/>
            <a:ext cx="171966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Lukasz 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Rudzinski</a:t>
            </a:r>
            <a:endParaRPr lang="en-US" sz="20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0" name="TextBox 52">
            <a:extLst>
              <a:ext uri="{FF2B5EF4-FFF2-40B4-BE49-F238E27FC236}">
                <a16:creationId xmlns:a16="http://schemas.microsoft.com/office/drawing/2014/main" id="{B6DA6997-F2B5-4F45-AFAD-3092A6BD023A}"/>
              </a:ext>
            </a:extLst>
          </p:cNvPr>
          <p:cNvSpPr txBox="1"/>
          <p:nvPr/>
        </p:nvSpPr>
        <p:spPr>
          <a:xfrm rot="1858850">
            <a:off x="6170696" y="4860298"/>
            <a:ext cx="171966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Zara 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Anderson</a:t>
            </a: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DF8F4746-8279-4986-80F6-1526D60F9E33}"/>
              </a:ext>
            </a:extLst>
          </p:cNvPr>
          <p:cNvSpPr txBox="1"/>
          <p:nvPr/>
        </p:nvSpPr>
        <p:spPr>
          <a:xfrm rot="1848128">
            <a:off x="8147831" y="4960173"/>
            <a:ext cx="171966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Emanuele 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Bozzi</a:t>
            </a:r>
            <a:endParaRPr lang="en-US" sz="20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8868E5B7-6491-4BD0-8544-CB961B8F0274}"/>
              </a:ext>
            </a:extLst>
          </p:cNvPr>
          <p:cNvSpPr txBox="1"/>
          <p:nvPr/>
        </p:nvSpPr>
        <p:spPr>
          <a:xfrm rot="16200000">
            <a:off x="-1023543" y="2554273"/>
            <a:ext cx="36912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193B68"/>
                </a:solidFill>
                <a:latin typeface="Garet Bold"/>
                <a:ea typeface="Garet Bold"/>
                <a:cs typeface="Garet Bold"/>
                <a:sym typeface="Garet Bold"/>
              </a:rPr>
              <a:t>WEBINARS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2392688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59554C77-A7FE-41F1-B5AC-858469316750}"/>
              </a:ext>
            </a:extLst>
          </p:cNvPr>
          <p:cNvSpPr txBox="1"/>
          <p:nvPr/>
        </p:nvSpPr>
        <p:spPr>
          <a:xfrm rot="16200000">
            <a:off x="-785717" y="2301109"/>
            <a:ext cx="3796504" cy="1173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9638"/>
              </a:lnSpc>
            </a:pPr>
            <a:r>
              <a:rPr lang="en-US" sz="4800" b="1" dirty="0">
                <a:solidFill>
                  <a:srgbClr val="193B68"/>
                </a:solidFill>
                <a:latin typeface="Garet Bold"/>
                <a:ea typeface="Garet Bold"/>
                <a:cs typeface="Garet Bold"/>
                <a:sym typeface="Garet Bold"/>
              </a:rPr>
              <a:t>WORKSHOPS</a:t>
            </a:r>
          </a:p>
        </p:txBody>
      </p:sp>
      <p:pic>
        <p:nvPicPr>
          <p:cNvPr id="6" name="Blue and Yellow Modern Office Day Mobile Video">
            <a:hlinkClick r:id="" action="ppaction://media"/>
            <a:extLst>
              <a:ext uri="{FF2B5EF4-FFF2-40B4-BE49-F238E27FC236}">
                <a16:creationId xmlns:a16="http://schemas.microsoft.com/office/drawing/2014/main" id="{925238B8-2AF5-492A-BBDC-8515B79EB5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5494" y="457200"/>
            <a:ext cx="3031806" cy="538987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2746426-6629-4054-9489-AD0485144160}"/>
              </a:ext>
            </a:extLst>
          </p:cNvPr>
          <p:cNvSpPr txBox="1"/>
          <p:nvPr/>
        </p:nvSpPr>
        <p:spPr>
          <a:xfrm>
            <a:off x="6913220" y="237217"/>
            <a:ext cx="2348768" cy="117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9638"/>
              </a:lnSpc>
            </a:pPr>
            <a:r>
              <a:rPr lang="pl-PL" sz="4800" b="1" dirty="0">
                <a:solidFill>
                  <a:srgbClr val="193B68"/>
                </a:solidFill>
                <a:latin typeface="Garet Bold"/>
                <a:ea typeface="Garet Bold"/>
                <a:cs typeface="Garet Bold"/>
                <a:sym typeface="Garet Bold"/>
              </a:rPr>
              <a:t>EVENTS</a:t>
            </a:r>
            <a:endParaRPr lang="en-US" sz="4800" b="1" dirty="0">
              <a:solidFill>
                <a:srgbClr val="193B68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pic>
        <p:nvPicPr>
          <p:cNvPr id="2" name="White &amp; Blue Modern Collage Renewable Energy Intro Video">
            <a:hlinkClick r:id="" action="ppaction://media"/>
            <a:extLst>
              <a:ext uri="{FF2B5EF4-FFF2-40B4-BE49-F238E27FC236}">
                <a16:creationId xmlns:a16="http://schemas.microsoft.com/office/drawing/2014/main" id="{22A0E051-7803-43B1-9034-2E07FE75A3A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5505" y="1628384"/>
            <a:ext cx="6087123" cy="342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2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8AD4EAD8-766F-47DD-8ED3-DBF2C8B960B5}"/>
              </a:ext>
            </a:extLst>
          </p:cNvPr>
          <p:cNvSpPr txBox="1"/>
          <p:nvPr/>
        </p:nvSpPr>
        <p:spPr>
          <a:xfrm>
            <a:off x="3131820" y="-36666"/>
            <a:ext cx="6096000" cy="1151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4000" b="1" dirty="0">
                <a:solidFill>
                  <a:srgbClr val="193B68"/>
                </a:solidFill>
                <a:latin typeface="Garet Bold"/>
                <a:ea typeface="Garet Bold"/>
                <a:cs typeface="Garet Bold"/>
                <a:sym typeface="Garet Bold"/>
              </a:rPr>
              <a:t>NEW EPISODES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769E884-FDFC-419C-9540-60EC8CFB0C24}"/>
              </a:ext>
            </a:extLst>
          </p:cNvPr>
          <p:cNvSpPr txBox="1"/>
          <p:nvPr/>
        </p:nvSpPr>
        <p:spPr>
          <a:xfrm>
            <a:off x="280035" y="1268677"/>
            <a:ext cx="11631930" cy="1901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0" lvl="1" indent="-323850" algn="l">
              <a:lnSpc>
                <a:spcPts val="4140"/>
              </a:lnSpc>
              <a:buFont typeface="Arial"/>
              <a:buChar char="•"/>
            </a:pPr>
            <a:r>
              <a:rPr lang="en-US" b="1" dirty="0">
                <a:solidFill>
                  <a:srgbClr val="193B6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Integrated 3 new episodes (in the framework of Geo-INQUIRE project):</a:t>
            </a:r>
          </a:p>
          <a:p>
            <a:pPr marL="1295400" lvl="2" indent="-431800" algn="l">
              <a:lnSpc>
                <a:spcPts val="2000"/>
              </a:lnSpc>
              <a:buFont typeface="Arial"/>
              <a:buChar char="⚬"/>
            </a:pPr>
            <a:r>
              <a:rPr lang="en-US" b="1" dirty="0">
                <a:solidFill>
                  <a:srgbClr val="193B6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STIMTEC: Fluid injection experiment (Germany) - the 4th GFZ episode - complements the family of multi-scale GFZ laboratory experiment episodes</a:t>
            </a:r>
            <a:endParaRPr lang="pl-PL" b="1" dirty="0">
              <a:solidFill>
                <a:srgbClr val="193B68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1295400" lvl="2" indent="-431800" algn="l">
              <a:lnSpc>
                <a:spcPts val="2000"/>
              </a:lnSpc>
              <a:buFont typeface="Arial"/>
              <a:buChar char="⚬"/>
            </a:pPr>
            <a:endParaRPr lang="en-US" b="1" dirty="0">
              <a:solidFill>
                <a:srgbClr val="193B68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1295400" lvl="2" indent="-431800" algn="l">
              <a:lnSpc>
                <a:spcPts val="2000"/>
              </a:lnSpc>
              <a:buFont typeface="Arial"/>
              <a:buChar char="⚬"/>
            </a:pPr>
            <a:r>
              <a:rPr lang="en-US" b="1" dirty="0">
                <a:solidFill>
                  <a:srgbClr val="193B6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 geothermal CNRS episodes: 2019 </a:t>
            </a:r>
            <a:r>
              <a:rPr lang="en-US" b="1" dirty="0" err="1">
                <a:solidFill>
                  <a:srgbClr val="193B6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Vendenheim</a:t>
            </a:r>
            <a:r>
              <a:rPr lang="en-US" b="1" dirty="0">
                <a:solidFill>
                  <a:srgbClr val="193B6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Stimulation and 2020 </a:t>
            </a:r>
            <a:r>
              <a:rPr lang="en-US" b="1" dirty="0" err="1">
                <a:solidFill>
                  <a:srgbClr val="193B6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Vendenheim</a:t>
            </a:r>
            <a:r>
              <a:rPr lang="en-US" b="1" dirty="0">
                <a:solidFill>
                  <a:srgbClr val="193B6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Stimulation</a:t>
            </a: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21B2E973-9CDF-427C-8C5F-E72A5839AE43}"/>
              </a:ext>
            </a:extLst>
          </p:cNvPr>
          <p:cNvGrpSpPr/>
          <p:nvPr/>
        </p:nvGrpSpPr>
        <p:grpSpPr>
          <a:xfrm>
            <a:off x="95519" y="3572796"/>
            <a:ext cx="11820414" cy="2162195"/>
            <a:chOff x="95519" y="3572796"/>
            <a:chExt cx="11820414" cy="2162195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5E729DCD-DD4F-4690-85EC-1CC90FA83BE5}"/>
                </a:ext>
              </a:extLst>
            </p:cNvPr>
            <p:cNvSpPr/>
            <p:nvPr/>
          </p:nvSpPr>
          <p:spPr>
            <a:xfrm>
              <a:off x="95519" y="3764279"/>
              <a:ext cx="4184085" cy="1963033"/>
            </a:xfrm>
            <a:custGeom>
              <a:avLst/>
              <a:gdLst/>
              <a:ahLst/>
              <a:cxnLst/>
              <a:rect l="l" t="t" r="r" b="b"/>
              <a:pathLst>
                <a:path w="6304094" h="2957671">
                  <a:moveTo>
                    <a:pt x="0" y="0"/>
                  </a:moveTo>
                  <a:lnTo>
                    <a:pt x="6304094" y="0"/>
                  </a:lnTo>
                  <a:lnTo>
                    <a:pt x="6304094" y="2957670"/>
                  </a:lnTo>
                  <a:lnTo>
                    <a:pt x="0" y="2957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DAF0052-4D34-4059-8DBE-ABD279119286}"/>
                </a:ext>
              </a:extLst>
            </p:cNvPr>
            <p:cNvSpPr/>
            <p:nvPr/>
          </p:nvSpPr>
          <p:spPr>
            <a:xfrm>
              <a:off x="1844376" y="4071514"/>
              <a:ext cx="1679758" cy="1367172"/>
            </a:xfrm>
            <a:custGeom>
              <a:avLst/>
              <a:gdLst/>
              <a:ahLst/>
              <a:cxnLst/>
              <a:rect l="l" t="t" r="r" b="b"/>
              <a:pathLst>
                <a:path w="2530864" h="2059897">
                  <a:moveTo>
                    <a:pt x="0" y="0"/>
                  </a:moveTo>
                  <a:lnTo>
                    <a:pt x="2530864" y="0"/>
                  </a:lnTo>
                  <a:lnTo>
                    <a:pt x="2530864" y="2059897"/>
                  </a:lnTo>
                  <a:lnTo>
                    <a:pt x="0" y="2059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3006"/>
              </a:stretch>
            </a:blipFill>
          </p:spPr>
          <p:txBody>
            <a:bodyPr/>
            <a:lstStyle/>
            <a:p>
              <a:endParaRPr lang="en-PL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E7B4E8A-7FFB-4886-9A72-F114F92CB1ED}"/>
                </a:ext>
              </a:extLst>
            </p:cNvPr>
            <p:cNvSpPr/>
            <p:nvPr/>
          </p:nvSpPr>
          <p:spPr>
            <a:xfrm>
              <a:off x="841806" y="4147568"/>
              <a:ext cx="831646" cy="1136309"/>
            </a:xfrm>
            <a:custGeom>
              <a:avLst/>
              <a:gdLst/>
              <a:ahLst/>
              <a:cxnLst/>
              <a:rect l="l" t="t" r="r" b="b"/>
              <a:pathLst>
                <a:path w="1253028" h="1712058">
                  <a:moveTo>
                    <a:pt x="0" y="0"/>
                  </a:moveTo>
                  <a:lnTo>
                    <a:pt x="1253028" y="0"/>
                  </a:lnTo>
                  <a:lnTo>
                    <a:pt x="1253028" y="1712058"/>
                  </a:lnTo>
                  <a:lnTo>
                    <a:pt x="0" y="1712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6602985-5D78-4CCE-A8B7-B07AFA8DDEE8}"/>
                </a:ext>
              </a:extLst>
            </p:cNvPr>
            <p:cNvGrpSpPr/>
            <p:nvPr/>
          </p:nvGrpSpPr>
          <p:grpSpPr>
            <a:xfrm>
              <a:off x="4546188" y="4098884"/>
              <a:ext cx="2495131" cy="1191313"/>
              <a:chOff x="0" y="0"/>
              <a:chExt cx="5012497" cy="2393244"/>
            </a:xfrm>
          </p:grpSpPr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CEDFDCAE-05AB-4358-923F-DE64A44F5B24}"/>
                  </a:ext>
                </a:extLst>
              </p:cNvPr>
              <p:cNvSpPr/>
              <p:nvPr/>
            </p:nvSpPr>
            <p:spPr>
              <a:xfrm>
                <a:off x="0" y="159514"/>
                <a:ext cx="2336521" cy="2141811"/>
              </a:xfrm>
              <a:custGeom>
                <a:avLst/>
                <a:gdLst/>
                <a:ahLst/>
                <a:cxnLst/>
                <a:rect l="l" t="t" r="r" b="b"/>
                <a:pathLst>
                  <a:path w="2336521" h="2141811">
                    <a:moveTo>
                      <a:pt x="0" y="0"/>
                    </a:moveTo>
                    <a:lnTo>
                      <a:pt x="2336521" y="0"/>
                    </a:lnTo>
                    <a:lnTo>
                      <a:pt x="2336521" y="2141811"/>
                    </a:lnTo>
                    <a:lnTo>
                      <a:pt x="0" y="21418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endParaRPr lang="en-PL"/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F6265B35-B9A4-4F22-8FDE-1396F895EA74}"/>
                  </a:ext>
                </a:extLst>
              </p:cNvPr>
              <p:cNvSpPr/>
              <p:nvPr/>
            </p:nvSpPr>
            <p:spPr>
              <a:xfrm>
                <a:off x="2617165" y="0"/>
                <a:ext cx="2395332" cy="2393244"/>
              </a:xfrm>
              <a:custGeom>
                <a:avLst/>
                <a:gdLst/>
                <a:ahLst/>
                <a:cxnLst/>
                <a:rect l="l" t="t" r="r" b="b"/>
                <a:pathLst>
                  <a:path w="2395332" h="2393244">
                    <a:moveTo>
                      <a:pt x="0" y="0"/>
                    </a:moveTo>
                    <a:lnTo>
                      <a:pt x="2395332" y="0"/>
                    </a:lnTo>
                    <a:lnTo>
                      <a:pt x="2395332" y="2393244"/>
                    </a:lnTo>
                    <a:lnTo>
                      <a:pt x="0" y="23932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116427"/>
                </a:stretch>
              </a:blipFill>
            </p:spPr>
            <p:txBody>
              <a:bodyPr/>
              <a:lstStyle/>
              <a:p>
                <a:endParaRPr lang="en-PL"/>
              </a:p>
            </p:txBody>
          </p:sp>
        </p:grpSp>
        <p:grpSp>
          <p:nvGrpSpPr>
            <p:cNvPr id="14" name="Group 17">
              <a:extLst>
                <a:ext uri="{FF2B5EF4-FFF2-40B4-BE49-F238E27FC236}">
                  <a16:creationId xmlns:a16="http://schemas.microsoft.com/office/drawing/2014/main" id="{6DBFE53E-6326-40D7-B646-D8078FBD4A10}"/>
                </a:ext>
              </a:extLst>
            </p:cNvPr>
            <p:cNvGrpSpPr/>
            <p:nvPr/>
          </p:nvGrpSpPr>
          <p:grpSpPr>
            <a:xfrm>
              <a:off x="8471717" y="4092562"/>
              <a:ext cx="2495131" cy="1191313"/>
              <a:chOff x="0" y="0"/>
              <a:chExt cx="5012497" cy="2393244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BABA2A3E-03E1-4C7B-87FB-A4E36B2B2DE8}"/>
                  </a:ext>
                </a:extLst>
              </p:cNvPr>
              <p:cNvSpPr/>
              <p:nvPr/>
            </p:nvSpPr>
            <p:spPr>
              <a:xfrm>
                <a:off x="0" y="159514"/>
                <a:ext cx="2336521" cy="2141811"/>
              </a:xfrm>
              <a:custGeom>
                <a:avLst/>
                <a:gdLst/>
                <a:ahLst/>
                <a:cxnLst/>
                <a:rect l="l" t="t" r="r" b="b"/>
                <a:pathLst>
                  <a:path w="2336521" h="2141811">
                    <a:moveTo>
                      <a:pt x="0" y="0"/>
                    </a:moveTo>
                    <a:lnTo>
                      <a:pt x="2336521" y="0"/>
                    </a:lnTo>
                    <a:lnTo>
                      <a:pt x="2336521" y="2141811"/>
                    </a:lnTo>
                    <a:lnTo>
                      <a:pt x="0" y="21418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endParaRPr lang="en-PL"/>
              </a:p>
            </p:txBody>
          </p:sp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1B4913DF-E1E4-45D4-A827-2F0C23B4FEBC}"/>
                  </a:ext>
                </a:extLst>
              </p:cNvPr>
              <p:cNvSpPr/>
              <p:nvPr/>
            </p:nvSpPr>
            <p:spPr>
              <a:xfrm>
                <a:off x="2617165" y="0"/>
                <a:ext cx="2395332" cy="2393244"/>
              </a:xfrm>
              <a:custGeom>
                <a:avLst/>
                <a:gdLst/>
                <a:ahLst/>
                <a:cxnLst/>
                <a:rect l="l" t="t" r="r" b="b"/>
                <a:pathLst>
                  <a:path w="2395332" h="2393244">
                    <a:moveTo>
                      <a:pt x="0" y="0"/>
                    </a:moveTo>
                    <a:lnTo>
                      <a:pt x="2395332" y="0"/>
                    </a:lnTo>
                    <a:lnTo>
                      <a:pt x="2395332" y="2393244"/>
                    </a:lnTo>
                    <a:lnTo>
                      <a:pt x="0" y="23932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116427"/>
                </a:stretch>
              </a:blipFill>
            </p:spPr>
            <p:txBody>
              <a:bodyPr/>
              <a:lstStyle/>
              <a:p>
                <a:endParaRPr lang="en-PL"/>
              </a:p>
            </p:txBody>
          </p:sp>
        </p:grpSp>
        <p:sp>
          <p:nvSpPr>
            <p:cNvPr id="15" name="TextBox 20">
              <a:extLst>
                <a:ext uri="{FF2B5EF4-FFF2-40B4-BE49-F238E27FC236}">
                  <a16:creationId xmlns:a16="http://schemas.microsoft.com/office/drawing/2014/main" id="{7B141AB8-4FFC-49A6-B1EE-7C0D045859B6}"/>
                </a:ext>
              </a:extLst>
            </p:cNvPr>
            <p:cNvSpPr txBox="1"/>
            <p:nvPr/>
          </p:nvSpPr>
          <p:spPr>
            <a:xfrm>
              <a:off x="4127333" y="3572796"/>
              <a:ext cx="3588840" cy="686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1600" b="1" dirty="0">
                  <a:solidFill>
                    <a:srgbClr val="2F646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VENDENHEIM 2019 STIMULATION</a:t>
              </a:r>
            </a:p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endParaRPr lang="en-US" sz="1999" b="1" dirty="0">
                <a:solidFill>
                  <a:srgbClr val="2F646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16" name="TextBox 21">
              <a:extLst>
                <a:ext uri="{FF2B5EF4-FFF2-40B4-BE49-F238E27FC236}">
                  <a16:creationId xmlns:a16="http://schemas.microsoft.com/office/drawing/2014/main" id="{BE91D770-C6B7-467D-A21C-96F2FC6B103C}"/>
                </a:ext>
              </a:extLst>
            </p:cNvPr>
            <p:cNvSpPr txBox="1"/>
            <p:nvPr/>
          </p:nvSpPr>
          <p:spPr>
            <a:xfrm>
              <a:off x="8022183" y="3582038"/>
              <a:ext cx="3588840" cy="686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1600" b="1" dirty="0">
                  <a:solidFill>
                    <a:srgbClr val="2F646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VENDENHEIM 2020 STIMULATION</a:t>
              </a:r>
            </a:p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endParaRPr lang="en-US" sz="1999" b="1" dirty="0">
                <a:solidFill>
                  <a:srgbClr val="2F646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17" name="TextBox 22">
              <a:extLst>
                <a:ext uri="{FF2B5EF4-FFF2-40B4-BE49-F238E27FC236}">
                  <a16:creationId xmlns:a16="http://schemas.microsoft.com/office/drawing/2014/main" id="{FD1B047B-4AD6-4FDA-A94E-DCF9C5D3F6DD}"/>
                </a:ext>
              </a:extLst>
            </p:cNvPr>
            <p:cNvSpPr txBox="1"/>
            <p:nvPr/>
          </p:nvSpPr>
          <p:spPr>
            <a:xfrm>
              <a:off x="312419" y="3579154"/>
              <a:ext cx="3588840" cy="686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1600" b="1" dirty="0">
                  <a:solidFill>
                    <a:srgbClr val="2F646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STIMTEC</a:t>
              </a:r>
            </a:p>
            <a:p>
              <a:pPr algn="ctr">
                <a:lnSpc>
                  <a:spcPts val="2799"/>
                </a:lnSpc>
                <a:spcBef>
                  <a:spcPct val="0"/>
                </a:spcBef>
              </a:pPr>
              <a:endParaRPr lang="en-US" sz="1999" b="1" dirty="0">
                <a:solidFill>
                  <a:srgbClr val="2F646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AEE3C14B-0654-488F-9978-70A01161CBD7}"/>
                </a:ext>
              </a:extLst>
            </p:cNvPr>
            <p:cNvSpPr/>
            <p:nvPr/>
          </p:nvSpPr>
          <p:spPr>
            <a:xfrm>
              <a:off x="3852672" y="3764279"/>
              <a:ext cx="4184085" cy="1963033"/>
            </a:xfrm>
            <a:custGeom>
              <a:avLst/>
              <a:gdLst/>
              <a:ahLst/>
              <a:cxnLst/>
              <a:rect l="l" t="t" r="r" b="b"/>
              <a:pathLst>
                <a:path w="6304094" h="2957671">
                  <a:moveTo>
                    <a:pt x="0" y="0"/>
                  </a:moveTo>
                  <a:lnTo>
                    <a:pt x="6304094" y="0"/>
                  </a:lnTo>
                  <a:lnTo>
                    <a:pt x="6304094" y="2957670"/>
                  </a:lnTo>
                  <a:lnTo>
                    <a:pt x="0" y="2957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6CEA70CA-9072-45C3-AF85-7C09877FA445}"/>
                </a:ext>
              </a:extLst>
            </p:cNvPr>
            <p:cNvSpPr/>
            <p:nvPr/>
          </p:nvSpPr>
          <p:spPr>
            <a:xfrm>
              <a:off x="7731848" y="3771958"/>
              <a:ext cx="4184085" cy="1963033"/>
            </a:xfrm>
            <a:custGeom>
              <a:avLst/>
              <a:gdLst/>
              <a:ahLst/>
              <a:cxnLst/>
              <a:rect l="l" t="t" r="r" b="b"/>
              <a:pathLst>
                <a:path w="6304094" h="2957671">
                  <a:moveTo>
                    <a:pt x="0" y="0"/>
                  </a:moveTo>
                  <a:lnTo>
                    <a:pt x="6304094" y="0"/>
                  </a:lnTo>
                  <a:lnTo>
                    <a:pt x="6304094" y="2957670"/>
                  </a:lnTo>
                  <a:lnTo>
                    <a:pt x="0" y="2957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PL"/>
            </a:p>
          </p:txBody>
        </p:sp>
      </p:grpSp>
      <p:sp>
        <p:nvSpPr>
          <p:cNvPr id="25" name="Freeform 8">
            <a:extLst>
              <a:ext uri="{FF2B5EF4-FFF2-40B4-BE49-F238E27FC236}">
                <a16:creationId xmlns:a16="http://schemas.microsoft.com/office/drawing/2014/main" id="{EF7B3291-2301-455E-A9E6-FE1602CB67FA}"/>
              </a:ext>
            </a:extLst>
          </p:cNvPr>
          <p:cNvSpPr/>
          <p:nvPr/>
        </p:nvSpPr>
        <p:spPr>
          <a:xfrm>
            <a:off x="9227820" y="192448"/>
            <a:ext cx="2661427" cy="1265841"/>
          </a:xfrm>
          <a:custGeom>
            <a:avLst/>
            <a:gdLst/>
            <a:ahLst/>
            <a:cxnLst/>
            <a:rect l="l" t="t" r="r" b="b"/>
            <a:pathLst>
              <a:path w="4879603" h="2320861">
                <a:moveTo>
                  <a:pt x="0" y="0"/>
                </a:moveTo>
                <a:lnTo>
                  <a:pt x="4879603" y="0"/>
                </a:lnTo>
                <a:lnTo>
                  <a:pt x="4879603" y="2320862"/>
                </a:lnTo>
                <a:lnTo>
                  <a:pt x="0" y="23208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864473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F545E8E0-7D4D-42B6-A23E-337AE99F8678}"/>
              </a:ext>
            </a:extLst>
          </p:cNvPr>
          <p:cNvSpPr txBox="1"/>
          <p:nvPr/>
        </p:nvSpPr>
        <p:spPr>
          <a:xfrm>
            <a:off x="2788920" y="0"/>
            <a:ext cx="6096000" cy="1151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4000" b="1" dirty="0">
                <a:solidFill>
                  <a:srgbClr val="193B68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NEW APLICATIONS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636A83D9-A3C8-45CD-8DCF-A8D463DD27FA}"/>
              </a:ext>
            </a:extLst>
          </p:cNvPr>
          <p:cNvSpPr/>
          <p:nvPr/>
        </p:nvSpPr>
        <p:spPr>
          <a:xfrm>
            <a:off x="9227820" y="192448"/>
            <a:ext cx="2661427" cy="1265841"/>
          </a:xfrm>
          <a:custGeom>
            <a:avLst/>
            <a:gdLst/>
            <a:ahLst/>
            <a:cxnLst/>
            <a:rect l="l" t="t" r="r" b="b"/>
            <a:pathLst>
              <a:path w="4879603" h="2320861">
                <a:moveTo>
                  <a:pt x="0" y="0"/>
                </a:moveTo>
                <a:lnTo>
                  <a:pt x="4879603" y="0"/>
                </a:lnTo>
                <a:lnTo>
                  <a:pt x="4879603" y="2320862"/>
                </a:lnTo>
                <a:lnTo>
                  <a:pt x="0" y="2320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E289A82-B351-4426-AF7C-D31AA3C857D2}"/>
              </a:ext>
            </a:extLst>
          </p:cNvPr>
          <p:cNvSpPr txBox="1"/>
          <p:nvPr/>
        </p:nvSpPr>
        <p:spPr>
          <a:xfrm>
            <a:off x="0" y="1246108"/>
            <a:ext cx="12232147" cy="2344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0" lvl="1" indent="-323850" algn="l">
              <a:lnSpc>
                <a:spcPts val="2000"/>
              </a:lnSpc>
              <a:buFont typeface="Arial"/>
              <a:buChar char="•"/>
            </a:pPr>
            <a:r>
              <a:rPr lang="en-US" b="1" dirty="0">
                <a:solidFill>
                  <a:srgbClr val="193B6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Implemented 2 new applications (in the framework of DT-GEO project):</a:t>
            </a:r>
            <a:endParaRPr lang="pl-PL" b="1" dirty="0">
              <a:solidFill>
                <a:srgbClr val="193B68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  <a:p>
            <a:pPr marL="647700" lvl="1" indent="-323850" algn="l">
              <a:lnSpc>
                <a:spcPts val="2000"/>
              </a:lnSpc>
              <a:buFont typeface="Arial"/>
              <a:buChar char="•"/>
            </a:pPr>
            <a:endParaRPr lang="en-US" b="1" dirty="0">
              <a:solidFill>
                <a:srgbClr val="193B68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  <a:p>
            <a:pPr marL="1295400" lvl="2" indent="-431800" algn="l">
              <a:lnSpc>
                <a:spcPts val="2000"/>
              </a:lnSpc>
              <a:buFont typeface="Arial"/>
              <a:buChar char="⚬"/>
            </a:pPr>
            <a:r>
              <a:rPr lang="en-US" b="1" dirty="0">
                <a:solidFill>
                  <a:srgbClr val="193B6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Seismic Hazard Forecasting application - computes probabilistic seismic hazard estimates of ground shaking intensity. Different ground motion prediction models (GMPEs) defined.</a:t>
            </a:r>
            <a:endParaRPr lang="pl-PL" b="1" dirty="0">
              <a:solidFill>
                <a:srgbClr val="193B68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  <a:p>
            <a:pPr marL="863600" lvl="2" algn="l">
              <a:lnSpc>
                <a:spcPts val="2000"/>
              </a:lnSpc>
            </a:pPr>
            <a:endParaRPr lang="en-US" b="1" dirty="0">
              <a:solidFill>
                <a:srgbClr val="193B68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  <a:p>
            <a:pPr marL="1295400" lvl="2" indent="-431800" algn="l">
              <a:lnSpc>
                <a:spcPts val="2000"/>
              </a:lnSpc>
              <a:buFont typeface="Arial"/>
              <a:buChar char="⚬"/>
            </a:pPr>
            <a:r>
              <a:rPr lang="en-US" b="1" dirty="0">
                <a:solidFill>
                  <a:srgbClr val="193B6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MIDSTREAM („Modeling fluid induced Seismicity Rates using a covariate Model”) - Testing and forecasting </a:t>
            </a:r>
          </a:p>
          <a:p>
            <a:pPr algn="l">
              <a:lnSpc>
                <a:spcPts val="4200"/>
              </a:lnSpc>
            </a:pPr>
            <a:endParaRPr lang="en-US" b="1" dirty="0">
              <a:solidFill>
                <a:srgbClr val="193B68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D076E2B5-80F9-4FAB-B55E-9E20B0D8F3CC}"/>
              </a:ext>
            </a:extLst>
          </p:cNvPr>
          <p:cNvSpPr/>
          <p:nvPr/>
        </p:nvSpPr>
        <p:spPr>
          <a:xfrm rot="5400000">
            <a:off x="861077" y="3346318"/>
            <a:ext cx="2131298" cy="2853716"/>
          </a:xfrm>
          <a:custGeom>
            <a:avLst/>
            <a:gdLst/>
            <a:ahLst/>
            <a:cxnLst/>
            <a:rect l="l" t="t" r="r" b="b"/>
            <a:pathLst>
              <a:path w="3246501" h="4402181">
                <a:moveTo>
                  <a:pt x="0" y="0"/>
                </a:moveTo>
                <a:lnTo>
                  <a:pt x="3246501" y="0"/>
                </a:lnTo>
                <a:lnTo>
                  <a:pt x="3246501" y="4402181"/>
                </a:lnTo>
                <a:lnTo>
                  <a:pt x="0" y="4402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07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41E0460F-4D19-484C-9CF8-C3BE00D9E901}"/>
              </a:ext>
            </a:extLst>
          </p:cNvPr>
          <p:cNvSpPr/>
          <p:nvPr/>
        </p:nvSpPr>
        <p:spPr>
          <a:xfrm>
            <a:off x="3398009" y="3864924"/>
            <a:ext cx="2545735" cy="1896893"/>
          </a:xfrm>
          <a:custGeom>
            <a:avLst/>
            <a:gdLst/>
            <a:ahLst/>
            <a:cxnLst/>
            <a:rect l="l" t="t" r="r" b="b"/>
            <a:pathLst>
              <a:path w="4315150" h="3231568">
                <a:moveTo>
                  <a:pt x="0" y="0"/>
                </a:moveTo>
                <a:lnTo>
                  <a:pt x="4315150" y="0"/>
                </a:lnTo>
                <a:lnTo>
                  <a:pt x="4315150" y="3231568"/>
                </a:lnTo>
                <a:lnTo>
                  <a:pt x="0" y="3231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228494FD-FAF6-4E93-8FBE-539D9968A012}"/>
              </a:ext>
            </a:extLst>
          </p:cNvPr>
          <p:cNvSpPr/>
          <p:nvPr/>
        </p:nvSpPr>
        <p:spPr>
          <a:xfrm>
            <a:off x="6069135" y="3916746"/>
            <a:ext cx="2587972" cy="1695146"/>
          </a:xfrm>
          <a:custGeom>
            <a:avLst/>
            <a:gdLst/>
            <a:ahLst/>
            <a:cxnLst/>
            <a:rect l="l" t="t" r="r" b="b"/>
            <a:pathLst>
              <a:path w="4840081" h="3170298">
                <a:moveTo>
                  <a:pt x="0" y="0"/>
                </a:moveTo>
                <a:lnTo>
                  <a:pt x="4840082" y="0"/>
                </a:lnTo>
                <a:lnTo>
                  <a:pt x="4840082" y="3170298"/>
                </a:lnTo>
                <a:lnTo>
                  <a:pt x="0" y="31702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6419"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AD017E5E-D4B7-4D00-BE6D-21891C7D7CAF}"/>
              </a:ext>
            </a:extLst>
          </p:cNvPr>
          <p:cNvSpPr txBox="1"/>
          <p:nvPr/>
        </p:nvSpPr>
        <p:spPr>
          <a:xfrm>
            <a:off x="0" y="3256004"/>
            <a:ext cx="6482244" cy="392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2F6460"/>
                </a:solidFill>
                <a:latin typeface="Poppins Bold"/>
                <a:ea typeface="Poppins Bold"/>
                <a:cs typeface="Poppins Bold"/>
                <a:sym typeface="Poppins Bold"/>
              </a:rPr>
              <a:t>MIDSTREAM 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6E160453-64F4-4498-AE77-CB8138FA62E2}"/>
              </a:ext>
            </a:extLst>
          </p:cNvPr>
          <p:cNvSpPr txBox="1"/>
          <p:nvPr/>
        </p:nvSpPr>
        <p:spPr>
          <a:xfrm>
            <a:off x="5836920" y="3249725"/>
            <a:ext cx="6482244" cy="392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2F6460"/>
                </a:solidFill>
                <a:latin typeface="Poppins Bold"/>
                <a:ea typeface="Poppins Bold"/>
                <a:cs typeface="Poppins Bold"/>
                <a:sym typeface="Poppins Bold"/>
              </a:rPr>
              <a:t>Seismic Hazard Forecasting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FF108F6-A15F-46D0-B358-63CB4161D916}"/>
              </a:ext>
            </a:extLst>
          </p:cNvPr>
          <p:cNvSpPr/>
          <p:nvPr/>
        </p:nvSpPr>
        <p:spPr>
          <a:xfrm>
            <a:off x="8839857" y="3864924"/>
            <a:ext cx="2330031" cy="1765544"/>
          </a:xfrm>
          <a:custGeom>
            <a:avLst/>
            <a:gdLst/>
            <a:ahLst/>
            <a:cxnLst/>
            <a:rect l="l" t="t" r="r" b="b"/>
            <a:pathLst>
              <a:path w="2155176" h="2072466">
                <a:moveTo>
                  <a:pt x="0" y="0"/>
                </a:moveTo>
                <a:lnTo>
                  <a:pt x="2155176" y="0"/>
                </a:lnTo>
                <a:lnTo>
                  <a:pt x="2155176" y="2072466"/>
                </a:lnTo>
                <a:lnTo>
                  <a:pt x="0" y="2072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501"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05D9D689-5B17-4F8D-AF7A-A2B89AD979CF}"/>
              </a:ext>
            </a:extLst>
          </p:cNvPr>
          <p:cNvSpPr/>
          <p:nvPr/>
        </p:nvSpPr>
        <p:spPr>
          <a:xfrm>
            <a:off x="955809" y="3918611"/>
            <a:ext cx="2199001" cy="1646808"/>
          </a:xfrm>
          <a:custGeom>
            <a:avLst/>
            <a:gdLst/>
            <a:ahLst/>
            <a:cxnLst/>
            <a:rect l="l" t="t" r="r" b="b"/>
            <a:pathLst>
              <a:path w="3666269" h="2745628">
                <a:moveTo>
                  <a:pt x="0" y="0"/>
                </a:moveTo>
                <a:lnTo>
                  <a:pt x="3666269" y="0"/>
                </a:lnTo>
                <a:lnTo>
                  <a:pt x="3666269" y="2745628"/>
                </a:lnTo>
                <a:lnTo>
                  <a:pt x="0" y="27456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PL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F90CF921-8F5A-49F0-9EA2-4544AD168E72}"/>
              </a:ext>
            </a:extLst>
          </p:cNvPr>
          <p:cNvSpPr/>
          <p:nvPr/>
        </p:nvSpPr>
        <p:spPr>
          <a:xfrm rot="5400000">
            <a:off x="3536816" y="3346317"/>
            <a:ext cx="2131299" cy="2853717"/>
          </a:xfrm>
          <a:custGeom>
            <a:avLst/>
            <a:gdLst/>
            <a:ahLst/>
            <a:cxnLst/>
            <a:rect l="l" t="t" r="r" b="b"/>
            <a:pathLst>
              <a:path w="3246501" h="4402181">
                <a:moveTo>
                  <a:pt x="0" y="0"/>
                </a:moveTo>
                <a:lnTo>
                  <a:pt x="3246501" y="0"/>
                </a:lnTo>
                <a:lnTo>
                  <a:pt x="3246501" y="4402181"/>
                </a:lnTo>
                <a:lnTo>
                  <a:pt x="0" y="4402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07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640C3F7D-08C1-4FFE-9A85-F69F2FA9D4E7}"/>
              </a:ext>
            </a:extLst>
          </p:cNvPr>
          <p:cNvSpPr/>
          <p:nvPr/>
        </p:nvSpPr>
        <p:spPr>
          <a:xfrm rot="5400000">
            <a:off x="6239971" y="3340037"/>
            <a:ext cx="2131298" cy="2853716"/>
          </a:xfrm>
          <a:custGeom>
            <a:avLst/>
            <a:gdLst/>
            <a:ahLst/>
            <a:cxnLst/>
            <a:rect l="l" t="t" r="r" b="b"/>
            <a:pathLst>
              <a:path w="3246501" h="4402181">
                <a:moveTo>
                  <a:pt x="0" y="0"/>
                </a:moveTo>
                <a:lnTo>
                  <a:pt x="3246501" y="0"/>
                </a:lnTo>
                <a:lnTo>
                  <a:pt x="3246501" y="4402181"/>
                </a:lnTo>
                <a:lnTo>
                  <a:pt x="0" y="4402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07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7851F8D9-07C7-44C0-A3AF-FF1382499993}"/>
              </a:ext>
            </a:extLst>
          </p:cNvPr>
          <p:cNvSpPr/>
          <p:nvPr/>
        </p:nvSpPr>
        <p:spPr>
          <a:xfrm rot="5400000">
            <a:off x="8949476" y="3346317"/>
            <a:ext cx="2131298" cy="2853716"/>
          </a:xfrm>
          <a:custGeom>
            <a:avLst/>
            <a:gdLst/>
            <a:ahLst/>
            <a:cxnLst/>
            <a:rect l="l" t="t" r="r" b="b"/>
            <a:pathLst>
              <a:path w="3246501" h="4402181">
                <a:moveTo>
                  <a:pt x="0" y="0"/>
                </a:moveTo>
                <a:lnTo>
                  <a:pt x="3246501" y="0"/>
                </a:lnTo>
                <a:lnTo>
                  <a:pt x="3246501" y="4402181"/>
                </a:lnTo>
                <a:lnTo>
                  <a:pt x="0" y="4402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07"/>
            </a:stretch>
          </a:blipFill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3818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378528-93F1-69F3-D98B-C08B05F59616}"/>
              </a:ext>
            </a:extLst>
          </p:cNvPr>
          <p:cNvSpPr txBox="1">
            <a:spLocks/>
          </p:cNvSpPr>
          <p:nvPr/>
        </p:nvSpPr>
        <p:spPr>
          <a:xfrm>
            <a:off x="1676400" y="3533785"/>
            <a:ext cx="104245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235104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154</Words>
  <Application>Microsoft Macintosh PowerPoint</Application>
  <PresentationFormat>Widescreen</PresentationFormat>
  <Paragraphs>39</Paragraphs>
  <Slides>6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6" baseType="lpstr">
      <vt:lpstr>Arial</vt:lpstr>
      <vt:lpstr>Calibri</vt:lpstr>
      <vt:lpstr>Calibri Light</vt:lpstr>
      <vt:lpstr>Canva Sans Bold</vt:lpstr>
      <vt:lpstr>Garet Bold</vt:lpstr>
      <vt:lpstr>Garet Ultra-Bold</vt:lpstr>
      <vt:lpstr>Poppins Bold</vt:lpstr>
      <vt:lpstr>Poppins Medium</vt:lpstr>
      <vt:lpstr>Poppins Semi-Bold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Barbara Angioni</dc:creator>
  <cp:lastModifiedBy>Karl_EPOS ERIC </cp:lastModifiedBy>
  <cp:revision>37</cp:revision>
  <dcterms:created xsi:type="dcterms:W3CDTF">2026-02-14T10:36:05Z</dcterms:created>
  <dcterms:modified xsi:type="dcterms:W3CDTF">2026-03-16T10:26:10Z</dcterms:modified>
</cp:coreProperties>
</file>