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/>
    <p:restoredTop sz="94694"/>
  </p:normalViewPr>
  <p:slideViewPr>
    <p:cSldViewPr snapToGrid="0">
      <p:cViewPr varScale="1">
        <p:scale>
          <a:sx n="93" d="100"/>
          <a:sy n="93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1759527" y="4017818"/>
            <a:ext cx="10224655" cy="181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C1AD9-D78C-B2DD-CA2B-1783FF1E1535}"/>
              </a:ext>
            </a:extLst>
          </p:cNvPr>
          <p:cNvSpPr txBox="1">
            <a:spLocks/>
          </p:cNvSpPr>
          <p:nvPr/>
        </p:nvSpPr>
        <p:spPr>
          <a:xfrm>
            <a:off x="1676400" y="4049401"/>
            <a:ext cx="10424556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58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30</cp:revision>
  <dcterms:created xsi:type="dcterms:W3CDTF">2026-02-14T10:36:05Z</dcterms:created>
  <dcterms:modified xsi:type="dcterms:W3CDTF">2026-02-20T18:52:41Z</dcterms:modified>
</cp:coreProperties>
</file>