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0275213" cy="428402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48"/>
    <p:restoredTop sz="94595"/>
  </p:normalViewPr>
  <p:slideViewPr>
    <p:cSldViewPr snapToGrid="0">
      <p:cViewPr varScale="1">
        <p:scale>
          <a:sx n="16" d="100"/>
          <a:sy n="16" d="100"/>
        </p:scale>
        <p:origin x="3056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685BB-0FCE-3349-9490-07BA1D9AD279}" type="datetimeFigureOut">
              <a:rPr lang="en-GB" smtClean="0"/>
              <a:t>19/02/2026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53A63-5CFC-224F-BF0A-552C198B6004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4720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9467" rtl="0" eaLnBrk="1" latinLnBrk="0" hangingPunct="1">
      <a:defRPr sz="4606" kern="1200">
        <a:solidFill>
          <a:schemeClr val="tx1"/>
        </a:solidFill>
        <a:latin typeface="+mn-lt"/>
        <a:ea typeface="+mn-ea"/>
        <a:cs typeface="+mn-cs"/>
      </a:defRPr>
    </a:lvl1pPr>
    <a:lvl2pPr marL="1754734" algn="l" defTabSz="3509467" rtl="0" eaLnBrk="1" latinLnBrk="0" hangingPunct="1">
      <a:defRPr sz="4606" kern="1200">
        <a:solidFill>
          <a:schemeClr val="tx1"/>
        </a:solidFill>
        <a:latin typeface="+mn-lt"/>
        <a:ea typeface="+mn-ea"/>
        <a:cs typeface="+mn-cs"/>
      </a:defRPr>
    </a:lvl2pPr>
    <a:lvl3pPr marL="3509467" algn="l" defTabSz="3509467" rtl="0" eaLnBrk="1" latinLnBrk="0" hangingPunct="1">
      <a:defRPr sz="4606" kern="1200">
        <a:solidFill>
          <a:schemeClr val="tx1"/>
        </a:solidFill>
        <a:latin typeface="+mn-lt"/>
        <a:ea typeface="+mn-ea"/>
        <a:cs typeface="+mn-cs"/>
      </a:defRPr>
    </a:lvl3pPr>
    <a:lvl4pPr marL="5264201" algn="l" defTabSz="3509467" rtl="0" eaLnBrk="1" latinLnBrk="0" hangingPunct="1">
      <a:defRPr sz="4606" kern="1200">
        <a:solidFill>
          <a:schemeClr val="tx1"/>
        </a:solidFill>
        <a:latin typeface="+mn-lt"/>
        <a:ea typeface="+mn-ea"/>
        <a:cs typeface="+mn-cs"/>
      </a:defRPr>
    </a:lvl4pPr>
    <a:lvl5pPr marL="7018934" algn="l" defTabSz="3509467" rtl="0" eaLnBrk="1" latinLnBrk="0" hangingPunct="1">
      <a:defRPr sz="4606" kern="1200">
        <a:solidFill>
          <a:schemeClr val="tx1"/>
        </a:solidFill>
        <a:latin typeface="+mn-lt"/>
        <a:ea typeface="+mn-ea"/>
        <a:cs typeface="+mn-cs"/>
      </a:defRPr>
    </a:lvl5pPr>
    <a:lvl6pPr marL="8773668" algn="l" defTabSz="3509467" rtl="0" eaLnBrk="1" latinLnBrk="0" hangingPunct="1">
      <a:defRPr sz="4606" kern="1200">
        <a:solidFill>
          <a:schemeClr val="tx1"/>
        </a:solidFill>
        <a:latin typeface="+mn-lt"/>
        <a:ea typeface="+mn-ea"/>
        <a:cs typeface="+mn-cs"/>
      </a:defRPr>
    </a:lvl6pPr>
    <a:lvl7pPr marL="10528402" algn="l" defTabSz="3509467" rtl="0" eaLnBrk="1" latinLnBrk="0" hangingPunct="1">
      <a:defRPr sz="4606" kern="1200">
        <a:solidFill>
          <a:schemeClr val="tx1"/>
        </a:solidFill>
        <a:latin typeface="+mn-lt"/>
        <a:ea typeface="+mn-ea"/>
        <a:cs typeface="+mn-cs"/>
      </a:defRPr>
    </a:lvl7pPr>
    <a:lvl8pPr marL="12283135" algn="l" defTabSz="3509467" rtl="0" eaLnBrk="1" latinLnBrk="0" hangingPunct="1">
      <a:defRPr sz="4606" kern="1200">
        <a:solidFill>
          <a:schemeClr val="tx1"/>
        </a:solidFill>
        <a:latin typeface="+mn-lt"/>
        <a:ea typeface="+mn-ea"/>
        <a:cs typeface="+mn-cs"/>
      </a:defRPr>
    </a:lvl8pPr>
    <a:lvl9pPr marL="14037869" algn="l" defTabSz="3509467" rtl="0" eaLnBrk="1" latinLnBrk="0" hangingPunct="1">
      <a:defRPr sz="46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11132"/>
            <a:ext cx="25733931" cy="14914762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501064"/>
            <a:ext cx="22706410" cy="10343147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2E87F-1672-4E43-A80F-4A2160308FBF}" type="datetime1">
              <a:rPr lang="it-IT" smtClean="0"/>
              <a:t>19/02/26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06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D5241-A4B8-5F42-956B-94DEF0F9353B}" type="datetime1">
              <a:rPr lang="it-IT" smtClean="0"/>
              <a:t>19/02/26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4847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80848"/>
            <a:ext cx="6528093" cy="36305153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80848"/>
            <a:ext cx="19205838" cy="36305153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C4DD3E-5737-5643-B52A-28799AD14044}" type="datetime1">
              <a:rPr lang="it-IT" smtClean="0"/>
              <a:t>19/02/26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42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AB6FF-6957-ED4D-A8B5-8EB21B6199D5}" type="datetime1">
              <a:rPr lang="it-IT" smtClean="0"/>
              <a:t>19/02/26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6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80331"/>
            <a:ext cx="26112371" cy="17820361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69280"/>
            <a:ext cx="26112371" cy="9371307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F1D18-F312-7146-BEB7-A31F149FBC40}" type="datetime1">
              <a:rPr lang="it-IT" smtClean="0"/>
              <a:t>19/02/26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823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404240"/>
            <a:ext cx="12866966" cy="2718176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404240"/>
            <a:ext cx="12866966" cy="27181761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0C587-E3B6-FB48-B068-46A1E411F80B}" type="datetime1">
              <a:rPr lang="it-IT" smtClean="0"/>
              <a:t>19/02/26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1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80857"/>
            <a:ext cx="26112371" cy="828047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501820"/>
            <a:ext cx="12807832" cy="5146780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48601"/>
            <a:ext cx="12807832" cy="2301673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501820"/>
            <a:ext cx="12870909" cy="5146780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48601"/>
            <a:ext cx="12870909" cy="23016734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0BB826-F57A-F040-A1AF-A1C884C7C62E}" type="datetime1">
              <a:rPr lang="it-IT" smtClean="0"/>
              <a:t>19/02/26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373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135184-C1CE-CD48-8BEF-B011D481FBB9}" type="datetime1">
              <a:rPr lang="it-IT" smtClean="0"/>
              <a:t>19/02/26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932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4B22-42F7-4F42-9D4B-D86187C77047}" type="datetime1">
              <a:rPr lang="it-IT" smtClean="0"/>
              <a:t>19/02/26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477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6018"/>
            <a:ext cx="9764544" cy="9996064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8216"/>
            <a:ext cx="15326827" cy="30444362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2082"/>
            <a:ext cx="9764544" cy="23810073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62446-CA6D-2D4A-A1B4-74F8BD4F0130}" type="datetime1">
              <a:rPr lang="it-IT" smtClean="0"/>
              <a:t>19/02/26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1455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6018"/>
            <a:ext cx="9764544" cy="9996064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8216"/>
            <a:ext cx="15326827" cy="30444362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52082"/>
            <a:ext cx="9764544" cy="23810073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5C341-794A-5947-AD9C-66EC4BADB2AC}" type="datetime1">
              <a:rPr lang="it-IT" smtClean="0"/>
              <a:t>19/02/26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381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80857"/>
            <a:ext cx="26112371" cy="82804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404240"/>
            <a:ext cx="26112371" cy="27181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706598"/>
            <a:ext cx="6811923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954C2-0D8C-B448-A8A7-3EB238C1AA99}" type="datetime1">
              <a:rPr lang="it-IT" smtClean="0"/>
              <a:t>19/02/26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706598"/>
            <a:ext cx="10217884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706598"/>
            <a:ext cx="6811923" cy="2280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527C50-F174-194E-9853-5013E43FD96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823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9544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</TotalTime>
  <Words>0</Words>
  <Application>Microsoft Macintosh PowerPoint</Application>
  <PresentationFormat>Personalizzato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Barbara Angioni</dc:creator>
  <cp:lastModifiedBy>Karl_EPOS ERIC </cp:lastModifiedBy>
  <cp:revision>1</cp:revision>
  <dcterms:created xsi:type="dcterms:W3CDTF">2026-02-14T09:51:05Z</dcterms:created>
  <dcterms:modified xsi:type="dcterms:W3CDTF">2026-02-19T16:01:01Z</dcterms:modified>
</cp:coreProperties>
</file>