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1" r:id="rId5"/>
    <p:sldId id="262" r:id="rId6"/>
    <p:sldId id="263" r:id="rId7"/>
    <p:sldId id="259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/>
    <p:restoredTop sz="94694"/>
  </p:normalViewPr>
  <p:slideViewPr>
    <p:cSldViewPr snapToGrid="0">
      <p:cViewPr varScale="1">
        <p:scale>
          <a:sx n="117" d="100"/>
          <a:sy n="117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0B6A92C-A3C6-B34F-B275-D8566501F34C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0430A-5004-C529-1432-90346552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185A86-DE94-DC0C-6754-F802B91BC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4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DCC28-C590-B25A-AF01-40B4FE1F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9EB263-40C2-4C2D-994F-8A1D3531D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38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E9B20-BF0F-5214-4DBD-1D4760EF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BBC1C4-9FE9-FCC9-E8CE-93ACBB322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8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D06B4-B46D-69BD-5CF5-1FB477E2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68FA09-02C7-8236-681E-5556EB47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3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2AE3A-E0CC-B794-BD27-4225C745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BB9C4D-4FD2-B887-915B-C7880268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6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9C48FB-95D7-1F8C-022F-AA64E575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ED67D3-3070-0EB5-03BC-B05F3529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0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0B6A92C-A3C6-B34F-B275-D8566501F34C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2162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</Words>
  <Application>Microsoft Macintosh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Title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13</cp:revision>
  <dcterms:created xsi:type="dcterms:W3CDTF">2026-02-14T10:36:05Z</dcterms:created>
  <dcterms:modified xsi:type="dcterms:W3CDTF">2026-02-19T14:43:26Z</dcterms:modified>
</cp:coreProperties>
</file>