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36"/>
    <p:restoredTop sz="94694"/>
  </p:normalViewPr>
  <p:slideViewPr>
    <p:cSldViewPr snapToGrid="0">
      <p:cViewPr varScale="1">
        <p:scale>
          <a:sx n="99" d="100"/>
          <a:sy n="99" d="100"/>
        </p:scale>
        <p:origin x="200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681B1C9-2541-C427-0950-4D89558348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73190" y="2268000"/>
            <a:ext cx="3045062" cy="3239999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CA6B59D4-CFDB-C0BD-1B8A-12905CCEA9BE}"/>
              </a:ext>
            </a:extLst>
          </p:cNvPr>
          <p:cNvSpPr txBox="1">
            <a:spLocks/>
          </p:cNvSpPr>
          <p:nvPr/>
        </p:nvSpPr>
        <p:spPr>
          <a:xfrm>
            <a:off x="6769100" y="2254250"/>
            <a:ext cx="5331856" cy="3575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9D4BB62-E16D-09EC-5782-F9AF2EC7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CB1D3B0-0882-DAD4-9904-4559EB2E2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8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4BDF18-FD05-D492-D326-7E0BC5E6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822AF2-F13F-08F9-796E-67A518814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C3126-F7D5-24B9-689A-B6532CB1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D8E313-CD84-F324-7479-36458B4E0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E2DBD-1C8B-8479-9891-2F3E6D82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1073D9-1BE6-5C47-E65F-745D64032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7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78528-93F1-69F3-D98B-C08B05F59616}"/>
              </a:ext>
            </a:extLst>
          </p:cNvPr>
          <p:cNvSpPr txBox="1">
            <a:spLocks/>
          </p:cNvSpPr>
          <p:nvPr/>
        </p:nvSpPr>
        <p:spPr>
          <a:xfrm>
            <a:off x="1676400" y="3533785"/>
            <a:ext cx="1042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23510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</Words>
  <Application>Microsoft Macintosh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Barbara Angioni</cp:lastModifiedBy>
  <cp:revision>27</cp:revision>
  <dcterms:created xsi:type="dcterms:W3CDTF">2026-02-14T10:36:05Z</dcterms:created>
  <dcterms:modified xsi:type="dcterms:W3CDTF">2026-02-19T14:57:50Z</dcterms:modified>
</cp:coreProperties>
</file>