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/>
    <p:restoredTop sz="94694"/>
  </p:normalViewPr>
  <p:slideViewPr>
    <p:cSldViewPr snapToGrid="0">
      <p:cViewPr varScale="1">
        <p:scale>
          <a:sx n="99" d="100"/>
          <a:sy n="99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3190" y="2268000"/>
            <a:ext cx="3045062" cy="323999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24</cp:revision>
  <dcterms:created xsi:type="dcterms:W3CDTF">2026-02-14T10:36:05Z</dcterms:created>
  <dcterms:modified xsi:type="dcterms:W3CDTF">2026-02-19T14:55:10Z</dcterms:modified>
</cp:coreProperties>
</file>