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36"/>
    <p:restoredTop sz="94694"/>
  </p:normalViewPr>
  <p:slideViewPr>
    <p:cSldViewPr snapToGrid="0">
      <p:cViewPr varScale="1">
        <p:scale>
          <a:sx n="99" d="100"/>
          <a:sy n="99" d="100"/>
        </p:scale>
        <p:origin x="200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C813F-62C6-A5D5-9EA1-0CA39316C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1A16F0-1CD1-96E7-5776-79C946CEC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9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E9BC0-8D26-143A-CEE6-8996059D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836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6FE488-6DFB-DE1B-87B1-05409300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399"/>
            <a:ext cx="10515600" cy="364895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23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0C6BB-6928-C13E-2034-C77DAEB7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91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A60AFA-C986-2165-404C-D0120E76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588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8378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F877-4D7E-D104-D087-5B951208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42D62F-FA44-CEC6-6FD7-2815DB698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7992"/>
            <a:ext cx="5167489" cy="36153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3658C4-A31E-634E-5B7F-E9A4553EA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7992"/>
            <a:ext cx="5167489" cy="36153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1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BCC3CF1-8602-DF3E-DA18-3E9BB210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7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91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6E3F5F-F48B-63A1-869B-D723B58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396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684C6A-9FFB-FC08-5119-2E6F66614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41C26F-0905-3CB9-3E63-4E4057675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698"/>
            <a:ext cx="3932237" cy="3316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48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4AE3A-CBA8-FB61-0706-B5D38560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B17F68-E097-6C69-EFE9-E56047A0C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DC2EB4-4690-629C-C981-2B4EBD183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1600"/>
            <a:ext cx="3932237" cy="3227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0669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9F019-85F0-9CF8-791A-2023701A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2E578F-161A-AE12-0369-CDD9C2888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8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C7A3E3-0318-B7C0-A5F6-1E3FA6AF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BEC1F2-7D93-C8A5-FA1F-DE6384CFB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3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681B1C9-2541-C427-0950-4D89558348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73190" y="2268000"/>
            <a:ext cx="3045062" cy="3239999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CA6B59D4-CFDB-C0BD-1B8A-12905CCEA9BE}"/>
              </a:ext>
            </a:extLst>
          </p:cNvPr>
          <p:cNvSpPr txBox="1">
            <a:spLocks/>
          </p:cNvSpPr>
          <p:nvPr/>
        </p:nvSpPr>
        <p:spPr>
          <a:xfrm>
            <a:off x="6769100" y="2254250"/>
            <a:ext cx="5331856" cy="3575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169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9D4BB62-E16D-09EC-5782-F9AF2EC7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CB1D3B0-0882-DAD4-9904-4559EB2E2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68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4BDF18-FD05-D492-D326-7E0BC5E6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822AF2-F13F-08F9-796E-67A518814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82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9C3126-F7D5-24B9-689A-B6532CB1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D8E313-CD84-F324-7479-36458B4E0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81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2E2DBD-1C8B-8479-9891-2F3E6D82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1073D9-1BE6-5C47-E65F-745D64032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47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378528-93F1-69F3-D98B-C08B05F59616}"/>
              </a:ext>
            </a:extLst>
          </p:cNvPr>
          <p:cNvSpPr txBox="1">
            <a:spLocks/>
          </p:cNvSpPr>
          <p:nvPr/>
        </p:nvSpPr>
        <p:spPr>
          <a:xfrm>
            <a:off x="1676400" y="3533785"/>
            <a:ext cx="1042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235104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</Words>
  <Application>Microsoft Macintosh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Angioni</dc:creator>
  <cp:lastModifiedBy>Barbara Angioni</cp:lastModifiedBy>
  <cp:revision>28</cp:revision>
  <dcterms:created xsi:type="dcterms:W3CDTF">2026-02-14T10:36:05Z</dcterms:created>
  <dcterms:modified xsi:type="dcterms:W3CDTF">2026-02-19T14:59:03Z</dcterms:modified>
</cp:coreProperties>
</file>