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/>
    <p:restoredTop sz="94717"/>
  </p:normalViewPr>
  <p:slideViewPr>
    <p:cSldViewPr snapToGrid="0">
      <p:cViewPr varScale="1">
        <p:scale>
          <a:sx n="90" d="100"/>
          <a:sy n="90" d="100"/>
        </p:scale>
        <p:origin x="24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681B1C9-2541-C427-0950-4D895583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3190" y="2268000"/>
            <a:ext cx="3045062" cy="3240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6769100" y="2254250"/>
            <a:ext cx="5331856" cy="357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D8E313-CD84-F324-7479-36458B4E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1676400" y="3533785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Barbara Angioni</cp:lastModifiedBy>
  <cp:revision>22</cp:revision>
  <dcterms:created xsi:type="dcterms:W3CDTF">2026-02-14T10:36:05Z</dcterms:created>
  <dcterms:modified xsi:type="dcterms:W3CDTF">2026-02-19T14:51:16Z</dcterms:modified>
</cp:coreProperties>
</file>