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2" r:id="rId4"/>
    <p:sldId id="263" r:id="rId5"/>
    <p:sldId id="258" r:id="rId6"/>
    <p:sldId id="261" r:id="rId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58"/>
    <p:restoredTop sz="94694"/>
  </p:normalViewPr>
  <p:slideViewPr>
    <p:cSldViewPr snapToGrid="0">
      <p:cViewPr varScale="1">
        <p:scale>
          <a:sx n="99" d="100"/>
          <a:sy n="99" d="100"/>
        </p:scale>
        <p:origin x="200" y="5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A5C813F-62C6-A5D5-9EA1-0CA39316C6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91A16F0-1CD1-96E7-5776-79C946CECC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8895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00E9BC0-8D26-143A-CEE6-8996059DA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1836"/>
            <a:ext cx="10515600" cy="1325563"/>
          </a:xfrm>
        </p:spPr>
        <p:txBody>
          <a:bodyPr/>
          <a:lstStyle/>
          <a:p>
            <a:r>
              <a:rPr lang="it-IT" dirty="0"/>
              <a:t>Fare clic per modificare lo stile del titolo dello schema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B6FE488-6DFB-DE1B-87B1-0540930082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87399"/>
            <a:ext cx="10515600" cy="3648957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1234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310C6BB-6928-C13E-2034-C77DAEB7E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17916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dirty="0"/>
              <a:t>Fare clic per modificare lo stile del titolo dello schema</a:t>
            </a:r>
            <a:endParaRPr lang="en-GB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4A60AFA-C986-2165-404C-D0120E7633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05888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583786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E3AF877-4D7E-D104-D087-5B9512088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5689"/>
            <a:ext cx="10515600" cy="1061155"/>
          </a:xfrm>
        </p:spPr>
        <p:txBody>
          <a:bodyPr/>
          <a:lstStyle/>
          <a:p>
            <a:r>
              <a:rPr lang="it-IT" dirty="0"/>
              <a:t>Fare clic per modificare lo stile del titolo dello schema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F42D62F-FA44-CEC6-6FD7-2815DB6984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07992"/>
            <a:ext cx="5167489" cy="3615332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GB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A3658C4-A31E-634E-5B7F-E9A4553EAA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07992"/>
            <a:ext cx="5167489" cy="361533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9518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EBCC3CF1-8602-DF3E-DA18-3E9BB210A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5689"/>
            <a:ext cx="10515600" cy="1061155"/>
          </a:xfrm>
        </p:spPr>
        <p:txBody>
          <a:bodyPr/>
          <a:lstStyle/>
          <a:p>
            <a:r>
              <a:rPr lang="it-IT" dirty="0"/>
              <a:t>Fare clic per modificare lo stile del titolo dello schema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870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7918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A6E3F5F-F48B-63A1-869B-D723B5897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43968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dirty="0"/>
              <a:t>Fare clic per modificare lo stile del titolo dello schema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7684C6A-9FFB-FC08-5119-2E6F66614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141C26F-0905-3CB9-3E63-4E40576757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552698"/>
            <a:ext cx="3932237" cy="331628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474826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484AE3A-CBA8-FB61-0706-B5D38560F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dirty="0"/>
              <a:t>Fare clic per modificare lo stile del titolo dello schema</a:t>
            </a:r>
            <a:endParaRPr lang="en-GB" dirty="0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C5B17F68-E097-6C69-EFE9-E56047A0C5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1DC2EB4-4690-629C-C981-2B4EBD183A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41600"/>
            <a:ext cx="3932237" cy="32273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206697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3D9F019-85F0-9CF8-791A-2023701AA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02E578F-161A-AE12-0369-CDD9C28880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1980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6DC7A3E3-0318-B7C0-A5F6-1E3FA6AFA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957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  <a:endParaRPr lang="en-GB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3BEC1F2-7D93-C8A5-FA1F-DE6384CFBA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336799"/>
            <a:ext cx="10515600" cy="34995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5392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C681B1C9-2541-C427-0950-4D89558348C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573190" y="2268000"/>
            <a:ext cx="3045062" cy="3239999"/>
          </a:xfrm>
          <a:prstGeom prst="rect">
            <a:avLst/>
          </a:prstGeom>
        </p:spPr>
      </p:pic>
      <p:sp>
        <p:nvSpPr>
          <p:cNvPr id="5" name="Titolo 1">
            <a:extLst>
              <a:ext uri="{FF2B5EF4-FFF2-40B4-BE49-F238E27FC236}">
                <a16:creationId xmlns:a16="http://schemas.microsoft.com/office/drawing/2014/main" id="{CA6B59D4-CFDB-C0BD-1B8A-12905CCEA9BE}"/>
              </a:ext>
            </a:extLst>
          </p:cNvPr>
          <p:cNvSpPr txBox="1">
            <a:spLocks/>
          </p:cNvSpPr>
          <p:nvPr/>
        </p:nvSpPr>
        <p:spPr>
          <a:xfrm>
            <a:off x="6769100" y="2254250"/>
            <a:ext cx="5331856" cy="35750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51690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49D4BB62-E16D-09EC-5782-F9AF2EC78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0CB1D3B0-0882-DAD4-9904-4559EB2E20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2688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64BDF18-FD05-D492-D326-7E0BC5E68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1822AF2-F13F-08F9-796E-67A518814F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6822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D9C3126-F7D5-24B9-689A-B6532CB1C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9D8E313-CD84-F324-7479-36458B4E01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818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12E2DBD-1C8B-8479-9891-2F3E6D82B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61073D9-1BE6-5C47-E65F-745D640329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4473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2378528-93F1-69F3-D98B-C08B05F59616}"/>
              </a:ext>
            </a:extLst>
          </p:cNvPr>
          <p:cNvSpPr txBox="1">
            <a:spLocks/>
          </p:cNvSpPr>
          <p:nvPr/>
        </p:nvSpPr>
        <p:spPr>
          <a:xfrm>
            <a:off x="1676400" y="3533785"/>
            <a:ext cx="104245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42351047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4</Words>
  <Application>Microsoft Macintosh PowerPoint</Application>
  <PresentationFormat>Widescreen</PresentationFormat>
  <Paragraphs>2</Paragraphs>
  <Slides>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Barbara Angioni</dc:creator>
  <cp:lastModifiedBy>Barbara Angioni</cp:lastModifiedBy>
  <cp:revision>23</cp:revision>
  <dcterms:created xsi:type="dcterms:W3CDTF">2026-02-14T10:36:05Z</dcterms:created>
  <dcterms:modified xsi:type="dcterms:W3CDTF">2026-02-19T14:54:03Z</dcterms:modified>
</cp:coreProperties>
</file>