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/>
    <p:restoredTop sz="94717"/>
  </p:normalViewPr>
  <p:slideViewPr>
    <p:cSldViewPr snapToGrid="0">
      <p:cViewPr varScale="1">
        <p:scale>
          <a:sx n="91" d="100"/>
          <a:sy n="91" d="100"/>
        </p:scale>
        <p:origin x="2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81B1C9-2541-C427-0950-4D895583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28000" y="2320278"/>
            <a:ext cx="3135443" cy="3135443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6769100" y="2254250"/>
            <a:ext cx="5331856" cy="3575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CB30F-89CF-4FA4-575F-D923ECC1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EA1015-935F-18E5-34C4-9255820B8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4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4D5F96-F243-9ED3-9C67-6C7B059B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63B902-C397-CAA2-E0FE-2D67D3A25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2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78528-93F1-69F3-D98B-C08B05F59616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19</cp:revision>
  <dcterms:created xsi:type="dcterms:W3CDTF">2026-02-14T10:36:05Z</dcterms:created>
  <dcterms:modified xsi:type="dcterms:W3CDTF">2026-02-19T14:48:13Z</dcterms:modified>
</cp:coreProperties>
</file>