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2" r:id="rId3"/>
    <p:sldId id="349" r:id="rId4"/>
    <p:sldId id="350" r:id="rId5"/>
    <p:sldId id="332" r:id="rId6"/>
    <p:sldId id="338" r:id="rId7"/>
    <p:sldId id="339" r:id="rId8"/>
    <p:sldId id="335" r:id="rId9"/>
    <p:sldId id="336" r:id="rId10"/>
    <p:sldId id="343" r:id="rId11"/>
    <p:sldId id="341" r:id="rId12"/>
    <p:sldId id="342" r:id="rId13"/>
    <p:sldId id="344" r:id="rId14"/>
    <p:sldId id="347" r:id="rId15"/>
    <p:sldId id="345" r:id="rId16"/>
    <p:sldId id="348" r:id="rId17"/>
    <p:sldId id="340" r:id="rId18"/>
    <p:sldId id="333" r:id="rId19"/>
    <p:sldId id="274" r:id="rId20"/>
    <p:sldId id="265" r:id="rId21"/>
    <p:sldId id="258" r:id="rId22"/>
    <p:sldId id="271" r:id="rId23"/>
    <p:sldId id="259" r:id="rId24"/>
    <p:sldId id="264" r:id="rId25"/>
    <p:sldId id="260" r:id="rId26"/>
    <p:sldId id="262" r:id="rId27"/>
    <p:sldId id="263" r:id="rId28"/>
    <p:sldId id="346" r:id="rId29"/>
    <p:sldId id="267" r:id="rId30"/>
    <p:sldId id="268" r:id="rId31"/>
    <p:sldId id="266" r:id="rId32"/>
    <p:sldId id="269" r:id="rId33"/>
    <p:sldId id="270" r:id="rId34"/>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FCB98F-F414-40E2-A4B3-B2289A6A6752}" v="122" dt="2025-06-24T15:57:10.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61287-23FC-47BB-9CD2-37E6FAE9E193}" type="doc">
      <dgm:prSet loTypeId="urn:microsoft.com/office/officeart/2005/8/layout/cycle1" loCatId="cycle" qsTypeId="urn:microsoft.com/office/officeart/2005/8/quickstyle/simple1" qsCatId="simple" csTypeId="urn:microsoft.com/office/officeart/2005/8/colors/accent2_4" csCatId="accent2" phldr="1"/>
      <dgm:spPr/>
      <dgm:t>
        <a:bodyPr/>
        <a:lstStyle/>
        <a:p>
          <a:endParaRPr lang="it-IT"/>
        </a:p>
      </dgm:t>
    </dgm:pt>
    <dgm:pt modelId="{F3D985F2-FDCC-45FE-84F7-55D5B0EDC142}">
      <dgm:prSet phldrT="[Testo]" phldr="0"/>
      <dgm:spPr/>
      <dgm:t>
        <a:bodyPr/>
        <a:lstStyle/>
        <a:p>
          <a:pPr rtl="0"/>
          <a:r>
            <a:rPr lang="en-GB" dirty="0">
              <a:sym typeface="Calibri"/>
            </a:rPr>
            <a:t>Data</a:t>
          </a:r>
          <a:r>
            <a:rPr lang="en-GB" dirty="0"/>
            <a:t> Provision</a:t>
          </a:r>
          <a:endParaRPr lang="it-IT" dirty="0"/>
        </a:p>
      </dgm:t>
    </dgm:pt>
    <dgm:pt modelId="{01C10E67-F64D-4354-AFCC-09422BF4E1EC}" type="parTrans" cxnId="{F7FAE3D2-A719-4825-B7BB-2B840DD377E9}">
      <dgm:prSet/>
      <dgm:spPr/>
      <dgm:t>
        <a:bodyPr/>
        <a:lstStyle/>
        <a:p>
          <a:endParaRPr lang="it-IT"/>
        </a:p>
      </dgm:t>
    </dgm:pt>
    <dgm:pt modelId="{5236450D-5A88-4744-85CB-E6E48EF6D21F}" type="sibTrans" cxnId="{F7FAE3D2-A719-4825-B7BB-2B840DD377E9}">
      <dgm:prSet/>
      <dgm:spPr/>
      <dgm:t>
        <a:bodyPr/>
        <a:lstStyle/>
        <a:p>
          <a:endParaRPr lang="it-IT"/>
        </a:p>
      </dgm:t>
    </dgm:pt>
    <dgm:pt modelId="{68F7F0D2-E673-4390-B8D2-6F3C9DDB3B79}">
      <dgm:prSet phldrT="[Testo]" phldr="0"/>
      <dgm:spPr/>
      <dgm:t>
        <a:bodyPr/>
        <a:lstStyle/>
        <a:p>
          <a:pPr rtl="0"/>
          <a:r>
            <a:rPr lang="en-GB" dirty="0"/>
            <a:t>Data Access &amp; Reuse</a:t>
          </a:r>
        </a:p>
      </dgm:t>
    </dgm:pt>
    <dgm:pt modelId="{81440D5B-CC55-4EB4-AE2A-5080F9EF8D6E}" type="parTrans" cxnId="{288F2BDF-B987-4300-8C65-1E4D188652A4}">
      <dgm:prSet/>
      <dgm:spPr/>
      <dgm:t>
        <a:bodyPr/>
        <a:lstStyle/>
        <a:p>
          <a:endParaRPr lang="it-IT"/>
        </a:p>
      </dgm:t>
    </dgm:pt>
    <dgm:pt modelId="{D9FB5D08-5E17-4EE2-8DCD-65C8C8DEFA0E}" type="sibTrans" cxnId="{288F2BDF-B987-4300-8C65-1E4D188652A4}">
      <dgm:prSet/>
      <dgm:spPr/>
      <dgm:t>
        <a:bodyPr/>
        <a:lstStyle/>
        <a:p>
          <a:endParaRPr lang="it-IT"/>
        </a:p>
      </dgm:t>
    </dgm:pt>
    <dgm:pt modelId="{E9DF98FF-4EFE-4E7F-88F4-DE5CADA4312E}">
      <dgm:prSet phldr="0"/>
      <dgm:spPr/>
      <dgm:t>
        <a:bodyPr/>
        <a:lstStyle/>
        <a:p>
          <a:pPr rtl="0"/>
          <a:r>
            <a:rPr lang="en-GB" dirty="0">
              <a:sym typeface="Calibri"/>
            </a:rPr>
            <a:t>Data Integration</a:t>
          </a:r>
        </a:p>
      </dgm:t>
    </dgm:pt>
    <dgm:pt modelId="{1FCDCBB8-DF66-4493-AB75-6882822761D5}" type="parTrans" cxnId="{88C25B87-1522-496C-949B-B1EE429DDEC5}">
      <dgm:prSet/>
      <dgm:spPr/>
      <dgm:t>
        <a:bodyPr/>
        <a:lstStyle/>
        <a:p>
          <a:endParaRPr lang="en-US"/>
        </a:p>
      </dgm:t>
    </dgm:pt>
    <dgm:pt modelId="{3DA4BD1E-DD0B-4861-8D9E-3B217E5AB0DC}" type="sibTrans" cxnId="{88C25B87-1522-496C-949B-B1EE429DDEC5}">
      <dgm:prSet/>
      <dgm:spPr/>
      <dgm:t>
        <a:bodyPr/>
        <a:lstStyle/>
        <a:p>
          <a:endParaRPr lang="en-US"/>
        </a:p>
      </dgm:t>
    </dgm:pt>
    <dgm:pt modelId="{D88C8D5C-771C-4AEB-86DB-28DC6022AB0B}" type="pres">
      <dgm:prSet presAssocID="{28E61287-23FC-47BB-9CD2-37E6FAE9E193}" presName="cycle" presStyleCnt="0">
        <dgm:presLayoutVars>
          <dgm:dir/>
          <dgm:resizeHandles val="exact"/>
        </dgm:presLayoutVars>
      </dgm:prSet>
      <dgm:spPr/>
    </dgm:pt>
    <dgm:pt modelId="{9808AFC9-01CB-408E-9BB3-194858DFF51D}" type="pres">
      <dgm:prSet presAssocID="{F3D985F2-FDCC-45FE-84F7-55D5B0EDC142}" presName="dummy" presStyleCnt="0"/>
      <dgm:spPr/>
    </dgm:pt>
    <dgm:pt modelId="{BC2439E7-5E68-4AD8-8E5A-1BA36A6AF68E}" type="pres">
      <dgm:prSet presAssocID="{F3D985F2-FDCC-45FE-84F7-55D5B0EDC142}" presName="node" presStyleLbl="revTx" presStyleIdx="0" presStyleCnt="3">
        <dgm:presLayoutVars>
          <dgm:bulletEnabled val="1"/>
        </dgm:presLayoutVars>
      </dgm:prSet>
      <dgm:spPr/>
    </dgm:pt>
    <dgm:pt modelId="{BD8825E8-B0E0-470D-B240-FE7349372673}" type="pres">
      <dgm:prSet presAssocID="{5236450D-5A88-4744-85CB-E6E48EF6D21F}" presName="sibTrans" presStyleLbl="node1" presStyleIdx="0" presStyleCnt="3"/>
      <dgm:spPr/>
    </dgm:pt>
    <dgm:pt modelId="{01852A22-D47D-4F50-BECF-000CC0A0EAB8}" type="pres">
      <dgm:prSet presAssocID="{E9DF98FF-4EFE-4E7F-88F4-DE5CADA4312E}" presName="dummy" presStyleCnt="0"/>
      <dgm:spPr/>
    </dgm:pt>
    <dgm:pt modelId="{9936B701-3833-4C3F-B889-0EF19FDA5152}" type="pres">
      <dgm:prSet presAssocID="{E9DF98FF-4EFE-4E7F-88F4-DE5CADA4312E}" presName="node" presStyleLbl="revTx" presStyleIdx="1" presStyleCnt="3">
        <dgm:presLayoutVars>
          <dgm:bulletEnabled val="1"/>
        </dgm:presLayoutVars>
      </dgm:prSet>
      <dgm:spPr/>
    </dgm:pt>
    <dgm:pt modelId="{EB04868A-C4B0-4344-A972-9196631D370A}" type="pres">
      <dgm:prSet presAssocID="{3DA4BD1E-DD0B-4861-8D9E-3B217E5AB0DC}" presName="sibTrans" presStyleLbl="node1" presStyleIdx="1" presStyleCnt="3"/>
      <dgm:spPr/>
    </dgm:pt>
    <dgm:pt modelId="{63FEE9C2-DAB5-4F7C-A590-EA9A3C1987CE}" type="pres">
      <dgm:prSet presAssocID="{68F7F0D2-E673-4390-B8D2-6F3C9DDB3B79}" presName="dummy" presStyleCnt="0"/>
      <dgm:spPr/>
    </dgm:pt>
    <dgm:pt modelId="{2066B4FE-1ACD-460D-8BA6-ADA05821B249}" type="pres">
      <dgm:prSet presAssocID="{68F7F0D2-E673-4390-B8D2-6F3C9DDB3B79}" presName="node" presStyleLbl="revTx" presStyleIdx="2" presStyleCnt="3">
        <dgm:presLayoutVars>
          <dgm:bulletEnabled val="1"/>
        </dgm:presLayoutVars>
      </dgm:prSet>
      <dgm:spPr/>
    </dgm:pt>
    <dgm:pt modelId="{BB3062DB-0340-438A-A96C-4467591363A5}" type="pres">
      <dgm:prSet presAssocID="{D9FB5D08-5E17-4EE2-8DCD-65C8C8DEFA0E}" presName="sibTrans" presStyleLbl="node1" presStyleIdx="2" presStyleCnt="3"/>
      <dgm:spPr/>
    </dgm:pt>
  </dgm:ptLst>
  <dgm:cxnLst>
    <dgm:cxn modelId="{12DA2D19-3C1D-4382-B06C-AE2439876FAB}" type="presOf" srcId="{D9FB5D08-5E17-4EE2-8DCD-65C8C8DEFA0E}" destId="{BB3062DB-0340-438A-A96C-4467591363A5}" srcOrd="0" destOrd="0" presId="urn:microsoft.com/office/officeart/2005/8/layout/cycle1"/>
    <dgm:cxn modelId="{31F4483E-DABA-43A5-8F7E-4BAF84A90499}" type="presOf" srcId="{5236450D-5A88-4744-85CB-E6E48EF6D21F}" destId="{BD8825E8-B0E0-470D-B240-FE7349372673}" srcOrd="0" destOrd="0" presId="urn:microsoft.com/office/officeart/2005/8/layout/cycle1"/>
    <dgm:cxn modelId="{71574D62-B717-4775-A8C1-1BA840AC4519}" type="presOf" srcId="{68F7F0D2-E673-4390-B8D2-6F3C9DDB3B79}" destId="{2066B4FE-1ACD-460D-8BA6-ADA05821B249}" srcOrd="0" destOrd="0" presId="urn:microsoft.com/office/officeart/2005/8/layout/cycle1"/>
    <dgm:cxn modelId="{9CB8A564-CABD-4838-87A0-F129C3CDF2C2}" type="presOf" srcId="{F3D985F2-FDCC-45FE-84F7-55D5B0EDC142}" destId="{BC2439E7-5E68-4AD8-8E5A-1BA36A6AF68E}" srcOrd="0" destOrd="0" presId="urn:microsoft.com/office/officeart/2005/8/layout/cycle1"/>
    <dgm:cxn modelId="{DE267D4E-472F-49F5-8F50-81FFE52E97D2}" type="presOf" srcId="{28E61287-23FC-47BB-9CD2-37E6FAE9E193}" destId="{D88C8D5C-771C-4AEB-86DB-28DC6022AB0B}" srcOrd="0" destOrd="0" presId="urn:microsoft.com/office/officeart/2005/8/layout/cycle1"/>
    <dgm:cxn modelId="{88C25B87-1522-496C-949B-B1EE429DDEC5}" srcId="{28E61287-23FC-47BB-9CD2-37E6FAE9E193}" destId="{E9DF98FF-4EFE-4E7F-88F4-DE5CADA4312E}" srcOrd="1" destOrd="0" parTransId="{1FCDCBB8-DF66-4493-AB75-6882822761D5}" sibTransId="{3DA4BD1E-DD0B-4861-8D9E-3B217E5AB0DC}"/>
    <dgm:cxn modelId="{F7FAE3D2-A719-4825-B7BB-2B840DD377E9}" srcId="{28E61287-23FC-47BB-9CD2-37E6FAE9E193}" destId="{F3D985F2-FDCC-45FE-84F7-55D5B0EDC142}" srcOrd="0" destOrd="0" parTransId="{01C10E67-F64D-4354-AFCC-09422BF4E1EC}" sibTransId="{5236450D-5A88-4744-85CB-E6E48EF6D21F}"/>
    <dgm:cxn modelId="{288F2BDF-B987-4300-8C65-1E4D188652A4}" srcId="{28E61287-23FC-47BB-9CD2-37E6FAE9E193}" destId="{68F7F0D2-E673-4390-B8D2-6F3C9DDB3B79}" srcOrd="2" destOrd="0" parTransId="{81440D5B-CC55-4EB4-AE2A-5080F9EF8D6E}" sibTransId="{D9FB5D08-5E17-4EE2-8DCD-65C8C8DEFA0E}"/>
    <dgm:cxn modelId="{CA8425F9-27AF-421E-98A3-E7625F6F93DF}" type="presOf" srcId="{3DA4BD1E-DD0B-4861-8D9E-3B217E5AB0DC}" destId="{EB04868A-C4B0-4344-A972-9196631D370A}" srcOrd="0" destOrd="0" presId="urn:microsoft.com/office/officeart/2005/8/layout/cycle1"/>
    <dgm:cxn modelId="{95B610FA-ADA8-469B-8A47-A42A7633A124}" type="presOf" srcId="{E9DF98FF-4EFE-4E7F-88F4-DE5CADA4312E}" destId="{9936B701-3833-4C3F-B889-0EF19FDA5152}" srcOrd="0" destOrd="0" presId="urn:microsoft.com/office/officeart/2005/8/layout/cycle1"/>
    <dgm:cxn modelId="{067E3C67-864D-4EA1-8D49-2798E3546DFC}" type="presParOf" srcId="{D88C8D5C-771C-4AEB-86DB-28DC6022AB0B}" destId="{9808AFC9-01CB-408E-9BB3-194858DFF51D}" srcOrd="0" destOrd="0" presId="urn:microsoft.com/office/officeart/2005/8/layout/cycle1"/>
    <dgm:cxn modelId="{D8E8D592-1599-4AF7-932A-67E27EA8360B}" type="presParOf" srcId="{D88C8D5C-771C-4AEB-86DB-28DC6022AB0B}" destId="{BC2439E7-5E68-4AD8-8E5A-1BA36A6AF68E}" srcOrd="1" destOrd="0" presId="urn:microsoft.com/office/officeart/2005/8/layout/cycle1"/>
    <dgm:cxn modelId="{FE785132-2246-484F-B12D-52117870895E}" type="presParOf" srcId="{D88C8D5C-771C-4AEB-86DB-28DC6022AB0B}" destId="{BD8825E8-B0E0-470D-B240-FE7349372673}" srcOrd="2" destOrd="0" presId="urn:microsoft.com/office/officeart/2005/8/layout/cycle1"/>
    <dgm:cxn modelId="{611FEBC2-89C3-4CF9-9358-001141D09A9F}" type="presParOf" srcId="{D88C8D5C-771C-4AEB-86DB-28DC6022AB0B}" destId="{01852A22-D47D-4F50-BECF-000CC0A0EAB8}" srcOrd="3" destOrd="0" presId="urn:microsoft.com/office/officeart/2005/8/layout/cycle1"/>
    <dgm:cxn modelId="{BF125760-8DE7-4FD1-9198-28C04B610125}" type="presParOf" srcId="{D88C8D5C-771C-4AEB-86DB-28DC6022AB0B}" destId="{9936B701-3833-4C3F-B889-0EF19FDA5152}" srcOrd="4" destOrd="0" presId="urn:microsoft.com/office/officeart/2005/8/layout/cycle1"/>
    <dgm:cxn modelId="{FF284BC9-F47B-4C4B-BAFB-03B4ECAE4031}" type="presParOf" srcId="{D88C8D5C-771C-4AEB-86DB-28DC6022AB0B}" destId="{EB04868A-C4B0-4344-A972-9196631D370A}" srcOrd="5" destOrd="0" presId="urn:microsoft.com/office/officeart/2005/8/layout/cycle1"/>
    <dgm:cxn modelId="{01580FA4-CE25-487B-9685-3F7BB3003028}" type="presParOf" srcId="{D88C8D5C-771C-4AEB-86DB-28DC6022AB0B}" destId="{63FEE9C2-DAB5-4F7C-A590-EA9A3C1987CE}" srcOrd="6" destOrd="0" presId="urn:microsoft.com/office/officeart/2005/8/layout/cycle1"/>
    <dgm:cxn modelId="{92FA234B-1701-4F79-9E53-69BBBE700A20}" type="presParOf" srcId="{D88C8D5C-771C-4AEB-86DB-28DC6022AB0B}" destId="{2066B4FE-1ACD-460D-8BA6-ADA05821B249}" srcOrd="7" destOrd="0" presId="urn:microsoft.com/office/officeart/2005/8/layout/cycle1"/>
    <dgm:cxn modelId="{FF40E94F-862E-4DA8-B388-ABB33578C027}" type="presParOf" srcId="{D88C8D5C-771C-4AEB-86DB-28DC6022AB0B}" destId="{BB3062DB-0340-438A-A96C-4467591363A5}"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E61287-23FC-47BB-9CD2-37E6FAE9E193}" type="doc">
      <dgm:prSet loTypeId="urn:microsoft.com/office/officeart/2005/8/layout/cycle3" loCatId="cycle" qsTypeId="urn:microsoft.com/office/officeart/2005/8/quickstyle/simple4" qsCatId="simple" csTypeId="urn:microsoft.com/office/officeart/2005/8/colors/colorful5" csCatId="colorful" phldr="1"/>
      <dgm:spPr/>
      <dgm:t>
        <a:bodyPr/>
        <a:lstStyle/>
        <a:p>
          <a:endParaRPr lang="it-IT"/>
        </a:p>
      </dgm:t>
    </dgm:pt>
    <dgm:pt modelId="{F3D985F2-FDCC-45FE-84F7-55D5B0EDC142}">
      <dgm:prSet phldrT="[Testo]" phldr="0"/>
      <dgm:spPr/>
      <dgm:t>
        <a:bodyPr/>
        <a:lstStyle/>
        <a:p>
          <a:pPr rtl="0"/>
          <a:r>
            <a:rPr lang="en-GB" b="0" dirty="0">
              <a:latin typeface="Calibri"/>
              <a:ea typeface="Calibri"/>
              <a:cs typeface="Calibri"/>
              <a:sym typeface="Calibri"/>
            </a:rPr>
            <a:t>Generation and Collection</a:t>
          </a:r>
          <a:endParaRPr lang="it-IT" b="0" dirty="0">
            <a:latin typeface="Libre Franklin"/>
          </a:endParaRPr>
        </a:p>
      </dgm:t>
    </dgm:pt>
    <dgm:pt modelId="{01C10E67-F64D-4354-AFCC-09422BF4E1EC}" type="parTrans" cxnId="{F7FAE3D2-A719-4825-B7BB-2B840DD377E9}">
      <dgm:prSet/>
      <dgm:spPr/>
      <dgm:t>
        <a:bodyPr/>
        <a:lstStyle/>
        <a:p>
          <a:endParaRPr lang="it-IT"/>
        </a:p>
      </dgm:t>
    </dgm:pt>
    <dgm:pt modelId="{5236450D-5A88-4744-85CB-E6E48EF6D21F}" type="sibTrans" cxnId="{F7FAE3D2-A719-4825-B7BB-2B840DD377E9}">
      <dgm:prSet/>
      <dgm:spPr/>
      <dgm:t>
        <a:bodyPr/>
        <a:lstStyle/>
        <a:p>
          <a:endParaRPr lang="it-IT"/>
        </a:p>
      </dgm:t>
    </dgm:pt>
    <dgm:pt modelId="{68F7F0D2-E673-4390-B8D2-6F3C9DDB3B79}">
      <dgm:prSet phldrT="[Testo]" phldr="0"/>
      <dgm:spPr/>
      <dgm:t>
        <a:bodyPr/>
        <a:lstStyle/>
        <a:p>
          <a:r>
            <a:rPr lang="en-GB" b="1" dirty="0">
              <a:latin typeface="Calibri"/>
              <a:ea typeface="Calibri"/>
              <a:cs typeface="Calibri"/>
            </a:rPr>
            <a:t>Quality</a:t>
          </a:r>
          <a:endParaRPr lang="en-GB" dirty="0">
            <a:latin typeface="Calibri"/>
            <a:ea typeface="Calibri"/>
            <a:cs typeface="Calibri"/>
          </a:endParaRPr>
        </a:p>
      </dgm:t>
    </dgm:pt>
    <dgm:pt modelId="{81440D5B-CC55-4EB4-AE2A-5080F9EF8D6E}" type="parTrans" cxnId="{288F2BDF-B987-4300-8C65-1E4D188652A4}">
      <dgm:prSet/>
      <dgm:spPr/>
      <dgm:t>
        <a:bodyPr/>
        <a:lstStyle/>
        <a:p>
          <a:endParaRPr lang="it-IT"/>
        </a:p>
      </dgm:t>
    </dgm:pt>
    <dgm:pt modelId="{D9FB5D08-5E17-4EE2-8DCD-65C8C8DEFA0E}" type="sibTrans" cxnId="{288F2BDF-B987-4300-8C65-1E4D188652A4}">
      <dgm:prSet/>
      <dgm:spPr/>
      <dgm:t>
        <a:bodyPr/>
        <a:lstStyle/>
        <a:p>
          <a:endParaRPr lang="it-IT"/>
        </a:p>
      </dgm:t>
    </dgm:pt>
    <dgm:pt modelId="{2445F0DD-DE98-4D63-BA96-DC6C9513FE54}">
      <dgm:prSet phldrT="[Testo]" phldr="0"/>
      <dgm:spPr/>
      <dgm:t>
        <a:bodyPr/>
        <a:lstStyle/>
        <a:p>
          <a:r>
            <a:rPr lang="en-GB" b="1" dirty="0">
              <a:latin typeface="Calibri"/>
              <a:ea typeface="Calibri"/>
              <a:cs typeface="Calibri"/>
              <a:sym typeface="Calibri"/>
            </a:rPr>
            <a:t>Standardization</a:t>
          </a:r>
          <a:endParaRPr lang="it-IT" b="1" dirty="0"/>
        </a:p>
      </dgm:t>
    </dgm:pt>
    <dgm:pt modelId="{F94F1E5C-ABDD-446A-9352-E0174EE40B53}" type="parTrans" cxnId="{DE0BC461-9C74-4287-B8F5-545C23E03E47}">
      <dgm:prSet/>
      <dgm:spPr/>
      <dgm:t>
        <a:bodyPr/>
        <a:lstStyle/>
        <a:p>
          <a:endParaRPr lang="it-IT"/>
        </a:p>
      </dgm:t>
    </dgm:pt>
    <dgm:pt modelId="{52ABFA43-F370-47B4-8C47-4F3ABE4684F8}" type="sibTrans" cxnId="{DE0BC461-9C74-4287-B8F5-545C23E03E47}">
      <dgm:prSet/>
      <dgm:spPr/>
      <dgm:t>
        <a:bodyPr/>
        <a:lstStyle/>
        <a:p>
          <a:endParaRPr lang="it-IT"/>
        </a:p>
      </dgm:t>
    </dgm:pt>
    <dgm:pt modelId="{79E17156-A302-42E9-95AC-4B8D29109D94}">
      <dgm:prSet phldrT="[Testo]" phldr="0"/>
      <dgm:spPr/>
      <dgm:t>
        <a:bodyPr/>
        <a:lstStyle/>
        <a:p>
          <a:r>
            <a:rPr lang="en-GB" b="1" dirty="0">
              <a:latin typeface="Calibri"/>
              <a:ea typeface="Calibri"/>
              <a:cs typeface="Calibri"/>
              <a:sym typeface="Calibri"/>
            </a:rPr>
            <a:t>Harmonization</a:t>
          </a:r>
          <a:endParaRPr lang="it-IT" b="1" dirty="0" err="1"/>
        </a:p>
      </dgm:t>
    </dgm:pt>
    <dgm:pt modelId="{3C87FA44-2AB6-415D-93B3-59C21B95B8DD}" type="parTrans" cxnId="{105EE26F-D165-4DED-B134-2B9B7936B281}">
      <dgm:prSet/>
      <dgm:spPr/>
      <dgm:t>
        <a:bodyPr/>
        <a:lstStyle/>
        <a:p>
          <a:endParaRPr lang="it-IT"/>
        </a:p>
      </dgm:t>
    </dgm:pt>
    <dgm:pt modelId="{9FBC5765-1FCB-492A-B0B5-E7192A21AFC4}" type="sibTrans" cxnId="{105EE26F-D165-4DED-B134-2B9B7936B281}">
      <dgm:prSet/>
      <dgm:spPr/>
      <dgm:t>
        <a:bodyPr/>
        <a:lstStyle/>
        <a:p>
          <a:endParaRPr lang="it-IT"/>
        </a:p>
      </dgm:t>
    </dgm:pt>
    <dgm:pt modelId="{8B1480E6-D001-4DEE-8B91-AA191FE240CA}">
      <dgm:prSet phldr="0"/>
      <dgm:spPr/>
      <dgm:t>
        <a:bodyPr/>
        <a:lstStyle/>
        <a:p>
          <a:r>
            <a:rPr lang="en-GB" b="1" dirty="0">
              <a:latin typeface="Calibri"/>
              <a:ea typeface="Calibri"/>
              <a:cs typeface="Calibri"/>
              <a:sym typeface="Calibri"/>
            </a:rPr>
            <a:t>Distribution</a:t>
          </a:r>
          <a:endParaRPr lang="it-IT" b="1" dirty="0">
            <a:latin typeface="Aptos Display" panose="02110004020202020204"/>
          </a:endParaRPr>
        </a:p>
      </dgm:t>
    </dgm:pt>
    <dgm:pt modelId="{85289930-0EB6-43FC-A88E-C3E87C4435B7}" type="parTrans" cxnId="{9FE24260-1D37-4BD2-A16C-15D4D12F6FDB}">
      <dgm:prSet/>
      <dgm:spPr/>
      <dgm:t>
        <a:bodyPr/>
        <a:lstStyle/>
        <a:p>
          <a:endParaRPr lang="it-IT"/>
        </a:p>
      </dgm:t>
    </dgm:pt>
    <dgm:pt modelId="{7B2B56EB-E57B-4CB5-9870-35A3EF3195C1}" type="sibTrans" cxnId="{9FE24260-1D37-4BD2-A16C-15D4D12F6FDB}">
      <dgm:prSet/>
      <dgm:spPr/>
      <dgm:t>
        <a:bodyPr/>
        <a:lstStyle/>
        <a:p>
          <a:endParaRPr lang="it-IT"/>
        </a:p>
      </dgm:t>
    </dgm:pt>
    <dgm:pt modelId="{E9DF98FF-4EFE-4E7F-88F4-DE5CADA4312E}">
      <dgm:prSet phldr="0"/>
      <dgm:spPr/>
      <dgm:t>
        <a:bodyPr/>
        <a:lstStyle/>
        <a:p>
          <a:r>
            <a:rPr lang="en-GB" b="0" dirty="0">
              <a:latin typeface="Calibri"/>
              <a:ea typeface="Calibri"/>
              <a:cs typeface="Calibri"/>
              <a:sym typeface="Calibri"/>
            </a:rPr>
            <a:t>Storage</a:t>
          </a:r>
        </a:p>
      </dgm:t>
    </dgm:pt>
    <dgm:pt modelId="{1FCDCBB8-DF66-4493-AB75-6882822761D5}" type="parTrans" cxnId="{88C25B87-1522-496C-949B-B1EE429DDEC5}">
      <dgm:prSet/>
      <dgm:spPr/>
    </dgm:pt>
    <dgm:pt modelId="{3DA4BD1E-DD0B-4861-8D9E-3B217E5AB0DC}" type="sibTrans" cxnId="{88C25B87-1522-496C-949B-B1EE429DDEC5}">
      <dgm:prSet/>
      <dgm:spPr/>
    </dgm:pt>
    <dgm:pt modelId="{AEE034ED-8A6D-4829-9621-EF7C3A7B8AEC}">
      <dgm:prSet phldr="0"/>
      <dgm:spPr/>
      <dgm:t>
        <a:bodyPr/>
        <a:lstStyle/>
        <a:p>
          <a:pPr rtl="0"/>
          <a:r>
            <a:rPr lang="en-GB" b="1" dirty="0">
              <a:latin typeface="Calibri"/>
              <a:ea typeface="Calibri"/>
              <a:cs typeface="Calibri"/>
              <a:sym typeface="Calibri"/>
            </a:rPr>
            <a:t>Integration</a:t>
          </a:r>
          <a:endParaRPr lang="it-IT" b="1" dirty="0">
            <a:latin typeface="Aptos Display" panose="02110004020202020204"/>
            <a:ea typeface="Calibri"/>
            <a:cs typeface="Calibri"/>
            <a:sym typeface="Calibri"/>
          </a:endParaRPr>
        </a:p>
      </dgm:t>
    </dgm:pt>
    <dgm:pt modelId="{35C2D605-82C6-4960-8B5C-C645B4CA6725}" type="parTrans" cxnId="{4DBC4633-CCC0-49DC-9C20-9B8E6BA5BF7C}">
      <dgm:prSet/>
      <dgm:spPr/>
    </dgm:pt>
    <dgm:pt modelId="{AA023CED-3EEB-4274-993F-CBB88ED48EE6}" type="sibTrans" cxnId="{4DBC4633-CCC0-49DC-9C20-9B8E6BA5BF7C}">
      <dgm:prSet/>
      <dgm:spPr/>
    </dgm:pt>
    <dgm:pt modelId="{5548B69F-DE8F-455B-A127-E7DF48251248}">
      <dgm:prSet phldr="0"/>
      <dgm:spPr/>
      <dgm:t>
        <a:bodyPr/>
        <a:lstStyle/>
        <a:p>
          <a:r>
            <a:rPr lang="en-GB" b="0" dirty="0">
              <a:latin typeface="Calibri"/>
              <a:ea typeface="Calibri"/>
              <a:cs typeface="Calibri"/>
            </a:rPr>
            <a:t>Processing</a:t>
          </a:r>
          <a:endParaRPr lang="it-IT" dirty="0"/>
        </a:p>
      </dgm:t>
    </dgm:pt>
    <dgm:pt modelId="{AA605839-19A0-4D7E-92F1-6665A1782715}" type="parTrans" cxnId="{C2D5C76C-FE50-445F-9177-7B003EF7E98F}">
      <dgm:prSet/>
      <dgm:spPr/>
    </dgm:pt>
    <dgm:pt modelId="{86138780-E930-4CC9-90F0-B880197D903E}" type="sibTrans" cxnId="{C2D5C76C-FE50-445F-9177-7B003EF7E98F}">
      <dgm:prSet/>
      <dgm:spPr/>
    </dgm:pt>
    <dgm:pt modelId="{453B2B8A-D6B0-49D6-8BFE-2F3D26E34502}">
      <dgm:prSet phldr="0"/>
      <dgm:spPr/>
      <dgm:t>
        <a:bodyPr/>
        <a:lstStyle/>
        <a:p>
          <a:r>
            <a:rPr lang="en-GB" b="0" dirty="0">
              <a:latin typeface="Calibri"/>
              <a:ea typeface="Calibri"/>
              <a:cs typeface="Calibri"/>
              <a:sym typeface="Calibri"/>
            </a:rPr>
            <a:t>Policies</a:t>
          </a:r>
          <a:endParaRPr lang="en-GB" b="1" dirty="0">
            <a:latin typeface="Calibri"/>
            <a:ea typeface="Calibri"/>
            <a:cs typeface="Calibri"/>
            <a:sym typeface="Calibri"/>
          </a:endParaRPr>
        </a:p>
      </dgm:t>
    </dgm:pt>
    <dgm:pt modelId="{9F2B3FE8-83F6-4942-A787-ADD07AA6E4A0}" type="parTrans" cxnId="{85FA9EC1-C447-4334-9C8B-96E42ADAECA6}">
      <dgm:prSet/>
      <dgm:spPr/>
    </dgm:pt>
    <dgm:pt modelId="{F73BE04D-E2F5-4B7B-AFE7-DF3769817173}" type="sibTrans" cxnId="{85FA9EC1-C447-4334-9C8B-96E42ADAECA6}">
      <dgm:prSet/>
      <dgm:spPr/>
    </dgm:pt>
    <dgm:pt modelId="{EAD8A85B-7137-425F-8C57-2E3B5B81663B}">
      <dgm:prSet phldr="0"/>
      <dgm:spPr/>
      <dgm:t>
        <a:bodyPr/>
        <a:lstStyle/>
        <a:p>
          <a:r>
            <a:rPr lang="en-GB" b="1" dirty="0">
              <a:latin typeface="Calibri"/>
              <a:ea typeface="Calibri"/>
              <a:cs typeface="Calibri"/>
              <a:sym typeface="Calibri"/>
            </a:rPr>
            <a:t>Security</a:t>
          </a:r>
        </a:p>
      </dgm:t>
    </dgm:pt>
    <dgm:pt modelId="{FC41B8F1-D1F0-4663-95CB-73AAA886B940}" type="parTrans" cxnId="{91E29A72-E144-4B55-A0F8-C0F641639069}">
      <dgm:prSet/>
      <dgm:spPr/>
    </dgm:pt>
    <dgm:pt modelId="{C3751E97-E08B-40FB-B8A6-C0417C43C40A}" type="sibTrans" cxnId="{91E29A72-E144-4B55-A0F8-C0F641639069}">
      <dgm:prSet/>
      <dgm:spPr/>
    </dgm:pt>
    <dgm:pt modelId="{CB2328AC-A6B3-4827-9294-80264ECC8D18}">
      <dgm:prSet phldr="0"/>
      <dgm:spPr/>
      <dgm:t>
        <a:bodyPr/>
        <a:lstStyle/>
        <a:p>
          <a:r>
            <a:rPr lang="en-GB" b="0" dirty="0">
              <a:latin typeface="Calibri"/>
              <a:ea typeface="Calibri"/>
              <a:cs typeface="Calibri"/>
              <a:sym typeface="Calibri"/>
            </a:rPr>
            <a:t>Maintenance</a:t>
          </a:r>
          <a:endParaRPr lang="en-GB" b="1" dirty="0">
            <a:latin typeface="Calibri"/>
            <a:ea typeface="Calibri"/>
            <a:cs typeface="Calibri"/>
            <a:sym typeface="Calibri"/>
          </a:endParaRPr>
        </a:p>
      </dgm:t>
    </dgm:pt>
    <dgm:pt modelId="{A51705F0-345D-4D7E-990A-438A40C6C938}" type="parTrans" cxnId="{17E69D3A-BCEE-4DAB-8596-01986A46CEAC}">
      <dgm:prSet/>
      <dgm:spPr/>
    </dgm:pt>
    <dgm:pt modelId="{CD55DEA4-B62E-47BB-9C27-74097E4EB264}" type="sibTrans" cxnId="{17E69D3A-BCEE-4DAB-8596-01986A46CEAC}">
      <dgm:prSet/>
      <dgm:spPr/>
    </dgm:pt>
    <dgm:pt modelId="{51CF86FC-66D3-4DB2-A3C9-798EA28CE4B9}" type="pres">
      <dgm:prSet presAssocID="{28E61287-23FC-47BB-9CD2-37E6FAE9E193}" presName="Name0" presStyleCnt="0">
        <dgm:presLayoutVars>
          <dgm:dir/>
          <dgm:resizeHandles val="exact"/>
        </dgm:presLayoutVars>
      </dgm:prSet>
      <dgm:spPr/>
    </dgm:pt>
    <dgm:pt modelId="{00F219DD-9157-457B-9F86-E819D752EAC6}" type="pres">
      <dgm:prSet presAssocID="{28E61287-23FC-47BB-9CD2-37E6FAE9E193}" presName="cycle" presStyleCnt="0"/>
      <dgm:spPr/>
    </dgm:pt>
    <dgm:pt modelId="{4365E5C6-74E5-4391-AF26-39FF02385F1F}" type="pres">
      <dgm:prSet presAssocID="{F3D985F2-FDCC-45FE-84F7-55D5B0EDC142}" presName="nodeFirstNode" presStyleLbl="node1" presStyleIdx="0" presStyleCnt="11">
        <dgm:presLayoutVars>
          <dgm:bulletEnabled val="1"/>
        </dgm:presLayoutVars>
      </dgm:prSet>
      <dgm:spPr/>
    </dgm:pt>
    <dgm:pt modelId="{235722EB-1C19-4CB6-8161-320B5A924665}" type="pres">
      <dgm:prSet presAssocID="{5236450D-5A88-4744-85CB-E6E48EF6D21F}" presName="sibTransFirstNode" presStyleLbl="bgShp" presStyleIdx="0" presStyleCnt="1"/>
      <dgm:spPr/>
    </dgm:pt>
    <dgm:pt modelId="{925EA1B0-2575-48FD-B658-08CBC70DBA63}" type="pres">
      <dgm:prSet presAssocID="{E9DF98FF-4EFE-4E7F-88F4-DE5CADA4312E}" presName="nodeFollowingNodes" presStyleLbl="node1" presStyleIdx="1" presStyleCnt="11">
        <dgm:presLayoutVars>
          <dgm:bulletEnabled val="1"/>
        </dgm:presLayoutVars>
      </dgm:prSet>
      <dgm:spPr/>
    </dgm:pt>
    <dgm:pt modelId="{5BCCF80B-1B2C-4468-B36A-1D58152FA4AB}" type="pres">
      <dgm:prSet presAssocID="{68F7F0D2-E673-4390-B8D2-6F3C9DDB3B79}" presName="nodeFollowingNodes" presStyleLbl="node1" presStyleIdx="2" presStyleCnt="11">
        <dgm:presLayoutVars>
          <dgm:bulletEnabled val="1"/>
        </dgm:presLayoutVars>
      </dgm:prSet>
      <dgm:spPr/>
    </dgm:pt>
    <dgm:pt modelId="{6B255726-2343-43CD-8ACE-37B58EC4CCEF}" type="pres">
      <dgm:prSet presAssocID="{CB2328AC-A6B3-4827-9294-80264ECC8D18}" presName="nodeFollowingNodes" presStyleLbl="node1" presStyleIdx="3" presStyleCnt="11">
        <dgm:presLayoutVars>
          <dgm:bulletEnabled val="1"/>
        </dgm:presLayoutVars>
      </dgm:prSet>
      <dgm:spPr/>
    </dgm:pt>
    <dgm:pt modelId="{2736F6C1-C48A-480E-9475-10EAE4EA5219}" type="pres">
      <dgm:prSet presAssocID="{453B2B8A-D6B0-49D6-8BFE-2F3D26E34502}" presName="nodeFollowingNodes" presStyleLbl="node1" presStyleIdx="4" presStyleCnt="11">
        <dgm:presLayoutVars>
          <dgm:bulletEnabled val="1"/>
        </dgm:presLayoutVars>
      </dgm:prSet>
      <dgm:spPr/>
    </dgm:pt>
    <dgm:pt modelId="{F8D887DC-C9F3-4BDD-9B99-E47B6A60D30A}" type="pres">
      <dgm:prSet presAssocID="{2445F0DD-DE98-4D63-BA96-DC6C9513FE54}" presName="nodeFollowingNodes" presStyleLbl="node1" presStyleIdx="5" presStyleCnt="11">
        <dgm:presLayoutVars>
          <dgm:bulletEnabled val="1"/>
        </dgm:presLayoutVars>
      </dgm:prSet>
      <dgm:spPr/>
    </dgm:pt>
    <dgm:pt modelId="{8EA33796-114A-4ED6-8D3D-66C29733F81F}" type="pres">
      <dgm:prSet presAssocID="{79E17156-A302-42E9-95AC-4B8D29109D94}" presName="nodeFollowingNodes" presStyleLbl="node1" presStyleIdx="6" presStyleCnt="11">
        <dgm:presLayoutVars>
          <dgm:bulletEnabled val="1"/>
        </dgm:presLayoutVars>
      </dgm:prSet>
      <dgm:spPr/>
    </dgm:pt>
    <dgm:pt modelId="{2AE64CDA-AD07-4E9E-A883-0538F4654039}" type="pres">
      <dgm:prSet presAssocID="{AEE034ED-8A6D-4829-9621-EF7C3A7B8AEC}" presName="nodeFollowingNodes" presStyleLbl="node1" presStyleIdx="7" presStyleCnt="11">
        <dgm:presLayoutVars>
          <dgm:bulletEnabled val="1"/>
        </dgm:presLayoutVars>
      </dgm:prSet>
      <dgm:spPr/>
    </dgm:pt>
    <dgm:pt modelId="{01F56205-65EA-44AE-AC63-58BA47AED485}" type="pres">
      <dgm:prSet presAssocID="{8B1480E6-D001-4DEE-8B91-AA191FE240CA}" presName="nodeFollowingNodes" presStyleLbl="node1" presStyleIdx="8" presStyleCnt="11">
        <dgm:presLayoutVars>
          <dgm:bulletEnabled val="1"/>
        </dgm:presLayoutVars>
      </dgm:prSet>
      <dgm:spPr/>
    </dgm:pt>
    <dgm:pt modelId="{0F4B6422-365E-46BE-A11D-9FAE4056AB86}" type="pres">
      <dgm:prSet presAssocID="{EAD8A85B-7137-425F-8C57-2E3B5B81663B}" presName="nodeFollowingNodes" presStyleLbl="node1" presStyleIdx="9" presStyleCnt="11">
        <dgm:presLayoutVars>
          <dgm:bulletEnabled val="1"/>
        </dgm:presLayoutVars>
      </dgm:prSet>
      <dgm:spPr/>
    </dgm:pt>
    <dgm:pt modelId="{F4218EE2-3F04-46FC-B570-D3EF7512D9B8}" type="pres">
      <dgm:prSet presAssocID="{5548B69F-DE8F-455B-A127-E7DF48251248}" presName="nodeFollowingNodes" presStyleLbl="node1" presStyleIdx="10" presStyleCnt="11">
        <dgm:presLayoutVars>
          <dgm:bulletEnabled val="1"/>
        </dgm:presLayoutVars>
      </dgm:prSet>
      <dgm:spPr/>
    </dgm:pt>
  </dgm:ptLst>
  <dgm:cxnLst>
    <dgm:cxn modelId="{35927701-BECC-478A-87D9-E3DCF7E54244}" type="presOf" srcId="{E9DF98FF-4EFE-4E7F-88F4-DE5CADA4312E}" destId="{925EA1B0-2575-48FD-B658-08CBC70DBA63}" srcOrd="0" destOrd="0" presId="urn:microsoft.com/office/officeart/2005/8/layout/cycle3"/>
    <dgm:cxn modelId="{D606FC03-E048-45BB-8F8C-8EBC7C4A9455}" type="presOf" srcId="{CB2328AC-A6B3-4827-9294-80264ECC8D18}" destId="{6B255726-2343-43CD-8ACE-37B58EC4CCEF}" srcOrd="0" destOrd="0" presId="urn:microsoft.com/office/officeart/2005/8/layout/cycle3"/>
    <dgm:cxn modelId="{521C1714-24E2-4ED0-9E74-E4E59AD7FCBC}" type="presOf" srcId="{F3D985F2-FDCC-45FE-84F7-55D5B0EDC142}" destId="{4365E5C6-74E5-4391-AF26-39FF02385F1F}" srcOrd="0" destOrd="0" presId="urn:microsoft.com/office/officeart/2005/8/layout/cycle3"/>
    <dgm:cxn modelId="{A1B4B215-1733-4DB6-BC26-352CD148979B}" type="presOf" srcId="{5236450D-5A88-4744-85CB-E6E48EF6D21F}" destId="{235722EB-1C19-4CB6-8161-320B5A924665}" srcOrd="0" destOrd="0" presId="urn:microsoft.com/office/officeart/2005/8/layout/cycle3"/>
    <dgm:cxn modelId="{FE138D2D-477D-4CCB-8B14-0911FEBE9DE5}" type="presOf" srcId="{68F7F0D2-E673-4390-B8D2-6F3C9DDB3B79}" destId="{5BCCF80B-1B2C-4468-B36A-1D58152FA4AB}" srcOrd="0" destOrd="0" presId="urn:microsoft.com/office/officeart/2005/8/layout/cycle3"/>
    <dgm:cxn modelId="{4DBC4633-CCC0-49DC-9C20-9B8E6BA5BF7C}" srcId="{28E61287-23FC-47BB-9CD2-37E6FAE9E193}" destId="{AEE034ED-8A6D-4829-9621-EF7C3A7B8AEC}" srcOrd="7" destOrd="0" parTransId="{35C2D605-82C6-4960-8B5C-C645B4CA6725}" sibTransId="{AA023CED-3EEB-4274-993F-CBB88ED48EE6}"/>
    <dgm:cxn modelId="{F6894F36-A282-4877-A3E6-F04EDF7A4AFB}" type="presOf" srcId="{5548B69F-DE8F-455B-A127-E7DF48251248}" destId="{F4218EE2-3F04-46FC-B570-D3EF7512D9B8}" srcOrd="0" destOrd="0" presId="urn:microsoft.com/office/officeart/2005/8/layout/cycle3"/>
    <dgm:cxn modelId="{17E69D3A-BCEE-4DAB-8596-01986A46CEAC}" srcId="{28E61287-23FC-47BB-9CD2-37E6FAE9E193}" destId="{CB2328AC-A6B3-4827-9294-80264ECC8D18}" srcOrd="3" destOrd="0" parTransId="{A51705F0-345D-4D7E-990A-438A40C6C938}" sibTransId="{CD55DEA4-B62E-47BB-9C27-74097E4EB264}"/>
    <dgm:cxn modelId="{75501960-9F5E-4279-B1FC-DD86447B5943}" type="presOf" srcId="{28E61287-23FC-47BB-9CD2-37E6FAE9E193}" destId="{51CF86FC-66D3-4DB2-A3C9-798EA28CE4B9}" srcOrd="0" destOrd="0" presId="urn:microsoft.com/office/officeart/2005/8/layout/cycle3"/>
    <dgm:cxn modelId="{9FE24260-1D37-4BD2-A16C-15D4D12F6FDB}" srcId="{28E61287-23FC-47BB-9CD2-37E6FAE9E193}" destId="{8B1480E6-D001-4DEE-8B91-AA191FE240CA}" srcOrd="8" destOrd="0" parTransId="{85289930-0EB6-43FC-A88E-C3E87C4435B7}" sibTransId="{7B2B56EB-E57B-4CB5-9870-35A3EF3195C1}"/>
    <dgm:cxn modelId="{DE0BC461-9C74-4287-B8F5-545C23E03E47}" srcId="{28E61287-23FC-47BB-9CD2-37E6FAE9E193}" destId="{2445F0DD-DE98-4D63-BA96-DC6C9513FE54}" srcOrd="5" destOrd="0" parTransId="{F94F1E5C-ABDD-446A-9352-E0174EE40B53}" sibTransId="{52ABFA43-F370-47B4-8C47-4F3ABE4684F8}"/>
    <dgm:cxn modelId="{B2359148-35B9-4A3F-8C5D-ADD2C92B2112}" type="presOf" srcId="{8B1480E6-D001-4DEE-8B91-AA191FE240CA}" destId="{01F56205-65EA-44AE-AC63-58BA47AED485}" srcOrd="0" destOrd="0" presId="urn:microsoft.com/office/officeart/2005/8/layout/cycle3"/>
    <dgm:cxn modelId="{C2D5C76C-FE50-445F-9177-7B003EF7E98F}" srcId="{28E61287-23FC-47BB-9CD2-37E6FAE9E193}" destId="{5548B69F-DE8F-455B-A127-E7DF48251248}" srcOrd="10" destOrd="0" parTransId="{AA605839-19A0-4D7E-92F1-6665A1782715}" sibTransId="{86138780-E930-4CC9-90F0-B880197D903E}"/>
    <dgm:cxn modelId="{105EE26F-D165-4DED-B134-2B9B7936B281}" srcId="{28E61287-23FC-47BB-9CD2-37E6FAE9E193}" destId="{79E17156-A302-42E9-95AC-4B8D29109D94}" srcOrd="6" destOrd="0" parTransId="{3C87FA44-2AB6-415D-93B3-59C21B95B8DD}" sibTransId="{9FBC5765-1FCB-492A-B0B5-E7192A21AFC4}"/>
    <dgm:cxn modelId="{91E29A72-E144-4B55-A0F8-C0F641639069}" srcId="{28E61287-23FC-47BB-9CD2-37E6FAE9E193}" destId="{EAD8A85B-7137-425F-8C57-2E3B5B81663B}" srcOrd="9" destOrd="0" parTransId="{FC41B8F1-D1F0-4663-95CB-73AAA886B940}" sibTransId="{C3751E97-E08B-40FB-B8A6-C0417C43C40A}"/>
    <dgm:cxn modelId="{12C5FA73-EBCF-469F-B337-E6FC953A3D2E}" type="presOf" srcId="{79E17156-A302-42E9-95AC-4B8D29109D94}" destId="{8EA33796-114A-4ED6-8D3D-66C29733F81F}" srcOrd="0" destOrd="0" presId="urn:microsoft.com/office/officeart/2005/8/layout/cycle3"/>
    <dgm:cxn modelId="{8B5C8184-FEF4-4EE0-8D15-4C45B29A8101}" type="presOf" srcId="{453B2B8A-D6B0-49D6-8BFE-2F3D26E34502}" destId="{2736F6C1-C48A-480E-9475-10EAE4EA5219}" srcOrd="0" destOrd="0" presId="urn:microsoft.com/office/officeart/2005/8/layout/cycle3"/>
    <dgm:cxn modelId="{88C25B87-1522-496C-949B-B1EE429DDEC5}" srcId="{28E61287-23FC-47BB-9CD2-37E6FAE9E193}" destId="{E9DF98FF-4EFE-4E7F-88F4-DE5CADA4312E}" srcOrd="1" destOrd="0" parTransId="{1FCDCBB8-DF66-4493-AB75-6882822761D5}" sibTransId="{3DA4BD1E-DD0B-4861-8D9E-3B217E5AB0DC}"/>
    <dgm:cxn modelId="{088656B8-D7DB-427D-AF02-94C53E3D755F}" type="presOf" srcId="{EAD8A85B-7137-425F-8C57-2E3B5B81663B}" destId="{0F4B6422-365E-46BE-A11D-9FAE4056AB86}" srcOrd="0" destOrd="0" presId="urn:microsoft.com/office/officeart/2005/8/layout/cycle3"/>
    <dgm:cxn modelId="{ABF235C0-09B6-44A4-ACB4-A809FD54D543}" type="presOf" srcId="{2445F0DD-DE98-4D63-BA96-DC6C9513FE54}" destId="{F8D887DC-C9F3-4BDD-9B99-E47B6A60D30A}" srcOrd="0" destOrd="0" presId="urn:microsoft.com/office/officeart/2005/8/layout/cycle3"/>
    <dgm:cxn modelId="{85FA9EC1-C447-4334-9C8B-96E42ADAECA6}" srcId="{28E61287-23FC-47BB-9CD2-37E6FAE9E193}" destId="{453B2B8A-D6B0-49D6-8BFE-2F3D26E34502}" srcOrd="4" destOrd="0" parTransId="{9F2B3FE8-83F6-4942-A787-ADD07AA6E4A0}" sibTransId="{F73BE04D-E2F5-4B7B-AFE7-DF3769817173}"/>
    <dgm:cxn modelId="{F7FAE3D2-A719-4825-B7BB-2B840DD377E9}" srcId="{28E61287-23FC-47BB-9CD2-37E6FAE9E193}" destId="{F3D985F2-FDCC-45FE-84F7-55D5B0EDC142}" srcOrd="0" destOrd="0" parTransId="{01C10E67-F64D-4354-AFCC-09422BF4E1EC}" sibTransId="{5236450D-5A88-4744-85CB-E6E48EF6D21F}"/>
    <dgm:cxn modelId="{3A3E95D8-3E5B-41DE-B9E2-748B42E0E902}" type="presOf" srcId="{AEE034ED-8A6D-4829-9621-EF7C3A7B8AEC}" destId="{2AE64CDA-AD07-4E9E-A883-0538F4654039}" srcOrd="0" destOrd="0" presId="urn:microsoft.com/office/officeart/2005/8/layout/cycle3"/>
    <dgm:cxn modelId="{288F2BDF-B987-4300-8C65-1E4D188652A4}" srcId="{28E61287-23FC-47BB-9CD2-37E6FAE9E193}" destId="{68F7F0D2-E673-4390-B8D2-6F3C9DDB3B79}" srcOrd="2" destOrd="0" parTransId="{81440D5B-CC55-4EB4-AE2A-5080F9EF8D6E}" sibTransId="{D9FB5D08-5E17-4EE2-8DCD-65C8C8DEFA0E}"/>
    <dgm:cxn modelId="{DB46D82D-3680-491B-9008-BD02D61FB48D}" type="presParOf" srcId="{51CF86FC-66D3-4DB2-A3C9-798EA28CE4B9}" destId="{00F219DD-9157-457B-9F86-E819D752EAC6}" srcOrd="0" destOrd="0" presId="urn:microsoft.com/office/officeart/2005/8/layout/cycle3"/>
    <dgm:cxn modelId="{72989F37-51C2-49FF-B1B3-665B8D28FB94}" type="presParOf" srcId="{00F219DD-9157-457B-9F86-E819D752EAC6}" destId="{4365E5C6-74E5-4391-AF26-39FF02385F1F}" srcOrd="0" destOrd="0" presId="urn:microsoft.com/office/officeart/2005/8/layout/cycle3"/>
    <dgm:cxn modelId="{3111A82F-F882-4ABF-8C03-7C5B15E9A386}" type="presParOf" srcId="{00F219DD-9157-457B-9F86-E819D752EAC6}" destId="{235722EB-1C19-4CB6-8161-320B5A924665}" srcOrd="1" destOrd="0" presId="urn:microsoft.com/office/officeart/2005/8/layout/cycle3"/>
    <dgm:cxn modelId="{4BA3BB0A-81B2-4B97-8538-940B840FF5B6}" type="presParOf" srcId="{00F219DD-9157-457B-9F86-E819D752EAC6}" destId="{925EA1B0-2575-48FD-B658-08CBC70DBA63}" srcOrd="2" destOrd="0" presId="urn:microsoft.com/office/officeart/2005/8/layout/cycle3"/>
    <dgm:cxn modelId="{EBA2FC66-27D0-440E-A74E-F5F92F416C31}" type="presParOf" srcId="{00F219DD-9157-457B-9F86-E819D752EAC6}" destId="{5BCCF80B-1B2C-4468-B36A-1D58152FA4AB}" srcOrd="3" destOrd="0" presId="urn:microsoft.com/office/officeart/2005/8/layout/cycle3"/>
    <dgm:cxn modelId="{6244EE0A-7515-47C4-854A-3EBE4B6AB879}" type="presParOf" srcId="{00F219DD-9157-457B-9F86-E819D752EAC6}" destId="{6B255726-2343-43CD-8ACE-37B58EC4CCEF}" srcOrd="4" destOrd="0" presId="urn:microsoft.com/office/officeart/2005/8/layout/cycle3"/>
    <dgm:cxn modelId="{2F02D8D0-3E83-49FC-9E4C-36FB21F76192}" type="presParOf" srcId="{00F219DD-9157-457B-9F86-E819D752EAC6}" destId="{2736F6C1-C48A-480E-9475-10EAE4EA5219}" srcOrd="5" destOrd="0" presId="urn:microsoft.com/office/officeart/2005/8/layout/cycle3"/>
    <dgm:cxn modelId="{5DC73AFB-BE33-422E-B0DC-2041642B8B7E}" type="presParOf" srcId="{00F219DD-9157-457B-9F86-E819D752EAC6}" destId="{F8D887DC-C9F3-4BDD-9B99-E47B6A60D30A}" srcOrd="6" destOrd="0" presId="urn:microsoft.com/office/officeart/2005/8/layout/cycle3"/>
    <dgm:cxn modelId="{3F2A61A4-029D-4B77-A45B-ACF55992357A}" type="presParOf" srcId="{00F219DD-9157-457B-9F86-E819D752EAC6}" destId="{8EA33796-114A-4ED6-8D3D-66C29733F81F}" srcOrd="7" destOrd="0" presId="urn:microsoft.com/office/officeart/2005/8/layout/cycle3"/>
    <dgm:cxn modelId="{7EC55B32-EBAE-4D1A-AF3D-5E171E9BA8AD}" type="presParOf" srcId="{00F219DD-9157-457B-9F86-E819D752EAC6}" destId="{2AE64CDA-AD07-4E9E-A883-0538F4654039}" srcOrd="8" destOrd="0" presId="urn:microsoft.com/office/officeart/2005/8/layout/cycle3"/>
    <dgm:cxn modelId="{4C0DE722-C24E-4CF8-A3F9-28FB0929DA00}" type="presParOf" srcId="{00F219DD-9157-457B-9F86-E819D752EAC6}" destId="{01F56205-65EA-44AE-AC63-58BA47AED485}" srcOrd="9" destOrd="0" presId="urn:microsoft.com/office/officeart/2005/8/layout/cycle3"/>
    <dgm:cxn modelId="{ED8CD3F9-A8F6-4088-BCD6-7DF46D493207}" type="presParOf" srcId="{00F219DD-9157-457B-9F86-E819D752EAC6}" destId="{0F4B6422-365E-46BE-A11D-9FAE4056AB86}" srcOrd="10" destOrd="0" presId="urn:microsoft.com/office/officeart/2005/8/layout/cycle3"/>
    <dgm:cxn modelId="{7C56689B-4907-4CCB-8FEE-B836877C3DAE}" type="presParOf" srcId="{00F219DD-9157-457B-9F86-E819D752EAC6}" destId="{F4218EE2-3F04-46FC-B570-D3EF7512D9B8}" srcOrd="11"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439E7-5E68-4AD8-8E5A-1BA36A6AF68E}">
      <dsp:nvSpPr>
        <dsp:cNvPr id="0" name=""/>
        <dsp:cNvSpPr/>
      </dsp:nvSpPr>
      <dsp:spPr>
        <a:xfrm>
          <a:off x="4116937" y="317823"/>
          <a:ext cx="1622115" cy="162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en-GB" sz="2600" kern="1200" dirty="0">
              <a:sym typeface="Calibri"/>
            </a:rPr>
            <a:t>Data</a:t>
          </a:r>
          <a:r>
            <a:rPr lang="en-GB" sz="2600" kern="1200" dirty="0"/>
            <a:t> Provision</a:t>
          </a:r>
          <a:endParaRPr lang="it-IT" sz="2600" kern="1200" dirty="0"/>
        </a:p>
      </dsp:txBody>
      <dsp:txXfrm>
        <a:off x="4116937" y="317823"/>
        <a:ext cx="1622115" cy="1622115"/>
      </dsp:txXfrm>
    </dsp:sp>
    <dsp:sp modelId="{BD8825E8-B0E0-470D-B240-FE7349372673}">
      <dsp:nvSpPr>
        <dsp:cNvPr id="0" name=""/>
        <dsp:cNvSpPr/>
      </dsp:nvSpPr>
      <dsp:spPr>
        <a:xfrm>
          <a:off x="1647348" y="-1018"/>
          <a:ext cx="3834255" cy="3834255"/>
        </a:xfrm>
        <a:prstGeom prst="circularArrow">
          <a:avLst>
            <a:gd name="adj1" fmla="val 8250"/>
            <a:gd name="adj2" fmla="val 576218"/>
            <a:gd name="adj3" fmla="val 2963392"/>
            <a:gd name="adj4" fmla="val 52033"/>
            <a:gd name="adj5" fmla="val 9625"/>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6B701-3833-4C3F-B889-0EF19FDA5152}">
      <dsp:nvSpPr>
        <dsp:cNvPr id="0" name=""/>
        <dsp:cNvSpPr/>
      </dsp:nvSpPr>
      <dsp:spPr>
        <a:xfrm>
          <a:off x="2753418" y="2679506"/>
          <a:ext cx="1622115" cy="162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en-GB" sz="2600" kern="1200" dirty="0">
              <a:sym typeface="Calibri"/>
            </a:rPr>
            <a:t>Data Integration</a:t>
          </a:r>
        </a:p>
      </dsp:txBody>
      <dsp:txXfrm>
        <a:off x="2753418" y="2679506"/>
        <a:ext cx="1622115" cy="1622115"/>
      </dsp:txXfrm>
    </dsp:sp>
    <dsp:sp modelId="{EB04868A-C4B0-4344-A972-9196631D370A}">
      <dsp:nvSpPr>
        <dsp:cNvPr id="0" name=""/>
        <dsp:cNvSpPr/>
      </dsp:nvSpPr>
      <dsp:spPr>
        <a:xfrm>
          <a:off x="1647348" y="-1018"/>
          <a:ext cx="3834255" cy="3834255"/>
        </a:xfrm>
        <a:prstGeom prst="circularArrow">
          <a:avLst>
            <a:gd name="adj1" fmla="val 8250"/>
            <a:gd name="adj2" fmla="val 576218"/>
            <a:gd name="adj3" fmla="val 10171749"/>
            <a:gd name="adj4" fmla="val 7260390"/>
            <a:gd name="adj5" fmla="val 9625"/>
          </a:avLst>
        </a:prstGeom>
        <a:solidFill>
          <a:schemeClr val="accent2">
            <a:shade val="50000"/>
            <a:hueOff val="-482451"/>
            <a:satOff val="5351"/>
            <a:lumOff val="3241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6B4FE-1ACD-460D-8BA6-ADA05821B249}">
      <dsp:nvSpPr>
        <dsp:cNvPr id="0" name=""/>
        <dsp:cNvSpPr/>
      </dsp:nvSpPr>
      <dsp:spPr>
        <a:xfrm>
          <a:off x="1389900" y="317823"/>
          <a:ext cx="1622115" cy="162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en-GB" sz="2600" kern="1200" dirty="0"/>
            <a:t>Data Access &amp; Reuse</a:t>
          </a:r>
        </a:p>
      </dsp:txBody>
      <dsp:txXfrm>
        <a:off x="1389900" y="317823"/>
        <a:ext cx="1622115" cy="1622115"/>
      </dsp:txXfrm>
    </dsp:sp>
    <dsp:sp modelId="{BB3062DB-0340-438A-A96C-4467591363A5}">
      <dsp:nvSpPr>
        <dsp:cNvPr id="0" name=""/>
        <dsp:cNvSpPr/>
      </dsp:nvSpPr>
      <dsp:spPr>
        <a:xfrm>
          <a:off x="1647348" y="-1018"/>
          <a:ext cx="3834255" cy="3834255"/>
        </a:xfrm>
        <a:prstGeom prst="circularArrow">
          <a:avLst>
            <a:gd name="adj1" fmla="val 8250"/>
            <a:gd name="adj2" fmla="val 576218"/>
            <a:gd name="adj3" fmla="val 16856288"/>
            <a:gd name="adj4" fmla="val 14967494"/>
            <a:gd name="adj5" fmla="val 9625"/>
          </a:avLst>
        </a:prstGeom>
        <a:solidFill>
          <a:schemeClr val="accent2">
            <a:shade val="50000"/>
            <a:hueOff val="-482451"/>
            <a:satOff val="5351"/>
            <a:lumOff val="3241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722EB-1C19-4CB6-8161-320B5A924665}">
      <dsp:nvSpPr>
        <dsp:cNvPr id="0" name=""/>
        <dsp:cNvSpPr/>
      </dsp:nvSpPr>
      <dsp:spPr>
        <a:xfrm>
          <a:off x="1156514" y="-82910"/>
          <a:ext cx="5359008" cy="5359008"/>
        </a:xfrm>
        <a:prstGeom prst="circularArrow">
          <a:avLst>
            <a:gd name="adj1" fmla="val 5544"/>
            <a:gd name="adj2" fmla="val 330680"/>
            <a:gd name="adj3" fmla="val 14941473"/>
            <a:gd name="adj4" fmla="val 16709944"/>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365E5C6-74E5-4391-AF26-39FF02385F1F}">
      <dsp:nvSpPr>
        <dsp:cNvPr id="0" name=""/>
        <dsp:cNvSpPr/>
      </dsp:nvSpPr>
      <dsp:spPr>
        <a:xfrm>
          <a:off x="3258181" y="2285"/>
          <a:ext cx="1155675" cy="57783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0" kern="1200" dirty="0">
              <a:latin typeface="Calibri"/>
              <a:ea typeface="Calibri"/>
              <a:cs typeface="Calibri"/>
              <a:sym typeface="Calibri"/>
            </a:rPr>
            <a:t>Generation and Collection</a:t>
          </a:r>
          <a:endParaRPr lang="it-IT" sz="1200" b="0" kern="1200" dirty="0">
            <a:latin typeface="Libre Franklin"/>
          </a:endParaRPr>
        </a:p>
      </dsp:txBody>
      <dsp:txXfrm>
        <a:off x="3286389" y="30493"/>
        <a:ext cx="1099259" cy="521421"/>
      </dsp:txXfrm>
    </dsp:sp>
    <dsp:sp modelId="{925EA1B0-2575-48FD-B658-08CBC70DBA63}">
      <dsp:nvSpPr>
        <dsp:cNvPr id="0" name=""/>
        <dsp:cNvSpPr/>
      </dsp:nvSpPr>
      <dsp:spPr>
        <a:xfrm>
          <a:off x="4493703" y="365067"/>
          <a:ext cx="1155675" cy="577837"/>
        </a:xfrm>
        <a:prstGeom prst="roundRect">
          <a:avLst/>
        </a:prstGeom>
        <a:gradFill rotWithShape="0">
          <a:gsLst>
            <a:gs pos="0">
              <a:schemeClr val="accent5">
                <a:hueOff val="867688"/>
                <a:satOff val="-3824"/>
                <a:lumOff val="-2588"/>
                <a:alphaOff val="0"/>
                <a:satMod val="103000"/>
                <a:lumMod val="102000"/>
                <a:tint val="94000"/>
              </a:schemeClr>
            </a:gs>
            <a:gs pos="50000">
              <a:schemeClr val="accent5">
                <a:hueOff val="867688"/>
                <a:satOff val="-3824"/>
                <a:lumOff val="-2588"/>
                <a:alphaOff val="0"/>
                <a:satMod val="110000"/>
                <a:lumMod val="100000"/>
                <a:shade val="100000"/>
              </a:schemeClr>
            </a:gs>
            <a:gs pos="100000">
              <a:schemeClr val="accent5">
                <a:hueOff val="867688"/>
                <a:satOff val="-3824"/>
                <a:lumOff val="-2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dirty="0">
              <a:latin typeface="Calibri"/>
              <a:ea typeface="Calibri"/>
              <a:cs typeface="Calibri"/>
              <a:sym typeface="Calibri"/>
            </a:rPr>
            <a:t>Storage</a:t>
          </a:r>
        </a:p>
      </dsp:txBody>
      <dsp:txXfrm>
        <a:off x="4521911" y="393275"/>
        <a:ext cx="1099259" cy="521421"/>
      </dsp:txXfrm>
    </dsp:sp>
    <dsp:sp modelId="{5BCCF80B-1B2C-4468-B36A-1D58152FA4AB}">
      <dsp:nvSpPr>
        <dsp:cNvPr id="0" name=""/>
        <dsp:cNvSpPr/>
      </dsp:nvSpPr>
      <dsp:spPr>
        <a:xfrm>
          <a:off x="5336955" y="1338232"/>
          <a:ext cx="1155675" cy="577837"/>
        </a:xfrm>
        <a:prstGeom prst="roundRect">
          <a:avLst/>
        </a:prstGeom>
        <a:gradFill rotWithShape="0">
          <a:gsLst>
            <a:gs pos="0">
              <a:schemeClr val="accent5">
                <a:hueOff val="1735377"/>
                <a:satOff val="-7648"/>
                <a:lumOff val="-5176"/>
                <a:alphaOff val="0"/>
                <a:satMod val="103000"/>
                <a:lumMod val="102000"/>
                <a:tint val="94000"/>
              </a:schemeClr>
            </a:gs>
            <a:gs pos="50000">
              <a:schemeClr val="accent5">
                <a:hueOff val="1735377"/>
                <a:satOff val="-7648"/>
                <a:lumOff val="-5176"/>
                <a:alphaOff val="0"/>
                <a:satMod val="110000"/>
                <a:lumMod val="100000"/>
                <a:shade val="100000"/>
              </a:schemeClr>
            </a:gs>
            <a:gs pos="100000">
              <a:schemeClr val="accent5">
                <a:hueOff val="1735377"/>
                <a:satOff val="-7648"/>
                <a:lumOff val="-51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alibri"/>
              <a:ea typeface="Calibri"/>
              <a:cs typeface="Calibri"/>
            </a:rPr>
            <a:t>Quality</a:t>
          </a:r>
          <a:endParaRPr lang="en-GB" sz="1200" kern="1200" dirty="0">
            <a:latin typeface="Calibri"/>
            <a:ea typeface="Calibri"/>
            <a:cs typeface="Calibri"/>
          </a:endParaRPr>
        </a:p>
      </dsp:txBody>
      <dsp:txXfrm>
        <a:off x="5365163" y="1366440"/>
        <a:ext cx="1099259" cy="521421"/>
      </dsp:txXfrm>
    </dsp:sp>
    <dsp:sp modelId="{6B255726-2343-43CD-8ACE-37B58EC4CCEF}">
      <dsp:nvSpPr>
        <dsp:cNvPr id="0" name=""/>
        <dsp:cNvSpPr/>
      </dsp:nvSpPr>
      <dsp:spPr>
        <a:xfrm>
          <a:off x="5520211" y="2612807"/>
          <a:ext cx="1155675" cy="577837"/>
        </a:xfrm>
        <a:prstGeom prst="roundRect">
          <a:avLst/>
        </a:prstGeom>
        <a:gradFill rotWithShape="0">
          <a:gsLst>
            <a:gs pos="0">
              <a:schemeClr val="accent5">
                <a:hueOff val="2603065"/>
                <a:satOff val="-11472"/>
                <a:lumOff val="-7765"/>
                <a:alphaOff val="0"/>
                <a:satMod val="103000"/>
                <a:lumMod val="102000"/>
                <a:tint val="94000"/>
              </a:schemeClr>
            </a:gs>
            <a:gs pos="50000">
              <a:schemeClr val="accent5">
                <a:hueOff val="2603065"/>
                <a:satOff val="-11472"/>
                <a:lumOff val="-7765"/>
                <a:alphaOff val="0"/>
                <a:satMod val="110000"/>
                <a:lumMod val="100000"/>
                <a:shade val="100000"/>
              </a:schemeClr>
            </a:gs>
            <a:gs pos="100000">
              <a:schemeClr val="accent5">
                <a:hueOff val="2603065"/>
                <a:satOff val="-11472"/>
                <a:lumOff val="-7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dirty="0">
              <a:latin typeface="Calibri"/>
              <a:ea typeface="Calibri"/>
              <a:cs typeface="Calibri"/>
              <a:sym typeface="Calibri"/>
            </a:rPr>
            <a:t>Maintenance</a:t>
          </a:r>
          <a:endParaRPr lang="en-GB" sz="1200" b="1" kern="1200" dirty="0">
            <a:latin typeface="Calibri"/>
            <a:ea typeface="Calibri"/>
            <a:cs typeface="Calibri"/>
            <a:sym typeface="Calibri"/>
          </a:endParaRPr>
        </a:p>
      </dsp:txBody>
      <dsp:txXfrm>
        <a:off x="5548419" y="2641015"/>
        <a:ext cx="1099259" cy="521421"/>
      </dsp:txXfrm>
    </dsp:sp>
    <dsp:sp modelId="{2736F6C1-C48A-480E-9475-10EAE4EA5219}">
      <dsp:nvSpPr>
        <dsp:cNvPr id="0" name=""/>
        <dsp:cNvSpPr/>
      </dsp:nvSpPr>
      <dsp:spPr>
        <a:xfrm>
          <a:off x="4985289" y="3784124"/>
          <a:ext cx="1155675" cy="577837"/>
        </a:xfrm>
        <a:prstGeom prst="roundRect">
          <a:avLst/>
        </a:prstGeom>
        <a:gradFill rotWithShape="0">
          <a:gsLst>
            <a:gs pos="0">
              <a:schemeClr val="accent5">
                <a:hueOff val="3470754"/>
                <a:satOff val="-15296"/>
                <a:lumOff val="-10353"/>
                <a:alphaOff val="0"/>
                <a:satMod val="103000"/>
                <a:lumMod val="102000"/>
                <a:tint val="94000"/>
              </a:schemeClr>
            </a:gs>
            <a:gs pos="50000">
              <a:schemeClr val="accent5">
                <a:hueOff val="3470754"/>
                <a:satOff val="-15296"/>
                <a:lumOff val="-10353"/>
                <a:alphaOff val="0"/>
                <a:satMod val="110000"/>
                <a:lumMod val="100000"/>
                <a:shade val="100000"/>
              </a:schemeClr>
            </a:gs>
            <a:gs pos="100000">
              <a:schemeClr val="accent5">
                <a:hueOff val="3470754"/>
                <a:satOff val="-15296"/>
                <a:lumOff val="-10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dirty="0">
              <a:latin typeface="Calibri"/>
              <a:ea typeface="Calibri"/>
              <a:cs typeface="Calibri"/>
              <a:sym typeface="Calibri"/>
            </a:rPr>
            <a:t>Policies</a:t>
          </a:r>
          <a:endParaRPr lang="en-GB" sz="1200" b="1" kern="1200" dirty="0">
            <a:latin typeface="Calibri"/>
            <a:ea typeface="Calibri"/>
            <a:cs typeface="Calibri"/>
            <a:sym typeface="Calibri"/>
          </a:endParaRPr>
        </a:p>
      </dsp:txBody>
      <dsp:txXfrm>
        <a:off x="5013497" y="3812332"/>
        <a:ext cx="1099259" cy="521421"/>
      </dsp:txXfrm>
    </dsp:sp>
    <dsp:sp modelId="{F8D887DC-C9F3-4BDD-9B99-E47B6A60D30A}">
      <dsp:nvSpPr>
        <dsp:cNvPr id="0" name=""/>
        <dsp:cNvSpPr/>
      </dsp:nvSpPr>
      <dsp:spPr>
        <a:xfrm>
          <a:off x="3902022" y="4480297"/>
          <a:ext cx="1155675" cy="577837"/>
        </a:xfrm>
        <a:prstGeom prst="roundRect">
          <a:avLst/>
        </a:prstGeom>
        <a:gradFill rotWithShape="0">
          <a:gsLst>
            <a:gs pos="0">
              <a:schemeClr val="accent5">
                <a:hueOff val="4338442"/>
                <a:satOff val="-19121"/>
                <a:lumOff val="-12941"/>
                <a:alphaOff val="0"/>
                <a:satMod val="103000"/>
                <a:lumMod val="102000"/>
                <a:tint val="94000"/>
              </a:schemeClr>
            </a:gs>
            <a:gs pos="50000">
              <a:schemeClr val="accent5">
                <a:hueOff val="4338442"/>
                <a:satOff val="-19121"/>
                <a:lumOff val="-12941"/>
                <a:alphaOff val="0"/>
                <a:satMod val="110000"/>
                <a:lumMod val="100000"/>
                <a:shade val="100000"/>
              </a:schemeClr>
            </a:gs>
            <a:gs pos="100000">
              <a:schemeClr val="accent5">
                <a:hueOff val="4338442"/>
                <a:satOff val="-19121"/>
                <a:lumOff val="-1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alibri"/>
              <a:ea typeface="Calibri"/>
              <a:cs typeface="Calibri"/>
              <a:sym typeface="Calibri"/>
            </a:rPr>
            <a:t>Standardization</a:t>
          </a:r>
          <a:endParaRPr lang="it-IT" sz="1200" b="1" kern="1200" dirty="0"/>
        </a:p>
      </dsp:txBody>
      <dsp:txXfrm>
        <a:off x="3930230" y="4508505"/>
        <a:ext cx="1099259" cy="521421"/>
      </dsp:txXfrm>
    </dsp:sp>
    <dsp:sp modelId="{8EA33796-114A-4ED6-8D3D-66C29733F81F}">
      <dsp:nvSpPr>
        <dsp:cNvPr id="0" name=""/>
        <dsp:cNvSpPr/>
      </dsp:nvSpPr>
      <dsp:spPr>
        <a:xfrm>
          <a:off x="2614340" y="4480297"/>
          <a:ext cx="1155675" cy="577837"/>
        </a:xfrm>
        <a:prstGeom prst="roundRect">
          <a:avLst/>
        </a:prstGeom>
        <a:gradFill rotWithShape="0">
          <a:gsLst>
            <a:gs pos="0">
              <a:schemeClr val="accent5">
                <a:hueOff val="5206131"/>
                <a:satOff val="-22945"/>
                <a:lumOff val="-15529"/>
                <a:alphaOff val="0"/>
                <a:satMod val="103000"/>
                <a:lumMod val="102000"/>
                <a:tint val="94000"/>
              </a:schemeClr>
            </a:gs>
            <a:gs pos="50000">
              <a:schemeClr val="accent5">
                <a:hueOff val="5206131"/>
                <a:satOff val="-22945"/>
                <a:lumOff val="-15529"/>
                <a:alphaOff val="0"/>
                <a:satMod val="110000"/>
                <a:lumMod val="100000"/>
                <a:shade val="100000"/>
              </a:schemeClr>
            </a:gs>
            <a:gs pos="100000">
              <a:schemeClr val="accent5">
                <a:hueOff val="5206131"/>
                <a:satOff val="-22945"/>
                <a:lumOff val="-155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alibri"/>
              <a:ea typeface="Calibri"/>
              <a:cs typeface="Calibri"/>
              <a:sym typeface="Calibri"/>
            </a:rPr>
            <a:t>Harmonization</a:t>
          </a:r>
          <a:endParaRPr lang="it-IT" sz="1200" b="1" kern="1200" dirty="0" err="1"/>
        </a:p>
      </dsp:txBody>
      <dsp:txXfrm>
        <a:off x="2642548" y="4508505"/>
        <a:ext cx="1099259" cy="521421"/>
      </dsp:txXfrm>
    </dsp:sp>
    <dsp:sp modelId="{2AE64CDA-AD07-4E9E-A883-0538F4654039}">
      <dsp:nvSpPr>
        <dsp:cNvPr id="0" name=""/>
        <dsp:cNvSpPr/>
      </dsp:nvSpPr>
      <dsp:spPr>
        <a:xfrm>
          <a:off x="1531073" y="3784124"/>
          <a:ext cx="1155675" cy="577837"/>
        </a:xfrm>
        <a:prstGeom prst="roundRect">
          <a:avLst/>
        </a:prstGeom>
        <a:gradFill rotWithShape="0">
          <a:gsLst>
            <a:gs pos="0">
              <a:schemeClr val="accent5">
                <a:hueOff val="6073819"/>
                <a:satOff val="-26769"/>
                <a:lumOff val="-18117"/>
                <a:alphaOff val="0"/>
                <a:satMod val="103000"/>
                <a:lumMod val="102000"/>
                <a:tint val="94000"/>
              </a:schemeClr>
            </a:gs>
            <a:gs pos="50000">
              <a:schemeClr val="accent5">
                <a:hueOff val="6073819"/>
                <a:satOff val="-26769"/>
                <a:lumOff val="-18117"/>
                <a:alphaOff val="0"/>
                <a:satMod val="110000"/>
                <a:lumMod val="100000"/>
                <a:shade val="100000"/>
              </a:schemeClr>
            </a:gs>
            <a:gs pos="100000">
              <a:schemeClr val="accent5">
                <a:hueOff val="6073819"/>
                <a:satOff val="-26769"/>
                <a:lumOff val="-1811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kern="1200" dirty="0">
              <a:latin typeface="Calibri"/>
              <a:ea typeface="Calibri"/>
              <a:cs typeface="Calibri"/>
              <a:sym typeface="Calibri"/>
            </a:rPr>
            <a:t>Integration</a:t>
          </a:r>
          <a:endParaRPr lang="it-IT" sz="1200" b="1" kern="1200" dirty="0">
            <a:latin typeface="Aptos Display" panose="02110004020202020204"/>
            <a:ea typeface="Calibri"/>
            <a:cs typeface="Calibri"/>
            <a:sym typeface="Calibri"/>
          </a:endParaRPr>
        </a:p>
      </dsp:txBody>
      <dsp:txXfrm>
        <a:off x="1559281" y="3812332"/>
        <a:ext cx="1099259" cy="521421"/>
      </dsp:txXfrm>
    </dsp:sp>
    <dsp:sp modelId="{01F56205-65EA-44AE-AC63-58BA47AED485}">
      <dsp:nvSpPr>
        <dsp:cNvPr id="0" name=""/>
        <dsp:cNvSpPr/>
      </dsp:nvSpPr>
      <dsp:spPr>
        <a:xfrm>
          <a:off x="996150" y="2612807"/>
          <a:ext cx="1155675" cy="577837"/>
        </a:xfrm>
        <a:prstGeom prst="roundRect">
          <a:avLst/>
        </a:prstGeom>
        <a:gradFill rotWithShape="0">
          <a:gsLst>
            <a:gs pos="0">
              <a:schemeClr val="accent5">
                <a:hueOff val="6941507"/>
                <a:satOff val="-30593"/>
                <a:lumOff val="-20706"/>
                <a:alphaOff val="0"/>
                <a:satMod val="103000"/>
                <a:lumMod val="102000"/>
                <a:tint val="94000"/>
              </a:schemeClr>
            </a:gs>
            <a:gs pos="50000">
              <a:schemeClr val="accent5">
                <a:hueOff val="6941507"/>
                <a:satOff val="-30593"/>
                <a:lumOff val="-20706"/>
                <a:alphaOff val="0"/>
                <a:satMod val="110000"/>
                <a:lumMod val="100000"/>
                <a:shade val="100000"/>
              </a:schemeClr>
            </a:gs>
            <a:gs pos="100000">
              <a:schemeClr val="accent5">
                <a:hueOff val="6941507"/>
                <a:satOff val="-30593"/>
                <a:lumOff val="-20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alibri"/>
              <a:ea typeface="Calibri"/>
              <a:cs typeface="Calibri"/>
              <a:sym typeface="Calibri"/>
            </a:rPr>
            <a:t>Distribution</a:t>
          </a:r>
          <a:endParaRPr lang="it-IT" sz="1200" b="1" kern="1200" dirty="0">
            <a:latin typeface="Aptos Display" panose="02110004020202020204"/>
          </a:endParaRPr>
        </a:p>
      </dsp:txBody>
      <dsp:txXfrm>
        <a:off x="1024358" y="2641015"/>
        <a:ext cx="1099259" cy="521421"/>
      </dsp:txXfrm>
    </dsp:sp>
    <dsp:sp modelId="{0F4B6422-365E-46BE-A11D-9FAE4056AB86}">
      <dsp:nvSpPr>
        <dsp:cNvPr id="0" name=""/>
        <dsp:cNvSpPr/>
      </dsp:nvSpPr>
      <dsp:spPr>
        <a:xfrm>
          <a:off x="1179406" y="1338232"/>
          <a:ext cx="1155675" cy="577837"/>
        </a:xfrm>
        <a:prstGeom prst="roundRect">
          <a:avLst/>
        </a:prstGeom>
        <a:gradFill rotWithShape="0">
          <a:gsLst>
            <a:gs pos="0">
              <a:schemeClr val="accent5">
                <a:hueOff val="7809196"/>
                <a:satOff val="-34417"/>
                <a:lumOff val="-23294"/>
                <a:alphaOff val="0"/>
                <a:satMod val="103000"/>
                <a:lumMod val="102000"/>
                <a:tint val="94000"/>
              </a:schemeClr>
            </a:gs>
            <a:gs pos="50000">
              <a:schemeClr val="accent5">
                <a:hueOff val="7809196"/>
                <a:satOff val="-34417"/>
                <a:lumOff val="-23294"/>
                <a:alphaOff val="0"/>
                <a:satMod val="110000"/>
                <a:lumMod val="100000"/>
                <a:shade val="100000"/>
              </a:schemeClr>
            </a:gs>
            <a:gs pos="100000">
              <a:schemeClr val="accent5">
                <a:hueOff val="7809196"/>
                <a:satOff val="-34417"/>
                <a:lumOff val="-232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alibri"/>
              <a:ea typeface="Calibri"/>
              <a:cs typeface="Calibri"/>
              <a:sym typeface="Calibri"/>
            </a:rPr>
            <a:t>Security</a:t>
          </a:r>
        </a:p>
      </dsp:txBody>
      <dsp:txXfrm>
        <a:off x="1207614" y="1366440"/>
        <a:ext cx="1099259" cy="521421"/>
      </dsp:txXfrm>
    </dsp:sp>
    <dsp:sp modelId="{F4218EE2-3F04-46FC-B570-D3EF7512D9B8}">
      <dsp:nvSpPr>
        <dsp:cNvPr id="0" name=""/>
        <dsp:cNvSpPr/>
      </dsp:nvSpPr>
      <dsp:spPr>
        <a:xfrm>
          <a:off x="2022659" y="365067"/>
          <a:ext cx="1155675" cy="577837"/>
        </a:xfrm>
        <a:prstGeom prst="roundRect">
          <a:avLst/>
        </a:prstGeom>
        <a:gradFill rotWithShape="0">
          <a:gsLst>
            <a:gs pos="0">
              <a:schemeClr val="accent5">
                <a:hueOff val="8676884"/>
                <a:satOff val="-38241"/>
                <a:lumOff val="-25882"/>
                <a:alphaOff val="0"/>
                <a:satMod val="103000"/>
                <a:lumMod val="102000"/>
                <a:tint val="94000"/>
              </a:schemeClr>
            </a:gs>
            <a:gs pos="50000">
              <a:schemeClr val="accent5">
                <a:hueOff val="8676884"/>
                <a:satOff val="-38241"/>
                <a:lumOff val="-25882"/>
                <a:alphaOff val="0"/>
                <a:satMod val="110000"/>
                <a:lumMod val="100000"/>
                <a:shade val="100000"/>
              </a:schemeClr>
            </a:gs>
            <a:gs pos="100000">
              <a:schemeClr val="accent5">
                <a:hueOff val="8676884"/>
                <a:satOff val="-38241"/>
                <a:lumOff val="-25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dirty="0">
              <a:latin typeface="Calibri"/>
              <a:ea typeface="Calibri"/>
              <a:cs typeface="Calibri"/>
            </a:rPr>
            <a:t>Processing</a:t>
          </a:r>
          <a:endParaRPr lang="it-IT" sz="1200" kern="1200" dirty="0"/>
        </a:p>
      </dsp:txBody>
      <dsp:txXfrm>
        <a:off x="2050867" y="393275"/>
        <a:ext cx="1099259" cy="52142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19:55:24.690"/>
    </inkml:context>
    <inkml:brush xml:id="br0">
      <inkml:brushProperty name="width" value="0.1" units="cm"/>
      <inkml:brushProperty name="height" value="0.1" units="cm"/>
      <inkml:brushProperty name="color" value="#E71224"/>
    </inkml:brush>
  </inkml:definitions>
  <inkml:trace contextRef="#ctx0" brushRef="#br0">2815 236 24575,'-14'0'0,"-9"-10"0,7 8 0,-10-12 0,0 8 0,5-4 0,-10-1 0,4 0 0,-1 1 0,-3-1 0,4 0 0,-6 5 0,0-4 0,1 9 0,-1-9 0,0 4 0,0-5 0,1 5 0,-1-4 0,0 9 0,6-9 0,1 9 0,6-8 0,1 8 0,-1-8 0,0 8 0,0-3 0,-6-1 0,5 4 0,-11-4 0,5 0 0,0 4 0,-4-9 0,9 9 0,-9-4 0,10 0 0,-11 4 0,11-3 0,-5 4 0,1 0 0,-3 0 0,-4 0 0,-1 0 0,0 0 0,1 0 0,-1 0 0,0 0 0,0 0 0,1 0 0,-1 0 0,0 0 0,0 0 0,0 0 0,-6 0 0,5 0 0,-6 0 0,13 0 0,-4 0 0,4 0 0,-6 0 0,6 0 0,-4 5 0,4-4 0,0 8 0,-5-3 0,5 4 0,0-4 0,1 4 0,1-4 0,3-1 0,-3 4 0,5-7 0,0 6 0,0-7 0,0 8 0,5-8 0,-4 8 0,9-8 0,-9 8 0,4-3 0,-11 4 0,5 0 0,-5 0 0,6 0 0,0 0 0,5 0 0,-4 0 0,9-1 0,-9 0 0,9 0 0,-9 1 0,4 4 0,-5 2 0,0 3 0,-6 2 0,5-1 0,-5-3 0,6 1 0,0-7 0,0 4 0,5-1 0,-4-3 0,3 3 0,1-4 0,1-1 0,5 0 0,0 0 0,0 0 0,0-4 0,4 3 0,-3-3 0,7 3 0,-3 1 0,4-1 0,-4 1 0,-1 5 0,-6 7 0,1 0 0,-5 10 0,3-10 0,-4 10 0,6-9 0,0 3 0,0-5 0,4 0 0,-3 0 0,8-5 0,-3-1 0,4-5 0,0 0 0,0-1 0,0 6 0,0-4 0,0 9 0,0-4 0,0 5 0,0 0 0,0 0 0,0-1 0,0 1 0,0 0 0,4 0 0,2 6 0,4-5 0,0 4 0,5-5 0,-4 0 0,3 0 0,0 0 0,2 0 0,-1-1 0,0 1 0,-1-4 0,-3 2 0,3-7 0,-5 3 0,0-5 0,0 0 0,0 0 0,0 0 0,0 0 0,0 0 0,5 0 0,1 1 0,5-1 0,5 2 0,-3-1 0,9 1 0,-10-1 0,10 0 0,-10 0 0,11 1 0,-11-5 0,10 3 0,-10-3 0,11 5 0,-11-6 0,10 5 0,-10-9 0,5 9 0,-1-9 0,-3 8 0,3-8 0,1 3 0,-5 0 0,10-2 0,-10 2 0,11-4 0,-5 5 0,5-4 0,1 9 0,-1-4 0,1 0 0,6 4 0,2-9 0,14 10 0,2-4 0,7 0 0,0 5 0,0-5 0,0 0 0,18 5 0,-21-10 0,19 10 0,-15-11 0,1 5 0,6-6 0,20 0 0,-35 0 0,39 6 0,-43-4 0,19 4 0,-8-6 0,-7 0 0,5 0 0,-5 0 0,0 0 0,5 0 0,-13 0 0,14 0 0,-14 0 0,6 0 0,0 0 0,-6 0 0,6 0 0,-8 0 0,1 0 0,-1-6 0,0 0 0,-6-1 0,-1-3 0,-14 4 0,6 0 0,-11-3 0,4 4 0,-5-5 0,0 0 0,0 4 0,-5-3 0,4 4 0,-9-4 0,8-1 0,-3 0 0,5 0 0,0 0 0,0-4 0,-5 3 0,4-8 0,-4 8 0,4-3 0,-4 4 0,-1 1 0,-5 0 0,0-1 0,-4 2 0,3-1 0,-7 0 0,3 0 0,-4 0 0,0 0 0,4 0 0,-3-5 0,3-1 0,0 0 0,-3-4 0,3 4 0,-4-5 0,0 0 0,0 0 0,0 0 0,0 0 0,0-6 0,0 5 0,0-5 0,0 1 0,0 3 0,0-4 0,0 6 0,0 0 0,0 5 0,0 1 0,0 5 0,0 0 0,-4 0 0,3-4 0,-4 2 0,1-7 0,-1 7 0,-5-7 0,1 7 0,-1-8 0,-4 9 0,3-4 0,-3-1 0,4 5 0,1-4 0,-5 0 0,4 4 0,-5-9 0,1 4 0,-1-5 0,-5 4 0,0-3 0,0 4 0,0-5 0,4 0 0,-3 4 0,4-3 0,-5 8 0,4-8 0,-3 8 0,4-3 0,-5 4 0,-6-1 0,5 1 0,-5 0 0,6-5 0,-6 4 0,5-4 0,-5 5 0,6-1 0,0 1 0,-5 0 0,3 4 0,1-3 0,-3 3 0,7 1 0,-8-4 0,5 8 0,0-8 0,0 3 0,-6 1 0,5 0 0,-5 5 0,6-4 0,0 2 0,5-2 0,1 4 0,5 0 0,0 0 0,0 0 0,4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24/06/2025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50E71-E50E-CECD-4B78-5D03A41BC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E4209-5B3A-FBF0-A03E-60C516E80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2D0AE-5401-56A4-9E71-DB96C07EDC42}"/>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4C56ECA3-E965-D3B6-AD55-ECC4BBDC4CA9}"/>
              </a:ext>
            </a:extLst>
          </p:cNvPr>
          <p:cNvSpPr>
            <a:spLocks noGrp="1"/>
          </p:cNvSpPr>
          <p:nvPr>
            <p:ph type="sldNum" sz="quarter" idx="5"/>
          </p:nvPr>
        </p:nvSpPr>
        <p:spPr/>
        <p:txBody>
          <a:bodyPr/>
          <a:lstStyle/>
          <a:p>
            <a:fld id="{E552B328-1FC2-1C4B-B807-8716236A14CF}" type="slidenum">
              <a:rPr lang="en-GB" smtClean="0"/>
              <a:t>10</a:t>
            </a:fld>
            <a:endParaRPr lang="en-GB"/>
          </a:p>
        </p:txBody>
      </p:sp>
    </p:spTree>
    <p:extLst>
      <p:ext uri="{BB962C8B-B14F-4D97-AF65-F5344CB8AC3E}">
        <p14:creationId xmlns:p14="http://schemas.microsoft.com/office/powerpoint/2010/main" val="87865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7E4C0-7039-1C00-F41C-D9B4B214C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A6E0B-CE9A-57E4-8A35-E69C8611A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8BADB5-CAB4-76A9-FA51-A565810E9CEC}"/>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15394BE4-DCB9-A68A-CFD5-7C8FC8D5FAC6}"/>
              </a:ext>
            </a:extLst>
          </p:cNvPr>
          <p:cNvSpPr>
            <a:spLocks noGrp="1"/>
          </p:cNvSpPr>
          <p:nvPr>
            <p:ph type="sldNum" sz="quarter" idx="5"/>
          </p:nvPr>
        </p:nvSpPr>
        <p:spPr/>
        <p:txBody>
          <a:bodyPr/>
          <a:lstStyle/>
          <a:p>
            <a:fld id="{E552B328-1FC2-1C4B-B807-8716236A14CF}" type="slidenum">
              <a:rPr lang="en-GB" smtClean="0"/>
              <a:t>11</a:t>
            </a:fld>
            <a:endParaRPr lang="en-GB"/>
          </a:p>
        </p:txBody>
      </p:sp>
    </p:spTree>
    <p:extLst>
      <p:ext uri="{BB962C8B-B14F-4D97-AF65-F5344CB8AC3E}">
        <p14:creationId xmlns:p14="http://schemas.microsoft.com/office/powerpoint/2010/main" val="534026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2989D-BD11-394B-0CC8-DD3826F97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9B7E8-B964-3456-8A1C-FF0AF75481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3F951-EE40-FA59-56D4-88A81F62BB8D}"/>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4125AC47-EB1A-B10B-875F-9B13AF46269E}"/>
              </a:ext>
            </a:extLst>
          </p:cNvPr>
          <p:cNvSpPr>
            <a:spLocks noGrp="1"/>
          </p:cNvSpPr>
          <p:nvPr>
            <p:ph type="sldNum" sz="quarter" idx="5"/>
          </p:nvPr>
        </p:nvSpPr>
        <p:spPr/>
        <p:txBody>
          <a:bodyPr/>
          <a:lstStyle/>
          <a:p>
            <a:fld id="{E552B328-1FC2-1C4B-B807-8716236A14CF}" type="slidenum">
              <a:rPr lang="en-GB" smtClean="0"/>
              <a:t>13</a:t>
            </a:fld>
            <a:endParaRPr lang="en-GB"/>
          </a:p>
        </p:txBody>
      </p:sp>
    </p:spTree>
    <p:extLst>
      <p:ext uri="{BB962C8B-B14F-4D97-AF65-F5344CB8AC3E}">
        <p14:creationId xmlns:p14="http://schemas.microsoft.com/office/powerpoint/2010/main" val="307008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AE56-8AC0-7660-4701-D5DA0E1BC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326F4F-E8DD-10C2-3EA4-50D6E2F31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0B3B5-6CD0-C650-94DD-ED838684F662}"/>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8332FC56-C3DF-16F4-4F4E-06FA4DF672DE}"/>
              </a:ext>
            </a:extLst>
          </p:cNvPr>
          <p:cNvSpPr>
            <a:spLocks noGrp="1"/>
          </p:cNvSpPr>
          <p:nvPr>
            <p:ph type="sldNum" sz="quarter" idx="5"/>
          </p:nvPr>
        </p:nvSpPr>
        <p:spPr/>
        <p:txBody>
          <a:bodyPr/>
          <a:lstStyle/>
          <a:p>
            <a:fld id="{E552B328-1FC2-1C4B-B807-8716236A14CF}" type="slidenum">
              <a:rPr lang="en-GB" smtClean="0"/>
              <a:t>14</a:t>
            </a:fld>
            <a:endParaRPr lang="en-GB"/>
          </a:p>
        </p:txBody>
      </p:sp>
    </p:spTree>
    <p:extLst>
      <p:ext uri="{BB962C8B-B14F-4D97-AF65-F5344CB8AC3E}">
        <p14:creationId xmlns:p14="http://schemas.microsoft.com/office/powerpoint/2010/main" val="311309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4CF14-2958-7341-608B-700CAB908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0C12A-F6CD-AA60-6ADF-E09976F5FD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A6DCC-357D-E9B0-E102-4888F529BCD4}"/>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2A9376E8-1E3C-D860-DEBD-442791E054BB}"/>
              </a:ext>
            </a:extLst>
          </p:cNvPr>
          <p:cNvSpPr>
            <a:spLocks noGrp="1"/>
          </p:cNvSpPr>
          <p:nvPr>
            <p:ph type="sldNum" sz="quarter" idx="5"/>
          </p:nvPr>
        </p:nvSpPr>
        <p:spPr/>
        <p:txBody>
          <a:bodyPr/>
          <a:lstStyle/>
          <a:p>
            <a:fld id="{E552B328-1FC2-1C4B-B807-8716236A14CF}" type="slidenum">
              <a:rPr lang="en-GB" smtClean="0"/>
              <a:t>15</a:t>
            </a:fld>
            <a:endParaRPr lang="en-GB"/>
          </a:p>
        </p:txBody>
      </p:sp>
    </p:spTree>
    <p:extLst>
      <p:ext uri="{BB962C8B-B14F-4D97-AF65-F5344CB8AC3E}">
        <p14:creationId xmlns:p14="http://schemas.microsoft.com/office/powerpoint/2010/main" val="4123770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1FA06-4BF1-DBF8-0B57-04B1D8E4D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69E0E-099C-5900-8D5D-52E76D780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C58B1-03E9-0B23-906C-0469FBECFAC2}"/>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5FEE91F1-B957-F902-A89D-FD9C69678D0B}"/>
              </a:ext>
            </a:extLst>
          </p:cNvPr>
          <p:cNvSpPr>
            <a:spLocks noGrp="1"/>
          </p:cNvSpPr>
          <p:nvPr>
            <p:ph type="sldNum" sz="quarter" idx="5"/>
          </p:nvPr>
        </p:nvSpPr>
        <p:spPr/>
        <p:txBody>
          <a:bodyPr/>
          <a:lstStyle/>
          <a:p>
            <a:fld id="{E552B328-1FC2-1C4B-B807-8716236A14CF}" type="slidenum">
              <a:rPr lang="en-GB" smtClean="0"/>
              <a:t>16</a:t>
            </a:fld>
            <a:endParaRPr lang="en-GB"/>
          </a:p>
        </p:txBody>
      </p:sp>
    </p:spTree>
    <p:extLst>
      <p:ext uri="{BB962C8B-B14F-4D97-AF65-F5344CB8AC3E}">
        <p14:creationId xmlns:p14="http://schemas.microsoft.com/office/powerpoint/2010/main" val="262039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8D2A3-A828-489E-0D8D-AAB8CA5E8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149E7-19D4-6BF7-FE8C-6D34295AC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DE7D3-59D6-09B1-64A6-A832265C19B4}"/>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61E7ACC4-6523-2B32-4A7F-760F8FF1D22F}"/>
              </a:ext>
            </a:extLst>
          </p:cNvPr>
          <p:cNvSpPr>
            <a:spLocks noGrp="1"/>
          </p:cNvSpPr>
          <p:nvPr>
            <p:ph type="sldNum" sz="quarter" idx="5"/>
          </p:nvPr>
        </p:nvSpPr>
        <p:spPr/>
        <p:txBody>
          <a:bodyPr/>
          <a:lstStyle/>
          <a:p>
            <a:fld id="{E552B328-1FC2-1C4B-B807-8716236A14CF}" type="slidenum">
              <a:rPr lang="en-GB" smtClean="0"/>
              <a:t>17</a:t>
            </a:fld>
            <a:endParaRPr lang="en-GB"/>
          </a:p>
        </p:txBody>
      </p:sp>
    </p:spTree>
    <p:extLst>
      <p:ext uri="{BB962C8B-B14F-4D97-AF65-F5344CB8AC3E}">
        <p14:creationId xmlns:p14="http://schemas.microsoft.com/office/powerpoint/2010/main" val="11690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2C431-39AF-0FE1-3F47-D097705FC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290-47B8-5B6C-407B-743C324D5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E0F74-BF11-1600-7F4E-33ADB0F5B59F}"/>
              </a:ext>
            </a:extLst>
          </p:cNvPr>
          <p:cNvSpPr>
            <a:spLocks noGrp="1"/>
          </p:cNvSpPr>
          <p:nvPr>
            <p:ph type="body" idx="1"/>
          </p:nvPr>
        </p:nvSpPr>
        <p:spPr/>
        <p:txBody>
          <a:bodyPr/>
          <a:lstStyle/>
          <a:p>
            <a:r>
              <a:rPr lang="en-GB"/>
              <a:t>Whether we're publishing seismic data or training an ML model, the idea of a lifecycle helps us plan, act, and maintain data meaningfully.</a:t>
            </a:r>
            <a:endParaRPr lang="it-IT"/>
          </a:p>
          <a:p>
            <a:endParaRPr lang="en-GB"/>
          </a:p>
        </p:txBody>
      </p:sp>
      <p:sp>
        <p:nvSpPr>
          <p:cNvPr id="4" name="Slide Number Placeholder 3">
            <a:extLst>
              <a:ext uri="{FF2B5EF4-FFF2-40B4-BE49-F238E27FC236}">
                <a16:creationId xmlns:a16="http://schemas.microsoft.com/office/drawing/2014/main" id="{4302B11A-027F-9CDD-CF4B-DDD8454D042F}"/>
              </a:ext>
            </a:extLst>
          </p:cNvPr>
          <p:cNvSpPr>
            <a:spLocks noGrp="1"/>
          </p:cNvSpPr>
          <p:nvPr>
            <p:ph type="sldNum" sz="quarter" idx="5"/>
          </p:nvPr>
        </p:nvSpPr>
        <p:spPr/>
        <p:txBody>
          <a:bodyPr/>
          <a:lstStyle/>
          <a:p>
            <a:fld id="{E552B328-1FC2-1C4B-B807-8716236A14CF}" type="slidenum">
              <a:rPr lang="en-GB" smtClean="0"/>
              <a:t>18</a:t>
            </a:fld>
            <a:endParaRPr lang="en-GB"/>
          </a:p>
        </p:txBody>
      </p:sp>
    </p:spTree>
    <p:extLst>
      <p:ext uri="{BB962C8B-B14F-4D97-AF65-F5344CB8AC3E}">
        <p14:creationId xmlns:p14="http://schemas.microsoft.com/office/powerpoint/2010/main" val="336522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2DFE5-C28C-77F9-7E84-912ED0CF7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40A4B-162C-0D0E-F88E-BEDA54538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D2421-E4A8-7337-E244-6960356618AB}"/>
              </a:ext>
            </a:extLst>
          </p:cNvPr>
          <p:cNvSpPr>
            <a:spLocks noGrp="1"/>
          </p:cNvSpPr>
          <p:nvPr>
            <p:ph type="body" idx="1"/>
          </p:nvPr>
        </p:nvSpPr>
        <p:spPr/>
        <p:txBody>
          <a:bodyPr/>
          <a:lstStyle/>
          <a:p>
            <a:r>
              <a:rPr lang="en-GB"/>
              <a:t>Thank you slide</a:t>
            </a:r>
          </a:p>
        </p:txBody>
      </p:sp>
      <p:sp>
        <p:nvSpPr>
          <p:cNvPr id="4" name="Slide Number Placeholder 3">
            <a:extLst>
              <a:ext uri="{FF2B5EF4-FFF2-40B4-BE49-F238E27FC236}">
                <a16:creationId xmlns:a16="http://schemas.microsoft.com/office/drawing/2014/main" id="{2F5631C1-4CE2-03A8-CE32-8221CD82E1DA}"/>
              </a:ext>
            </a:extLst>
          </p:cNvPr>
          <p:cNvSpPr>
            <a:spLocks noGrp="1"/>
          </p:cNvSpPr>
          <p:nvPr>
            <p:ph type="sldNum" sz="quarter" idx="5"/>
          </p:nvPr>
        </p:nvSpPr>
        <p:spPr/>
        <p:txBody>
          <a:bodyPr/>
          <a:lstStyle/>
          <a:p>
            <a:fld id="{E552B328-1FC2-1C4B-B807-8716236A14CF}" type="slidenum">
              <a:rPr lang="en-GB" smtClean="0"/>
              <a:t>19</a:t>
            </a:fld>
            <a:endParaRPr lang="en-GB"/>
          </a:p>
        </p:txBody>
      </p:sp>
    </p:spTree>
    <p:extLst>
      <p:ext uri="{BB962C8B-B14F-4D97-AF65-F5344CB8AC3E}">
        <p14:creationId xmlns:p14="http://schemas.microsoft.com/office/powerpoint/2010/main" val="175286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626A7-A853-3D9D-1166-3C32B4A2E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DC833-83C6-CB78-97DF-2996D6294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A9A83-83B3-0E7A-4B38-D9D1941BEF9C}"/>
              </a:ext>
            </a:extLst>
          </p:cNvPr>
          <p:cNvSpPr>
            <a:spLocks noGrp="1"/>
          </p:cNvSpPr>
          <p:nvPr>
            <p:ph type="body" idx="1"/>
          </p:nvPr>
        </p:nvSpPr>
        <p:spPr/>
        <p:txBody>
          <a:bodyPr/>
          <a:lstStyle/>
          <a:p>
            <a:r>
              <a:rPr lang="en-GB"/>
              <a:t>Content slide</a:t>
            </a:r>
          </a:p>
        </p:txBody>
      </p:sp>
      <p:sp>
        <p:nvSpPr>
          <p:cNvPr id="4" name="Slide Number Placeholder 3">
            <a:extLst>
              <a:ext uri="{FF2B5EF4-FFF2-40B4-BE49-F238E27FC236}">
                <a16:creationId xmlns:a16="http://schemas.microsoft.com/office/drawing/2014/main" id="{A181E8D2-E7DA-D09F-B5CC-78238D9E0D64}"/>
              </a:ext>
            </a:extLst>
          </p:cNvPr>
          <p:cNvSpPr>
            <a:spLocks noGrp="1"/>
          </p:cNvSpPr>
          <p:nvPr>
            <p:ph type="sldNum" sz="quarter" idx="5"/>
          </p:nvPr>
        </p:nvSpPr>
        <p:spPr/>
        <p:txBody>
          <a:bodyPr/>
          <a:lstStyle/>
          <a:p>
            <a:fld id="{E552B328-1FC2-1C4B-B807-8716236A14CF}" type="slidenum">
              <a:rPr lang="en-GB" smtClean="0"/>
              <a:t>20</a:t>
            </a:fld>
            <a:endParaRPr lang="en-GB"/>
          </a:p>
        </p:txBody>
      </p:sp>
    </p:spTree>
    <p:extLst>
      <p:ext uri="{BB962C8B-B14F-4D97-AF65-F5344CB8AC3E}">
        <p14:creationId xmlns:p14="http://schemas.microsoft.com/office/powerpoint/2010/main" val="136061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10F34-6513-B8D8-630C-213559961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005180-5C5F-F722-5D85-D259E5774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5A6DE-43DE-CFC6-38A2-09FF611DC4A1}"/>
              </a:ext>
            </a:extLst>
          </p:cNvPr>
          <p:cNvSpPr>
            <a:spLocks noGrp="1"/>
          </p:cNvSpPr>
          <p:nvPr>
            <p:ph type="body" idx="1"/>
          </p:nvPr>
        </p:nvSpPr>
        <p:spPr/>
        <p:txBody>
          <a:bodyPr/>
          <a:lstStyle/>
          <a:p>
            <a:r>
              <a:rPr lang="en-GB"/>
              <a:t>Content slide</a:t>
            </a:r>
          </a:p>
        </p:txBody>
      </p:sp>
      <p:sp>
        <p:nvSpPr>
          <p:cNvPr id="4" name="Slide Number Placeholder 3">
            <a:extLst>
              <a:ext uri="{FF2B5EF4-FFF2-40B4-BE49-F238E27FC236}">
                <a16:creationId xmlns:a16="http://schemas.microsoft.com/office/drawing/2014/main" id="{834C8EE6-ED8B-4D9A-7705-959897F4917A}"/>
              </a:ext>
            </a:extLst>
          </p:cNvPr>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322378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Content slide: </a:t>
            </a:r>
            <a:r>
              <a:rPr lang="it-IT" err="1"/>
              <a:t>tables</a:t>
            </a:r>
            <a:endParaRPr lang="it-IT"/>
          </a:p>
        </p:txBody>
      </p:sp>
      <p:sp>
        <p:nvSpPr>
          <p:cNvPr id="4" name="Slide Number Placeholder 3"/>
          <p:cNvSpPr>
            <a:spLocks noGrp="1"/>
          </p:cNvSpPr>
          <p:nvPr>
            <p:ph type="sldNum" sz="quarter" idx="5"/>
          </p:nvPr>
        </p:nvSpPr>
        <p:spPr/>
        <p:txBody>
          <a:bodyPr/>
          <a:lstStyle/>
          <a:p>
            <a:fld id="{E552B328-1FC2-1C4B-B807-8716236A14CF}" type="slidenum">
              <a:rPr lang="en-GB" smtClean="0"/>
              <a:t>21</a:t>
            </a:fld>
            <a:endParaRPr lang="en-GB"/>
          </a:p>
        </p:txBody>
      </p:sp>
    </p:spTree>
    <p:extLst>
      <p:ext uri="{BB962C8B-B14F-4D97-AF65-F5344CB8AC3E}">
        <p14:creationId xmlns:p14="http://schemas.microsoft.com/office/powerpoint/2010/main" val="424629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Content slide – 2 boxes</a:t>
            </a:r>
          </a:p>
        </p:txBody>
      </p:sp>
      <p:sp>
        <p:nvSpPr>
          <p:cNvPr id="4" name="Slide Number Placeholder 3"/>
          <p:cNvSpPr>
            <a:spLocks noGrp="1"/>
          </p:cNvSpPr>
          <p:nvPr>
            <p:ph type="sldNum" sz="quarter" idx="5"/>
          </p:nvPr>
        </p:nvSpPr>
        <p:spPr/>
        <p:txBody>
          <a:bodyPr/>
          <a:lstStyle/>
          <a:p>
            <a:fld id="{E552B328-1FC2-1C4B-B807-8716236A14CF}" type="slidenum">
              <a:rPr lang="en-GB" smtClean="0"/>
              <a:t>22</a:t>
            </a:fld>
            <a:endParaRPr lang="en-GB"/>
          </a:p>
        </p:txBody>
      </p:sp>
    </p:spTree>
    <p:extLst>
      <p:ext uri="{BB962C8B-B14F-4D97-AF65-F5344CB8AC3E}">
        <p14:creationId xmlns:p14="http://schemas.microsoft.com/office/powerpoint/2010/main" val="128343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Content slide – 2 boxes with titles</a:t>
            </a:r>
          </a:p>
          <a:p>
            <a:endParaRPr lang="it-IT"/>
          </a:p>
        </p:txBody>
      </p:sp>
      <p:sp>
        <p:nvSpPr>
          <p:cNvPr id="4" name="Slide Number Placeholder 3"/>
          <p:cNvSpPr>
            <a:spLocks noGrp="1"/>
          </p:cNvSpPr>
          <p:nvPr>
            <p:ph type="sldNum" sz="quarter" idx="5"/>
          </p:nvPr>
        </p:nvSpPr>
        <p:spPr/>
        <p:txBody>
          <a:bodyPr/>
          <a:lstStyle/>
          <a:p>
            <a:fld id="{E552B328-1FC2-1C4B-B807-8716236A14CF}" type="slidenum">
              <a:rPr lang="en-GB" smtClean="0"/>
              <a:t>23</a:t>
            </a:fld>
            <a:endParaRPr lang="en-GB"/>
          </a:p>
        </p:txBody>
      </p:sp>
    </p:spTree>
    <p:extLst>
      <p:ext uri="{BB962C8B-B14F-4D97-AF65-F5344CB8AC3E}">
        <p14:creationId xmlns:p14="http://schemas.microsoft.com/office/powerpoint/2010/main" val="521838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Title slide for large pictures, tables, maps, plots…</a:t>
            </a:r>
          </a:p>
        </p:txBody>
      </p:sp>
      <p:sp>
        <p:nvSpPr>
          <p:cNvPr id="4" name="Slide Number Placeholder 3"/>
          <p:cNvSpPr>
            <a:spLocks noGrp="1"/>
          </p:cNvSpPr>
          <p:nvPr>
            <p:ph type="sldNum" sz="quarter" idx="5"/>
          </p:nvPr>
        </p:nvSpPr>
        <p:spPr/>
        <p:txBody>
          <a:bodyPr/>
          <a:lstStyle/>
          <a:p>
            <a:fld id="{E552B328-1FC2-1C4B-B807-8716236A14CF}" type="slidenum">
              <a:rPr lang="en-GB" smtClean="0"/>
              <a:t>24</a:t>
            </a:fld>
            <a:endParaRPr lang="en-GB"/>
          </a:p>
        </p:txBody>
      </p:sp>
    </p:spTree>
    <p:extLst>
      <p:ext uri="{BB962C8B-B14F-4D97-AF65-F5344CB8AC3E}">
        <p14:creationId xmlns:p14="http://schemas.microsoft.com/office/powerpoint/2010/main" val="849840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Empty slide for large pictures, tables, maps, plots…</a:t>
            </a:r>
          </a:p>
          <a:p>
            <a:endParaRPr lang="en-GB"/>
          </a:p>
        </p:txBody>
      </p:sp>
      <p:sp>
        <p:nvSpPr>
          <p:cNvPr id="4" name="Slide Number Placeholder 3"/>
          <p:cNvSpPr>
            <a:spLocks noGrp="1"/>
          </p:cNvSpPr>
          <p:nvPr>
            <p:ph type="sldNum" sz="quarter" idx="5"/>
          </p:nvPr>
        </p:nvSpPr>
        <p:spPr/>
        <p:txBody>
          <a:bodyPr/>
          <a:lstStyle/>
          <a:p>
            <a:fld id="{E552B328-1FC2-1C4B-B807-8716236A14CF}" type="slidenum">
              <a:rPr lang="en-GB" smtClean="0"/>
              <a:t>25</a:t>
            </a:fld>
            <a:endParaRPr lang="en-GB"/>
          </a:p>
        </p:txBody>
      </p:sp>
    </p:spTree>
    <p:extLst>
      <p:ext uri="{BB962C8B-B14F-4D97-AF65-F5344CB8AC3E}">
        <p14:creationId xmlns:p14="http://schemas.microsoft.com/office/powerpoint/2010/main" val="1678005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Section 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26</a:t>
            </a:fld>
            <a:endParaRPr lang="en-GB"/>
          </a:p>
        </p:txBody>
      </p:sp>
    </p:spTree>
    <p:extLst>
      <p:ext uri="{BB962C8B-B14F-4D97-AF65-F5344CB8AC3E}">
        <p14:creationId xmlns:p14="http://schemas.microsoft.com/office/powerpoint/2010/main" val="3430337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27</a:t>
            </a:fld>
            <a:endParaRPr lang="en-GB"/>
          </a:p>
        </p:txBody>
      </p:sp>
    </p:spTree>
    <p:extLst>
      <p:ext uri="{BB962C8B-B14F-4D97-AF65-F5344CB8AC3E}">
        <p14:creationId xmlns:p14="http://schemas.microsoft.com/office/powerpoint/2010/main" val="2469525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Logo only</a:t>
            </a:r>
          </a:p>
        </p:txBody>
      </p:sp>
      <p:sp>
        <p:nvSpPr>
          <p:cNvPr id="4" name="Slide Number Placeholder 3"/>
          <p:cNvSpPr>
            <a:spLocks noGrp="1"/>
          </p:cNvSpPr>
          <p:nvPr>
            <p:ph type="sldNum" sz="quarter" idx="5"/>
          </p:nvPr>
        </p:nvSpPr>
        <p:spPr/>
        <p:txBody>
          <a:bodyPr/>
          <a:lstStyle/>
          <a:p>
            <a:fld id="{E552B328-1FC2-1C4B-B807-8716236A14CF}" type="slidenum">
              <a:rPr lang="en-GB" smtClean="0"/>
              <a:t>28</a:t>
            </a:fld>
            <a:endParaRPr lang="en-GB"/>
          </a:p>
        </p:txBody>
      </p:sp>
    </p:spTree>
    <p:extLst>
      <p:ext uri="{BB962C8B-B14F-4D97-AF65-F5344CB8AC3E}">
        <p14:creationId xmlns:p14="http://schemas.microsoft.com/office/powerpoint/2010/main" val="181044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C2E67-F389-55F1-13CC-2C3B7ECA3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3AB2D-C6CB-8E9A-AE55-87CAC28CB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73080-A46A-73DE-C723-48489075CE8D}"/>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F2C7ACE8-9361-9616-7EC1-1A7D3192E9E0}"/>
              </a:ext>
            </a:extLst>
          </p:cNvPr>
          <p:cNvSpPr>
            <a:spLocks noGrp="1"/>
          </p:cNvSpPr>
          <p:nvPr>
            <p:ph type="sldNum" sz="quarter" idx="5"/>
          </p:nvPr>
        </p:nvSpPr>
        <p:spPr/>
        <p:txBody>
          <a:bodyPr/>
          <a:lstStyle/>
          <a:p>
            <a:fld id="{E552B328-1FC2-1C4B-B807-8716236A14CF}" type="slidenum">
              <a:rPr lang="en-GB" smtClean="0"/>
              <a:t>12</a:t>
            </a:fld>
            <a:endParaRPr lang="en-GB"/>
          </a:p>
        </p:txBody>
      </p:sp>
    </p:spTree>
    <p:extLst>
      <p:ext uri="{BB962C8B-B14F-4D97-AF65-F5344CB8AC3E}">
        <p14:creationId xmlns:p14="http://schemas.microsoft.com/office/powerpoint/2010/main" val="358864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4DCA0-9E1D-2B26-43B0-5D8D8B7CF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42E11-B8F7-9A18-E795-EF271A674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612CC-D831-F0A0-3393-DB31D5BCDE2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DA9144-F086-D4F7-7CA6-3664363D6B32}"/>
              </a:ext>
            </a:extLst>
          </p:cNvPr>
          <p:cNvSpPr>
            <a:spLocks noGrp="1"/>
          </p:cNvSpPr>
          <p:nvPr>
            <p:ph type="sldNum" sz="quarter" idx="5"/>
          </p:nvPr>
        </p:nvSpPr>
        <p:spPr/>
        <p:txBody>
          <a:bodyPr/>
          <a:lstStyle/>
          <a:p>
            <a:fld id="{E552B328-1FC2-1C4B-B807-8716236A14CF}" type="slidenum">
              <a:rPr lang="en-GB" smtClean="0"/>
              <a:t>3</a:t>
            </a:fld>
            <a:endParaRPr lang="en-GB"/>
          </a:p>
        </p:txBody>
      </p:sp>
    </p:spTree>
    <p:extLst>
      <p:ext uri="{BB962C8B-B14F-4D97-AF65-F5344CB8AC3E}">
        <p14:creationId xmlns:p14="http://schemas.microsoft.com/office/powerpoint/2010/main" val="24405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4E86D-38B8-4A36-AA21-F35F7BA9D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234A9-CD5B-2755-372B-8F3FE92AB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E9BC5-1433-B4D9-31C3-8DDF5348EAC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87048BC-5FAC-0EDB-BEBF-685EBA8A8DF6}"/>
              </a:ext>
            </a:extLst>
          </p:cNvPr>
          <p:cNvSpPr>
            <a:spLocks noGrp="1"/>
          </p:cNvSpPr>
          <p:nvPr>
            <p:ph type="sldNum" sz="quarter" idx="5"/>
          </p:nvPr>
        </p:nvSpPr>
        <p:spPr/>
        <p:txBody>
          <a:bodyPr/>
          <a:lstStyle/>
          <a:p>
            <a:fld id="{E552B328-1FC2-1C4B-B807-8716236A14CF}" type="slidenum">
              <a:rPr lang="en-GB" smtClean="0"/>
              <a:t>4</a:t>
            </a:fld>
            <a:endParaRPr lang="en-GB"/>
          </a:p>
        </p:txBody>
      </p:sp>
    </p:spTree>
    <p:extLst>
      <p:ext uri="{BB962C8B-B14F-4D97-AF65-F5344CB8AC3E}">
        <p14:creationId xmlns:p14="http://schemas.microsoft.com/office/powerpoint/2010/main" val="205545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1EE14-FE0C-2C7A-F9BA-FAE6EEAE5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C84E5-990A-C93A-0C27-205801894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86356-A28B-A25E-369C-C3FCFC99BB2A}"/>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21A6D6E5-AD7F-8FBD-5A6C-548BE2BD09D8}"/>
              </a:ext>
            </a:extLst>
          </p:cNvPr>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404420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989FB-7CA8-2F2C-937C-0CB94321F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66455-2432-1E6A-66AB-2BA7999C6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976DD-EC09-AFE0-EBA6-D1D0C63C580A}"/>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FA32E7A2-6B22-DA18-CC29-2A7E1D92F0AE}"/>
              </a:ext>
            </a:extLst>
          </p:cNvPr>
          <p:cNvSpPr>
            <a:spLocks noGrp="1"/>
          </p:cNvSpPr>
          <p:nvPr>
            <p:ph type="sldNum" sz="quarter" idx="5"/>
          </p:nvPr>
        </p:nvSpPr>
        <p:spPr/>
        <p:txBody>
          <a:bodyPr/>
          <a:lstStyle/>
          <a:p>
            <a:fld id="{E552B328-1FC2-1C4B-B807-8716236A14CF}" type="slidenum">
              <a:rPr lang="en-GB" smtClean="0"/>
              <a:t>6</a:t>
            </a:fld>
            <a:endParaRPr lang="en-GB"/>
          </a:p>
        </p:txBody>
      </p:sp>
    </p:spTree>
    <p:extLst>
      <p:ext uri="{BB962C8B-B14F-4D97-AF65-F5344CB8AC3E}">
        <p14:creationId xmlns:p14="http://schemas.microsoft.com/office/powerpoint/2010/main" val="341706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29170-0761-077C-3BCC-6BB9CF9EC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804CE-1309-4356-2EA2-F027284E4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FF763-E7B1-5D29-363F-99C0B0267028}"/>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E980F02D-6048-6038-7A23-B23E9407960A}"/>
              </a:ext>
            </a:extLst>
          </p:cNvPr>
          <p:cNvSpPr>
            <a:spLocks noGrp="1"/>
          </p:cNvSpPr>
          <p:nvPr>
            <p:ph type="sldNum" sz="quarter" idx="5"/>
          </p:nvPr>
        </p:nvSpPr>
        <p:spPr/>
        <p:txBody>
          <a:bodyPr/>
          <a:lstStyle/>
          <a:p>
            <a:fld id="{E552B328-1FC2-1C4B-B807-8716236A14CF}" type="slidenum">
              <a:rPr lang="en-GB" smtClean="0"/>
              <a:t>7</a:t>
            </a:fld>
            <a:endParaRPr lang="en-GB"/>
          </a:p>
        </p:txBody>
      </p:sp>
    </p:spTree>
    <p:extLst>
      <p:ext uri="{BB962C8B-B14F-4D97-AF65-F5344CB8AC3E}">
        <p14:creationId xmlns:p14="http://schemas.microsoft.com/office/powerpoint/2010/main" val="249707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E877D-D6AD-2B5C-53A8-3304EEC15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B3988-1942-60E7-420D-845B78DBA0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671DB-5FA7-3782-582A-189BE5EB4A6A}"/>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81AC81CE-D9DF-F430-0C4A-ED7DD88A7B9C}"/>
              </a:ext>
            </a:extLst>
          </p:cNvPr>
          <p:cNvSpPr>
            <a:spLocks noGrp="1"/>
          </p:cNvSpPr>
          <p:nvPr>
            <p:ph type="sldNum" sz="quarter" idx="5"/>
          </p:nvPr>
        </p:nvSpPr>
        <p:spPr/>
        <p:txBody>
          <a:bodyPr/>
          <a:lstStyle/>
          <a:p>
            <a:fld id="{E552B328-1FC2-1C4B-B807-8716236A14CF}" type="slidenum">
              <a:rPr lang="en-GB" smtClean="0"/>
              <a:t>8</a:t>
            </a:fld>
            <a:endParaRPr lang="en-GB"/>
          </a:p>
        </p:txBody>
      </p:sp>
    </p:spTree>
    <p:extLst>
      <p:ext uri="{BB962C8B-B14F-4D97-AF65-F5344CB8AC3E}">
        <p14:creationId xmlns:p14="http://schemas.microsoft.com/office/powerpoint/2010/main" val="191328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670C-5A91-D5B2-0180-E9D76D45E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6754F-A2E5-307F-1E15-F20E591DCF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41D0C-692C-27A1-4515-E6554427FDFF}"/>
              </a:ext>
            </a:extLst>
          </p:cNvPr>
          <p:cNvSpPr>
            <a:spLocks noGrp="1"/>
          </p:cNvSpPr>
          <p:nvPr>
            <p:ph type="body" idx="1"/>
          </p:nvPr>
        </p:nvSpPr>
        <p:spPr/>
        <p:txBody>
          <a:bodyPr/>
          <a:lstStyle/>
          <a:p>
            <a:r>
              <a:rPr lang="en-GB"/>
              <a:t>515 Data Sources (Orgs, </a:t>
            </a:r>
            <a:r>
              <a:rPr lang="en-GB" err="1"/>
              <a:t>Univs</a:t>
            </a:r>
            <a:r>
              <a:rPr lang="en-GB"/>
              <a:t>, Data Centers, Networks)</a:t>
            </a:r>
          </a:p>
        </p:txBody>
      </p:sp>
      <p:sp>
        <p:nvSpPr>
          <p:cNvPr id="4" name="Slide Number Placeholder 3">
            <a:extLst>
              <a:ext uri="{FF2B5EF4-FFF2-40B4-BE49-F238E27FC236}">
                <a16:creationId xmlns:a16="http://schemas.microsoft.com/office/drawing/2014/main" id="{8AF09706-B3F9-69C4-0863-5F5C8D16B096}"/>
              </a:ext>
            </a:extLst>
          </p:cNvPr>
          <p:cNvSpPr>
            <a:spLocks noGrp="1"/>
          </p:cNvSpPr>
          <p:nvPr>
            <p:ph type="sldNum" sz="quarter" idx="5"/>
          </p:nvPr>
        </p:nvSpPr>
        <p:spPr/>
        <p:txBody>
          <a:bodyPr/>
          <a:lstStyle/>
          <a:p>
            <a:fld id="{E552B328-1FC2-1C4B-B807-8716236A14CF}" type="slidenum">
              <a:rPr lang="en-GB" smtClean="0"/>
              <a:t>9</a:t>
            </a:fld>
            <a:endParaRPr lang="en-GB"/>
          </a:p>
        </p:txBody>
      </p:sp>
    </p:spTree>
    <p:extLst>
      <p:ext uri="{BB962C8B-B14F-4D97-AF65-F5344CB8AC3E}">
        <p14:creationId xmlns:p14="http://schemas.microsoft.com/office/powerpoint/2010/main" val="3053927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24/06/2025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24/06/2025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24/06/2025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24/06/2025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a:solidFill>
                  <a:srgbClr val="E5A113"/>
                </a:solidFill>
                <a:effectLst/>
                <a:latin typeface="Calibri" panose="020F0502020204030204" pitchFamily="34" charset="0"/>
                <a:cs typeface="Calibri" panose="020F0502020204030204" pitchFamily="34" charset="0"/>
              </a:rPr>
              <a:t>This work is licensed under</a:t>
            </a:r>
            <a:br>
              <a:rPr lang="en-GB" sz="900" b="0" i="0">
                <a:solidFill>
                  <a:srgbClr val="E5A113"/>
                </a:solidFill>
                <a:effectLst/>
                <a:latin typeface="Calibri" panose="020F0502020204030204" pitchFamily="34" charset="0"/>
                <a:cs typeface="Calibri" panose="020F0502020204030204" pitchFamily="34" charset="0"/>
              </a:rPr>
            </a:br>
            <a:r>
              <a:rPr lang="en-GB" sz="900" b="0" i="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info@epos-eric.eu</a:t>
            </a:r>
            <a:r>
              <a:rPr lang="en-GB" sz="1200">
                <a:solidFill>
                  <a:schemeClr val="tx1"/>
                </a:solidFill>
                <a:latin typeface="Calibri" panose="020F0502020204030204" pitchFamily="34" charset="0"/>
                <a:cs typeface="Calibri" panose="020F0502020204030204" pitchFamily="34" charset="0"/>
              </a:rPr>
              <a:t> </a:t>
            </a:r>
            <a:r>
              <a:rPr lang="en-GB" sz="1200">
                <a:solidFill>
                  <a:srgbClr val="E5A113"/>
                </a:solidFill>
                <a:latin typeface="Calibri" panose="020F0502020204030204" pitchFamily="34" charset="0"/>
                <a:cs typeface="Calibri" panose="020F0502020204030204" pitchFamily="34" charset="0"/>
              </a:rPr>
              <a:t>|</a:t>
            </a:r>
            <a:r>
              <a:rPr lang="en-GB" sz="1200">
                <a:latin typeface="Calibri" panose="020F0502020204030204" pitchFamily="34" charset="0"/>
                <a:cs typeface="Calibri" panose="020F0502020204030204" pitchFamily="34" charset="0"/>
              </a:rPr>
              <a:t> </a:t>
            </a:r>
            <a:r>
              <a:rPr lang="en-GB" sz="120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www.epos-eu.org/on</a:t>
            </a:r>
            <a:r>
              <a:rPr lang="en-GB" sz="1200">
                <a:solidFill>
                  <a:schemeClr val="tx1"/>
                </a:solidFill>
                <a:latin typeface="Calibri" panose="020F0502020204030204" pitchFamily="34" charset="0"/>
                <a:cs typeface="Calibri" panose="020F0502020204030204" pitchFamily="34" charset="0"/>
              </a:rPr>
              <a:t>  </a:t>
            </a:r>
            <a:r>
              <a:rPr lang="en-GB" sz="1200">
                <a:solidFill>
                  <a:srgbClr val="E5A113"/>
                </a:solidFill>
                <a:latin typeface="Calibri" panose="020F0502020204030204" pitchFamily="34" charset="0"/>
                <a:cs typeface="Calibri" panose="020F0502020204030204" pitchFamily="34" charset="0"/>
              </a:rPr>
              <a:t>|</a:t>
            </a:r>
            <a:r>
              <a:rPr lang="en-GB" sz="1200">
                <a:latin typeface="Calibri" panose="020F0502020204030204" pitchFamily="34" charset="0"/>
                <a:cs typeface="Calibri" panose="020F0502020204030204" pitchFamily="34" charset="0"/>
              </a:rPr>
              <a:t> #</a:t>
            </a:r>
            <a:r>
              <a:rPr lang="en-GB" sz="1200" err="1">
                <a:latin typeface="Calibri" panose="020F0502020204030204" pitchFamily="34" charset="0"/>
                <a:cs typeface="Calibri" panose="020F0502020204030204" pitchFamily="34" charset="0"/>
              </a:rPr>
              <a:t>EPOSon</a:t>
            </a:r>
            <a:endParaRPr lang="en-GB" sz="120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a:solidFill>
                  <a:srgbClr val="002060"/>
                </a:solidFill>
              </a:rPr>
              <a:t>EPOS ON IS funded by the EC Horizon Europe programme under G.A. n 101131592</a:t>
            </a:r>
          </a:p>
          <a:p>
            <a:pPr lvl="0" algn="just"/>
            <a:endParaRPr lang="en-GB" sz="1050">
              <a:solidFill>
                <a:srgbClr val="002060"/>
              </a:solidFill>
            </a:endParaRPr>
          </a:p>
          <a:p>
            <a:pPr lvl="0" algn="just"/>
            <a:endParaRPr lang="en-GB" sz="1050">
              <a:solidFill>
                <a:srgbClr val="002060"/>
              </a:solidFill>
            </a:endParaRPr>
          </a:p>
          <a:p>
            <a:pPr lvl="0"/>
            <a:br>
              <a:rPr lang="en-GB" sz="1050">
                <a:solidFill>
                  <a:srgbClr val="002060"/>
                </a:solidFill>
              </a:rPr>
            </a:br>
            <a:endParaRPr lang="it-IT" sz="105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customXml" Target="../ink/ink1.xml"/></Relationships>
</file>

<file path=ppt/slides/_rels/slide33.xml.rels><?xml version="1.0" encoding="UTF-8" standalone="yes"?>
<Relationships xmlns="http://schemas.openxmlformats.org/package/2006/relationships"><Relationship Id="rId2" Type="http://schemas.openxmlformats.org/officeDocument/2006/relationships/hyperlink" Target="mailto:communication@epos-eric.e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838200" y="1786241"/>
            <a:ext cx="4953000" cy="3034996"/>
          </a:xfrm>
        </p:spPr>
        <p:txBody>
          <a:bodyPr/>
          <a:lstStyle/>
          <a:p>
            <a:r>
              <a:rPr lang="en-GB">
                <a:latin typeface="Calibri Light"/>
                <a:ea typeface="Calibri Light"/>
                <a:cs typeface="Calibri Light"/>
              </a:rPr>
              <a:t>The EPOS Data Lifecycle</a:t>
            </a:r>
            <a:endParaRPr lang="it-IT"/>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a:normAutofit/>
          </a:bodyPr>
          <a:lstStyle/>
          <a:p>
            <a:pPr marL="0" indent="0">
              <a:buNone/>
            </a:pPr>
            <a:r>
              <a:rPr lang="en-GB" sz="1800"/>
              <a:t>Valerio Vinciarelli</a:t>
            </a:r>
            <a:r>
              <a:rPr lang="en-GB" sz="1800">
                <a:solidFill>
                  <a:srgbClr val="FEDC7F"/>
                </a:solidFill>
              </a:rPr>
              <a:t>|</a:t>
            </a:r>
            <a:r>
              <a:rPr lang="en-GB" sz="1800"/>
              <a:t> valerio.vinciarelli@epos-eric.eu</a:t>
            </a:r>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3"/>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6C78-93EA-938B-A0C9-EB960AAD4514}"/>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CE4F86F8-9F9B-4304-8997-EB09D39FE688}"/>
              </a:ext>
            </a:extLst>
          </p:cNvPr>
          <p:cNvSpPr>
            <a:spLocks noGrp="1"/>
          </p:cNvSpPr>
          <p:nvPr>
            <p:ph type="title"/>
          </p:nvPr>
        </p:nvSpPr>
        <p:spPr>
          <a:xfrm>
            <a:off x="838200" y="-255957"/>
            <a:ext cx="10515600" cy="1325563"/>
          </a:xfrm>
        </p:spPr>
        <p:txBody>
          <a:bodyPr/>
          <a:lstStyle/>
          <a:p>
            <a:r>
              <a:rPr lang="it-IT">
                <a:latin typeface="Calibri"/>
                <a:ea typeface="Calibri"/>
                <a:cs typeface="Calibri"/>
              </a:rPr>
              <a:t>Data Quality</a:t>
            </a:r>
            <a:endParaRPr lang="it-IT">
              <a:ea typeface="Calibri"/>
            </a:endParaRPr>
          </a:p>
        </p:txBody>
      </p:sp>
      <p:pic>
        <p:nvPicPr>
          <p:cNvPr id="11" name="Google Shape;268;p10">
            <a:extLst>
              <a:ext uri="{FF2B5EF4-FFF2-40B4-BE49-F238E27FC236}">
                <a16:creationId xmlns:a16="http://schemas.microsoft.com/office/drawing/2014/main" id="{06377569-0815-929C-4E76-13466D02EC10}"/>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grpSp>
        <p:nvGrpSpPr>
          <p:cNvPr id="18" name="Google Shape;278;p10">
            <a:extLst>
              <a:ext uri="{FF2B5EF4-FFF2-40B4-BE49-F238E27FC236}">
                <a16:creationId xmlns:a16="http://schemas.microsoft.com/office/drawing/2014/main" id="{685A1C41-68A2-2FCD-55FE-6F7137B81CEA}"/>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F3EF782D-E88E-C891-A30E-350AC0C41081}"/>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D87ABBDA-FF5F-8347-471B-70F9219DE526}"/>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09296E61-FFE8-E383-8E0F-F28EDF91B8BC}"/>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47023422-AB01-CB35-5103-4F72BD662766}"/>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21" name="Google Shape;285;p10">
            <a:extLst>
              <a:ext uri="{FF2B5EF4-FFF2-40B4-BE49-F238E27FC236}">
                <a16:creationId xmlns:a16="http://schemas.microsoft.com/office/drawing/2014/main" id="{30E5B806-B771-1AFF-A830-C4232C7204C6}"/>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7" name="Google Shape;289;p10">
            <a:extLst>
              <a:ext uri="{FF2B5EF4-FFF2-40B4-BE49-F238E27FC236}">
                <a16:creationId xmlns:a16="http://schemas.microsoft.com/office/drawing/2014/main" id="{5D51EBC8-C2F1-3ECD-2CF6-B81D60F8E064}"/>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 name="Connettore 2 2">
            <a:extLst>
              <a:ext uri="{FF2B5EF4-FFF2-40B4-BE49-F238E27FC236}">
                <a16:creationId xmlns:a16="http://schemas.microsoft.com/office/drawing/2014/main" id="{3DEE9D49-9C34-B46C-9D76-AD8DD8B2C997}"/>
              </a:ext>
            </a:extLst>
          </p:cNvPr>
          <p:cNvCxnSpPr>
            <a:cxnSpLocks/>
          </p:cNvCxnSpPr>
          <p:nvPr/>
        </p:nvCxnSpPr>
        <p:spPr>
          <a:xfrm flipH="1">
            <a:off x="3324942" y="533048"/>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 name="Content Placeholder 4">
            <a:extLst>
              <a:ext uri="{FF2B5EF4-FFF2-40B4-BE49-F238E27FC236}">
                <a16:creationId xmlns:a16="http://schemas.microsoft.com/office/drawing/2014/main" id="{6F620DB1-4D98-72E6-1906-1CF14BE0B446}"/>
              </a:ext>
            </a:extLst>
          </p:cNvPr>
          <p:cNvSpPr>
            <a:spLocks noGrp="1"/>
          </p:cNvSpPr>
          <p:nvPr>
            <p:ph idx="1"/>
          </p:nvPr>
        </p:nvSpPr>
        <p:spPr>
          <a:xfrm>
            <a:off x="19874" y="4048996"/>
            <a:ext cx="3124431" cy="2226316"/>
          </a:xfrm>
          <a:solidFill>
            <a:schemeClr val="bg1"/>
          </a:solidFill>
          <a:ln w="57150">
            <a:solidFill>
              <a:srgbClr val="C00000"/>
            </a:solidFill>
          </a:ln>
        </p:spPr>
        <p:txBody>
          <a:bodyPr vert="horz" lIns="91440" tIns="45720" rIns="91440" bIns="45720" rtlCol="0" anchor="t">
            <a:noAutofit/>
          </a:bodyPr>
          <a:lstStyle/>
          <a:p>
            <a:pPr>
              <a:lnSpc>
                <a:spcPct val="113999"/>
              </a:lnSpc>
            </a:pPr>
            <a:r>
              <a:rPr lang="en-GB" sz="1600">
                <a:latin typeface="Calibri"/>
                <a:ea typeface="Calibri"/>
                <a:cs typeface="Calibri"/>
              </a:rPr>
              <a:t>Ensuring data is accurate, complete, consistent, and reliable by performing validation, cleaning, and verification processes.</a:t>
            </a:r>
          </a:p>
          <a:p>
            <a:pPr>
              <a:lnSpc>
                <a:spcPct val="113999"/>
              </a:lnSpc>
            </a:pPr>
            <a:endParaRPr lang="en-GB" sz="1600">
              <a:ea typeface="Calibri"/>
            </a:endParaRPr>
          </a:p>
        </p:txBody>
      </p:sp>
      <p:cxnSp>
        <p:nvCxnSpPr>
          <p:cNvPr id="9" name="Connettore 2 8">
            <a:extLst>
              <a:ext uri="{FF2B5EF4-FFF2-40B4-BE49-F238E27FC236}">
                <a16:creationId xmlns:a16="http://schemas.microsoft.com/office/drawing/2014/main" id="{83BD3B70-6957-3B5F-EB32-51B40F414C8C}"/>
              </a:ext>
            </a:extLst>
          </p:cNvPr>
          <p:cNvCxnSpPr>
            <a:cxnSpLocks/>
          </p:cNvCxnSpPr>
          <p:nvPr/>
        </p:nvCxnSpPr>
        <p:spPr>
          <a:xfrm flipH="1">
            <a:off x="6451229" y="595677"/>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2" name="Content Placeholder 4">
            <a:extLst>
              <a:ext uri="{FF2B5EF4-FFF2-40B4-BE49-F238E27FC236}">
                <a16:creationId xmlns:a16="http://schemas.microsoft.com/office/drawing/2014/main" id="{B8A5AF5A-999F-1A60-CB66-772CB9144213}"/>
              </a:ext>
            </a:extLst>
          </p:cNvPr>
          <p:cNvSpPr txBox="1">
            <a:spLocks/>
          </p:cNvSpPr>
          <p:nvPr/>
        </p:nvSpPr>
        <p:spPr>
          <a:xfrm>
            <a:off x="3426871" y="5266785"/>
            <a:ext cx="3124431" cy="981985"/>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pPr>
            <a:r>
              <a:rPr lang="en-US" sz="1600">
                <a:latin typeface="Calibri"/>
                <a:ea typeface="Calibri"/>
                <a:cs typeface="Calibri"/>
              </a:rPr>
              <a:t>Validation and cleaning at community level</a:t>
            </a:r>
            <a:endParaRPr lang="en-GB" sz="1600">
              <a:latin typeface="Calibri"/>
              <a:ea typeface="Calibri"/>
              <a:cs typeface="Calibri"/>
            </a:endParaRPr>
          </a:p>
          <a:p>
            <a:pPr>
              <a:lnSpc>
                <a:spcPct val="113999"/>
              </a:lnSpc>
            </a:pPr>
            <a:endParaRPr lang="en-GB" sz="1600">
              <a:latin typeface="Calibri"/>
              <a:ea typeface="Calibri"/>
              <a:cs typeface="Calibri"/>
            </a:endParaRPr>
          </a:p>
          <a:p>
            <a:pPr>
              <a:lnSpc>
                <a:spcPct val="113999"/>
              </a:lnSpc>
            </a:pPr>
            <a:endParaRPr lang="en-GB" sz="1600">
              <a:ea typeface="Calibri"/>
            </a:endParaRPr>
          </a:p>
        </p:txBody>
      </p:sp>
    </p:spTree>
    <p:extLst>
      <p:ext uri="{BB962C8B-B14F-4D97-AF65-F5344CB8AC3E}">
        <p14:creationId xmlns:p14="http://schemas.microsoft.com/office/powerpoint/2010/main" val="28669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6861C-042F-81E0-7F8A-811ECC49DD20}"/>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83321A13-AF31-2929-54D8-0F2AE72A5835}"/>
              </a:ext>
            </a:extLst>
          </p:cNvPr>
          <p:cNvSpPr>
            <a:spLocks noGrp="1"/>
          </p:cNvSpPr>
          <p:nvPr>
            <p:ph type="title"/>
          </p:nvPr>
        </p:nvSpPr>
        <p:spPr>
          <a:xfrm>
            <a:off x="838200" y="-255957"/>
            <a:ext cx="10515600" cy="1325563"/>
          </a:xfrm>
        </p:spPr>
        <p:txBody>
          <a:bodyPr/>
          <a:lstStyle/>
          <a:p>
            <a:r>
              <a:rPr lang="it-IT" dirty="0" err="1">
                <a:latin typeface="Calibri"/>
                <a:ea typeface="Calibri"/>
                <a:cs typeface="Calibri"/>
              </a:rPr>
              <a:t>Maintenance</a:t>
            </a:r>
            <a:endParaRPr lang="it-IT">
              <a:ea typeface="Calibri"/>
            </a:endParaRPr>
          </a:p>
        </p:txBody>
      </p:sp>
      <p:pic>
        <p:nvPicPr>
          <p:cNvPr id="11" name="Google Shape;268;p10">
            <a:extLst>
              <a:ext uri="{FF2B5EF4-FFF2-40B4-BE49-F238E27FC236}">
                <a16:creationId xmlns:a16="http://schemas.microsoft.com/office/drawing/2014/main" id="{90BFF7D8-B4F0-93EC-0CF0-AEACD518C164}"/>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grpSp>
        <p:nvGrpSpPr>
          <p:cNvPr id="18" name="Google Shape;278;p10">
            <a:extLst>
              <a:ext uri="{FF2B5EF4-FFF2-40B4-BE49-F238E27FC236}">
                <a16:creationId xmlns:a16="http://schemas.microsoft.com/office/drawing/2014/main" id="{A02E4D6B-37C1-3906-92D4-670A361A39D9}"/>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97134051-6872-A5CC-9BBD-3D6838599891}"/>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CAEC8C37-E2AC-B2B2-CAEA-A62058005246}"/>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8BC7F8E1-B43C-0BAE-2827-F9E3D20C362D}"/>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3D059E25-3A98-661E-9FB2-E36DF336E5FF}"/>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21" name="Google Shape;285;p10">
            <a:extLst>
              <a:ext uri="{FF2B5EF4-FFF2-40B4-BE49-F238E27FC236}">
                <a16:creationId xmlns:a16="http://schemas.microsoft.com/office/drawing/2014/main" id="{806AB3BE-CC50-37E5-2ECC-5AF75E3F234A}"/>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7" name="Google Shape;289;p10">
            <a:extLst>
              <a:ext uri="{FF2B5EF4-FFF2-40B4-BE49-F238E27FC236}">
                <a16:creationId xmlns:a16="http://schemas.microsoft.com/office/drawing/2014/main" id="{9A9CBFC7-6425-EE3B-A9A6-735CD15D0EA9}"/>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8" name="Connettore 2 7">
            <a:extLst>
              <a:ext uri="{FF2B5EF4-FFF2-40B4-BE49-F238E27FC236}">
                <a16:creationId xmlns:a16="http://schemas.microsoft.com/office/drawing/2014/main" id="{CAB64377-05D7-815F-61B3-F7664FE77EA5}"/>
              </a:ext>
            </a:extLst>
          </p:cNvPr>
          <p:cNvCxnSpPr>
            <a:cxnSpLocks/>
          </p:cNvCxnSpPr>
          <p:nvPr/>
        </p:nvCxnSpPr>
        <p:spPr>
          <a:xfrm flipH="1">
            <a:off x="3324942" y="533048"/>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id="{3DD7DB4F-D6C6-263F-71E4-33ACABF754B4}"/>
              </a:ext>
            </a:extLst>
          </p:cNvPr>
          <p:cNvCxnSpPr>
            <a:cxnSpLocks/>
          </p:cNvCxnSpPr>
          <p:nvPr/>
        </p:nvCxnSpPr>
        <p:spPr>
          <a:xfrm flipH="1">
            <a:off x="6451229" y="595677"/>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Content Placeholder 4">
            <a:extLst>
              <a:ext uri="{FF2B5EF4-FFF2-40B4-BE49-F238E27FC236}">
                <a16:creationId xmlns:a16="http://schemas.microsoft.com/office/drawing/2014/main" id="{CA1404DD-DB99-BC10-7E10-E6AEFFB6B242}"/>
              </a:ext>
            </a:extLst>
          </p:cNvPr>
          <p:cNvSpPr>
            <a:spLocks noGrp="1"/>
          </p:cNvSpPr>
          <p:nvPr>
            <p:ph idx="1"/>
          </p:nvPr>
        </p:nvSpPr>
        <p:spPr>
          <a:xfrm>
            <a:off x="39666" y="4810995"/>
            <a:ext cx="3109587" cy="1449473"/>
          </a:xfrm>
          <a:solidFill>
            <a:schemeClr val="bg1"/>
          </a:solidFill>
          <a:ln w="57150">
            <a:solidFill>
              <a:srgbClr val="C00000"/>
            </a:solidFill>
          </a:ln>
        </p:spPr>
        <p:txBody>
          <a:bodyPr vert="horz" lIns="91440" tIns="45720" rIns="91440" bIns="45720" rtlCol="0" anchor="t">
            <a:noAutofit/>
          </a:bodyPr>
          <a:lstStyle/>
          <a:p>
            <a:pPr>
              <a:lnSpc>
                <a:spcPct val="113999"/>
              </a:lnSpc>
            </a:pPr>
            <a:r>
              <a:rPr lang="en-GB" sz="1600">
                <a:solidFill>
                  <a:srgbClr val="000000"/>
                </a:solidFill>
                <a:latin typeface="Calibri"/>
                <a:ea typeface="Calibri"/>
                <a:cs typeface="Calibri"/>
              </a:rPr>
              <a:t>Maintaining and managing data over time, ensuring they remain relevant, up-to-date, and accessible for users</a:t>
            </a:r>
            <a:endParaRPr lang="it-IT"/>
          </a:p>
          <a:p>
            <a:pPr>
              <a:lnSpc>
                <a:spcPct val="113999"/>
              </a:lnSpc>
            </a:pPr>
            <a:endParaRPr lang="en-GB" sz="1600">
              <a:latin typeface="Calibri"/>
              <a:ea typeface="Calibri"/>
              <a:cs typeface="Calibri"/>
            </a:endParaRPr>
          </a:p>
        </p:txBody>
      </p:sp>
      <p:sp>
        <p:nvSpPr>
          <p:cNvPr id="17" name="Content Placeholder 4">
            <a:extLst>
              <a:ext uri="{FF2B5EF4-FFF2-40B4-BE49-F238E27FC236}">
                <a16:creationId xmlns:a16="http://schemas.microsoft.com/office/drawing/2014/main" id="{A457646E-73AD-E498-7BD8-C491DE090A5C}"/>
              </a:ext>
            </a:extLst>
          </p:cNvPr>
          <p:cNvSpPr txBox="1">
            <a:spLocks/>
          </p:cNvSpPr>
          <p:nvPr/>
        </p:nvSpPr>
        <p:spPr>
          <a:xfrm>
            <a:off x="6713598" y="4780317"/>
            <a:ext cx="3109587" cy="1449473"/>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a:latin typeface="Calibri"/>
                <a:ea typeface="Calibri"/>
                <a:cs typeface="Calibri"/>
              </a:rPr>
              <a:t>Data Provision Agreements ensure continuity</a:t>
            </a:r>
            <a:endParaRPr lang="en-US" sz="1600">
              <a:latin typeface="Calibri"/>
              <a:ea typeface="Calibri"/>
              <a:cs typeface="Calibri"/>
            </a:endParaRPr>
          </a:p>
          <a:p>
            <a:pPr>
              <a:lnSpc>
                <a:spcPct val="113999"/>
              </a:lnSpc>
            </a:pPr>
            <a:r>
              <a:rPr lang="en-GB" sz="1600">
                <a:latin typeface="Calibri"/>
                <a:ea typeface="Calibri"/>
                <a:cs typeface="Calibri"/>
              </a:rPr>
              <a:t>Metadata curation over time</a:t>
            </a:r>
          </a:p>
          <a:p>
            <a:pPr>
              <a:lnSpc>
                <a:spcPct val="113999"/>
              </a:lnSpc>
            </a:pPr>
            <a:endParaRPr lang="en-GB" sz="1600">
              <a:latin typeface="Calibri"/>
              <a:ea typeface="Calibri"/>
              <a:cs typeface="Calibri"/>
            </a:endParaRPr>
          </a:p>
        </p:txBody>
      </p:sp>
    </p:spTree>
    <p:extLst>
      <p:ext uri="{BB962C8B-B14F-4D97-AF65-F5344CB8AC3E}">
        <p14:creationId xmlns:p14="http://schemas.microsoft.com/office/powerpoint/2010/main" val="4284257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16B64-3E1F-6A49-4BD0-B913703E6971}"/>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65587ED8-E876-5B9A-5505-9869B81C0276}"/>
              </a:ext>
            </a:extLst>
          </p:cNvPr>
          <p:cNvSpPr>
            <a:spLocks noGrp="1"/>
          </p:cNvSpPr>
          <p:nvPr>
            <p:ph type="title"/>
          </p:nvPr>
        </p:nvSpPr>
        <p:spPr>
          <a:xfrm>
            <a:off x="838200" y="-255957"/>
            <a:ext cx="10515600" cy="1325563"/>
          </a:xfrm>
        </p:spPr>
        <p:txBody>
          <a:bodyPr/>
          <a:lstStyle/>
          <a:p>
            <a:r>
              <a:rPr lang="it-IT" err="1">
                <a:latin typeface="Calibri"/>
                <a:ea typeface="Calibri"/>
                <a:cs typeface="Calibri"/>
              </a:rPr>
              <a:t>Standardization</a:t>
            </a:r>
            <a:r>
              <a:rPr lang="it-IT">
                <a:latin typeface="Calibri"/>
                <a:ea typeface="Calibri"/>
                <a:cs typeface="Calibri"/>
              </a:rPr>
              <a:t> and </a:t>
            </a:r>
            <a:r>
              <a:rPr lang="it-IT" err="1">
                <a:latin typeface="Calibri"/>
                <a:ea typeface="Calibri"/>
                <a:cs typeface="Calibri"/>
              </a:rPr>
              <a:t>Harmonization</a:t>
            </a:r>
            <a:endParaRPr lang="it-IT" err="1"/>
          </a:p>
        </p:txBody>
      </p:sp>
      <p:pic>
        <p:nvPicPr>
          <p:cNvPr id="11" name="Google Shape;268;p10">
            <a:extLst>
              <a:ext uri="{FF2B5EF4-FFF2-40B4-BE49-F238E27FC236}">
                <a16:creationId xmlns:a16="http://schemas.microsoft.com/office/drawing/2014/main" id="{03DD9189-DB73-9C74-6A40-724E793464B6}"/>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grpSp>
        <p:nvGrpSpPr>
          <p:cNvPr id="18" name="Google Shape;278;p10">
            <a:extLst>
              <a:ext uri="{FF2B5EF4-FFF2-40B4-BE49-F238E27FC236}">
                <a16:creationId xmlns:a16="http://schemas.microsoft.com/office/drawing/2014/main" id="{63EA81C5-0087-488F-CC9D-A6083A02F1AE}"/>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AC5B1F2D-862D-83D7-A6C3-BCFA41BB9567}"/>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07D89806-5015-BB17-F776-1BEA51A01096}"/>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AA9EC129-1047-8C8A-9DE9-408EB3992752}"/>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A7B5EE71-A08A-0C16-EF98-F80D5AE6FC84}"/>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21" name="Google Shape;285;p10">
            <a:extLst>
              <a:ext uri="{FF2B5EF4-FFF2-40B4-BE49-F238E27FC236}">
                <a16:creationId xmlns:a16="http://schemas.microsoft.com/office/drawing/2014/main" id="{043A006D-7808-7E77-BA20-AB92A39E8B79}"/>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7" name="Google Shape;289;p10">
            <a:extLst>
              <a:ext uri="{FF2B5EF4-FFF2-40B4-BE49-F238E27FC236}">
                <a16:creationId xmlns:a16="http://schemas.microsoft.com/office/drawing/2014/main" id="{265CFC3A-3ACB-16DE-EAEB-1B55EEB230AE}"/>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8" name="Connettore 2 7">
            <a:extLst>
              <a:ext uri="{FF2B5EF4-FFF2-40B4-BE49-F238E27FC236}">
                <a16:creationId xmlns:a16="http://schemas.microsoft.com/office/drawing/2014/main" id="{363EACAC-658B-D982-E558-398D33B4DC7D}"/>
              </a:ext>
            </a:extLst>
          </p:cNvPr>
          <p:cNvCxnSpPr>
            <a:cxnSpLocks/>
          </p:cNvCxnSpPr>
          <p:nvPr/>
        </p:nvCxnSpPr>
        <p:spPr>
          <a:xfrm flipH="1">
            <a:off x="3324942" y="533048"/>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id="{E76691FB-1D0F-C936-46B0-AF64FABDBD30}"/>
              </a:ext>
            </a:extLst>
          </p:cNvPr>
          <p:cNvCxnSpPr>
            <a:cxnSpLocks/>
          </p:cNvCxnSpPr>
          <p:nvPr/>
        </p:nvCxnSpPr>
        <p:spPr>
          <a:xfrm flipH="1">
            <a:off x="6451229" y="595677"/>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Content Placeholder 4">
            <a:extLst>
              <a:ext uri="{FF2B5EF4-FFF2-40B4-BE49-F238E27FC236}">
                <a16:creationId xmlns:a16="http://schemas.microsoft.com/office/drawing/2014/main" id="{3935C0E4-6DF0-1242-CD8A-171437909E14}"/>
              </a:ext>
            </a:extLst>
          </p:cNvPr>
          <p:cNvSpPr>
            <a:spLocks noGrp="1"/>
          </p:cNvSpPr>
          <p:nvPr>
            <p:ph idx="1"/>
          </p:nvPr>
        </p:nvSpPr>
        <p:spPr>
          <a:xfrm>
            <a:off x="3374653" y="4776359"/>
            <a:ext cx="3109587" cy="1449473"/>
          </a:xfrm>
          <a:solidFill>
            <a:schemeClr val="bg1"/>
          </a:solidFill>
          <a:ln w="57150">
            <a:solidFill>
              <a:srgbClr val="C00000"/>
            </a:solidFill>
          </a:ln>
        </p:spPr>
        <p:txBody>
          <a:bodyPr vert="horz" lIns="91440" tIns="45720" rIns="91440" bIns="45720" rtlCol="0" anchor="t">
            <a:noAutofit/>
          </a:bodyPr>
          <a:lstStyle/>
          <a:p>
            <a:pPr>
              <a:lnSpc>
                <a:spcPct val="113999"/>
              </a:lnSpc>
            </a:pPr>
            <a:r>
              <a:rPr lang="en-GB" sz="1600">
                <a:solidFill>
                  <a:srgbClr val="000000"/>
                </a:solidFill>
                <a:latin typeface="Calibri"/>
                <a:ea typeface="Calibri"/>
                <a:cs typeface="Calibri"/>
              </a:rPr>
              <a:t>Aligns formats, vocabularies, units across TCS</a:t>
            </a:r>
            <a:endParaRPr lang="en-US" sz="1600">
              <a:solidFill>
                <a:srgbClr val="000000"/>
              </a:solidFill>
              <a:latin typeface="Calibri"/>
              <a:ea typeface="Calibri"/>
              <a:cs typeface="Calibri"/>
            </a:endParaRPr>
          </a:p>
          <a:p>
            <a:pPr>
              <a:lnSpc>
                <a:spcPct val="113999"/>
              </a:lnSpc>
            </a:pPr>
            <a:r>
              <a:rPr lang="en-GB" sz="1600">
                <a:solidFill>
                  <a:srgbClr val="000000"/>
                </a:solidFill>
                <a:latin typeface="Calibri"/>
                <a:ea typeface="Calibri"/>
                <a:cs typeface="Calibri"/>
              </a:rPr>
              <a:t>Ensures compatibility and reduces inconsistencies</a:t>
            </a:r>
            <a:endParaRPr lang="en-US" sz="1600">
              <a:ea typeface="Calibri"/>
            </a:endParaRPr>
          </a:p>
          <a:p>
            <a:pPr>
              <a:lnSpc>
                <a:spcPct val="113999"/>
              </a:lnSpc>
            </a:pPr>
            <a:endParaRPr lang="en-GB" sz="1600">
              <a:latin typeface="Calibri"/>
              <a:ea typeface="Calibri"/>
              <a:cs typeface="Calibri"/>
            </a:endParaRPr>
          </a:p>
        </p:txBody>
      </p:sp>
      <p:sp>
        <p:nvSpPr>
          <p:cNvPr id="17" name="Content Placeholder 4">
            <a:extLst>
              <a:ext uri="{FF2B5EF4-FFF2-40B4-BE49-F238E27FC236}">
                <a16:creationId xmlns:a16="http://schemas.microsoft.com/office/drawing/2014/main" id="{E8A866F4-E9F6-5B1C-1E45-8EE89AB0DC6B}"/>
              </a:ext>
            </a:extLst>
          </p:cNvPr>
          <p:cNvSpPr txBox="1">
            <a:spLocks/>
          </p:cNvSpPr>
          <p:nvPr/>
        </p:nvSpPr>
        <p:spPr>
          <a:xfrm>
            <a:off x="192066" y="3686798"/>
            <a:ext cx="3124431" cy="2538044"/>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dirty="0">
                <a:latin typeface="Calibri"/>
                <a:ea typeface="Calibri"/>
                <a:cs typeface="Calibri"/>
              </a:rPr>
              <a:t>Use of standards when </a:t>
            </a:r>
            <a:r>
              <a:rPr lang="en-GB" sz="1600" dirty="0" err="1">
                <a:latin typeface="Calibri"/>
                <a:ea typeface="Calibri"/>
                <a:cs typeface="Calibri"/>
              </a:rPr>
              <a:t>possibile</a:t>
            </a:r>
            <a:r>
              <a:rPr lang="en-GB" sz="1600" dirty="0">
                <a:latin typeface="Calibri"/>
                <a:ea typeface="Calibri"/>
                <a:cs typeface="Calibri"/>
              </a:rPr>
              <a:t>:</a:t>
            </a:r>
            <a:endParaRPr lang="it-IT" dirty="0"/>
          </a:p>
          <a:p>
            <a:pPr lvl="1">
              <a:lnSpc>
                <a:spcPct val="113999"/>
              </a:lnSpc>
              <a:buFont typeface="Courier New" panose="020B0604020202020204" pitchFamily="34" charset="0"/>
              <a:buChar char="o"/>
            </a:pPr>
            <a:r>
              <a:rPr lang="en-GB" sz="1600" dirty="0">
                <a:latin typeface="Calibri"/>
                <a:ea typeface="Calibri"/>
                <a:cs typeface="Calibri"/>
              </a:rPr>
              <a:t>Formats: XML, JSON, </a:t>
            </a:r>
            <a:r>
              <a:rPr lang="en-GB" sz="1600" dirty="0" err="1">
                <a:latin typeface="Calibri"/>
                <a:ea typeface="Calibri"/>
                <a:cs typeface="Calibri"/>
              </a:rPr>
              <a:t>MiniSEED</a:t>
            </a:r>
            <a:r>
              <a:rPr lang="en-GB" sz="1600" dirty="0">
                <a:latin typeface="Calibri"/>
                <a:ea typeface="Calibri"/>
                <a:cs typeface="Calibri"/>
              </a:rPr>
              <a:t>, etc</a:t>
            </a:r>
            <a:endParaRPr lang="en-GB" sz="1600" dirty="0">
              <a:ea typeface="Calibri"/>
            </a:endParaRPr>
          </a:p>
          <a:p>
            <a:pPr lvl="1">
              <a:lnSpc>
                <a:spcPct val="113999"/>
              </a:lnSpc>
              <a:buFont typeface="Courier New" panose="020B0604020202020204" pitchFamily="34" charset="0"/>
              <a:buChar char="o"/>
            </a:pPr>
            <a:r>
              <a:rPr lang="en-GB" sz="1600" dirty="0">
                <a:latin typeface="Calibri"/>
                <a:ea typeface="Calibri"/>
                <a:cs typeface="Calibri"/>
              </a:rPr>
              <a:t>Metadata: </a:t>
            </a:r>
            <a:r>
              <a:rPr lang="en-GB" sz="1600" dirty="0" err="1">
                <a:latin typeface="Calibri"/>
                <a:ea typeface="Calibri"/>
                <a:cs typeface="Calibri"/>
              </a:rPr>
              <a:t>StationXML</a:t>
            </a:r>
            <a:r>
              <a:rPr lang="en-GB" sz="1600" dirty="0">
                <a:latin typeface="Calibri"/>
                <a:ea typeface="Calibri"/>
                <a:cs typeface="Calibri"/>
              </a:rPr>
              <a:t>, </a:t>
            </a:r>
            <a:r>
              <a:rPr lang="en-GB" sz="1600" dirty="0" err="1">
                <a:latin typeface="Calibri"/>
                <a:ea typeface="Calibri"/>
                <a:cs typeface="Calibri"/>
              </a:rPr>
              <a:t>QuakeML</a:t>
            </a:r>
            <a:r>
              <a:rPr lang="en-GB" sz="1600" dirty="0">
                <a:latin typeface="Calibri"/>
                <a:ea typeface="Calibri"/>
                <a:cs typeface="Calibri"/>
              </a:rPr>
              <a:t>, etc</a:t>
            </a:r>
          </a:p>
          <a:p>
            <a:pPr lvl="1">
              <a:lnSpc>
                <a:spcPct val="113999"/>
              </a:lnSpc>
              <a:buFont typeface="Courier New" panose="020B0604020202020204" pitchFamily="34" charset="0"/>
              <a:buChar char="o"/>
            </a:pPr>
            <a:r>
              <a:rPr lang="en-GB" sz="1600" dirty="0">
                <a:latin typeface="Calibri"/>
                <a:ea typeface="Calibri"/>
                <a:cs typeface="Calibri"/>
              </a:rPr>
              <a:t>Protocols: OGC, FDSN, RESTful APIs</a:t>
            </a:r>
            <a:endParaRPr lang="en-US" sz="1600" dirty="0">
              <a:latin typeface="Calibri"/>
              <a:ea typeface="Calibri"/>
              <a:cs typeface="Calibri"/>
            </a:endParaRPr>
          </a:p>
          <a:p>
            <a:pPr>
              <a:lnSpc>
                <a:spcPct val="113999"/>
              </a:lnSpc>
            </a:pPr>
            <a:endParaRPr lang="en-GB" sz="1600">
              <a:latin typeface="Calibri"/>
              <a:ea typeface="Calibri"/>
              <a:cs typeface="Calibri"/>
            </a:endParaRPr>
          </a:p>
          <a:p>
            <a:pPr>
              <a:lnSpc>
                <a:spcPct val="113999"/>
              </a:lnSpc>
            </a:pPr>
            <a:endParaRPr lang="en-GB" sz="1600">
              <a:latin typeface="Calibri"/>
              <a:ea typeface="Calibri"/>
              <a:cs typeface="Calibri"/>
            </a:endParaRPr>
          </a:p>
        </p:txBody>
      </p:sp>
    </p:spTree>
    <p:extLst>
      <p:ext uri="{BB962C8B-B14F-4D97-AF65-F5344CB8AC3E}">
        <p14:creationId xmlns:p14="http://schemas.microsoft.com/office/powerpoint/2010/main" val="3824803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14B00-89F5-9B4E-538A-DCBE79627F3D}"/>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CF5FC7C1-84C1-7CAC-30EE-3973BA85AC76}"/>
              </a:ext>
            </a:extLst>
          </p:cNvPr>
          <p:cNvSpPr>
            <a:spLocks noGrp="1"/>
          </p:cNvSpPr>
          <p:nvPr>
            <p:ph type="title"/>
          </p:nvPr>
        </p:nvSpPr>
        <p:spPr>
          <a:xfrm>
            <a:off x="838200" y="-255957"/>
            <a:ext cx="10515600" cy="1325563"/>
          </a:xfrm>
        </p:spPr>
        <p:txBody>
          <a:bodyPr/>
          <a:lstStyle/>
          <a:p>
            <a:r>
              <a:rPr lang="it-IT">
                <a:latin typeface="Calibri"/>
                <a:ea typeface="Calibri"/>
                <a:cs typeface="Calibri"/>
              </a:rPr>
              <a:t>Integration</a:t>
            </a:r>
            <a:endParaRPr lang="it-IT"/>
          </a:p>
        </p:txBody>
      </p:sp>
      <p:pic>
        <p:nvPicPr>
          <p:cNvPr id="11" name="Google Shape;268;p10">
            <a:extLst>
              <a:ext uri="{FF2B5EF4-FFF2-40B4-BE49-F238E27FC236}">
                <a16:creationId xmlns:a16="http://schemas.microsoft.com/office/drawing/2014/main" id="{6D6DBFD4-849F-B72C-463E-3095D512B845}"/>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grpSp>
        <p:nvGrpSpPr>
          <p:cNvPr id="18" name="Google Shape;278;p10">
            <a:extLst>
              <a:ext uri="{FF2B5EF4-FFF2-40B4-BE49-F238E27FC236}">
                <a16:creationId xmlns:a16="http://schemas.microsoft.com/office/drawing/2014/main" id="{D3779044-FCFA-14C0-45A2-F4136EE6778D}"/>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DE5345BC-596E-7801-2F84-2A7AE9FA26C1}"/>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F11B5A76-3544-84EC-1054-EE43836E1CF2}"/>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AD99E44C-8B9E-0CD7-4405-3BE76468041E}"/>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B5291323-AF38-E335-A6B0-B716AA2DE056}"/>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21" name="Google Shape;285;p10">
            <a:extLst>
              <a:ext uri="{FF2B5EF4-FFF2-40B4-BE49-F238E27FC236}">
                <a16:creationId xmlns:a16="http://schemas.microsoft.com/office/drawing/2014/main" id="{87A9769D-950C-F884-01AF-D07AC204622B}"/>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7" name="Google Shape;289;p10">
            <a:extLst>
              <a:ext uri="{FF2B5EF4-FFF2-40B4-BE49-F238E27FC236}">
                <a16:creationId xmlns:a16="http://schemas.microsoft.com/office/drawing/2014/main" id="{999A9519-0901-BD7A-369D-59A95B02F442}"/>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8" name="Connettore 2 7">
            <a:extLst>
              <a:ext uri="{FF2B5EF4-FFF2-40B4-BE49-F238E27FC236}">
                <a16:creationId xmlns:a16="http://schemas.microsoft.com/office/drawing/2014/main" id="{362753EC-6A34-1D8B-7E13-6BF4D83AD89E}"/>
              </a:ext>
            </a:extLst>
          </p:cNvPr>
          <p:cNvCxnSpPr>
            <a:cxnSpLocks/>
          </p:cNvCxnSpPr>
          <p:nvPr/>
        </p:nvCxnSpPr>
        <p:spPr>
          <a:xfrm flipH="1">
            <a:off x="3324942" y="533048"/>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id="{85A73027-20D7-5EF3-69C7-BA2B58EC32B2}"/>
              </a:ext>
            </a:extLst>
          </p:cNvPr>
          <p:cNvCxnSpPr>
            <a:cxnSpLocks/>
          </p:cNvCxnSpPr>
          <p:nvPr/>
        </p:nvCxnSpPr>
        <p:spPr>
          <a:xfrm flipH="1">
            <a:off x="6451229" y="595677"/>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Content Placeholder 4">
            <a:extLst>
              <a:ext uri="{FF2B5EF4-FFF2-40B4-BE49-F238E27FC236}">
                <a16:creationId xmlns:a16="http://schemas.microsoft.com/office/drawing/2014/main" id="{13A6AF56-AFE5-3EF1-09BE-301165C0F5BC}"/>
              </a:ext>
            </a:extLst>
          </p:cNvPr>
          <p:cNvSpPr>
            <a:spLocks noGrp="1"/>
          </p:cNvSpPr>
          <p:nvPr>
            <p:ph idx="1"/>
          </p:nvPr>
        </p:nvSpPr>
        <p:spPr>
          <a:xfrm>
            <a:off x="6561198" y="3969827"/>
            <a:ext cx="3109587" cy="2256005"/>
          </a:xfrm>
          <a:solidFill>
            <a:schemeClr val="bg1"/>
          </a:solidFill>
          <a:ln w="57150">
            <a:solidFill>
              <a:srgbClr val="C00000"/>
            </a:solidFill>
          </a:ln>
        </p:spPr>
        <p:txBody>
          <a:bodyPr vert="horz" lIns="91440" tIns="45720" rIns="91440" bIns="45720" rtlCol="0" anchor="t">
            <a:noAutofit/>
          </a:bodyPr>
          <a:lstStyle/>
          <a:p>
            <a:pPr marL="342900" indent="-342900">
              <a:lnSpc>
                <a:spcPct val="113999"/>
              </a:lnSpc>
            </a:pPr>
            <a:r>
              <a:rPr lang="en-GB" sz="1600">
                <a:solidFill>
                  <a:srgbClr val="000000"/>
                </a:solidFill>
                <a:latin typeface="Calibri"/>
                <a:ea typeface="Calibri"/>
                <a:cs typeface="Calibri"/>
              </a:rPr>
              <a:t>Aggregation of multi-disciplinary resources</a:t>
            </a:r>
            <a:endParaRPr lang="it-IT" sz="1600">
              <a:solidFill>
                <a:srgbClr val="000000"/>
              </a:solidFill>
              <a:latin typeface="Calibri"/>
              <a:ea typeface="Calibri"/>
              <a:cs typeface="Calibri"/>
            </a:endParaRPr>
          </a:p>
          <a:p>
            <a:pPr marL="342900" indent="-342900">
              <a:lnSpc>
                <a:spcPct val="113999"/>
              </a:lnSpc>
            </a:pPr>
            <a:r>
              <a:rPr lang="en-GB" sz="1600">
                <a:solidFill>
                  <a:srgbClr val="000000"/>
                </a:solidFill>
                <a:latin typeface="Calibri"/>
                <a:ea typeface="Calibri"/>
                <a:cs typeface="Calibri"/>
              </a:rPr>
              <a:t>Interoperability layer bridges all TCS </a:t>
            </a:r>
            <a:r>
              <a:rPr lang="en-GB" sz="1600" err="1">
                <a:solidFill>
                  <a:srgbClr val="000000"/>
                </a:solidFill>
                <a:latin typeface="Calibri"/>
                <a:ea typeface="Calibri"/>
                <a:cs typeface="Calibri"/>
              </a:rPr>
              <a:t>WebServices</a:t>
            </a:r>
            <a:r>
              <a:rPr lang="en-GB" sz="1600">
                <a:solidFill>
                  <a:srgbClr val="000000"/>
                </a:solidFill>
                <a:latin typeface="Calibri"/>
                <a:ea typeface="Calibri"/>
                <a:cs typeface="Calibri"/>
              </a:rPr>
              <a:t> APIs</a:t>
            </a:r>
            <a:endParaRPr lang="it-IT" sz="1600">
              <a:solidFill>
                <a:srgbClr val="000000"/>
              </a:solidFill>
              <a:latin typeface="Calibri"/>
              <a:ea typeface="Calibri"/>
              <a:cs typeface="Calibri"/>
            </a:endParaRPr>
          </a:p>
          <a:p>
            <a:pPr marL="342900" indent="-342900">
              <a:lnSpc>
                <a:spcPct val="113999"/>
              </a:lnSpc>
            </a:pPr>
            <a:r>
              <a:rPr lang="en-GB" sz="1600">
                <a:solidFill>
                  <a:srgbClr val="000000"/>
                </a:solidFill>
                <a:latin typeface="Calibri"/>
                <a:ea typeface="Calibri"/>
                <a:cs typeface="Calibri"/>
              </a:rPr>
              <a:t>EPOS-DCAT-AP (common language description)</a:t>
            </a:r>
            <a:endParaRPr lang="en-US" sz="1600">
              <a:solidFill>
                <a:srgbClr val="000000"/>
              </a:solidFill>
              <a:latin typeface="Calibri"/>
              <a:ea typeface="Calibri"/>
              <a:cs typeface="Calibri"/>
            </a:endParaRPr>
          </a:p>
          <a:p>
            <a:pPr>
              <a:lnSpc>
                <a:spcPct val="113999"/>
              </a:lnSpc>
            </a:pPr>
            <a:endParaRPr lang="en-GB" sz="1600">
              <a:ea typeface="Calibri"/>
            </a:endParaRPr>
          </a:p>
          <a:p>
            <a:pPr>
              <a:lnSpc>
                <a:spcPct val="113999"/>
              </a:lnSpc>
            </a:pPr>
            <a:endParaRPr lang="en-GB" sz="1600">
              <a:latin typeface="Calibri"/>
              <a:ea typeface="Calibri"/>
              <a:cs typeface="Calibri"/>
            </a:endParaRPr>
          </a:p>
        </p:txBody>
      </p:sp>
    </p:spTree>
    <p:extLst>
      <p:ext uri="{BB962C8B-B14F-4D97-AF65-F5344CB8AC3E}">
        <p14:creationId xmlns:p14="http://schemas.microsoft.com/office/powerpoint/2010/main" val="179675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3828D-246C-55EF-AB2E-FB9B011FC448}"/>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5572990D-4B26-B333-F958-D8F60619E7B5}"/>
              </a:ext>
            </a:extLst>
          </p:cNvPr>
          <p:cNvSpPr>
            <a:spLocks noGrp="1"/>
          </p:cNvSpPr>
          <p:nvPr>
            <p:ph type="title"/>
          </p:nvPr>
        </p:nvSpPr>
        <p:spPr>
          <a:xfrm>
            <a:off x="838200" y="-255957"/>
            <a:ext cx="10515600" cy="1325563"/>
          </a:xfrm>
        </p:spPr>
        <p:txBody>
          <a:bodyPr/>
          <a:lstStyle/>
          <a:p>
            <a:r>
              <a:rPr lang="it-IT">
                <a:latin typeface="Calibri"/>
                <a:ea typeface="Calibri"/>
                <a:cs typeface="Calibri"/>
              </a:rPr>
              <a:t>Security</a:t>
            </a:r>
            <a:endParaRPr lang="it-IT"/>
          </a:p>
        </p:txBody>
      </p:sp>
      <p:pic>
        <p:nvPicPr>
          <p:cNvPr id="11" name="Google Shape;268;p10">
            <a:extLst>
              <a:ext uri="{FF2B5EF4-FFF2-40B4-BE49-F238E27FC236}">
                <a16:creationId xmlns:a16="http://schemas.microsoft.com/office/drawing/2014/main" id="{ABF7A95A-1C2E-18F1-2AEC-B88C0737EBE0}"/>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grpSp>
        <p:nvGrpSpPr>
          <p:cNvPr id="18" name="Google Shape;278;p10">
            <a:extLst>
              <a:ext uri="{FF2B5EF4-FFF2-40B4-BE49-F238E27FC236}">
                <a16:creationId xmlns:a16="http://schemas.microsoft.com/office/drawing/2014/main" id="{7213109D-E6F1-E5BD-09FC-8F08B82C5080}"/>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3A489D78-78C5-6037-9814-AB5300726F02}"/>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A254FB94-D2E8-087B-F132-68ECD0ACDA7E}"/>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03BFA9D1-0BED-4B1B-59B5-601EAC6FA8CE}"/>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6B98D6D0-79FB-98A5-3CDC-F7629766386B}"/>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21" name="Google Shape;285;p10">
            <a:extLst>
              <a:ext uri="{FF2B5EF4-FFF2-40B4-BE49-F238E27FC236}">
                <a16:creationId xmlns:a16="http://schemas.microsoft.com/office/drawing/2014/main" id="{598AB2D3-4EB7-92A7-672F-8FFEDD8EA583}"/>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7" name="Google Shape;289;p10">
            <a:extLst>
              <a:ext uri="{FF2B5EF4-FFF2-40B4-BE49-F238E27FC236}">
                <a16:creationId xmlns:a16="http://schemas.microsoft.com/office/drawing/2014/main" id="{928F10E0-3203-13AD-07FC-C3ABAFDDAB80}"/>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8" name="Connettore 2 7">
            <a:extLst>
              <a:ext uri="{FF2B5EF4-FFF2-40B4-BE49-F238E27FC236}">
                <a16:creationId xmlns:a16="http://schemas.microsoft.com/office/drawing/2014/main" id="{232C92F6-9B14-FC1A-53A8-9C2E799C5F67}"/>
              </a:ext>
            </a:extLst>
          </p:cNvPr>
          <p:cNvCxnSpPr>
            <a:cxnSpLocks/>
          </p:cNvCxnSpPr>
          <p:nvPr/>
        </p:nvCxnSpPr>
        <p:spPr>
          <a:xfrm flipH="1">
            <a:off x="3324942" y="533048"/>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id="{5ACD418A-2918-6FDD-F554-1454FB4DEB1A}"/>
              </a:ext>
            </a:extLst>
          </p:cNvPr>
          <p:cNvCxnSpPr>
            <a:cxnSpLocks/>
          </p:cNvCxnSpPr>
          <p:nvPr/>
        </p:nvCxnSpPr>
        <p:spPr>
          <a:xfrm flipH="1">
            <a:off x="6451229" y="595677"/>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 name="Content Placeholder 4">
            <a:extLst>
              <a:ext uri="{FF2B5EF4-FFF2-40B4-BE49-F238E27FC236}">
                <a16:creationId xmlns:a16="http://schemas.microsoft.com/office/drawing/2014/main" id="{B725FBBC-7F70-1C5F-6911-986568A6A629}"/>
              </a:ext>
            </a:extLst>
          </p:cNvPr>
          <p:cNvSpPr txBox="1">
            <a:spLocks/>
          </p:cNvSpPr>
          <p:nvPr/>
        </p:nvSpPr>
        <p:spPr>
          <a:xfrm>
            <a:off x="6693804" y="4597238"/>
            <a:ext cx="3104639" cy="1414837"/>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a:latin typeface="Calibri"/>
                <a:ea typeface="Calibri"/>
                <a:cs typeface="Calibri"/>
              </a:rPr>
              <a:t>Federated access via EPOS AAI</a:t>
            </a:r>
            <a:endParaRPr lang="en-GB" sz="1600" u="sng">
              <a:latin typeface="Calibri"/>
              <a:ea typeface="Calibri"/>
              <a:cs typeface="Calibri"/>
            </a:endParaRPr>
          </a:p>
          <a:p>
            <a:pPr>
              <a:lnSpc>
                <a:spcPct val="113999"/>
              </a:lnSpc>
            </a:pPr>
            <a:r>
              <a:rPr lang="en-GB" sz="1600">
                <a:latin typeface="Calibri"/>
                <a:ea typeface="Calibri"/>
                <a:cs typeface="Calibri"/>
              </a:rPr>
              <a:t>Compliant with GDPR and institutional policies</a:t>
            </a:r>
            <a:endParaRPr lang="en-US" sz="1600">
              <a:latin typeface="Calibri"/>
              <a:ea typeface="Calibri"/>
              <a:cs typeface="Calibri"/>
            </a:endParaRPr>
          </a:p>
          <a:p>
            <a:pPr>
              <a:lnSpc>
                <a:spcPct val="113999"/>
              </a:lnSpc>
            </a:pPr>
            <a:endParaRPr lang="en-GB" sz="1600">
              <a:latin typeface="Calibri"/>
              <a:ea typeface="Calibri"/>
              <a:cs typeface="Calibri"/>
            </a:endParaRPr>
          </a:p>
          <a:p>
            <a:pPr>
              <a:lnSpc>
                <a:spcPct val="113999"/>
              </a:lnSpc>
            </a:pPr>
            <a:endParaRPr lang="en-GB" sz="1600" u="sng">
              <a:latin typeface="Calibri"/>
              <a:ea typeface="Calibri"/>
              <a:cs typeface="Calibri"/>
            </a:endParaRPr>
          </a:p>
        </p:txBody>
      </p:sp>
      <p:sp>
        <p:nvSpPr>
          <p:cNvPr id="2" name="Content Placeholder 4">
            <a:extLst>
              <a:ext uri="{FF2B5EF4-FFF2-40B4-BE49-F238E27FC236}">
                <a16:creationId xmlns:a16="http://schemas.microsoft.com/office/drawing/2014/main" id="{B6AA0979-8415-6459-B1A1-92A17E5A5419}"/>
              </a:ext>
            </a:extLst>
          </p:cNvPr>
          <p:cNvSpPr txBox="1">
            <a:spLocks/>
          </p:cNvSpPr>
          <p:nvPr/>
        </p:nvSpPr>
        <p:spPr>
          <a:xfrm>
            <a:off x="73311" y="4592290"/>
            <a:ext cx="3104639" cy="1419785"/>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dirty="0">
                <a:solidFill>
                  <a:srgbClr val="000000"/>
                </a:solidFill>
                <a:latin typeface="Calibri"/>
                <a:ea typeface="Calibri"/>
                <a:cs typeface="Calibri"/>
              </a:rPr>
              <a:t>Access control, </a:t>
            </a:r>
            <a:r>
              <a:rPr lang="en-GB" sz="1600" dirty="0">
                <a:latin typeface="Calibri"/>
                <a:ea typeface="Calibri"/>
                <a:cs typeface="Calibri"/>
              </a:rPr>
              <a:t>encryption, audit trails</a:t>
            </a:r>
            <a:endParaRPr lang="en-US" sz="1600" dirty="0">
              <a:latin typeface="Calibri"/>
              <a:ea typeface="Calibri"/>
              <a:cs typeface="Calibri"/>
            </a:endParaRPr>
          </a:p>
          <a:p>
            <a:pPr>
              <a:lnSpc>
                <a:spcPct val="113999"/>
              </a:lnSpc>
            </a:pPr>
            <a:r>
              <a:rPr lang="en-GB" sz="1600" dirty="0">
                <a:latin typeface="Calibri"/>
                <a:ea typeface="Calibri"/>
                <a:cs typeface="Calibri"/>
              </a:rPr>
              <a:t>Each NRI can have their own AAI system if required</a:t>
            </a:r>
          </a:p>
        </p:txBody>
      </p:sp>
      <p:sp>
        <p:nvSpPr>
          <p:cNvPr id="4" name="Content Placeholder 4">
            <a:extLst>
              <a:ext uri="{FF2B5EF4-FFF2-40B4-BE49-F238E27FC236}">
                <a16:creationId xmlns:a16="http://schemas.microsoft.com/office/drawing/2014/main" id="{1154E192-A318-AF49-0EBD-57E90CB76F1F}"/>
              </a:ext>
            </a:extLst>
          </p:cNvPr>
          <p:cNvSpPr txBox="1">
            <a:spLocks/>
          </p:cNvSpPr>
          <p:nvPr/>
        </p:nvSpPr>
        <p:spPr>
          <a:xfrm>
            <a:off x="3378609" y="4592289"/>
            <a:ext cx="3104639" cy="1419785"/>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a:solidFill>
                  <a:srgbClr val="000000"/>
                </a:solidFill>
                <a:latin typeface="Calibri"/>
                <a:ea typeface="Calibri"/>
                <a:cs typeface="Calibri"/>
              </a:rPr>
              <a:t>A TCS could have Federated access to data</a:t>
            </a:r>
            <a:endParaRPr lang="en-US" sz="1600">
              <a:latin typeface="Calibri"/>
              <a:ea typeface="Calibri"/>
              <a:cs typeface="Calibri"/>
            </a:endParaRPr>
          </a:p>
        </p:txBody>
      </p:sp>
    </p:spTree>
    <p:extLst>
      <p:ext uri="{BB962C8B-B14F-4D97-AF65-F5344CB8AC3E}">
        <p14:creationId xmlns:p14="http://schemas.microsoft.com/office/powerpoint/2010/main" val="2181203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2B7B7-D297-79EA-2033-49426DC0D8AC}"/>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8413681A-80F5-D9CC-617F-4736B5A42E1B}"/>
              </a:ext>
            </a:extLst>
          </p:cNvPr>
          <p:cNvSpPr>
            <a:spLocks noGrp="1"/>
          </p:cNvSpPr>
          <p:nvPr>
            <p:ph type="title"/>
          </p:nvPr>
        </p:nvSpPr>
        <p:spPr>
          <a:xfrm>
            <a:off x="838200" y="-255957"/>
            <a:ext cx="10515600" cy="1325563"/>
          </a:xfrm>
        </p:spPr>
        <p:txBody>
          <a:bodyPr/>
          <a:lstStyle/>
          <a:p>
            <a:r>
              <a:rPr lang="it-IT">
                <a:latin typeface="Calibri"/>
                <a:ea typeface="Calibri"/>
                <a:cs typeface="Calibri"/>
              </a:rPr>
              <a:t>Processing</a:t>
            </a:r>
            <a:endParaRPr lang="it-IT"/>
          </a:p>
        </p:txBody>
      </p:sp>
      <p:pic>
        <p:nvPicPr>
          <p:cNvPr id="11" name="Google Shape;268;p10">
            <a:extLst>
              <a:ext uri="{FF2B5EF4-FFF2-40B4-BE49-F238E27FC236}">
                <a16:creationId xmlns:a16="http://schemas.microsoft.com/office/drawing/2014/main" id="{57C66A19-FCED-82FA-5F4D-7F7A15016085}"/>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grpSp>
        <p:nvGrpSpPr>
          <p:cNvPr id="18" name="Google Shape;278;p10">
            <a:extLst>
              <a:ext uri="{FF2B5EF4-FFF2-40B4-BE49-F238E27FC236}">
                <a16:creationId xmlns:a16="http://schemas.microsoft.com/office/drawing/2014/main" id="{A52F11B3-7C67-951C-6469-761E3D3E0747}"/>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A90CC4C1-F9BC-0F26-ADFE-E05C89D88228}"/>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2DE12A09-2900-D297-5E12-EF381B3F3BAC}"/>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6C320241-C6A6-693C-76EC-07916BF1C6B1}"/>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373F30A5-B096-690A-12B7-DBBF85B3FD17}"/>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21" name="Google Shape;285;p10">
            <a:extLst>
              <a:ext uri="{FF2B5EF4-FFF2-40B4-BE49-F238E27FC236}">
                <a16:creationId xmlns:a16="http://schemas.microsoft.com/office/drawing/2014/main" id="{8695237E-A955-8637-CCA9-D72AF5423084}"/>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7" name="Google Shape;289;p10">
            <a:extLst>
              <a:ext uri="{FF2B5EF4-FFF2-40B4-BE49-F238E27FC236}">
                <a16:creationId xmlns:a16="http://schemas.microsoft.com/office/drawing/2014/main" id="{D6EBFDB0-FBB9-3C9E-A69D-72C9562FE5FE}"/>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8" name="Connettore 2 7">
            <a:extLst>
              <a:ext uri="{FF2B5EF4-FFF2-40B4-BE49-F238E27FC236}">
                <a16:creationId xmlns:a16="http://schemas.microsoft.com/office/drawing/2014/main" id="{60005A6B-C646-2426-9E7B-7E7516C37F4A}"/>
              </a:ext>
            </a:extLst>
          </p:cNvPr>
          <p:cNvCxnSpPr>
            <a:cxnSpLocks/>
          </p:cNvCxnSpPr>
          <p:nvPr/>
        </p:nvCxnSpPr>
        <p:spPr>
          <a:xfrm flipH="1">
            <a:off x="3324942" y="533048"/>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id="{9C405796-71FE-5975-931A-5AC83C05BDCC}"/>
              </a:ext>
            </a:extLst>
          </p:cNvPr>
          <p:cNvCxnSpPr>
            <a:cxnSpLocks/>
          </p:cNvCxnSpPr>
          <p:nvPr/>
        </p:nvCxnSpPr>
        <p:spPr>
          <a:xfrm flipH="1">
            <a:off x="6451229" y="595677"/>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Content Placeholder 4">
            <a:extLst>
              <a:ext uri="{FF2B5EF4-FFF2-40B4-BE49-F238E27FC236}">
                <a16:creationId xmlns:a16="http://schemas.microsoft.com/office/drawing/2014/main" id="{FCFCC39B-B043-02B2-F29E-28447B399A51}"/>
              </a:ext>
            </a:extLst>
          </p:cNvPr>
          <p:cNvSpPr>
            <a:spLocks noGrp="1"/>
          </p:cNvSpPr>
          <p:nvPr>
            <p:ph idx="1"/>
          </p:nvPr>
        </p:nvSpPr>
        <p:spPr>
          <a:xfrm>
            <a:off x="6561198" y="4721930"/>
            <a:ext cx="3109587" cy="1419786"/>
          </a:xfrm>
          <a:solidFill>
            <a:schemeClr val="bg1"/>
          </a:solidFill>
          <a:ln w="57150">
            <a:solidFill>
              <a:srgbClr val="C00000"/>
            </a:solidFill>
          </a:ln>
        </p:spPr>
        <p:txBody>
          <a:bodyPr vert="horz" lIns="91440" tIns="45720" rIns="91440" bIns="45720" rtlCol="0" anchor="t">
            <a:noAutofit/>
          </a:bodyPr>
          <a:lstStyle/>
          <a:p>
            <a:pPr>
              <a:lnSpc>
                <a:spcPct val="113999"/>
              </a:lnSpc>
            </a:pPr>
            <a:r>
              <a:rPr lang="en-GB" sz="1600">
                <a:solidFill>
                  <a:srgbClr val="000000"/>
                </a:solidFill>
                <a:latin typeface="Calibri"/>
                <a:ea typeface="Calibri"/>
                <a:cs typeface="Calibri"/>
              </a:rPr>
              <a:t>ICS supports user-driven processing (e.g., </a:t>
            </a:r>
            <a:r>
              <a:rPr lang="en-GB" sz="1600" err="1">
                <a:solidFill>
                  <a:srgbClr val="000000"/>
                </a:solidFill>
                <a:latin typeface="Calibri"/>
                <a:ea typeface="Calibri"/>
                <a:cs typeface="Calibri"/>
              </a:rPr>
              <a:t>Jupyter</a:t>
            </a:r>
            <a:r>
              <a:rPr lang="en-GB" sz="1600">
                <a:solidFill>
                  <a:srgbClr val="000000"/>
                </a:solidFill>
                <a:latin typeface="Calibri"/>
                <a:ea typeface="Calibri"/>
                <a:cs typeface="Calibri"/>
              </a:rPr>
              <a:t> Notebooks)</a:t>
            </a:r>
            <a:endParaRPr lang="en-US" sz="1600">
              <a:ea typeface="Calibri"/>
            </a:endParaRPr>
          </a:p>
          <a:p>
            <a:pPr marL="342900" indent="-342900">
              <a:lnSpc>
                <a:spcPct val="113999"/>
              </a:lnSpc>
            </a:pPr>
            <a:endParaRPr lang="en-GB" sz="1600">
              <a:latin typeface="Calibri"/>
              <a:ea typeface="Calibri"/>
              <a:cs typeface="Calibri"/>
            </a:endParaRPr>
          </a:p>
        </p:txBody>
      </p:sp>
      <p:sp>
        <p:nvSpPr>
          <p:cNvPr id="3" name="Content Placeholder 4">
            <a:extLst>
              <a:ext uri="{FF2B5EF4-FFF2-40B4-BE49-F238E27FC236}">
                <a16:creationId xmlns:a16="http://schemas.microsoft.com/office/drawing/2014/main" id="{7EB381BD-C3CB-C5DE-FFB9-179C44A9C37B}"/>
              </a:ext>
            </a:extLst>
          </p:cNvPr>
          <p:cNvSpPr txBox="1">
            <a:spLocks/>
          </p:cNvSpPr>
          <p:nvPr/>
        </p:nvSpPr>
        <p:spPr>
          <a:xfrm>
            <a:off x="103000" y="4720940"/>
            <a:ext cx="3104639" cy="1419785"/>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3999"/>
              </a:lnSpc>
            </a:pPr>
            <a:r>
              <a:rPr lang="en-GB" sz="1600">
                <a:solidFill>
                  <a:srgbClr val="000000"/>
                </a:solidFill>
                <a:latin typeface="Calibri"/>
                <a:ea typeface="Calibri"/>
                <a:cs typeface="Calibri"/>
              </a:rPr>
              <a:t>Data</a:t>
            </a:r>
            <a:r>
              <a:rPr lang="en-GB" sz="1600">
                <a:latin typeface="Calibri"/>
                <a:ea typeface="Calibri"/>
                <a:cs typeface="Calibri"/>
              </a:rPr>
              <a:t> processing/preprocessing in each National Research Infrastructure to generate new Data Products</a:t>
            </a:r>
            <a:endParaRPr lang="it-IT" sz="1600">
              <a:latin typeface="Calibri"/>
              <a:ea typeface="Calibri"/>
              <a:cs typeface="Calibri"/>
            </a:endParaRPr>
          </a:p>
        </p:txBody>
      </p:sp>
      <p:sp>
        <p:nvSpPr>
          <p:cNvPr id="4" name="Content Placeholder 4">
            <a:extLst>
              <a:ext uri="{FF2B5EF4-FFF2-40B4-BE49-F238E27FC236}">
                <a16:creationId xmlns:a16="http://schemas.microsoft.com/office/drawing/2014/main" id="{9CE10AB1-7B86-8D8B-3F7B-23249159FDC3}"/>
              </a:ext>
            </a:extLst>
          </p:cNvPr>
          <p:cNvSpPr txBox="1">
            <a:spLocks/>
          </p:cNvSpPr>
          <p:nvPr/>
        </p:nvSpPr>
        <p:spPr>
          <a:xfrm>
            <a:off x="3368714" y="4720939"/>
            <a:ext cx="3025471" cy="1419785"/>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a:solidFill>
                  <a:srgbClr val="000000"/>
                </a:solidFill>
                <a:latin typeface="Calibri"/>
                <a:ea typeface="Calibri"/>
                <a:cs typeface="Calibri"/>
              </a:rPr>
              <a:t>TCS</a:t>
            </a:r>
            <a:r>
              <a:rPr lang="en-GB" sz="1600">
                <a:latin typeface="Calibri"/>
                <a:ea typeface="Calibri"/>
                <a:cs typeface="Calibri"/>
              </a:rPr>
              <a:t> pipelines transform raw observations to value-added products</a:t>
            </a:r>
            <a:endParaRPr lang="it-IT" sz="1600">
              <a:latin typeface="Calibri"/>
              <a:ea typeface="Calibri"/>
              <a:cs typeface="Calibri"/>
            </a:endParaRPr>
          </a:p>
          <a:p>
            <a:pPr marL="342900" indent="-342900">
              <a:lnSpc>
                <a:spcPct val="113999"/>
              </a:lnSpc>
            </a:pPr>
            <a:endParaRPr lang="en-GB" sz="1600">
              <a:latin typeface="Calibri"/>
              <a:ea typeface="Calibri"/>
              <a:cs typeface="Calibri"/>
            </a:endParaRPr>
          </a:p>
        </p:txBody>
      </p:sp>
    </p:spTree>
    <p:extLst>
      <p:ext uri="{BB962C8B-B14F-4D97-AF65-F5344CB8AC3E}">
        <p14:creationId xmlns:p14="http://schemas.microsoft.com/office/powerpoint/2010/main" val="308060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FEF7B-D4D0-2664-9D56-9C135BD6D5E7}"/>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EDA4A752-094F-0CB3-8846-3AFEA56C1EC0}"/>
              </a:ext>
            </a:extLst>
          </p:cNvPr>
          <p:cNvSpPr>
            <a:spLocks noGrp="1"/>
          </p:cNvSpPr>
          <p:nvPr>
            <p:ph type="title"/>
          </p:nvPr>
        </p:nvSpPr>
        <p:spPr>
          <a:xfrm>
            <a:off x="838200" y="-255957"/>
            <a:ext cx="10515600" cy="1325563"/>
          </a:xfrm>
        </p:spPr>
        <p:txBody>
          <a:bodyPr/>
          <a:lstStyle/>
          <a:p>
            <a:r>
              <a:rPr lang="it-IT">
                <a:latin typeface="Calibri"/>
                <a:ea typeface="Calibri"/>
                <a:cs typeface="Calibri"/>
              </a:rPr>
              <a:t>Distribution</a:t>
            </a:r>
            <a:endParaRPr lang="it-IT"/>
          </a:p>
        </p:txBody>
      </p:sp>
      <p:pic>
        <p:nvPicPr>
          <p:cNvPr id="11" name="Google Shape;268;p10">
            <a:extLst>
              <a:ext uri="{FF2B5EF4-FFF2-40B4-BE49-F238E27FC236}">
                <a16:creationId xmlns:a16="http://schemas.microsoft.com/office/drawing/2014/main" id="{F2949449-23E1-B559-3259-2B2E5EB0C4DD}"/>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grpSp>
        <p:nvGrpSpPr>
          <p:cNvPr id="18" name="Google Shape;278;p10">
            <a:extLst>
              <a:ext uri="{FF2B5EF4-FFF2-40B4-BE49-F238E27FC236}">
                <a16:creationId xmlns:a16="http://schemas.microsoft.com/office/drawing/2014/main" id="{C0D632C7-D694-B008-15A8-68BC07FB6BA9}"/>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CF2E5084-AA82-523E-41F4-DF9AA549B0B0}"/>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CE44E92C-1B83-2E23-D929-6A207ACB03D7}"/>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BCAFF24A-DD89-47DC-BF82-9423A13AE29D}"/>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324F41F3-18D9-26BB-23F4-B99729DB8B8D}"/>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21" name="Google Shape;285;p10">
            <a:extLst>
              <a:ext uri="{FF2B5EF4-FFF2-40B4-BE49-F238E27FC236}">
                <a16:creationId xmlns:a16="http://schemas.microsoft.com/office/drawing/2014/main" id="{F3BB1515-24B6-2449-B665-916B9FDF8E9E}"/>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7" name="Google Shape;289;p10">
            <a:extLst>
              <a:ext uri="{FF2B5EF4-FFF2-40B4-BE49-F238E27FC236}">
                <a16:creationId xmlns:a16="http://schemas.microsoft.com/office/drawing/2014/main" id="{65449982-CCFA-7B9C-5F66-1B098C457E2B}"/>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8" name="Connettore 2 7">
            <a:extLst>
              <a:ext uri="{FF2B5EF4-FFF2-40B4-BE49-F238E27FC236}">
                <a16:creationId xmlns:a16="http://schemas.microsoft.com/office/drawing/2014/main" id="{68DDC0B0-0ECF-38ED-5774-0955E4BB1068}"/>
              </a:ext>
            </a:extLst>
          </p:cNvPr>
          <p:cNvCxnSpPr>
            <a:cxnSpLocks/>
          </p:cNvCxnSpPr>
          <p:nvPr/>
        </p:nvCxnSpPr>
        <p:spPr>
          <a:xfrm flipH="1">
            <a:off x="3324942" y="533048"/>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id="{131FE1F4-CA32-2703-6CD3-72BB7B414C19}"/>
              </a:ext>
            </a:extLst>
          </p:cNvPr>
          <p:cNvCxnSpPr>
            <a:cxnSpLocks/>
          </p:cNvCxnSpPr>
          <p:nvPr/>
        </p:nvCxnSpPr>
        <p:spPr>
          <a:xfrm flipH="1">
            <a:off x="6451229" y="595677"/>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 name="Content Placeholder 4">
            <a:extLst>
              <a:ext uri="{FF2B5EF4-FFF2-40B4-BE49-F238E27FC236}">
                <a16:creationId xmlns:a16="http://schemas.microsoft.com/office/drawing/2014/main" id="{DD9B805C-47D8-70FD-7550-3947D2B1AD75}"/>
              </a:ext>
            </a:extLst>
          </p:cNvPr>
          <p:cNvSpPr txBox="1">
            <a:spLocks/>
          </p:cNvSpPr>
          <p:nvPr/>
        </p:nvSpPr>
        <p:spPr>
          <a:xfrm>
            <a:off x="6693804" y="5062354"/>
            <a:ext cx="3104639" cy="949721"/>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dirty="0">
                <a:latin typeface="Calibri"/>
                <a:ea typeface="Calibri"/>
                <a:cs typeface="Calibri"/>
              </a:rPr>
              <a:t>Metadata exposed by an unique access point and the EPOS Platform</a:t>
            </a:r>
            <a:endParaRPr lang="en-GB" sz="1600" u="sng" dirty="0" err="1">
              <a:latin typeface="Calibri"/>
              <a:ea typeface="Calibri"/>
              <a:cs typeface="Calibri"/>
            </a:endParaRPr>
          </a:p>
        </p:txBody>
      </p:sp>
      <p:sp>
        <p:nvSpPr>
          <p:cNvPr id="4" name="Content Placeholder 4">
            <a:extLst>
              <a:ext uri="{FF2B5EF4-FFF2-40B4-BE49-F238E27FC236}">
                <a16:creationId xmlns:a16="http://schemas.microsoft.com/office/drawing/2014/main" id="{4E6C8338-8447-6DAF-0811-0909496462E4}"/>
              </a:ext>
            </a:extLst>
          </p:cNvPr>
          <p:cNvSpPr txBox="1">
            <a:spLocks/>
          </p:cNvSpPr>
          <p:nvPr/>
        </p:nvSpPr>
        <p:spPr>
          <a:xfrm>
            <a:off x="3368713" y="4072744"/>
            <a:ext cx="3099691" cy="1939330"/>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u="sng">
                <a:solidFill>
                  <a:srgbClr val="000000"/>
                </a:solidFill>
                <a:latin typeface="Calibri"/>
                <a:ea typeface="Calibri"/>
                <a:cs typeface="Calibri"/>
              </a:rPr>
              <a:t>Making</a:t>
            </a:r>
            <a:r>
              <a:rPr lang="en-GB" sz="1600">
                <a:solidFill>
                  <a:srgbClr val="000000"/>
                </a:solidFill>
                <a:latin typeface="Calibri"/>
                <a:ea typeface="Calibri"/>
                <a:cs typeface="Calibri"/>
              </a:rPr>
              <a:t> data available to other users, organizations, or systems through appropriate channels, ensuring accessibility</a:t>
            </a:r>
            <a:endParaRPr lang="en-US" sz="1600">
              <a:solidFill>
                <a:srgbClr val="000000"/>
              </a:solidFill>
              <a:latin typeface="Calibri"/>
              <a:ea typeface="Calibri"/>
              <a:cs typeface="Calibri"/>
            </a:endParaRPr>
          </a:p>
          <a:p>
            <a:pPr>
              <a:lnSpc>
                <a:spcPct val="113999"/>
              </a:lnSpc>
            </a:pPr>
            <a:r>
              <a:rPr lang="en-GB" sz="1600">
                <a:solidFill>
                  <a:srgbClr val="000000"/>
                </a:solidFill>
                <a:latin typeface="Calibri"/>
                <a:ea typeface="Calibri"/>
                <a:cs typeface="Calibri"/>
              </a:rPr>
              <a:t>Data/Metadata exposed by mean of </a:t>
            </a:r>
            <a:r>
              <a:rPr lang="en-GB" sz="1600" b="1" err="1">
                <a:solidFill>
                  <a:srgbClr val="000000"/>
                </a:solidFill>
                <a:latin typeface="Calibri"/>
                <a:ea typeface="Calibri"/>
                <a:cs typeface="Calibri"/>
              </a:rPr>
              <a:t>WebServices</a:t>
            </a:r>
            <a:endParaRPr lang="en-US" sz="1600" err="1">
              <a:latin typeface="Calibri"/>
              <a:ea typeface="Calibri"/>
              <a:cs typeface="Calibri"/>
            </a:endParaRPr>
          </a:p>
        </p:txBody>
      </p:sp>
    </p:spTree>
    <p:extLst>
      <p:ext uri="{BB962C8B-B14F-4D97-AF65-F5344CB8AC3E}">
        <p14:creationId xmlns:p14="http://schemas.microsoft.com/office/powerpoint/2010/main" val="284795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ABFC7-45EF-F906-00D4-1306028CC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50FC5-4926-22F6-F627-A9A80D0E7B5F}"/>
              </a:ext>
            </a:extLst>
          </p:cNvPr>
          <p:cNvSpPr>
            <a:spLocks noGrp="1"/>
          </p:cNvSpPr>
          <p:nvPr>
            <p:ph type="title"/>
          </p:nvPr>
        </p:nvSpPr>
        <p:spPr/>
        <p:txBody>
          <a:bodyPr/>
          <a:lstStyle/>
          <a:p>
            <a:r>
              <a:rPr lang="en-GB">
                <a:latin typeface="Calibri"/>
                <a:ea typeface="Calibri"/>
                <a:cs typeface="Calibri"/>
              </a:rPr>
              <a:t>EPOS Platform</a:t>
            </a:r>
            <a:endParaRPr lang="en-GB">
              <a:ea typeface="Calibri"/>
            </a:endParaRPr>
          </a:p>
        </p:txBody>
      </p:sp>
      <p:pic>
        <p:nvPicPr>
          <p:cNvPr id="35" name="Immagine 34" descr="Immagine che contiene testo, schermata, software, mappa&#10;&#10;Descrizione generata automaticamente">
            <a:extLst>
              <a:ext uri="{FF2B5EF4-FFF2-40B4-BE49-F238E27FC236}">
                <a16:creationId xmlns:a16="http://schemas.microsoft.com/office/drawing/2014/main" id="{11876A2C-3131-3096-DE24-B763FBDCBB62}"/>
              </a:ext>
            </a:extLst>
          </p:cNvPr>
          <p:cNvPicPr>
            <a:picLocks noChangeAspect="1"/>
          </p:cNvPicPr>
          <p:nvPr/>
        </p:nvPicPr>
        <p:blipFill>
          <a:blip r:embed="rId3"/>
          <a:stretch>
            <a:fillRect/>
          </a:stretch>
        </p:blipFill>
        <p:spPr>
          <a:xfrm>
            <a:off x="1841486" y="1384726"/>
            <a:ext cx="9207889" cy="4568052"/>
          </a:xfrm>
          <a:prstGeom prst="rect">
            <a:avLst/>
          </a:prstGeom>
        </p:spPr>
      </p:pic>
    </p:spTree>
    <p:extLst>
      <p:ext uri="{BB962C8B-B14F-4D97-AF65-F5344CB8AC3E}">
        <p14:creationId xmlns:p14="http://schemas.microsoft.com/office/powerpoint/2010/main" val="428532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00B10-0CF8-12BD-8D93-94888AC595F5}"/>
            </a:ext>
          </a:extLst>
        </p:cNvPr>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689FA111-9E71-465C-EA9D-43F074885220}"/>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C8FB2634-531C-B2CA-8C21-18856DCA28FF}"/>
              </a:ext>
            </a:extLst>
          </p:cNvPr>
          <p:cNvSpPr>
            <a:spLocks noGrp="1"/>
          </p:cNvSpPr>
          <p:nvPr>
            <p:ph type="title" idx="4294967295"/>
          </p:nvPr>
        </p:nvSpPr>
        <p:spPr>
          <a:xfrm>
            <a:off x="0" y="2914015"/>
            <a:ext cx="12192000" cy="1365250"/>
          </a:xfrm>
        </p:spPr>
        <p:txBody>
          <a:bodyPr>
            <a:normAutofit/>
          </a:bodyPr>
          <a:lstStyle/>
          <a:p>
            <a:pPr algn="ctr"/>
            <a:r>
              <a:rPr lang="en-GB" sz="4400">
                <a:solidFill>
                  <a:srgbClr val="1D4927"/>
                </a:solidFill>
              </a:rPr>
              <a:t>Thank you for your attention!</a:t>
            </a:r>
          </a:p>
        </p:txBody>
      </p:sp>
      <p:sp>
        <p:nvSpPr>
          <p:cNvPr id="6" name="Title 1">
            <a:extLst>
              <a:ext uri="{FF2B5EF4-FFF2-40B4-BE49-F238E27FC236}">
                <a16:creationId xmlns:a16="http://schemas.microsoft.com/office/drawing/2014/main" id="{8845CDE0-D940-6F2A-152D-C5971105F4CE}"/>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a:solidFill>
                  <a:srgbClr val="EBA900"/>
                </a:solidFill>
                <a:latin typeface="Calibri"/>
                <a:ea typeface="Calibri"/>
                <a:cs typeface="Calibri"/>
              </a:rPr>
              <a:t>valerio.vinciarelli@epos-eric.eu</a:t>
            </a:r>
            <a:endParaRPr lang="it-IT">
              <a:solidFill>
                <a:srgbClr val="000000"/>
              </a:solidFill>
              <a:latin typeface="Aptos Display" panose="02110004020202020204"/>
              <a:ea typeface="Calibri"/>
              <a:cs typeface="Calibri"/>
            </a:endParaRPr>
          </a:p>
        </p:txBody>
      </p:sp>
      <p:sp>
        <p:nvSpPr>
          <p:cNvPr id="7" name="Title 1">
            <a:extLst>
              <a:ext uri="{FF2B5EF4-FFF2-40B4-BE49-F238E27FC236}">
                <a16:creationId xmlns:a16="http://schemas.microsoft.com/office/drawing/2014/main" id="{F044AD79-BB2F-A307-E080-4CE26BB48FA1}"/>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a:hlinkClick r:id="rId4">
                  <a:extLst>
                    <a:ext uri="{A12FA001-AC4F-418D-AE19-62706E023703}">
                      <ahyp:hlinkClr xmlns:ahyp="http://schemas.microsoft.com/office/drawing/2018/hyperlinkcolor" val="tx"/>
                    </a:ext>
                  </a:extLst>
                </a:hlinkClick>
              </a:rPr>
              <a:t>www.epos-eu.org/on</a:t>
            </a:r>
            <a:r>
              <a:rPr lang="en-GB" sz="2000"/>
              <a:t> </a:t>
            </a:r>
            <a:r>
              <a:rPr lang="en-GB" sz="2000">
                <a:solidFill>
                  <a:srgbClr val="EBA900"/>
                </a:solidFill>
              </a:rPr>
              <a:t>|</a:t>
            </a:r>
            <a:r>
              <a:rPr lang="en-GB" sz="2000"/>
              <a:t> social media </a:t>
            </a:r>
            <a:r>
              <a:rPr lang="en-GB" sz="2000">
                <a:solidFill>
                  <a:srgbClr val="E5A113"/>
                </a:solidFill>
              </a:rPr>
              <a:t>#</a:t>
            </a:r>
            <a:r>
              <a:rPr lang="en-GB" sz="2000" err="1"/>
              <a:t>EPOSon</a:t>
            </a:r>
            <a:endParaRPr lang="en-GB" sz="2000"/>
          </a:p>
        </p:txBody>
      </p:sp>
    </p:spTree>
    <p:extLst>
      <p:ext uri="{BB962C8B-B14F-4D97-AF65-F5344CB8AC3E}">
        <p14:creationId xmlns:p14="http://schemas.microsoft.com/office/powerpoint/2010/main" val="252143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8F4962D-DFA4-7FCB-E1BC-418F316F9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D09E2-F7F3-E992-10A5-E7A7D987BA98}"/>
              </a:ext>
            </a:extLst>
          </p:cNvPr>
          <p:cNvSpPr>
            <a:spLocks noGrp="1"/>
          </p:cNvSpPr>
          <p:nvPr>
            <p:ph type="title"/>
          </p:nvPr>
        </p:nvSpPr>
        <p:spPr/>
        <p:txBody>
          <a:bodyPr/>
          <a:lstStyle/>
          <a:p>
            <a:endParaRPr lang="it-IT"/>
          </a:p>
        </p:txBody>
      </p:sp>
      <p:sp>
        <p:nvSpPr>
          <p:cNvPr id="5" name="Content Placeholder 4">
            <a:extLst>
              <a:ext uri="{FF2B5EF4-FFF2-40B4-BE49-F238E27FC236}">
                <a16:creationId xmlns:a16="http://schemas.microsoft.com/office/drawing/2014/main" id="{503BD1F2-439F-374C-8FB6-25622B16E435}"/>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39824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D5851-8BE8-E2FC-856C-FAA28BEAD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9DE86-B84E-D6D2-D2AE-802DA8A4DBCF}"/>
              </a:ext>
            </a:extLst>
          </p:cNvPr>
          <p:cNvSpPr>
            <a:spLocks noGrp="1"/>
          </p:cNvSpPr>
          <p:nvPr>
            <p:ph type="title"/>
          </p:nvPr>
        </p:nvSpPr>
        <p:spPr/>
        <p:txBody>
          <a:bodyPr/>
          <a:lstStyle/>
          <a:p>
            <a:r>
              <a:rPr lang="en-GB">
                <a:latin typeface="Calibri"/>
                <a:ea typeface="Calibri"/>
                <a:cs typeface="Calibri"/>
              </a:rPr>
              <a:t>Overview</a:t>
            </a:r>
            <a:endParaRPr lang="it-IT"/>
          </a:p>
        </p:txBody>
      </p:sp>
      <p:sp>
        <p:nvSpPr>
          <p:cNvPr id="5" name="Content Placeholder 4">
            <a:extLst>
              <a:ext uri="{FF2B5EF4-FFF2-40B4-BE49-F238E27FC236}">
                <a16:creationId xmlns:a16="http://schemas.microsoft.com/office/drawing/2014/main" id="{7C35205E-5385-A1C1-7B56-D5BCF371BD56}"/>
              </a:ext>
            </a:extLst>
          </p:cNvPr>
          <p:cNvSpPr>
            <a:spLocks noGrp="1"/>
          </p:cNvSpPr>
          <p:nvPr>
            <p:ph idx="1"/>
          </p:nvPr>
        </p:nvSpPr>
        <p:spPr/>
        <p:txBody>
          <a:bodyPr vert="horz" lIns="91440" tIns="45720" rIns="91440" bIns="45720" rtlCol="0" anchor="t">
            <a:noAutofit/>
          </a:bodyPr>
          <a:lstStyle/>
          <a:p>
            <a:pPr>
              <a:lnSpc>
                <a:spcPct val="113999"/>
              </a:lnSpc>
            </a:pPr>
            <a:r>
              <a:rPr lang="en-GB">
                <a:latin typeface="Calibri"/>
                <a:ea typeface="Calibri"/>
                <a:cs typeface="Calibri"/>
              </a:rPr>
              <a:t>Data Lifecycle in Research Infrastructure</a:t>
            </a:r>
          </a:p>
          <a:p>
            <a:pPr>
              <a:lnSpc>
                <a:spcPct val="113999"/>
              </a:lnSpc>
            </a:pPr>
            <a:r>
              <a:rPr lang="en-GB">
                <a:latin typeface="Calibri"/>
                <a:ea typeface="Calibri"/>
                <a:cs typeface="Calibri"/>
              </a:rPr>
              <a:t>Data Management in EPOS</a:t>
            </a:r>
            <a:endParaRPr lang="en-GB">
              <a:ea typeface="Calibri"/>
            </a:endParaRPr>
          </a:p>
          <a:p>
            <a:pPr>
              <a:lnSpc>
                <a:spcPct val="113999"/>
              </a:lnSpc>
            </a:pPr>
            <a:r>
              <a:rPr lang="en-GB">
                <a:latin typeface="Calibri"/>
                <a:ea typeface="Calibri"/>
                <a:cs typeface="Calibri"/>
              </a:rPr>
              <a:t>EPOS Data Lifecycle</a:t>
            </a:r>
            <a:endParaRPr lang="en-GB"/>
          </a:p>
          <a:p>
            <a:pPr>
              <a:lnSpc>
                <a:spcPct val="113999"/>
              </a:lnSpc>
            </a:pPr>
            <a:endParaRPr lang="en-GB">
              <a:ea typeface="Calibri"/>
            </a:endParaRPr>
          </a:p>
          <a:p>
            <a:pPr>
              <a:lnSpc>
                <a:spcPct val="113999"/>
              </a:lnSpc>
            </a:pPr>
            <a:endParaRPr lang="en-GB">
              <a:ea typeface="Calibri" panose="020F0502020204030204" pitchFamily="34" charset="0"/>
            </a:endParaRPr>
          </a:p>
          <a:p>
            <a:pPr marL="0" indent="0">
              <a:buNone/>
            </a:pPr>
            <a:endParaRPr lang="it-IT">
              <a:ea typeface="Calibri" panose="020F0502020204030204" pitchFamily="34" charset="0"/>
            </a:endParaRPr>
          </a:p>
        </p:txBody>
      </p:sp>
    </p:spTree>
    <p:extLst>
      <p:ext uri="{BB962C8B-B14F-4D97-AF65-F5344CB8AC3E}">
        <p14:creationId xmlns:p14="http://schemas.microsoft.com/office/powerpoint/2010/main" val="230709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EDB02-2875-D70C-1281-DF1E64E63842}"/>
              </a:ext>
            </a:extLst>
          </p:cNvPr>
          <p:cNvSpPr>
            <a:spLocks noGrp="1"/>
          </p:cNvSpPr>
          <p:nvPr>
            <p:ph type="title"/>
          </p:nvPr>
        </p:nvSpPr>
        <p:spPr/>
        <p:txBody>
          <a:bodyPr/>
          <a:lstStyle/>
          <a:p>
            <a:endParaRPr lang="it-IT"/>
          </a:p>
        </p:txBody>
      </p:sp>
      <p:graphicFrame>
        <p:nvGraphicFramePr>
          <p:cNvPr id="5" name="Content Placeholder 4">
            <a:extLst>
              <a:ext uri="{FF2B5EF4-FFF2-40B4-BE49-F238E27FC236}">
                <a16:creationId xmlns:a16="http://schemas.microsoft.com/office/drawing/2014/main" id="{779C5D77-6187-5ECD-61A8-A41BD5B7056E}"/>
              </a:ext>
            </a:extLst>
          </p:cNvPr>
          <p:cNvGraphicFramePr>
            <a:graphicFrameLocks noGrp="1"/>
          </p:cNvGraphicFramePr>
          <p:nvPr>
            <p:ph idx="1"/>
            <p:extLst>
              <p:ext uri="{D42A27DB-BD31-4B8C-83A1-F6EECF244321}">
                <p14:modId xmlns:p14="http://schemas.microsoft.com/office/powerpoint/2010/main" val="2951134434"/>
              </p:ext>
            </p:extLst>
          </p:nvPr>
        </p:nvGraphicFramePr>
        <p:xfrm>
          <a:off x="838200" y="1825625"/>
          <a:ext cx="10515600" cy="29667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926741363"/>
                    </a:ext>
                  </a:extLst>
                </a:gridCol>
                <a:gridCol w="2103120">
                  <a:extLst>
                    <a:ext uri="{9D8B030D-6E8A-4147-A177-3AD203B41FA5}">
                      <a16:colId xmlns:a16="http://schemas.microsoft.com/office/drawing/2014/main" val="3478321970"/>
                    </a:ext>
                  </a:extLst>
                </a:gridCol>
                <a:gridCol w="2103120">
                  <a:extLst>
                    <a:ext uri="{9D8B030D-6E8A-4147-A177-3AD203B41FA5}">
                      <a16:colId xmlns:a16="http://schemas.microsoft.com/office/drawing/2014/main" val="3980279237"/>
                    </a:ext>
                  </a:extLst>
                </a:gridCol>
                <a:gridCol w="2103120">
                  <a:extLst>
                    <a:ext uri="{9D8B030D-6E8A-4147-A177-3AD203B41FA5}">
                      <a16:colId xmlns:a16="http://schemas.microsoft.com/office/drawing/2014/main" val="3127516468"/>
                    </a:ext>
                  </a:extLst>
                </a:gridCol>
                <a:gridCol w="2103120">
                  <a:extLst>
                    <a:ext uri="{9D8B030D-6E8A-4147-A177-3AD203B41FA5}">
                      <a16:colId xmlns:a16="http://schemas.microsoft.com/office/drawing/2014/main" val="306587010"/>
                    </a:ext>
                  </a:extLst>
                </a:gridCol>
              </a:tblGrid>
              <a:tr h="370840">
                <a:tc>
                  <a:txBody>
                    <a:bodyPr/>
                    <a:lstStyle/>
                    <a:p>
                      <a:endParaRPr lang="it-IT" sz="1600">
                        <a:solidFill>
                          <a:schemeClr val="tx1"/>
                        </a:solidFill>
                        <a:latin typeface="Calibri" panose="020F0502020204030204" pitchFamily="34" charset="0"/>
                        <a:cs typeface="Calibri" panose="020F0502020204030204" pitchFamily="34" charset="0"/>
                      </a:endParaRPr>
                    </a:p>
                  </a:txBody>
                  <a:tcPr/>
                </a:tc>
                <a:tc>
                  <a:txBody>
                    <a:bodyPr/>
                    <a:lstStyle/>
                    <a:p>
                      <a:endParaRPr lang="it-IT" sz="1600">
                        <a:solidFill>
                          <a:schemeClr val="tx1"/>
                        </a:solidFill>
                        <a:latin typeface="Calibri" panose="020F0502020204030204" pitchFamily="34" charset="0"/>
                        <a:cs typeface="Calibri" panose="020F0502020204030204" pitchFamily="34" charset="0"/>
                      </a:endParaRPr>
                    </a:p>
                  </a:txBody>
                  <a:tcPr/>
                </a:tc>
                <a:tc>
                  <a:txBody>
                    <a:bodyPr/>
                    <a:lstStyle/>
                    <a:p>
                      <a:endParaRPr lang="it-IT" sz="1600">
                        <a:solidFill>
                          <a:schemeClr val="tx1"/>
                        </a:solidFill>
                        <a:latin typeface="Calibri" panose="020F0502020204030204" pitchFamily="34" charset="0"/>
                        <a:cs typeface="Calibri" panose="020F0502020204030204" pitchFamily="34" charset="0"/>
                      </a:endParaRPr>
                    </a:p>
                  </a:txBody>
                  <a:tcPr/>
                </a:tc>
                <a:tc>
                  <a:txBody>
                    <a:bodyPr/>
                    <a:lstStyle/>
                    <a:p>
                      <a:endParaRPr lang="it-IT" sz="1600">
                        <a:solidFill>
                          <a:schemeClr val="tx1"/>
                        </a:solidFill>
                        <a:latin typeface="Calibri" panose="020F0502020204030204" pitchFamily="34" charset="0"/>
                        <a:cs typeface="Calibri" panose="020F0502020204030204" pitchFamily="34" charset="0"/>
                      </a:endParaRPr>
                    </a:p>
                  </a:txBody>
                  <a:tcPr/>
                </a:tc>
                <a:tc>
                  <a:txBody>
                    <a:bodyPr/>
                    <a:lstStyle/>
                    <a:p>
                      <a:endParaRPr lang="it-IT" sz="160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58313774"/>
                  </a:ext>
                </a:extLst>
              </a:tr>
              <a:tr h="370840">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56386594"/>
                  </a:ext>
                </a:extLst>
              </a:tr>
              <a:tr h="370840">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03456927"/>
                  </a:ext>
                </a:extLst>
              </a:tr>
              <a:tr h="370840">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83367196"/>
                  </a:ext>
                </a:extLst>
              </a:tr>
              <a:tr h="370840">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7905648"/>
                  </a:ext>
                </a:extLst>
              </a:tr>
              <a:tr h="370840">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93309448"/>
                  </a:ext>
                </a:extLst>
              </a:tr>
              <a:tr h="370840">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70402888"/>
                  </a:ext>
                </a:extLst>
              </a:tr>
              <a:tr h="370840">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tc>
                  <a:txBody>
                    <a:bodyPr/>
                    <a:lstStyle/>
                    <a:p>
                      <a:endParaRPr lang="it-IT" sz="16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4907107"/>
                  </a:ext>
                </a:extLst>
              </a:tr>
            </a:tbl>
          </a:graphicData>
        </a:graphic>
      </p:graphicFrame>
    </p:spTree>
    <p:extLst>
      <p:ext uri="{BB962C8B-B14F-4D97-AF65-F5344CB8AC3E}">
        <p14:creationId xmlns:p14="http://schemas.microsoft.com/office/powerpoint/2010/main" val="1286474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DD29D-2B89-A4AE-0DBC-AB9525DA06FF}"/>
              </a:ext>
            </a:extLst>
          </p:cNvPr>
          <p:cNvSpPr>
            <a:spLocks noGrp="1"/>
          </p:cNvSpPr>
          <p:nvPr>
            <p:ph type="title"/>
          </p:nvPr>
        </p:nvSpPr>
        <p:spPr/>
        <p:txBody>
          <a:bodyPr/>
          <a:lstStyle/>
          <a:p>
            <a:r>
              <a:rPr lang="en-GB"/>
              <a:t>Content slide</a:t>
            </a:r>
          </a:p>
        </p:txBody>
      </p:sp>
      <p:sp>
        <p:nvSpPr>
          <p:cNvPr id="5" name="Content Placeholder 4">
            <a:extLst>
              <a:ext uri="{FF2B5EF4-FFF2-40B4-BE49-F238E27FC236}">
                <a16:creationId xmlns:a16="http://schemas.microsoft.com/office/drawing/2014/main" id="{791D4701-52CD-BC13-F5A6-35F97E7BE609}"/>
              </a:ext>
            </a:extLst>
          </p:cNvPr>
          <p:cNvSpPr>
            <a:spLocks noGrp="1"/>
          </p:cNvSpPr>
          <p:nvPr>
            <p:ph sz="half" idx="1"/>
          </p:nvPr>
        </p:nvSpPr>
        <p:spPr/>
        <p:txBody>
          <a:bodyPr/>
          <a:lstStyle/>
          <a:p>
            <a:endParaRPr lang="en-GB"/>
          </a:p>
        </p:txBody>
      </p:sp>
      <p:sp>
        <p:nvSpPr>
          <p:cNvPr id="6" name="Content Placeholder 5">
            <a:extLst>
              <a:ext uri="{FF2B5EF4-FFF2-40B4-BE49-F238E27FC236}">
                <a16:creationId xmlns:a16="http://schemas.microsoft.com/office/drawing/2014/main" id="{7F98BAF0-2624-3659-AE1E-7742BA5C1839}"/>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3570526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692133B-4C47-A97A-A5D1-C37A6575BEBC}"/>
              </a:ext>
            </a:extLst>
          </p:cNvPr>
          <p:cNvSpPr>
            <a:spLocks noGrp="1"/>
          </p:cNvSpPr>
          <p:nvPr>
            <p:ph type="title"/>
          </p:nvPr>
        </p:nvSpPr>
        <p:spPr/>
        <p:txBody>
          <a:bodyPr/>
          <a:lstStyle/>
          <a:p>
            <a:endParaRPr lang="it-IT"/>
          </a:p>
        </p:txBody>
      </p:sp>
      <p:sp>
        <p:nvSpPr>
          <p:cNvPr id="14" name="Text Placeholder 13">
            <a:extLst>
              <a:ext uri="{FF2B5EF4-FFF2-40B4-BE49-F238E27FC236}">
                <a16:creationId xmlns:a16="http://schemas.microsoft.com/office/drawing/2014/main" id="{AEB1580A-CE6B-4B79-3F13-DE1BF946CF63}"/>
              </a:ext>
            </a:extLst>
          </p:cNvPr>
          <p:cNvSpPr>
            <a:spLocks noGrp="1"/>
          </p:cNvSpPr>
          <p:nvPr>
            <p:ph type="body" idx="1"/>
          </p:nvPr>
        </p:nvSpPr>
        <p:spPr/>
        <p:txBody>
          <a:bodyPr/>
          <a:lstStyle/>
          <a:p>
            <a:endParaRPr lang="it-IT"/>
          </a:p>
        </p:txBody>
      </p:sp>
      <p:sp>
        <p:nvSpPr>
          <p:cNvPr id="15" name="Content Placeholder 14">
            <a:extLst>
              <a:ext uri="{FF2B5EF4-FFF2-40B4-BE49-F238E27FC236}">
                <a16:creationId xmlns:a16="http://schemas.microsoft.com/office/drawing/2014/main" id="{B76F781D-089D-D6D8-0B22-0866ADC9127B}"/>
              </a:ext>
            </a:extLst>
          </p:cNvPr>
          <p:cNvSpPr>
            <a:spLocks noGrp="1"/>
          </p:cNvSpPr>
          <p:nvPr>
            <p:ph sz="half" idx="2"/>
          </p:nvPr>
        </p:nvSpPr>
        <p:spPr/>
        <p:txBody>
          <a:bodyPr/>
          <a:lstStyle/>
          <a:p>
            <a:endParaRPr lang="it-IT"/>
          </a:p>
        </p:txBody>
      </p:sp>
      <p:sp>
        <p:nvSpPr>
          <p:cNvPr id="16" name="Text Placeholder 15">
            <a:extLst>
              <a:ext uri="{FF2B5EF4-FFF2-40B4-BE49-F238E27FC236}">
                <a16:creationId xmlns:a16="http://schemas.microsoft.com/office/drawing/2014/main" id="{AA8643B4-2E4A-D630-7B71-7465FC4F406A}"/>
              </a:ext>
            </a:extLst>
          </p:cNvPr>
          <p:cNvSpPr>
            <a:spLocks noGrp="1"/>
          </p:cNvSpPr>
          <p:nvPr>
            <p:ph type="body" sz="quarter" idx="3"/>
          </p:nvPr>
        </p:nvSpPr>
        <p:spPr/>
        <p:txBody>
          <a:bodyPr/>
          <a:lstStyle/>
          <a:p>
            <a:endParaRPr lang="it-IT"/>
          </a:p>
        </p:txBody>
      </p:sp>
      <p:sp>
        <p:nvSpPr>
          <p:cNvPr id="17" name="Content Placeholder 16">
            <a:extLst>
              <a:ext uri="{FF2B5EF4-FFF2-40B4-BE49-F238E27FC236}">
                <a16:creationId xmlns:a16="http://schemas.microsoft.com/office/drawing/2014/main" id="{211CF3A3-189C-B291-35D4-BB2936ED8E44}"/>
              </a:ext>
            </a:extLst>
          </p:cNvPr>
          <p:cNvSpPr>
            <a:spLocks noGrp="1"/>
          </p:cNvSpPr>
          <p:nvPr>
            <p:ph sz="quarter" idx="4"/>
          </p:nvPr>
        </p:nvSpPr>
        <p:spPr/>
        <p:txBody>
          <a:bodyPr/>
          <a:lstStyle/>
          <a:p>
            <a:endParaRPr lang="it-IT"/>
          </a:p>
        </p:txBody>
      </p:sp>
    </p:spTree>
    <p:extLst>
      <p:ext uri="{BB962C8B-B14F-4D97-AF65-F5344CB8AC3E}">
        <p14:creationId xmlns:p14="http://schemas.microsoft.com/office/powerpoint/2010/main" val="3692013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4DE69-F9F6-947B-8B1D-997EE8F67CDC}"/>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92227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706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05BC-EA39-1071-8FF7-D42C362CDB1D}"/>
              </a:ext>
            </a:extLst>
          </p:cNvPr>
          <p:cNvSpPr>
            <a:spLocks noGrp="1"/>
          </p:cNvSpPr>
          <p:nvPr>
            <p:ph type="ctrTitle"/>
          </p:nvPr>
        </p:nvSpPr>
        <p:spPr/>
        <p:txBody>
          <a:bodyPr/>
          <a:lstStyle/>
          <a:p>
            <a:endParaRPr lang="it-IT"/>
          </a:p>
        </p:txBody>
      </p:sp>
    </p:spTree>
    <p:extLst>
      <p:ext uri="{BB962C8B-B14F-4D97-AF65-F5344CB8AC3E}">
        <p14:creationId xmlns:p14="http://schemas.microsoft.com/office/powerpoint/2010/main" val="3990980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err="1">
                <a:solidFill>
                  <a:srgbClr val="EBA900"/>
                </a:solidFill>
                <a:latin typeface="Calibri" panose="020F0502020204030204" pitchFamily="34" charset="0"/>
                <a:cs typeface="Calibri" panose="020F0502020204030204" pitchFamily="34" charset="0"/>
              </a:rPr>
              <a:t>yourname.surname@email.something</a:t>
            </a:r>
            <a:endParaRPr lang="en-GB" sz="2400">
              <a:solidFill>
                <a:srgbClr val="EBA900"/>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a:hlinkClick r:id="rId4">
                  <a:extLst>
                    <a:ext uri="{A12FA001-AC4F-418D-AE19-62706E023703}">
                      <ahyp:hlinkClr xmlns:ahyp="http://schemas.microsoft.com/office/drawing/2018/hyperlinkcolor" val="tx"/>
                    </a:ext>
                  </a:extLst>
                </a:hlinkClick>
              </a:rPr>
              <a:t>www.epos-eu.org/on</a:t>
            </a:r>
            <a:r>
              <a:rPr lang="en-GB" sz="2000"/>
              <a:t> </a:t>
            </a:r>
            <a:r>
              <a:rPr lang="en-GB" sz="2000">
                <a:solidFill>
                  <a:srgbClr val="EBA900"/>
                </a:solidFill>
              </a:rPr>
              <a:t>|</a:t>
            </a:r>
            <a:r>
              <a:rPr lang="en-GB" sz="2000"/>
              <a:t> social media </a:t>
            </a:r>
            <a:r>
              <a:rPr lang="en-GB" sz="2000">
                <a:solidFill>
                  <a:srgbClr val="E5A113"/>
                </a:solidFill>
              </a:rPr>
              <a:t>#</a:t>
            </a:r>
            <a:r>
              <a:rPr lang="en-GB" sz="2000" err="1"/>
              <a:t>EPOSon</a:t>
            </a:r>
            <a:endParaRPr lang="en-GB" sz="2000"/>
          </a:p>
        </p:txBody>
      </p:sp>
    </p:spTree>
    <p:extLst>
      <p:ext uri="{BB962C8B-B14F-4D97-AF65-F5344CB8AC3E}">
        <p14:creationId xmlns:p14="http://schemas.microsoft.com/office/powerpoint/2010/main" val="3570579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Segnaposto contenuto 8" descr="Immagine che contiene logo, Elementi grafici, schermata, grafica&#10;&#10;Descrizione generata automaticamente">
            <a:extLst>
              <a:ext uri="{FF2B5EF4-FFF2-40B4-BE49-F238E27FC236}">
                <a16:creationId xmlns:a16="http://schemas.microsoft.com/office/drawing/2014/main" id="{1984D60F-9014-E237-6BE6-04E31B768BB7}"/>
              </a:ext>
            </a:extLst>
          </p:cNvPr>
          <p:cNvPicPr>
            <a:picLocks noChangeAspect="1"/>
          </p:cNvPicPr>
          <p:nvPr/>
        </p:nvPicPr>
        <p:blipFill>
          <a:blip r:embed="rId3"/>
          <a:stretch>
            <a:fillRect/>
          </a:stretch>
        </p:blipFill>
        <p:spPr>
          <a:xfrm>
            <a:off x="1230745" y="1448791"/>
            <a:ext cx="10079888" cy="3850744"/>
          </a:xfrm>
          <a:prstGeom prst="rect">
            <a:avLst/>
          </a:prstGeom>
        </p:spPr>
      </p:pic>
    </p:spTree>
    <p:extLst>
      <p:ext uri="{BB962C8B-B14F-4D97-AF65-F5344CB8AC3E}">
        <p14:creationId xmlns:p14="http://schemas.microsoft.com/office/powerpoint/2010/main" val="1810772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703BD33-4A5E-3304-33E6-1961E9D8FF5F}"/>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A81329E4-F3A6-A48E-F1B5-CBAE357FD0CA}"/>
              </a:ext>
            </a:extLst>
          </p:cNvPr>
          <p:cNvSpPr>
            <a:spLocks noGrp="1"/>
          </p:cNvSpPr>
          <p:nvPr>
            <p:ph type="title"/>
          </p:nvPr>
        </p:nvSpPr>
        <p:spPr>
          <a:xfrm>
            <a:off x="838200" y="-255957"/>
            <a:ext cx="10515600" cy="1325563"/>
          </a:xfrm>
        </p:spPr>
        <p:txBody>
          <a:bodyPr/>
          <a:lstStyle/>
          <a:p>
            <a:r>
              <a:rPr lang="it-IT">
                <a:latin typeface="Calibri"/>
                <a:ea typeface="Calibri"/>
                <a:cs typeface="Calibri"/>
              </a:rPr>
              <a:t>Policies</a:t>
            </a:r>
            <a:endParaRPr lang="it-IT"/>
          </a:p>
        </p:txBody>
      </p:sp>
      <p:pic>
        <p:nvPicPr>
          <p:cNvPr id="11" name="Google Shape;268;p10">
            <a:extLst>
              <a:ext uri="{FF2B5EF4-FFF2-40B4-BE49-F238E27FC236}">
                <a16:creationId xmlns:a16="http://schemas.microsoft.com/office/drawing/2014/main" id="{C0943BCA-160A-82DF-6AD5-B07CC9C8E3F9}"/>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grpSp>
        <p:nvGrpSpPr>
          <p:cNvPr id="18" name="Google Shape;278;p10">
            <a:extLst>
              <a:ext uri="{FF2B5EF4-FFF2-40B4-BE49-F238E27FC236}">
                <a16:creationId xmlns:a16="http://schemas.microsoft.com/office/drawing/2014/main" id="{2C71FDDB-E06E-42F9-5EFD-27D4BF15FD51}"/>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2CEC3C53-978B-C437-12E1-F6836DB80A83}"/>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92EA0098-515C-A162-E30B-61214DB3B24F}"/>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9F6DDCF0-A954-DDCA-11CD-2635B49DD900}"/>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75ACAED0-C9B1-14B9-9913-B4E70D136075}"/>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21" name="Google Shape;285;p10">
            <a:extLst>
              <a:ext uri="{FF2B5EF4-FFF2-40B4-BE49-F238E27FC236}">
                <a16:creationId xmlns:a16="http://schemas.microsoft.com/office/drawing/2014/main" id="{2409E198-94A7-2477-3F13-793225E2BC9B}"/>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7" name="Google Shape;289;p10">
            <a:extLst>
              <a:ext uri="{FF2B5EF4-FFF2-40B4-BE49-F238E27FC236}">
                <a16:creationId xmlns:a16="http://schemas.microsoft.com/office/drawing/2014/main" id="{05B381AF-42A6-204B-EFF9-B5B8D3480A86}"/>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8" name="Connettore 2 7">
            <a:extLst>
              <a:ext uri="{FF2B5EF4-FFF2-40B4-BE49-F238E27FC236}">
                <a16:creationId xmlns:a16="http://schemas.microsoft.com/office/drawing/2014/main" id="{D7CBC0D5-21CB-F56E-933A-A65E7AD0CBEB}"/>
              </a:ext>
            </a:extLst>
          </p:cNvPr>
          <p:cNvCxnSpPr>
            <a:cxnSpLocks/>
          </p:cNvCxnSpPr>
          <p:nvPr/>
        </p:nvCxnSpPr>
        <p:spPr>
          <a:xfrm flipH="1">
            <a:off x="3324942" y="533048"/>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id="{E363C042-3B61-19BB-3879-068D4B7FC1CF}"/>
              </a:ext>
            </a:extLst>
          </p:cNvPr>
          <p:cNvCxnSpPr>
            <a:cxnSpLocks/>
          </p:cNvCxnSpPr>
          <p:nvPr/>
        </p:nvCxnSpPr>
        <p:spPr>
          <a:xfrm flipH="1">
            <a:off x="6451229" y="595677"/>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 name="Content Placeholder 4">
            <a:extLst>
              <a:ext uri="{FF2B5EF4-FFF2-40B4-BE49-F238E27FC236}">
                <a16:creationId xmlns:a16="http://schemas.microsoft.com/office/drawing/2014/main" id="{5995D2DF-C84C-2075-C47F-05681E6BB4B5}"/>
              </a:ext>
            </a:extLst>
          </p:cNvPr>
          <p:cNvSpPr txBox="1">
            <a:spLocks/>
          </p:cNvSpPr>
          <p:nvPr/>
        </p:nvSpPr>
        <p:spPr>
          <a:xfrm>
            <a:off x="3378610" y="4592291"/>
            <a:ext cx="3104639" cy="1419785"/>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dirty="0">
                <a:solidFill>
                  <a:srgbClr val="000000"/>
                </a:solidFill>
                <a:latin typeface="Calibri"/>
                <a:ea typeface="Calibri"/>
                <a:cs typeface="Calibri"/>
              </a:rPr>
              <a:t>Open data policy: 'as open as possible'</a:t>
            </a:r>
            <a:endParaRPr lang="en-US" sz="1600" dirty="0">
              <a:solidFill>
                <a:srgbClr val="000000"/>
              </a:solidFill>
              <a:latin typeface="Calibri"/>
              <a:ea typeface="Calibri"/>
              <a:cs typeface="Calibri"/>
            </a:endParaRPr>
          </a:p>
          <a:p>
            <a:pPr>
              <a:lnSpc>
                <a:spcPct val="113999"/>
              </a:lnSpc>
            </a:pPr>
            <a:r>
              <a:rPr lang="en-GB" sz="1600" dirty="0">
                <a:solidFill>
                  <a:srgbClr val="000000"/>
                </a:solidFill>
                <a:latin typeface="Calibri"/>
                <a:ea typeface="Calibri"/>
                <a:cs typeface="Calibri"/>
              </a:rPr>
              <a:t>Managed by EPOS ERIC and</a:t>
            </a:r>
            <a:r>
              <a:rPr lang="en-GB" sz="1600" dirty="0">
                <a:latin typeface="Calibri"/>
                <a:ea typeface="Calibri"/>
                <a:cs typeface="Calibri"/>
              </a:rPr>
              <a:t> its technical bodies</a:t>
            </a:r>
            <a:endParaRPr lang="en-US" sz="1600" dirty="0">
              <a:latin typeface="Calibri"/>
              <a:ea typeface="Calibri"/>
              <a:cs typeface="Calibri"/>
            </a:endParaRPr>
          </a:p>
          <a:p>
            <a:pPr marL="342900" indent="-342900">
              <a:lnSpc>
                <a:spcPct val="113999"/>
              </a:lnSpc>
            </a:pPr>
            <a:endParaRPr lang="en-GB" sz="1600">
              <a:latin typeface="Calibri"/>
              <a:ea typeface="Calibri"/>
              <a:cs typeface="Calibri"/>
            </a:endParaRPr>
          </a:p>
        </p:txBody>
      </p:sp>
      <p:sp>
        <p:nvSpPr>
          <p:cNvPr id="6" name="Content Placeholder 4">
            <a:extLst>
              <a:ext uri="{FF2B5EF4-FFF2-40B4-BE49-F238E27FC236}">
                <a16:creationId xmlns:a16="http://schemas.microsoft.com/office/drawing/2014/main" id="{3589ED1C-FE55-9391-B78F-85C029FAEF4D}"/>
              </a:ext>
            </a:extLst>
          </p:cNvPr>
          <p:cNvSpPr txBox="1">
            <a:spLocks/>
          </p:cNvSpPr>
          <p:nvPr/>
        </p:nvSpPr>
        <p:spPr>
          <a:xfrm>
            <a:off x="6693804" y="5205848"/>
            <a:ext cx="3104639" cy="806227"/>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u="sng">
                <a:latin typeface="Calibri"/>
                <a:ea typeface="Calibri"/>
                <a:cs typeface="Calibri"/>
              </a:rPr>
              <a:t>EPOS </a:t>
            </a:r>
            <a:r>
              <a:rPr lang="en-GB" sz="1600" u="sng">
                <a:solidFill>
                  <a:srgbClr val="000000"/>
                </a:solidFill>
                <a:latin typeface="Calibri"/>
                <a:ea typeface="Calibri"/>
                <a:cs typeface="Calibri"/>
              </a:rPr>
              <a:t>Data</a:t>
            </a:r>
            <a:r>
              <a:rPr lang="en-GB" sz="1600" u="sng">
                <a:latin typeface="Calibri"/>
                <a:ea typeface="Calibri"/>
                <a:cs typeface="Calibri"/>
              </a:rPr>
              <a:t> Policy describes how data have to be distributed</a:t>
            </a:r>
            <a:endParaRPr lang="en-US" sz="1600" u="sng">
              <a:latin typeface="Calibri"/>
              <a:ea typeface="Calibri"/>
              <a:cs typeface="Calibri"/>
            </a:endParaRPr>
          </a:p>
          <a:p>
            <a:pPr>
              <a:lnSpc>
                <a:spcPct val="113999"/>
              </a:lnSpc>
            </a:pPr>
            <a:endParaRPr lang="en-GB" sz="1600" u="sng">
              <a:latin typeface="Calibri"/>
              <a:ea typeface="Calibri"/>
              <a:cs typeface="Calibri"/>
            </a:endParaRPr>
          </a:p>
          <a:p>
            <a:pPr>
              <a:lnSpc>
                <a:spcPct val="113999"/>
              </a:lnSpc>
            </a:pPr>
            <a:endParaRPr lang="en-GB" sz="1600" u="sng">
              <a:latin typeface="Calibri"/>
              <a:ea typeface="Calibri"/>
              <a:cs typeface="Calibri"/>
            </a:endParaRPr>
          </a:p>
          <a:p>
            <a:pPr marL="342900" indent="-342900">
              <a:lnSpc>
                <a:spcPct val="113999"/>
              </a:lnSpc>
            </a:pPr>
            <a:endParaRPr lang="en-GB" sz="1600" u="sng">
              <a:latin typeface="Calibri"/>
              <a:ea typeface="Calibri"/>
              <a:cs typeface="Calibri"/>
            </a:endParaRPr>
          </a:p>
        </p:txBody>
      </p:sp>
    </p:spTree>
    <p:extLst>
      <p:ext uri="{BB962C8B-B14F-4D97-AF65-F5344CB8AC3E}">
        <p14:creationId xmlns:p14="http://schemas.microsoft.com/office/powerpoint/2010/main" val="260819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F4ECCDB-F8B4-F197-72CB-CAADFD278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D83C3-2894-BB7B-6AAD-D757D3EDE6DD}"/>
              </a:ext>
            </a:extLst>
          </p:cNvPr>
          <p:cNvSpPr>
            <a:spLocks noGrp="1"/>
          </p:cNvSpPr>
          <p:nvPr>
            <p:ph type="title"/>
          </p:nvPr>
        </p:nvSpPr>
        <p:spPr/>
        <p:txBody>
          <a:bodyPr/>
          <a:lstStyle/>
          <a:p>
            <a:r>
              <a:rPr lang="it-IT"/>
              <a:t>Guidelines for using the template </a:t>
            </a:r>
            <a:r>
              <a:rPr lang="it-IT">
                <a:solidFill>
                  <a:srgbClr val="E5A113"/>
                </a:solidFill>
              </a:rPr>
              <a:t>/1</a:t>
            </a:r>
          </a:p>
        </p:txBody>
      </p:sp>
      <p:sp>
        <p:nvSpPr>
          <p:cNvPr id="3" name="Content Placeholder 2">
            <a:extLst>
              <a:ext uri="{FF2B5EF4-FFF2-40B4-BE49-F238E27FC236}">
                <a16:creationId xmlns:a16="http://schemas.microsoft.com/office/drawing/2014/main" id="{8E454258-7BA0-8124-4B29-80CF04707405}"/>
              </a:ext>
            </a:extLst>
          </p:cNvPr>
          <p:cNvSpPr>
            <a:spLocks noGrp="1"/>
          </p:cNvSpPr>
          <p:nvPr>
            <p:ph idx="1"/>
          </p:nvPr>
        </p:nvSpPr>
        <p:spPr/>
        <p:txBody>
          <a:bodyPr/>
          <a:lstStyle/>
          <a:p>
            <a:r>
              <a:rPr lang="it-IT"/>
              <a:t>Text boxes in this template are set to «do not autofit»: </a:t>
            </a:r>
          </a:p>
          <a:p>
            <a:pPr lvl="1"/>
            <a:r>
              <a:rPr lang="it-IT"/>
              <a:t>this is done </a:t>
            </a:r>
            <a:r>
              <a:rPr lang="it-IT" b="1"/>
              <a:t>on purpose </a:t>
            </a:r>
            <a:r>
              <a:rPr lang="it-IT"/>
              <a:t>and it means that you are supposed to use the default options for titles, subititles and contents.</a:t>
            </a:r>
          </a:p>
          <a:p>
            <a:pPr lvl="2"/>
            <a:r>
              <a:rPr lang="it-IT"/>
              <a:t>we have set the defaults for </a:t>
            </a:r>
            <a:r>
              <a:rPr lang="it-IT" b="1"/>
              <a:t>optimal readbility</a:t>
            </a:r>
            <a:r>
              <a:rPr lang="it-IT"/>
              <a:t>. If your content is not fitting in the slide, it means that you need two slides or your audience will struggle with reading! </a:t>
            </a:r>
          </a:p>
          <a:p>
            <a:pPr lvl="2"/>
            <a:r>
              <a:rPr lang="it-IT"/>
              <a:t>Please </a:t>
            </a:r>
            <a:r>
              <a:rPr lang="it-IT" u="sng"/>
              <a:t>do not change the settings</a:t>
            </a:r>
            <a:r>
              <a:rPr lang="it-IT"/>
              <a:t> of the template just to add more text in a slide!</a:t>
            </a:r>
          </a:p>
          <a:p>
            <a:r>
              <a:rPr lang="it-IT"/>
              <a:t>Please </a:t>
            </a:r>
            <a:r>
              <a:rPr lang="it-IT" b="1"/>
              <a:t>never make any changes to the slide master or the template </a:t>
            </a:r>
            <a:r>
              <a:rPr lang="it-IT"/>
              <a:t>in general on your own! </a:t>
            </a:r>
          </a:p>
          <a:p>
            <a:pPr lvl="1"/>
            <a:r>
              <a:rPr lang="it-IT"/>
              <a:t>If you feel there’s something wrong with the template just let us know!</a:t>
            </a:r>
          </a:p>
        </p:txBody>
      </p:sp>
    </p:spTree>
    <p:extLst>
      <p:ext uri="{BB962C8B-B14F-4D97-AF65-F5344CB8AC3E}">
        <p14:creationId xmlns:p14="http://schemas.microsoft.com/office/powerpoint/2010/main" val="80308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5DA96-B55C-6FE6-F96D-FAFADF57BE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497B04F-AB1B-275D-D6A6-1018DEBE2302}"/>
              </a:ext>
            </a:extLst>
          </p:cNvPr>
          <p:cNvSpPr>
            <a:spLocks noGrp="1"/>
          </p:cNvSpPr>
          <p:nvPr>
            <p:ph type="title"/>
          </p:nvPr>
        </p:nvSpPr>
        <p:spPr/>
        <p:txBody>
          <a:bodyPr/>
          <a:lstStyle/>
          <a:p>
            <a:r>
              <a:rPr lang="en-GB">
                <a:latin typeface="Calibri"/>
                <a:ea typeface="Calibri"/>
                <a:cs typeface="Calibri"/>
              </a:rPr>
              <a:t>Data Lifecycle in Research Infrastructure</a:t>
            </a:r>
            <a:endParaRPr lang="en-GB">
              <a:solidFill>
                <a:srgbClr val="000000"/>
              </a:solidFill>
              <a:latin typeface="Calibri"/>
              <a:ea typeface="Calibri"/>
              <a:cs typeface="Calibri"/>
            </a:endParaRPr>
          </a:p>
        </p:txBody>
      </p:sp>
      <p:graphicFrame>
        <p:nvGraphicFramePr>
          <p:cNvPr id="18" name="Diagramma 1">
            <a:extLst>
              <a:ext uri="{FF2B5EF4-FFF2-40B4-BE49-F238E27FC236}">
                <a16:creationId xmlns:a16="http://schemas.microsoft.com/office/drawing/2014/main" id="{BD071572-D064-2A92-E4FC-1E3387AC3BAF}"/>
              </a:ext>
            </a:extLst>
          </p:cNvPr>
          <p:cNvGraphicFramePr/>
          <p:nvPr>
            <p:extLst>
              <p:ext uri="{D42A27DB-BD31-4B8C-83A1-F6EECF244321}">
                <p14:modId xmlns:p14="http://schemas.microsoft.com/office/powerpoint/2010/main" val="635189283"/>
              </p:ext>
            </p:extLst>
          </p:nvPr>
        </p:nvGraphicFramePr>
        <p:xfrm>
          <a:off x="2658426" y="1900332"/>
          <a:ext cx="7128953" cy="4302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8997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2CD6-486D-EE61-DC6B-04FCF00803A0}"/>
              </a:ext>
            </a:extLst>
          </p:cNvPr>
          <p:cNvSpPr>
            <a:spLocks noGrp="1"/>
          </p:cNvSpPr>
          <p:nvPr>
            <p:ph type="title"/>
          </p:nvPr>
        </p:nvSpPr>
        <p:spPr/>
        <p:txBody>
          <a:bodyPr/>
          <a:lstStyle/>
          <a:p>
            <a:r>
              <a:rPr lang="it-IT" err="1"/>
              <a:t>Guidelines</a:t>
            </a:r>
            <a:r>
              <a:rPr lang="it-IT"/>
              <a:t> for </a:t>
            </a:r>
            <a:r>
              <a:rPr lang="it-IT" err="1"/>
              <a:t>using</a:t>
            </a:r>
            <a:r>
              <a:rPr lang="it-IT"/>
              <a:t> the template </a:t>
            </a:r>
            <a:r>
              <a:rPr lang="it-IT">
                <a:solidFill>
                  <a:srgbClr val="E5A113"/>
                </a:solidFill>
              </a:rPr>
              <a:t>/2</a:t>
            </a:r>
            <a:endParaRPr lang="it-IT"/>
          </a:p>
        </p:txBody>
      </p:sp>
      <p:sp>
        <p:nvSpPr>
          <p:cNvPr id="3" name="Content Placeholder 2">
            <a:extLst>
              <a:ext uri="{FF2B5EF4-FFF2-40B4-BE49-F238E27FC236}">
                <a16:creationId xmlns:a16="http://schemas.microsoft.com/office/drawing/2014/main" id="{2930D269-404A-2DC4-0E2C-08A3EF7FC68D}"/>
              </a:ext>
            </a:extLst>
          </p:cNvPr>
          <p:cNvSpPr>
            <a:spLocks noGrp="1"/>
          </p:cNvSpPr>
          <p:nvPr>
            <p:ph idx="1"/>
          </p:nvPr>
        </p:nvSpPr>
        <p:spPr/>
        <p:txBody>
          <a:bodyPr/>
          <a:lstStyle/>
          <a:p>
            <a:r>
              <a:rPr lang="it-IT" err="1"/>
              <a:t>As</a:t>
            </a:r>
            <a:r>
              <a:rPr lang="it-IT"/>
              <a:t> </a:t>
            </a:r>
            <a:r>
              <a:rPr lang="it-IT" err="1"/>
              <a:t>usual</a:t>
            </a:r>
            <a:r>
              <a:rPr lang="it-IT"/>
              <a:t> with PPT templates, </a:t>
            </a:r>
            <a:r>
              <a:rPr lang="it-IT" err="1"/>
              <a:t>this</a:t>
            </a:r>
            <a:r>
              <a:rPr lang="it-IT"/>
              <a:t> one </a:t>
            </a:r>
            <a:r>
              <a:rPr lang="it-IT" err="1"/>
              <a:t>includes</a:t>
            </a:r>
            <a:r>
              <a:rPr lang="it-IT"/>
              <a:t> </a:t>
            </a:r>
            <a:r>
              <a:rPr lang="it-IT" err="1"/>
              <a:t>several</a:t>
            </a:r>
            <a:r>
              <a:rPr lang="it-IT"/>
              <a:t> layouts: make sure </a:t>
            </a:r>
            <a:r>
              <a:rPr lang="it-IT" err="1"/>
              <a:t>you</a:t>
            </a:r>
            <a:r>
              <a:rPr lang="it-IT"/>
              <a:t> use the appropriate one:</a:t>
            </a:r>
          </a:p>
          <a:p>
            <a:pPr lvl="1"/>
            <a:r>
              <a:rPr lang="it-IT" b="1"/>
              <a:t>Title slide:</a:t>
            </a:r>
            <a:r>
              <a:rPr lang="it-IT"/>
              <a:t> </a:t>
            </a:r>
            <a:r>
              <a:rPr lang="it-IT" err="1"/>
              <a:t>only</a:t>
            </a:r>
            <a:r>
              <a:rPr lang="it-IT"/>
              <a:t> </a:t>
            </a:r>
            <a:r>
              <a:rPr lang="it-IT" err="1"/>
              <a:t>at</a:t>
            </a:r>
            <a:r>
              <a:rPr lang="it-IT"/>
              <a:t> the </a:t>
            </a:r>
            <a:r>
              <a:rPr lang="it-IT" err="1"/>
              <a:t>beginning</a:t>
            </a:r>
            <a:r>
              <a:rPr lang="it-IT"/>
              <a:t> of </a:t>
            </a:r>
            <a:r>
              <a:rPr lang="it-IT" err="1"/>
              <a:t>your</a:t>
            </a:r>
            <a:r>
              <a:rPr lang="it-IT"/>
              <a:t> </a:t>
            </a:r>
            <a:r>
              <a:rPr lang="it-IT" err="1"/>
              <a:t>presentation</a:t>
            </a:r>
            <a:endParaRPr lang="it-IT"/>
          </a:p>
          <a:p>
            <a:pPr lvl="1"/>
            <a:r>
              <a:rPr lang="it-IT" b="1" err="1"/>
              <a:t>Section</a:t>
            </a:r>
            <a:r>
              <a:rPr lang="it-IT" b="1"/>
              <a:t> </a:t>
            </a:r>
            <a:r>
              <a:rPr lang="it-IT" b="1" err="1"/>
              <a:t>header</a:t>
            </a:r>
            <a:r>
              <a:rPr lang="it-IT" b="1"/>
              <a:t>: </a:t>
            </a:r>
            <a:r>
              <a:rPr lang="it-IT" err="1"/>
              <a:t>when</a:t>
            </a:r>
            <a:r>
              <a:rPr lang="it-IT"/>
              <a:t> </a:t>
            </a:r>
            <a:r>
              <a:rPr lang="it-IT" err="1"/>
              <a:t>you</a:t>
            </a:r>
            <a:r>
              <a:rPr lang="it-IT"/>
              <a:t> </a:t>
            </a:r>
            <a:r>
              <a:rPr lang="it-IT" err="1"/>
              <a:t>want</a:t>
            </a:r>
            <a:r>
              <a:rPr lang="it-IT"/>
              <a:t> to divide </a:t>
            </a:r>
            <a:r>
              <a:rPr lang="it-IT" err="1"/>
              <a:t>different</a:t>
            </a:r>
            <a:r>
              <a:rPr lang="it-IT"/>
              <a:t> parts of the </a:t>
            </a:r>
            <a:r>
              <a:rPr lang="it-IT" err="1"/>
              <a:t>presentation</a:t>
            </a:r>
            <a:endParaRPr lang="it-IT"/>
          </a:p>
          <a:p>
            <a:pPr lvl="1"/>
            <a:r>
              <a:rPr lang="it-IT" b="1"/>
              <a:t>Content slides: </a:t>
            </a:r>
            <a:r>
              <a:rPr lang="it-IT" err="1"/>
              <a:t>you</a:t>
            </a:r>
            <a:r>
              <a:rPr lang="it-IT"/>
              <a:t> </a:t>
            </a:r>
            <a:r>
              <a:rPr lang="it-IT" err="1"/>
              <a:t>have</a:t>
            </a:r>
            <a:r>
              <a:rPr lang="it-IT"/>
              <a:t> </a:t>
            </a:r>
            <a:r>
              <a:rPr lang="it-IT" err="1"/>
              <a:t>different</a:t>
            </a:r>
            <a:r>
              <a:rPr lang="it-IT"/>
              <a:t> </a:t>
            </a:r>
            <a:r>
              <a:rPr lang="it-IT" err="1"/>
              <a:t>ones</a:t>
            </a:r>
            <a:r>
              <a:rPr lang="it-IT"/>
              <a:t> </a:t>
            </a:r>
            <a:r>
              <a:rPr lang="it-IT" err="1"/>
              <a:t>depending</a:t>
            </a:r>
            <a:r>
              <a:rPr lang="it-IT"/>
              <a:t> on the </a:t>
            </a:r>
            <a:r>
              <a:rPr lang="it-IT" err="1"/>
              <a:t>kind</a:t>
            </a:r>
            <a:r>
              <a:rPr lang="it-IT"/>
              <a:t> of </a:t>
            </a:r>
            <a:r>
              <a:rPr lang="it-IT" err="1"/>
              <a:t>content</a:t>
            </a:r>
            <a:r>
              <a:rPr lang="it-IT"/>
              <a:t> </a:t>
            </a:r>
            <a:r>
              <a:rPr lang="it-IT" err="1"/>
              <a:t>you</a:t>
            </a:r>
            <a:r>
              <a:rPr lang="it-IT"/>
              <a:t> </a:t>
            </a:r>
            <a:r>
              <a:rPr lang="it-IT" err="1"/>
              <a:t>need</a:t>
            </a:r>
            <a:r>
              <a:rPr lang="it-IT"/>
              <a:t> to use. </a:t>
            </a:r>
          </a:p>
          <a:p>
            <a:pPr lvl="2"/>
            <a:r>
              <a:rPr lang="it-IT"/>
              <a:t>Do </a:t>
            </a:r>
            <a:r>
              <a:rPr lang="it-IT" err="1"/>
              <a:t>not</a:t>
            </a:r>
            <a:r>
              <a:rPr lang="it-IT"/>
              <a:t> </a:t>
            </a:r>
            <a:r>
              <a:rPr lang="it-IT" err="1"/>
              <a:t>forget</a:t>
            </a:r>
            <a:r>
              <a:rPr lang="it-IT"/>
              <a:t> to use the </a:t>
            </a:r>
            <a:r>
              <a:rPr lang="it-IT" b="1"/>
              <a:t>layout </a:t>
            </a:r>
            <a:r>
              <a:rPr lang="it-IT" b="1" err="1"/>
              <a:t>without</a:t>
            </a:r>
            <a:r>
              <a:rPr lang="it-IT" b="1"/>
              <a:t> the </a:t>
            </a:r>
            <a:r>
              <a:rPr lang="it-IT" b="1" err="1"/>
              <a:t>footer</a:t>
            </a:r>
            <a:r>
              <a:rPr lang="it-IT" b="1"/>
              <a:t> </a:t>
            </a:r>
            <a:r>
              <a:rPr lang="it-IT"/>
              <a:t>(with or </a:t>
            </a:r>
            <a:r>
              <a:rPr lang="it-IT" err="1"/>
              <a:t>without</a:t>
            </a:r>
            <a:r>
              <a:rPr lang="it-IT"/>
              <a:t> </a:t>
            </a:r>
            <a:r>
              <a:rPr lang="it-IT" err="1"/>
              <a:t>title</a:t>
            </a:r>
            <a:r>
              <a:rPr lang="it-IT"/>
              <a:t>) in case </a:t>
            </a:r>
            <a:r>
              <a:rPr lang="it-IT" err="1"/>
              <a:t>you</a:t>
            </a:r>
            <a:r>
              <a:rPr lang="it-IT"/>
              <a:t> </a:t>
            </a:r>
            <a:r>
              <a:rPr lang="it-IT" err="1"/>
              <a:t>need</a:t>
            </a:r>
            <a:r>
              <a:rPr lang="it-IT"/>
              <a:t> to put in the slide big pictures, </a:t>
            </a:r>
            <a:r>
              <a:rPr lang="it-IT" err="1"/>
              <a:t>maps</a:t>
            </a:r>
            <a:r>
              <a:rPr lang="it-IT"/>
              <a:t>, </a:t>
            </a:r>
            <a:r>
              <a:rPr lang="it-IT" err="1"/>
              <a:t>videos</a:t>
            </a:r>
            <a:r>
              <a:rPr lang="it-IT"/>
              <a:t> </a:t>
            </a:r>
            <a:r>
              <a:rPr lang="it-IT" err="1"/>
              <a:t>etc</a:t>
            </a:r>
            <a:r>
              <a:rPr lang="it-IT"/>
              <a:t> </a:t>
            </a:r>
            <a:r>
              <a:rPr lang="it-IT" err="1"/>
              <a:t>that</a:t>
            </a:r>
            <a:r>
              <a:rPr lang="it-IT"/>
              <a:t> </a:t>
            </a:r>
            <a:r>
              <a:rPr lang="it-IT" err="1"/>
              <a:t>would</a:t>
            </a:r>
            <a:r>
              <a:rPr lang="it-IT"/>
              <a:t> (</a:t>
            </a:r>
            <a:r>
              <a:rPr lang="it-IT" err="1"/>
              <a:t>partly</a:t>
            </a:r>
            <a:r>
              <a:rPr lang="it-IT"/>
              <a:t>) </a:t>
            </a:r>
            <a:r>
              <a:rPr lang="it-IT" err="1"/>
              <a:t>overlap</a:t>
            </a:r>
            <a:r>
              <a:rPr lang="it-IT"/>
              <a:t> with </a:t>
            </a:r>
            <a:r>
              <a:rPr lang="it-IT" err="1"/>
              <a:t>it</a:t>
            </a:r>
            <a:endParaRPr lang="it-IT"/>
          </a:p>
          <a:p>
            <a:pPr lvl="2"/>
            <a:r>
              <a:rPr lang="it-IT" err="1"/>
              <a:t>Prefer</a:t>
            </a:r>
            <a:r>
              <a:rPr lang="it-IT"/>
              <a:t> the </a:t>
            </a:r>
            <a:r>
              <a:rPr lang="it-IT" b="1" err="1"/>
              <a:t>provided</a:t>
            </a:r>
            <a:r>
              <a:rPr lang="it-IT" b="1"/>
              <a:t> </a:t>
            </a:r>
            <a:r>
              <a:rPr lang="it-IT" b="1" err="1"/>
              <a:t>table</a:t>
            </a:r>
            <a:r>
              <a:rPr lang="it-IT" b="1"/>
              <a:t> slide </a:t>
            </a:r>
            <a:r>
              <a:rPr lang="it-IT" err="1"/>
              <a:t>as</a:t>
            </a:r>
            <a:r>
              <a:rPr lang="it-IT"/>
              <a:t> format </a:t>
            </a:r>
            <a:r>
              <a:rPr lang="it-IT" err="1"/>
              <a:t>is</a:t>
            </a:r>
            <a:r>
              <a:rPr lang="it-IT"/>
              <a:t> </a:t>
            </a:r>
            <a:r>
              <a:rPr lang="it-IT" err="1"/>
              <a:t>already</a:t>
            </a:r>
            <a:r>
              <a:rPr lang="it-IT"/>
              <a:t> set. </a:t>
            </a:r>
            <a:r>
              <a:rPr lang="it-IT" err="1"/>
              <a:t>If</a:t>
            </a:r>
            <a:r>
              <a:rPr lang="it-IT"/>
              <a:t> </a:t>
            </a:r>
            <a:r>
              <a:rPr lang="it-IT" err="1"/>
              <a:t>you</a:t>
            </a:r>
            <a:r>
              <a:rPr lang="it-IT"/>
              <a:t> </a:t>
            </a:r>
            <a:r>
              <a:rPr lang="it-IT" err="1"/>
              <a:t>add</a:t>
            </a:r>
            <a:r>
              <a:rPr lang="it-IT"/>
              <a:t> the </a:t>
            </a:r>
            <a:r>
              <a:rPr lang="it-IT" err="1"/>
              <a:t>table</a:t>
            </a:r>
            <a:r>
              <a:rPr lang="it-IT"/>
              <a:t> in a second moment, </a:t>
            </a:r>
            <a:r>
              <a:rPr lang="it-IT" err="1"/>
              <a:t>please</a:t>
            </a:r>
            <a:r>
              <a:rPr lang="it-IT"/>
              <a:t> check </a:t>
            </a:r>
            <a:r>
              <a:rPr lang="it-IT" err="1"/>
              <a:t>that</a:t>
            </a:r>
            <a:r>
              <a:rPr lang="it-IT"/>
              <a:t> the font </a:t>
            </a:r>
            <a:r>
              <a:rPr lang="it-IT" err="1"/>
              <a:t>is</a:t>
            </a:r>
            <a:r>
              <a:rPr lang="it-IT"/>
              <a:t> Calibri</a:t>
            </a:r>
          </a:p>
          <a:p>
            <a:endParaRPr lang="it-IT"/>
          </a:p>
        </p:txBody>
      </p:sp>
    </p:spTree>
    <p:extLst>
      <p:ext uri="{BB962C8B-B14F-4D97-AF65-F5344CB8AC3E}">
        <p14:creationId xmlns:p14="http://schemas.microsoft.com/office/powerpoint/2010/main" val="478008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DFE9-832A-1240-5CCA-A2726F748219}"/>
              </a:ext>
            </a:extLst>
          </p:cNvPr>
          <p:cNvSpPr>
            <a:spLocks noGrp="1"/>
          </p:cNvSpPr>
          <p:nvPr>
            <p:ph type="title"/>
          </p:nvPr>
        </p:nvSpPr>
        <p:spPr/>
        <p:txBody>
          <a:bodyPr/>
          <a:lstStyle/>
          <a:p>
            <a:r>
              <a:rPr lang="it-IT" err="1"/>
              <a:t>Guidelines</a:t>
            </a:r>
            <a:r>
              <a:rPr lang="it-IT"/>
              <a:t> for </a:t>
            </a:r>
            <a:r>
              <a:rPr lang="it-IT" err="1"/>
              <a:t>using</a:t>
            </a:r>
            <a:r>
              <a:rPr lang="it-IT"/>
              <a:t> the template </a:t>
            </a:r>
            <a:r>
              <a:rPr lang="it-IT">
                <a:solidFill>
                  <a:srgbClr val="E5A113"/>
                </a:solidFill>
              </a:rPr>
              <a:t>/3</a:t>
            </a:r>
          </a:p>
        </p:txBody>
      </p:sp>
      <p:sp>
        <p:nvSpPr>
          <p:cNvPr id="3" name="Content Placeholder 2">
            <a:extLst>
              <a:ext uri="{FF2B5EF4-FFF2-40B4-BE49-F238E27FC236}">
                <a16:creationId xmlns:a16="http://schemas.microsoft.com/office/drawing/2014/main" id="{2AB30CF4-9C6B-8843-800E-5AAF0B0897B8}"/>
              </a:ext>
            </a:extLst>
          </p:cNvPr>
          <p:cNvSpPr>
            <a:spLocks noGrp="1"/>
          </p:cNvSpPr>
          <p:nvPr>
            <p:ph idx="1"/>
          </p:nvPr>
        </p:nvSpPr>
        <p:spPr/>
        <p:txBody>
          <a:bodyPr/>
          <a:lstStyle/>
          <a:p>
            <a:r>
              <a:rPr lang="it-IT" err="1"/>
              <a:t>You</a:t>
            </a:r>
            <a:r>
              <a:rPr lang="it-IT"/>
              <a:t> </a:t>
            </a:r>
            <a:r>
              <a:rPr lang="it-IT" err="1"/>
              <a:t>should</a:t>
            </a:r>
            <a:r>
              <a:rPr lang="it-IT"/>
              <a:t> </a:t>
            </a:r>
            <a:r>
              <a:rPr lang="it-IT" err="1"/>
              <a:t>always</a:t>
            </a:r>
            <a:r>
              <a:rPr lang="it-IT"/>
              <a:t> use the official template font, </a:t>
            </a:r>
            <a:r>
              <a:rPr lang="it-IT" err="1"/>
              <a:t>which</a:t>
            </a:r>
            <a:r>
              <a:rPr lang="it-IT"/>
              <a:t> </a:t>
            </a:r>
            <a:r>
              <a:rPr lang="it-IT" err="1"/>
              <a:t>is</a:t>
            </a:r>
            <a:r>
              <a:rPr lang="it-IT"/>
              <a:t> </a:t>
            </a:r>
            <a:r>
              <a:rPr lang="it-IT" b="1"/>
              <a:t>Calibri </a:t>
            </a:r>
            <a:r>
              <a:rPr lang="it-IT"/>
              <a:t>(regular for the text and </a:t>
            </a:r>
            <a:r>
              <a:rPr lang="it-IT" b="1" err="1"/>
              <a:t>bold</a:t>
            </a:r>
            <a:r>
              <a:rPr lang="it-IT" b="1"/>
              <a:t> for </a:t>
            </a:r>
            <a:r>
              <a:rPr lang="it-IT" b="1" err="1"/>
              <a:t>titles</a:t>
            </a:r>
            <a:r>
              <a:rPr lang="it-IT"/>
              <a:t>). </a:t>
            </a:r>
          </a:p>
          <a:p>
            <a:pPr lvl="1"/>
            <a:r>
              <a:rPr lang="it-IT" err="1"/>
              <a:t>If</a:t>
            </a:r>
            <a:r>
              <a:rPr lang="it-IT"/>
              <a:t> </a:t>
            </a:r>
            <a:r>
              <a:rPr lang="it-IT" err="1"/>
              <a:t>functional</a:t>
            </a:r>
            <a:r>
              <a:rPr lang="it-IT"/>
              <a:t> to </a:t>
            </a:r>
            <a:r>
              <a:rPr lang="it-IT" err="1"/>
              <a:t>what</a:t>
            </a:r>
            <a:r>
              <a:rPr lang="it-IT"/>
              <a:t> </a:t>
            </a:r>
            <a:r>
              <a:rPr lang="it-IT" err="1"/>
              <a:t>you</a:t>
            </a:r>
            <a:r>
              <a:rPr lang="it-IT"/>
              <a:t> are </a:t>
            </a:r>
            <a:r>
              <a:rPr lang="it-IT" err="1"/>
              <a:t>communicating</a:t>
            </a:r>
            <a:r>
              <a:rPr lang="it-IT"/>
              <a:t>, </a:t>
            </a:r>
            <a:r>
              <a:rPr lang="it-IT" b="1" err="1">
                <a:solidFill>
                  <a:schemeClr val="accent5"/>
                </a:solidFill>
              </a:rPr>
              <a:t>you</a:t>
            </a:r>
            <a:r>
              <a:rPr lang="it-IT" b="1">
                <a:solidFill>
                  <a:schemeClr val="accent5"/>
                </a:solidFill>
              </a:rPr>
              <a:t> </a:t>
            </a:r>
            <a:r>
              <a:rPr lang="it-IT" b="1" err="1">
                <a:solidFill>
                  <a:schemeClr val="accent5"/>
                </a:solidFill>
              </a:rPr>
              <a:t>may</a:t>
            </a:r>
            <a:r>
              <a:rPr lang="it-IT" b="1">
                <a:solidFill>
                  <a:schemeClr val="accent5"/>
                </a:solidFill>
              </a:rPr>
              <a:t> use </a:t>
            </a:r>
            <a:r>
              <a:rPr lang="it-IT" b="1" err="1">
                <a:solidFill>
                  <a:schemeClr val="accent5"/>
                </a:solidFill>
              </a:rPr>
              <a:t>other</a:t>
            </a:r>
            <a:r>
              <a:rPr lang="it-IT" b="1">
                <a:solidFill>
                  <a:schemeClr val="accent5"/>
                </a:solidFill>
              </a:rPr>
              <a:t> </a:t>
            </a:r>
            <a:r>
              <a:rPr lang="it-IT" b="1" err="1">
                <a:solidFill>
                  <a:schemeClr val="accent5"/>
                </a:solidFill>
              </a:rPr>
              <a:t>colours</a:t>
            </a:r>
            <a:r>
              <a:rPr lang="it-IT" b="1">
                <a:solidFill>
                  <a:schemeClr val="accent5"/>
                </a:solidFill>
              </a:rPr>
              <a:t> in the </a:t>
            </a:r>
            <a:r>
              <a:rPr lang="it-IT" b="1" err="1">
                <a:solidFill>
                  <a:schemeClr val="accent5"/>
                </a:solidFill>
              </a:rPr>
              <a:t>content</a:t>
            </a:r>
            <a:r>
              <a:rPr lang="it-IT" b="1">
                <a:solidFill>
                  <a:schemeClr val="accent5"/>
                </a:solidFill>
              </a:rPr>
              <a:t> box </a:t>
            </a:r>
            <a:r>
              <a:rPr lang="it-IT"/>
              <a:t>(</a:t>
            </a:r>
            <a:r>
              <a:rPr lang="it-IT" err="1"/>
              <a:t>provided</a:t>
            </a:r>
            <a:r>
              <a:rPr lang="it-IT"/>
              <a:t> </a:t>
            </a:r>
            <a:r>
              <a:rPr lang="it-IT" err="1"/>
              <a:t>they</a:t>
            </a:r>
            <a:r>
              <a:rPr lang="it-IT"/>
              <a:t> </a:t>
            </a:r>
            <a:r>
              <a:rPr lang="it-IT" err="1"/>
              <a:t>offer</a:t>
            </a:r>
            <a:r>
              <a:rPr lang="it-IT"/>
              <a:t> </a:t>
            </a:r>
            <a:r>
              <a:rPr lang="it-IT" err="1"/>
              <a:t>enough</a:t>
            </a:r>
            <a:r>
              <a:rPr lang="it-IT"/>
              <a:t> </a:t>
            </a:r>
            <a:r>
              <a:rPr lang="it-IT" err="1"/>
              <a:t>contrast</a:t>
            </a:r>
            <a:r>
              <a:rPr lang="it-IT"/>
              <a:t> to be </a:t>
            </a:r>
            <a:r>
              <a:rPr lang="it-IT" err="1"/>
              <a:t>readable</a:t>
            </a:r>
            <a:r>
              <a:rPr lang="it-IT"/>
              <a:t> in </a:t>
            </a:r>
            <a:r>
              <a:rPr lang="it-IT" err="1"/>
              <a:t>different</a:t>
            </a:r>
            <a:r>
              <a:rPr lang="it-IT"/>
              <a:t> </a:t>
            </a:r>
            <a:r>
              <a:rPr lang="it-IT" err="1"/>
              <a:t>luminosity</a:t>
            </a:r>
            <a:r>
              <a:rPr lang="it-IT"/>
              <a:t> </a:t>
            </a:r>
            <a:r>
              <a:rPr lang="it-IT" err="1"/>
              <a:t>conditions</a:t>
            </a:r>
            <a:r>
              <a:rPr lang="it-IT"/>
              <a:t>) </a:t>
            </a:r>
            <a:r>
              <a:rPr lang="it-IT" err="1"/>
              <a:t>but</a:t>
            </a:r>
            <a:r>
              <a:rPr lang="it-IT"/>
              <a:t> </a:t>
            </a:r>
            <a:r>
              <a:rPr lang="it-IT" err="1"/>
              <a:t>please</a:t>
            </a:r>
            <a:r>
              <a:rPr lang="it-IT"/>
              <a:t> </a:t>
            </a:r>
            <a:r>
              <a:rPr lang="it-IT" err="1"/>
              <a:t>try</a:t>
            </a:r>
            <a:r>
              <a:rPr lang="it-IT"/>
              <a:t> to use the template </a:t>
            </a:r>
            <a:r>
              <a:rPr lang="it-IT" err="1"/>
              <a:t>colours</a:t>
            </a:r>
            <a:r>
              <a:rPr lang="it-IT"/>
              <a:t> for </a:t>
            </a:r>
            <a:r>
              <a:rPr lang="it-IT" err="1"/>
              <a:t>titles</a:t>
            </a:r>
            <a:r>
              <a:rPr lang="it-IT"/>
              <a:t> (</a:t>
            </a:r>
            <a:r>
              <a:rPr lang="it-IT" b="1" err="1">
                <a:solidFill>
                  <a:srgbClr val="1D4927"/>
                </a:solidFill>
              </a:rPr>
              <a:t>forest</a:t>
            </a:r>
            <a:r>
              <a:rPr lang="it-IT" b="1">
                <a:solidFill>
                  <a:srgbClr val="1D4927"/>
                </a:solidFill>
              </a:rPr>
              <a:t> green </a:t>
            </a:r>
            <a:r>
              <a:rPr lang="it-IT"/>
              <a:t>for </a:t>
            </a:r>
            <a:r>
              <a:rPr lang="it-IT" err="1"/>
              <a:t>sections</a:t>
            </a:r>
            <a:r>
              <a:rPr lang="it-IT"/>
              <a:t> and </a:t>
            </a:r>
            <a:r>
              <a:rPr lang="it-IT" b="1"/>
              <a:t>black</a:t>
            </a:r>
            <a:r>
              <a:rPr lang="it-IT"/>
              <a:t> for cover and slide </a:t>
            </a:r>
            <a:r>
              <a:rPr lang="it-IT" err="1"/>
              <a:t>titles</a:t>
            </a:r>
            <a:r>
              <a:rPr lang="it-IT"/>
              <a:t>)</a:t>
            </a:r>
          </a:p>
          <a:p>
            <a:pPr lvl="2"/>
            <a:r>
              <a:rPr lang="it-IT" err="1"/>
              <a:t>There</a:t>
            </a:r>
            <a:r>
              <a:rPr lang="it-IT"/>
              <a:t> </a:t>
            </a:r>
            <a:r>
              <a:rPr lang="it-IT" err="1"/>
              <a:t>might</a:t>
            </a:r>
            <a:r>
              <a:rPr lang="it-IT"/>
              <a:t> be </a:t>
            </a:r>
            <a:r>
              <a:rPr lang="it-IT" err="1"/>
              <a:t>exceptions</a:t>
            </a:r>
            <a:r>
              <a:rPr lang="it-IT"/>
              <a:t> to </a:t>
            </a:r>
            <a:r>
              <a:rPr lang="it-IT" err="1"/>
              <a:t>this</a:t>
            </a:r>
            <a:r>
              <a:rPr lang="it-IT"/>
              <a:t> rules, e.g. </a:t>
            </a:r>
            <a:r>
              <a:rPr lang="it-IT" err="1"/>
              <a:t>if</a:t>
            </a:r>
            <a:r>
              <a:rPr lang="it-IT"/>
              <a:t> </a:t>
            </a:r>
            <a:r>
              <a:rPr lang="it-IT" err="1"/>
              <a:t>you</a:t>
            </a:r>
            <a:r>
              <a:rPr lang="it-IT"/>
              <a:t> </a:t>
            </a:r>
            <a:r>
              <a:rPr lang="it-IT" err="1"/>
              <a:t>need</a:t>
            </a:r>
            <a:r>
              <a:rPr lang="it-IT"/>
              <a:t> to highlight </a:t>
            </a:r>
            <a:r>
              <a:rPr lang="it-IT" err="1"/>
              <a:t>something</a:t>
            </a:r>
            <a:r>
              <a:rPr lang="it-IT"/>
              <a:t> in the </a:t>
            </a:r>
            <a:r>
              <a:rPr lang="it-IT" err="1"/>
              <a:t>title</a:t>
            </a:r>
            <a:r>
              <a:rPr lang="it-IT"/>
              <a:t> (</a:t>
            </a:r>
            <a:r>
              <a:rPr lang="it-IT" err="1"/>
              <a:t>see</a:t>
            </a:r>
            <a:r>
              <a:rPr lang="it-IT"/>
              <a:t> the </a:t>
            </a:r>
            <a:r>
              <a:rPr lang="it-IT" b="1">
                <a:solidFill>
                  <a:srgbClr val="E5A113"/>
                </a:solidFill>
              </a:rPr>
              <a:t>/3 </a:t>
            </a:r>
            <a:r>
              <a:rPr lang="it-IT" err="1"/>
              <a:t>indicator</a:t>
            </a:r>
            <a:r>
              <a:rPr lang="it-IT"/>
              <a:t> in </a:t>
            </a:r>
            <a:r>
              <a:rPr lang="it-IT" err="1"/>
              <a:t>this</a:t>
            </a:r>
            <a:r>
              <a:rPr lang="it-IT"/>
              <a:t> </a:t>
            </a:r>
            <a:r>
              <a:rPr lang="it-IT" err="1"/>
              <a:t>slide’s</a:t>
            </a:r>
            <a:r>
              <a:rPr lang="it-IT"/>
              <a:t> </a:t>
            </a:r>
            <a:r>
              <a:rPr lang="it-IT" err="1"/>
              <a:t>title</a:t>
            </a:r>
            <a:r>
              <a:rPr lang="it-IT"/>
              <a:t>)</a:t>
            </a:r>
          </a:p>
          <a:p>
            <a:pPr lvl="2"/>
            <a:r>
              <a:rPr lang="it-IT"/>
              <a:t>The </a:t>
            </a:r>
            <a:r>
              <a:rPr lang="en-GB" sz="2000">
                <a:solidFill>
                  <a:srgbClr val="E5A113"/>
                </a:solidFill>
              </a:rPr>
              <a:t>Author(s) | Contacts | Date – Occasion </a:t>
            </a:r>
            <a:r>
              <a:rPr lang="en-GB" sz="2000"/>
              <a:t>box in the slide title is the only instance of a </a:t>
            </a:r>
            <a:r>
              <a:rPr lang="en-GB" sz="2000">
                <a:solidFill>
                  <a:srgbClr val="E5A113"/>
                </a:solidFill>
              </a:rPr>
              <a:t>golden </a:t>
            </a:r>
            <a:r>
              <a:rPr lang="en-GB" sz="2000"/>
              <a:t>(sub)title</a:t>
            </a:r>
          </a:p>
          <a:p>
            <a:pPr lvl="2"/>
            <a:endParaRPr lang="it-IT"/>
          </a:p>
        </p:txBody>
      </p:sp>
    </p:spTree>
    <p:extLst>
      <p:ext uri="{BB962C8B-B14F-4D97-AF65-F5344CB8AC3E}">
        <p14:creationId xmlns:p14="http://schemas.microsoft.com/office/powerpoint/2010/main" val="2393711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C8B4-E042-6631-F305-B1AE1A9C9199}"/>
              </a:ext>
            </a:extLst>
          </p:cNvPr>
          <p:cNvSpPr>
            <a:spLocks noGrp="1"/>
          </p:cNvSpPr>
          <p:nvPr>
            <p:ph type="title"/>
          </p:nvPr>
        </p:nvSpPr>
        <p:spPr/>
        <p:txBody>
          <a:bodyPr/>
          <a:lstStyle/>
          <a:p>
            <a:r>
              <a:rPr lang="it-IT" err="1"/>
              <a:t>Guidelines</a:t>
            </a:r>
            <a:r>
              <a:rPr lang="it-IT"/>
              <a:t> for </a:t>
            </a:r>
            <a:r>
              <a:rPr lang="it-IT" err="1"/>
              <a:t>using</a:t>
            </a:r>
            <a:r>
              <a:rPr lang="it-IT"/>
              <a:t> the template </a:t>
            </a:r>
            <a:r>
              <a:rPr lang="it-IT">
                <a:solidFill>
                  <a:srgbClr val="E5A113"/>
                </a:solidFill>
              </a:rPr>
              <a:t>/4</a:t>
            </a:r>
            <a:endParaRPr lang="it-IT"/>
          </a:p>
        </p:txBody>
      </p:sp>
      <p:sp>
        <p:nvSpPr>
          <p:cNvPr id="3" name="Content Placeholder 2">
            <a:extLst>
              <a:ext uri="{FF2B5EF4-FFF2-40B4-BE49-F238E27FC236}">
                <a16:creationId xmlns:a16="http://schemas.microsoft.com/office/drawing/2014/main" id="{4E144E8E-5C4C-8005-6CA7-82DE51DEF781}"/>
              </a:ext>
            </a:extLst>
          </p:cNvPr>
          <p:cNvSpPr>
            <a:spLocks noGrp="1"/>
          </p:cNvSpPr>
          <p:nvPr>
            <p:ph idx="1"/>
          </p:nvPr>
        </p:nvSpPr>
        <p:spPr/>
        <p:txBody>
          <a:bodyPr/>
          <a:lstStyle/>
          <a:p>
            <a:r>
              <a:rPr lang="it-IT"/>
              <a:t>Templates </a:t>
            </a:r>
            <a:r>
              <a:rPr lang="it-IT" b="1"/>
              <a:t>work best </a:t>
            </a:r>
            <a:r>
              <a:rPr lang="it-IT" b="1" err="1"/>
              <a:t>when</a:t>
            </a:r>
            <a:r>
              <a:rPr lang="it-IT" b="1"/>
              <a:t> </a:t>
            </a:r>
            <a:r>
              <a:rPr lang="it-IT" b="1" err="1"/>
              <a:t>you</a:t>
            </a:r>
            <a:r>
              <a:rPr lang="it-IT" b="1"/>
              <a:t> create </a:t>
            </a:r>
            <a:r>
              <a:rPr lang="it-IT" b="1" err="1"/>
              <a:t>your</a:t>
            </a:r>
            <a:r>
              <a:rPr lang="it-IT" b="1"/>
              <a:t> slide from scratch!</a:t>
            </a:r>
          </a:p>
          <a:p>
            <a:pPr lvl="1"/>
            <a:r>
              <a:rPr lang="it-IT" err="1"/>
              <a:t>If</a:t>
            </a:r>
            <a:r>
              <a:rPr lang="it-IT"/>
              <a:t> </a:t>
            </a:r>
            <a:r>
              <a:rPr lang="it-IT" err="1"/>
              <a:t>you</a:t>
            </a:r>
            <a:r>
              <a:rPr lang="it-IT"/>
              <a:t> </a:t>
            </a:r>
            <a:r>
              <a:rPr lang="it-IT" err="1"/>
              <a:t>need</a:t>
            </a:r>
            <a:r>
              <a:rPr lang="it-IT"/>
              <a:t> to </a:t>
            </a:r>
            <a:r>
              <a:rPr lang="it-IT" b="1"/>
              <a:t>copy </a:t>
            </a:r>
            <a:r>
              <a:rPr lang="it-IT" b="1" err="1"/>
              <a:t>into</a:t>
            </a:r>
            <a:r>
              <a:rPr lang="it-IT" b="1"/>
              <a:t> the template one or more slides </a:t>
            </a:r>
            <a:r>
              <a:rPr lang="it-IT" b="1" err="1"/>
              <a:t>that</a:t>
            </a:r>
            <a:r>
              <a:rPr lang="it-IT" b="1"/>
              <a:t> come from </a:t>
            </a:r>
            <a:r>
              <a:rPr lang="it-IT" b="1" err="1"/>
              <a:t>another</a:t>
            </a:r>
            <a:r>
              <a:rPr lang="it-IT" b="1"/>
              <a:t> </a:t>
            </a:r>
            <a:r>
              <a:rPr lang="it-IT" b="1" err="1"/>
              <a:t>presentation</a:t>
            </a:r>
            <a:r>
              <a:rPr lang="it-IT"/>
              <a:t> with a </a:t>
            </a:r>
            <a:r>
              <a:rPr lang="it-IT" err="1"/>
              <a:t>different</a:t>
            </a:r>
            <a:r>
              <a:rPr lang="it-IT"/>
              <a:t> template/</a:t>
            </a:r>
            <a:r>
              <a:rPr lang="it-IT" err="1"/>
              <a:t>theme</a:t>
            </a:r>
            <a:r>
              <a:rPr lang="it-IT"/>
              <a:t>, </a:t>
            </a:r>
            <a:r>
              <a:rPr lang="it-IT" err="1"/>
              <a:t>please</a:t>
            </a:r>
            <a:r>
              <a:rPr lang="it-IT"/>
              <a:t>:</a:t>
            </a:r>
          </a:p>
          <a:p>
            <a:pPr lvl="2"/>
            <a:r>
              <a:rPr lang="it-IT"/>
              <a:t>Copy-and-paste the slide(</a:t>
            </a:r>
            <a:r>
              <a:rPr lang="it-IT" err="1"/>
              <a:t>s</a:t>
            </a:r>
            <a:r>
              <a:rPr lang="it-IT"/>
              <a:t>) in the slide </a:t>
            </a:r>
            <a:r>
              <a:rPr lang="it-IT" err="1"/>
              <a:t>sorter</a:t>
            </a:r>
            <a:endParaRPr lang="it-IT"/>
          </a:p>
          <a:p>
            <a:pPr lvl="2"/>
            <a:r>
              <a:rPr lang="it-IT"/>
              <a:t>Click on the	</a:t>
            </a:r>
            <a:r>
              <a:rPr lang="it-IT" err="1"/>
              <a:t>near</a:t>
            </a:r>
            <a:r>
              <a:rPr lang="it-IT"/>
              <a:t> the slide (</a:t>
            </a:r>
            <a:r>
              <a:rPr lang="it-IT" err="1"/>
              <a:t>if</a:t>
            </a:r>
            <a:r>
              <a:rPr lang="it-IT"/>
              <a:t> </a:t>
            </a:r>
            <a:r>
              <a:rPr lang="it-IT" err="1"/>
              <a:t>you</a:t>
            </a:r>
            <a:r>
              <a:rPr lang="it-IT"/>
              <a:t> </a:t>
            </a:r>
            <a:r>
              <a:rPr lang="it-IT" err="1"/>
              <a:t>have</a:t>
            </a:r>
            <a:r>
              <a:rPr lang="it-IT"/>
              <a:t> more </a:t>
            </a:r>
            <a:r>
              <a:rPr lang="it-IT" err="1"/>
              <a:t>than</a:t>
            </a:r>
            <a:r>
              <a:rPr lang="it-IT"/>
              <a:t> one </a:t>
            </a:r>
            <a:r>
              <a:rPr lang="it-IT" err="1"/>
              <a:t>you’ll</a:t>
            </a:r>
            <a:r>
              <a:rPr lang="it-IT"/>
              <a:t> </a:t>
            </a:r>
            <a:r>
              <a:rPr lang="it-IT" err="1"/>
              <a:t>need</a:t>
            </a:r>
            <a:r>
              <a:rPr lang="it-IT"/>
              <a:t> to </a:t>
            </a:r>
            <a:r>
              <a:rPr lang="it-IT" err="1"/>
              <a:t>repeat</a:t>
            </a:r>
            <a:r>
              <a:rPr lang="it-IT"/>
              <a:t> the action) and </a:t>
            </a:r>
            <a:r>
              <a:rPr lang="it-IT" err="1"/>
              <a:t>select</a:t>
            </a:r>
            <a:r>
              <a:rPr lang="it-IT"/>
              <a:t> the «use </a:t>
            </a:r>
            <a:r>
              <a:rPr lang="it-IT" err="1"/>
              <a:t>destination</a:t>
            </a:r>
            <a:r>
              <a:rPr lang="it-IT"/>
              <a:t> </a:t>
            </a:r>
            <a:r>
              <a:rPr lang="it-IT" err="1"/>
              <a:t>Theme</a:t>
            </a:r>
            <a:r>
              <a:rPr lang="it-IT"/>
              <a:t>»</a:t>
            </a:r>
          </a:p>
          <a:p>
            <a:pPr lvl="2"/>
            <a:r>
              <a:rPr lang="it-IT"/>
              <a:t>Check </a:t>
            </a:r>
            <a:r>
              <a:rPr lang="it-IT" err="1"/>
              <a:t>if</a:t>
            </a:r>
            <a:r>
              <a:rPr lang="it-IT"/>
              <a:t> the </a:t>
            </a:r>
            <a:r>
              <a:rPr lang="it-IT" err="1"/>
              <a:t>theme</a:t>
            </a:r>
            <a:r>
              <a:rPr lang="it-IT"/>
              <a:t> </a:t>
            </a:r>
            <a:r>
              <a:rPr lang="it-IT" err="1"/>
              <a:t>was</a:t>
            </a:r>
            <a:r>
              <a:rPr lang="it-IT"/>
              <a:t> </a:t>
            </a:r>
            <a:r>
              <a:rPr lang="it-IT" err="1"/>
              <a:t>applied</a:t>
            </a:r>
            <a:r>
              <a:rPr lang="it-IT"/>
              <a:t> </a:t>
            </a:r>
            <a:r>
              <a:rPr lang="it-IT" err="1"/>
              <a:t>correctly</a:t>
            </a:r>
            <a:r>
              <a:rPr lang="it-IT"/>
              <a:t> or </a:t>
            </a:r>
            <a:r>
              <a:rPr lang="it-IT" err="1"/>
              <a:t>needs</a:t>
            </a:r>
            <a:r>
              <a:rPr lang="it-IT"/>
              <a:t> some </a:t>
            </a:r>
            <a:r>
              <a:rPr lang="it-IT" err="1"/>
              <a:t>tweaks</a:t>
            </a:r>
            <a:endParaRPr lang="it-IT"/>
          </a:p>
          <a:p>
            <a:pPr lvl="3"/>
            <a:r>
              <a:rPr lang="it-IT" err="1"/>
              <a:t>You</a:t>
            </a:r>
            <a:r>
              <a:rPr lang="it-IT"/>
              <a:t> can </a:t>
            </a:r>
            <a:r>
              <a:rPr lang="it-IT" err="1"/>
              <a:t>adjust</a:t>
            </a:r>
            <a:r>
              <a:rPr lang="it-IT"/>
              <a:t> </a:t>
            </a:r>
            <a:r>
              <a:rPr lang="it-IT" err="1"/>
              <a:t>any</a:t>
            </a:r>
            <a:r>
              <a:rPr lang="it-IT"/>
              <a:t> part of the </a:t>
            </a:r>
            <a:r>
              <a:rPr lang="it-IT" err="1"/>
              <a:t>transferred</a:t>
            </a:r>
            <a:r>
              <a:rPr lang="it-IT"/>
              <a:t> slide </a:t>
            </a:r>
            <a:r>
              <a:rPr lang="it-IT" err="1"/>
              <a:t>manually</a:t>
            </a:r>
            <a:r>
              <a:rPr lang="it-IT"/>
              <a:t> </a:t>
            </a:r>
            <a:r>
              <a:rPr lang="it-IT" err="1"/>
              <a:t>but</a:t>
            </a:r>
            <a:r>
              <a:rPr lang="it-IT"/>
              <a:t> </a:t>
            </a:r>
            <a:r>
              <a:rPr lang="it-IT" err="1"/>
              <a:t>you</a:t>
            </a:r>
            <a:r>
              <a:rPr lang="it-IT"/>
              <a:t> </a:t>
            </a:r>
            <a:r>
              <a:rPr lang="it-IT" err="1"/>
              <a:t>may</a:t>
            </a:r>
            <a:r>
              <a:rPr lang="it-IT"/>
              <a:t> </a:t>
            </a:r>
            <a:r>
              <a:rPr lang="it-IT" err="1"/>
              <a:t>want</a:t>
            </a:r>
            <a:r>
              <a:rPr lang="it-IT"/>
              <a:t> to </a:t>
            </a:r>
            <a:r>
              <a:rPr lang="it-IT" err="1"/>
              <a:t>try</a:t>
            </a:r>
            <a:r>
              <a:rPr lang="it-IT"/>
              <a:t> the «Reset» </a:t>
            </a:r>
            <a:r>
              <a:rPr lang="it-IT" err="1"/>
              <a:t>command</a:t>
            </a:r>
            <a:r>
              <a:rPr lang="it-IT"/>
              <a:t> on the new slide pane:</a:t>
            </a:r>
          </a:p>
          <a:p>
            <a:pPr lvl="3"/>
            <a:endParaRPr lang="it-IT"/>
          </a:p>
        </p:txBody>
      </p:sp>
      <p:pic>
        <p:nvPicPr>
          <p:cNvPr id="4" name="Picture 3">
            <a:extLst>
              <a:ext uri="{FF2B5EF4-FFF2-40B4-BE49-F238E27FC236}">
                <a16:creationId xmlns:a16="http://schemas.microsoft.com/office/drawing/2014/main" id="{CAA6DCFF-69CD-2F0B-32F9-FE467C9BB79E}"/>
              </a:ext>
            </a:extLst>
          </p:cNvPr>
          <p:cNvPicPr>
            <a:picLocks noChangeAspect="1"/>
          </p:cNvPicPr>
          <p:nvPr/>
        </p:nvPicPr>
        <p:blipFill>
          <a:blip r:embed="rId2"/>
          <a:stretch>
            <a:fillRect/>
          </a:stretch>
        </p:blipFill>
        <p:spPr>
          <a:xfrm>
            <a:off x="3291586" y="3736626"/>
            <a:ext cx="317500" cy="292100"/>
          </a:xfrm>
          <a:prstGeom prst="rect">
            <a:avLst/>
          </a:prstGeom>
        </p:spPr>
      </p:pic>
      <p:pic>
        <p:nvPicPr>
          <p:cNvPr id="5" name="Picture 4">
            <a:extLst>
              <a:ext uri="{FF2B5EF4-FFF2-40B4-BE49-F238E27FC236}">
                <a16:creationId xmlns:a16="http://schemas.microsoft.com/office/drawing/2014/main" id="{74713295-0E78-A848-FBD9-8A13117B7BBC}"/>
              </a:ext>
            </a:extLst>
          </p:cNvPr>
          <p:cNvPicPr>
            <a:picLocks noChangeAspect="1"/>
          </p:cNvPicPr>
          <p:nvPr/>
        </p:nvPicPr>
        <p:blipFill>
          <a:blip r:embed="rId3"/>
          <a:stretch>
            <a:fillRect/>
          </a:stretch>
        </p:blipFill>
        <p:spPr>
          <a:xfrm>
            <a:off x="5485093" y="4923971"/>
            <a:ext cx="1676400" cy="1028700"/>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7FB2D6C2-22B2-E6A1-F220-5CD1EBF7E143}"/>
                  </a:ext>
                </a:extLst>
              </p14:cNvPr>
              <p14:cNvContentPartPr/>
              <p14:nvPr/>
            </p14:nvContentPartPr>
            <p14:xfrm>
              <a:off x="6042935" y="5164826"/>
              <a:ext cx="1342440" cy="594720"/>
            </p14:xfrm>
          </p:contentPart>
        </mc:Choice>
        <mc:Fallback xmlns="">
          <p:pic>
            <p:nvPicPr>
              <p:cNvPr id="11" name="Ink 10">
                <a:extLst>
                  <a:ext uri="{FF2B5EF4-FFF2-40B4-BE49-F238E27FC236}">
                    <a16:creationId xmlns:a16="http://schemas.microsoft.com/office/drawing/2014/main" id="{7FB2D6C2-22B2-E6A1-F220-5CD1EBF7E143}"/>
                  </a:ext>
                </a:extLst>
              </p:cNvPr>
              <p:cNvPicPr/>
              <p:nvPr/>
            </p:nvPicPr>
            <p:blipFill>
              <a:blip r:embed="rId5"/>
              <a:stretch>
                <a:fillRect/>
              </a:stretch>
            </p:blipFill>
            <p:spPr>
              <a:xfrm>
                <a:off x="6024935" y="5146826"/>
                <a:ext cx="1378080" cy="630360"/>
              </a:xfrm>
              <a:prstGeom prst="rect">
                <a:avLst/>
              </a:prstGeom>
            </p:spPr>
          </p:pic>
        </mc:Fallback>
      </mc:AlternateContent>
    </p:spTree>
    <p:extLst>
      <p:ext uri="{BB962C8B-B14F-4D97-AF65-F5344CB8AC3E}">
        <p14:creationId xmlns:p14="http://schemas.microsoft.com/office/powerpoint/2010/main" val="2108910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D8E1-FABD-3CDA-F0A1-D84BDB0A217C}"/>
              </a:ext>
            </a:extLst>
          </p:cNvPr>
          <p:cNvSpPr>
            <a:spLocks noGrp="1"/>
          </p:cNvSpPr>
          <p:nvPr>
            <p:ph type="title"/>
          </p:nvPr>
        </p:nvSpPr>
        <p:spPr>
          <a:xfrm>
            <a:off x="838200" y="365125"/>
            <a:ext cx="10515600" cy="1325563"/>
          </a:xfrm>
        </p:spPr>
        <p:txBody>
          <a:bodyPr/>
          <a:lstStyle/>
          <a:p>
            <a:r>
              <a:rPr lang="it-IT" err="1"/>
              <a:t>Guidelines</a:t>
            </a:r>
            <a:r>
              <a:rPr lang="it-IT"/>
              <a:t> for </a:t>
            </a:r>
            <a:r>
              <a:rPr lang="it-IT" err="1"/>
              <a:t>using</a:t>
            </a:r>
            <a:r>
              <a:rPr lang="it-IT"/>
              <a:t> the template /5</a:t>
            </a:r>
          </a:p>
        </p:txBody>
      </p:sp>
      <p:sp>
        <p:nvSpPr>
          <p:cNvPr id="7" name="Content Placeholder 6">
            <a:extLst>
              <a:ext uri="{FF2B5EF4-FFF2-40B4-BE49-F238E27FC236}">
                <a16:creationId xmlns:a16="http://schemas.microsoft.com/office/drawing/2014/main" id="{BD880498-6489-AB93-59C6-DCEF79B6DD84}"/>
              </a:ext>
            </a:extLst>
          </p:cNvPr>
          <p:cNvSpPr>
            <a:spLocks noGrp="1"/>
          </p:cNvSpPr>
          <p:nvPr>
            <p:ph idx="1"/>
          </p:nvPr>
        </p:nvSpPr>
        <p:spPr/>
        <p:txBody>
          <a:bodyPr/>
          <a:lstStyle/>
          <a:p>
            <a:r>
              <a:rPr lang="it-IT" err="1"/>
              <a:t>Before</a:t>
            </a:r>
            <a:r>
              <a:rPr lang="it-IT"/>
              <a:t> </a:t>
            </a:r>
            <a:r>
              <a:rPr lang="it-IT" err="1"/>
              <a:t>you</a:t>
            </a:r>
            <a:r>
              <a:rPr lang="it-IT"/>
              <a:t> go….</a:t>
            </a:r>
          </a:p>
          <a:p>
            <a:r>
              <a:rPr lang="it-IT" err="1"/>
              <a:t>Should</a:t>
            </a:r>
            <a:r>
              <a:rPr lang="it-IT"/>
              <a:t> </a:t>
            </a:r>
            <a:r>
              <a:rPr lang="it-IT" err="1"/>
              <a:t>you</a:t>
            </a:r>
            <a:r>
              <a:rPr lang="it-IT"/>
              <a:t> </a:t>
            </a:r>
            <a:r>
              <a:rPr lang="it-IT" err="1"/>
              <a:t>need</a:t>
            </a:r>
            <a:r>
              <a:rPr lang="it-IT"/>
              <a:t> </a:t>
            </a:r>
            <a:r>
              <a:rPr lang="it-IT" err="1"/>
              <a:t>any</a:t>
            </a:r>
            <a:r>
              <a:rPr lang="it-IT"/>
              <a:t> help with the template or </a:t>
            </a:r>
            <a:r>
              <a:rPr lang="it-IT" err="1"/>
              <a:t>have</a:t>
            </a:r>
            <a:r>
              <a:rPr lang="it-IT"/>
              <a:t> </a:t>
            </a:r>
            <a:r>
              <a:rPr lang="it-IT" err="1"/>
              <a:t>any</a:t>
            </a:r>
            <a:r>
              <a:rPr lang="it-IT"/>
              <a:t> </a:t>
            </a:r>
            <a:r>
              <a:rPr lang="it-IT" err="1"/>
              <a:t>suggestion</a:t>
            </a:r>
            <a:r>
              <a:rPr lang="it-IT"/>
              <a:t> to </a:t>
            </a:r>
            <a:r>
              <a:rPr lang="it-IT" err="1"/>
              <a:t>improve</a:t>
            </a:r>
            <a:r>
              <a:rPr lang="it-IT"/>
              <a:t> </a:t>
            </a:r>
            <a:r>
              <a:rPr lang="it-IT" err="1"/>
              <a:t>it</a:t>
            </a:r>
            <a:r>
              <a:rPr lang="it-IT"/>
              <a:t> or </a:t>
            </a:r>
            <a:r>
              <a:rPr lang="it-IT" err="1"/>
              <a:t>these</a:t>
            </a:r>
            <a:r>
              <a:rPr lang="it-IT"/>
              <a:t> </a:t>
            </a:r>
            <a:r>
              <a:rPr lang="it-IT" err="1"/>
              <a:t>guidelines</a:t>
            </a:r>
            <a:r>
              <a:rPr lang="it-IT"/>
              <a:t>, </a:t>
            </a:r>
            <a:r>
              <a:rPr lang="it-IT" b="1" err="1"/>
              <a:t>please</a:t>
            </a:r>
            <a:r>
              <a:rPr lang="it-IT" b="1"/>
              <a:t> contact </a:t>
            </a:r>
            <a:r>
              <a:rPr lang="it-IT" b="1">
                <a:hlinkClick r:id="rId2"/>
              </a:rPr>
              <a:t>communication@epos-eric.eu</a:t>
            </a:r>
            <a:r>
              <a:rPr lang="it-IT" b="1"/>
              <a:t>  </a:t>
            </a:r>
            <a:r>
              <a:rPr lang="it-IT"/>
              <a:t>and </a:t>
            </a:r>
            <a:r>
              <a:rPr lang="it-IT" err="1"/>
              <a:t>let</a:t>
            </a:r>
            <a:r>
              <a:rPr lang="it-IT"/>
              <a:t> </a:t>
            </a:r>
            <a:r>
              <a:rPr lang="it-IT" err="1"/>
              <a:t>us</a:t>
            </a:r>
            <a:r>
              <a:rPr lang="it-IT"/>
              <a:t> know!</a:t>
            </a:r>
          </a:p>
        </p:txBody>
      </p:sp>
    </p:spTree>
    <p:extLst>
      <p:ext uri="{BB962C8B-B14F-4D97-AF65-F5344CB8AC3E}">
        <p14:creationId xmlns:p14="http://schemas.microsoft.com/office/powerpoint/2010/main" val="291871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414F0-13E0-F369-D8AF-D77C0FBD6D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8380C7-7111-D72E-AFA7-1C01C53E7017}"/>
              </a:ext>
            </a:extLst>
          </p:cNvPr>
          <p:cNvSpPr>
            <a:spLocks noGrp="1"/>
          </p:cNvSpPr>
          <p:nvPr>
            <p:ph type="title"/>
          </p:nvPr>
        </p:nvSpPr>
        <p:spPr/>
        <p:txBody>
          <a:bodyPr/>
          <a:lstStyle/>
          <a:p>
            <a:r>
              <a:rPr lang="en-GB">
                <a:latin typeface="Calibri"/>
                <a:ea typeface="Calibri"/>
                <a:cs typeface="Calibri"/>
              </a:rPr>
              <a:t>Data Lifecycle in Research Infrastructure</a:t>
            </a:r>
            <a:endParaRPr lang="en-GB">
              <a:solidFill>
                <a:srgbClr val="000000"/>
              </a:solidFill>
              <a:latin typeface="Calibri"/>
              <a:ea typeface="Calibri"/>
              <a:cs typeface="Calibri"/>
            </a:endParaRPr>
          </a:p>
        </p:txBody>
      </p:sp>
      <p:graphicFrame>
        <p:nvGraphicFramePr>
          <p:cNvPr id="2" name="Diagramma 1">
            <a:extLst>
              <a:ext uri="{FF2B5EF4-FFF2-40B4-BE49-F238E27FC236}">
                <a16:creationId xmlns:a16="http://schemas.microsoft.com/office/drawing/2014/main" id="{0085E3BA-811A-0375-3B13-C381CB0023B2}"/>
              </a:ext>
            </a:extLst>
          </p:cNvPr>
          <p:cNvGraphicFramePr/>
          <p:nvPr>
            <p:extLst>
              <p:ext uri="{D42A27DB-BD31-4B8C-83A1-F6EECF244321}">
                <p14:modId xmlns:p14="http://schemas.microsoft.com/office/powerpoint/2010/main" val="4032354048"/>
              </p:ext>
            </p:extLst>
          </p:nvPr>
        </p:nvGraphicFramePr>
        <p:xfrm>
          <a:off x="2081663" y="1433028"/>
          <a:ext cx="7672038" cy="5060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479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6EF22-7EB6-6573-C05F-FE353F9F872F}"/>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92551A0D-716A-CAC3-3640-8A1C3CCFC506}"/>
              </a:ext>
            </a:extLst>
          </p:cNvPr>
          <p:cNvSpPr>
            <a:spLocks noGrp="1"/>
          </p:cNvSpPr>
          <p:nvPr>
            <p:ph type="title"/>
          </p:nvPr>
        </p:nvSpPr>
        <p:spPr>
          <a:xfrm>
            <a:off x="838200" y="-255957"/>
            <a:ext cx="10515600" cy="1325563"/>
          </a:xfrm>
        </p:spPr>
        <p:txBody>
          <a:bodyPr/>
          <a:lstStyle/>
          <a:p>
            <a:r>
              <a:rPr lang="it-IT">
                <a:latin typeface="Calibri"/>
                <a:ea typeface="Calibri"/>
                <a:cs typeface="Calibri"/>
              </a:rPr>
              <a:t>Data Management in EPOS</a:t>
            </a:r>
            <a:endParaRPr lang="it-IT">
              <a:ea typeface="Calibri"/>
            </a:endParaRPr>
          </a:p>
        </p:txBody>
      </p:sp>
      <p:sp>
        <p:nvSpPr>
          <p:cNvPr id="10" name="Google Shape;267;p10">
            <a:extLst>
              <a:ext uri="{FF2B5EF4-FFF2-40B4-BE49-F238E27FC236}">
                <a16:creationId xmlns:a16="http://schemas.microsoft.com/office/drawing/2014/main" id="{AEAA6005-D56F-A7F7-E014-39667DEE9A58}"/>
              </a:ext>
            </a:extLst>
          </p:cNvPr>
          <p:cNvSpPr/>
          <p:nvPr/>
        </p:nvSpPr>
        <p:spPr>
          <a:xfrm>
            <a:off x="-53300" y="3187850"/>
            <a:ext cx="3266040"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600">
                <a:solidFill>
                  <a:schemeClr val="dk1"/>
                </a:solidFill>
                <a:latin typeface="Calibri"/>
                <a:ea typeface="Calibri"/>
                <a:cs typeface="Calibri"/>
                <a:sym typeface="Calibri"/>
              </a:rPr>
              <a:t>Data are</a:t>
            </a:r>
            <a:endParaRPr/>
          </a:p>
          <a:p>
            <a:pPr marL="0" marR="0" lvl="0" indent="0" algn="ctr" rtl="0">
              <a:spcBef>
                <a:spcPts val="0"/>
              </a:spcBef>
              <a:spcAft>
                <a:spcPts val="0"/>
              </a:spcAft>
              <a:buNone/>
            </a:pPr>
            <a:r>
              <a:rPr lang="en-GB" sz="1600">
                <a:solidFill>
                  <a:schemeClr val="dk1"/>
                </a:solidFill>
                <a:latin typeface="Calibri"/>
                <a:ea typeface="Calibri"/>
                <a:cs typeface="Calibri"/>
                <a:sym typeface="Calibri"/>
              </a:rPr>
              <a:t>generated, managed and stored </a:t>
            </a:r>
            <a:endParaRPr/>
          </a:p>
          <a:p>
            <a:pPr marL="0" marR="0" lvl="0" indent="0" algn="ctr" rtl="0">
              <a:spcBef>
                <a:spcPts val="0"/>
              </a:spcBef>
              <a:spcAft>
                <a:spcPts val="0"/>
              </a:spcAft>
              <a:buNone/>
            </a:pPr>
            <a:r>
              <a:rPr lang="en-GB" sz="1600">
                <a:solidFill>
                  <a:schemeClr val="dk1"/>
                </a:solidFill>
                <a:latin typeface="Calibri"/>
                <a:ea typeface="Calibri"/>
                <a:cs typeface="Calibri"/>
                <a:sym typeface="Calibri"/>
              </a:rPr>
              <a:t>in National RIs across Europe</a:t>
            </a:r>
            <a:endParaRPr sz="1600">
              <a:solidFill>
                <a:schemeClr val="dk1"/>
              </a:solidFill>
              <a:latin typeface="Calibri"/>
              <a:ea typeface="Calibri"/>
              <a:cs typeface="Calibri"/>
              <a:sym typeface="Calibri"/>
            </a:endParaRPr>
          </a:p>
        </p:txBody>
      </p:sp>
      <p:pic>
        <p:nvPicPr>
          <p:cNvPr id="11" name="Google Shape;268;p10">
            <a:extLst>
              <a:ext uri="{FF2B5EF4-FFF2-40B4-BE49-F238E27FC236}">
                <a16:creationId xmlns:a16="http://schemas.microsoft.com/office/drawing/2014/main" id="{81DC6D11-D0A6-6D12-360C-06ADA73DAEAF}"/>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sp>
        <p:nvSpPr>
          <p:cNvPr id="12" name="Google Shape;269;p10">
            <a:extLst>
              <a:ext uri="{FF2B5EF4-FFF2-40B4-BE49-F238E27FC236}">
                <a16:creationId xmlns:a16="http://schemas.microsoft.com/office/drawing/2014/main" id="{32412661-738B-6013-D2B6-491F750FC718}"/>
              </a:ext>
            </a:extLst>
          </p:cNvPr>
          <p:cNvSpPr/>
          <p:nvPr/>
        </p:nvSpPr>
        <p:spPr>
          <a:xfrm>
            <a:off x="169736" y="3184104"/>
            <a:ext cx="2863123" cy="944380"/>
          </a:xfrm>
          <a:prstGeom prst="rect">
            <a:avLst/>
          </a:prstGeom>
          <a:noFill/>
          <a:ln w="381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270;p10">
            <a:extLst>
              <a:ext uri="{FF2B5EF4-FFF2-40B4-BE49-F238E27FC236}">
                <a16:creationId xmlns:a16="http://schemas.microsoft.com/office/drawing/2014/main" id="{F2A85548-28F6-0F52-82F9-9B2C2ED0FF36}"/>
              </a:ext>
            </a:extLst>
          </p:cNvPr>
          <p:cNvSpPr/>
          <p:nvPr/>
        </p:nvSpPr>
        <p:spPr>
          <a:xfrm>
            <a:off x="9695795" y="1459810"/>
            <a:ext cx="2211380" cy="18158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rtl="0">
              <a:spcBef>
                <a:spcPts val="0"/>
              </a:spcBef>
              <a:spcAft>
                <a:spcPts val="0"/>
              </a:spcAft>
              <a:buNone/>
            </a:pPr>
            <a:r>
              <a:rPr lang="en-GB" sz="1600">
                <a:solidFill>
                  <a:srgbClr val="202124"/>
                </a:solidFill>
                <a:latin typeface="Calibri"/>
                <a:ea typeface="Calibri"/>
                <a:cs typeface="Calibri"/>
                <a:sym typeface="Calibri"/>
              </a:rPr>
              <a:t>Services are integrated </a:t>
            </a:r>
            <a:endParaRPr/>
          </a:p>
          <a:p>
            <a:pPr marL="0" marR="0" lvl="0" indent="0" algn="r" rtl="0">
              <a:spcBef>
                <a:spcPts val="0"/>
              </a:spcBef>
              <a:spcAft>
                <a:spcPts val="0"/>
              </a:spcAft>
              <a:buNone/>
            </a:pPr>
            <a:r>
              <a:rPr lang="en-GB" sz="1600">
                <a:solidFill>
                  <a:srgbClr val="202124"/>
                </a:solidFill>
                <a:latin typeface="Calibri"/>
                <a:ea typeface="Calibri"/>
                <a:cs typeface="Calibri"/>
                <a:sym typeface="Calibri"/>
              </a:rPr>
              <a:t>to make multidisciplinary data </a:t>
            </a:r>
            <a:endParaRPr/>
          </a:p>
          <a:p>
            <a:pPr marL="0" marR="0" lvl="0" indent="0" algn="r" rtl="0">
              <a:spcBef>
                <a:spcPts val="0"/>
              </a:spcBef>
              <a:spcAft>
                <a:spcPts val="0"/>
              </a:spcAft>
              <a:buNone/>
            </a:pPr>
            <a:r>
              <a:rPr lang="en-GB" sz="1600" b="1">
                <a:solidFill>
                  <a:srgbClr val="202124"/>
                </a:solidFill>
                <a:latin typeface="Calibri"/>
                <a:ea typeface="Calibri"/>
                <a:cs typeface="Calibri"/>
                <a:sym typeface="Calibri"/>
              </a:rPr>
              <a:t>F</a:t>
            </a:r>
            <a:r>
              <a:rPr lang="en-GB" sz="1600">
                <a:solidFill>
                  <a:srgbClr val="202124"/>
                </a:solidFill>
                <a:latin typeface="Calibri"/>
                <a:ea typeface="Calibri"/>
                <a:cs typeface="Calibri"/>
                <a:sym typeface="Calibri"/>
              </a:rPr>
              <a:t>indable, </a:t>
            </a:r>
            <a:r>
              <a:rPr lang="en-GB" sz="1600" b="1">
                <a:solidFill>
                  <a:srgbClr val="202124"/>
                </a:solidFill>
                <a:latin typeface="Calibri"/>
                <a:ea typeface="Calibri"/>
                <a:cs typeface="Calibri"/>
                <a:sym typeface="Calibri"/>
              </a:rPr>
              <a:t>A</a:t>
            </a:r>
            <a:r>
              <a:rPr lang="en-GB" sz="1600">
                <a:solidFill>
                  <a:srgbClr val="202124"/>
                </a:solidFill>
                <a:latin typeface="Calibri"/>
                <a:ea typeface="Calibri"/>
                <a:cs typeface="Calibri"/>
                <a:sym typeface="Calibri"/>
              </a:rPr>
              <a:t>ccessible, </a:t>
            </a:r>
            <a:r>
              <a:rPr lang="en-GB" sz="1600" b="1">
                <a:solidFill>
                  <a:srgbClr val="202124"/>
                </a:solidFill>
                <a:latin typeface="Calibri"/>
                <a:ea typeface="Calibri"/>
                <a:cs typeface="Calibri"/>
                <a:sym typeface="Calibri"/>
              </a:rPr>
              <a:t>I</a:t>
            </a:r>
            <a:r>
              <a:rPr lang="en-GB" sz="1600">
                <a:solidFill>
                  <a:srgbClr val="202124"/>
                </a:solidFill>
                <a:latin typeface="Calibri"/>
                <a:ea typeface="Calibri"/>
                <a:cs typeface="Calibri"/>
                <a:sym typeface="Calibri"/>
              </a:rPr>
              <a:t>nteroperable and </a:t>
            </a:r>
            <a:r>
              <a:rPr lang="en-GB" sz="1600" b="1">
                <a:solidFill>
                  <a:srgbClr val="202124"/>
                </a:solidFill>
                <a:latin typeface="Calibri"/>
                <a:ea typeface="Calibri"/>
                <a:cs typeface="Calibri"/>
                <a:sym typeface="Calibri"/>
              </a:rPr>
              <a:t>R</a:t>
            </a:r>
            <a:r>
              <a:rPr lang="en-GB" sz="1600">
                <a:solidFill>
                  <a:srgbClr val="202124"/>
                </a:solidFill>
                <a:latin typeface="Calibri"/>
                <a:ea typeface="Calibri"/>
                <a:cs typeface="Calibri"/>
                <a:sym typeface="Calibri"/>
              </a:rPr>
              <a:t>eusable  through a single, digital platform</a:t>
            </a:r>
            <a:endParaRPr sz="1600">
              <a:solidFill>
                <a:schemeClr val="dk1"/>
              </a:solidFill>
              <a:latin typeface="Calibri"/>
              <a:ea typeface="Calibri"/>
              <a:cs typeface="Calibri"/>
              <a:sym typeface="Calibri"/>
            </a:endParaRPr>
          </a:p>
        </p:txBody>
      </p:sp>
      <p:sp>
        <p:nvSpPr>
          <p:cNvPr id="14" name="Google Shape;271;p10">
            <a:extLst>
              <a:ext uri="{FF2B5EF4-FFF2-40B4-BE49-F238E27FC236}">
                <a16:creationId xmlns:a16="http://schemas.microsoft.com/office/drawing/2014/main" id="{ED14B3D7-444E-8B7F-9F2A-C805FD4A355C}"/>
              </a:ext>
            </a:extLst>
          </p:cNvPr>
          <p:cNvSpPr/>
          <p:nvPr/>
        </p:nvSpPr>
        <p:spPr>
          <a:xfrm>
            <a:off x="8185242" y="5033636"/>
            <a:ext cx="3021106" cy="101566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500">
                <a:solidFill>
                  <a:srgbClr val="202124"/>
                </a:solidFill>
                <a:latin typeface="Calibri"/>
                <a:ea typeface="Calibri"/>
                <a:cs typeface="Calibri"/>
                <a:sym typeface="Calibri"/>
              </a:rPr>
              <a:t>Users exploit the platform to</a:t>
            </a:r>
            <a:endParaRPr/>
          </a:p>
          <a:p>
            <a:pPr marL="0" marR="0" lvl="0" indent="0" algn="ctr" rtl="0">
              <a:spcBef>
                <a:spcPts val="0"/>
              </a:spcBef>
              <a:spcAft>
                <a:spcPts val="0"/>
              </a:spcAft>
              <a:buNone/>
            </a:pPr>
            <a:r>
              <a:rPr lang="en-GB" sz="1500">
                <a:solidFill>
                  <a:srgbClr val="202124"/>
                </a:solidFill>
                <a:latin typeface="Calibri"/>
                <a:ea typeface="Calibri"/>
                <a:cs typeface="Calibri"/>
                <a:sym typeface="Calibri"/>
              </a:rPr>
              <a:t>access, visualise, combine, download data from different domains</a:t>
            </a:r>
            <a:endParaRPr sz="1500">
              <a:solidFill>
                <a:schemeClr val="dk1"/>
              </a:solidFill>
              <a:latin typeface="Calibri"/>
              <a:ea typeface="Calibri"/>
              <a:cs typeface="Calibri"/>
            </a:endParaRPr>
          </a:p>
        </p:txBody>
      </p:sp>
      <p:sp>
        <p:nvSpPr>
          <p:cNvPr id="15" name="Google Shape;272;p10">
            <a:extLst>
              <a:ext uri="{FF2B5EF4-FFF2-40B4-BE49-F238E27FC236}">
                <a16:creationId xmlns:a16="http://schemas.microsoft.com/office/drawing/2014/main" id="{EC31F881-0148-B269-6EC0-3FA5EB109A29}"/>
              </a:ext>
            </a:extLst>
          </p:cNvPr>
          <p:cNvSpPr/>
          <p:nvPr/>
        </p:nvSpPr>
        <p:spPr>
          <a:xfrm>
            <a:off x="9624743" y="1476029"/>
            <a:ext cx="2397521" cy="1859563"/>
          </a:xfrm>
          <a:prstGeom prst="rect">
            <a:avLst/>
          </a:prstGeom>
          <a:noFill/>
          <a:ln w="38100" cap="flat" cmpd="sng">
            <a:solidFill>
              <a:srgbClr val="98C7C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 name="Google Shape;273;p10">
            <a:extLst>
              <a:ext uri="{FF2B5EF4-FFF2-40B4-BE49-F238E27FC236}">
                <a16:creationId xmlns:a16="http://schemas.microsoft.com/office/drawing/2014/main" id="{6726D3A5-B9F1-7C27-9D2A-4D48DBBBD6C3}"/>
              </a:ext>
            </a:extLst>
          </p:cNvPr>
          <p:cNvGrpSpPr/>
          <p:nvPr/>
        </p:nvGrpSpPr>
        <p:grpSpPr>
          <a:xfrm>
            <a:off x="2097148" y="4968081"/>
            <a:ext cx="4653273" cy="1220602"/>
            <a:chOff x="2097148" y="5354300"/>
            <a:chExt cx="4653273" cy="1220602"/>
          </a:xfrm>
        </p:grpSpPr>
        <p:sp>
          <p:nvSpPr>
            <p:cNvPr id="35" name="Google Shape;274;p10">
              <a:extLst>
                <a:ext uri="{FF2B5EF4-FFF2-40B4-BE49-F238E27FC236}">
                  <a16:creationId xmlns:a16="http://schemas.microsoft.com/office/drawing/2014/main" id="{79014C12-9DB8-8F66-9823-9CFD3022E38E}"/>
                </a:ext>
              </a:extLst>
            </p:cNvPr>
            <p:cNvSpPr/>
            <p:nvPr/>
          </p:nvSpPr>
          <p:spPr>
            <a:xfrm>
              <a:off x="2148440" y="5358340"/>
              <a:ext cx="4601981" cy="107717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GB" sz="1600">
                  <a:solidFill>
                    <a:schemeClr val="dk1"/>
                  </a:solidFill>
                  <a:latin typeface="Calibri"/>
                  <a:ea typeface="Calibri"/>
                  <a:cs typeface="Calibri"/>
                  <a:sym typeface="Calibri"/>
                </a:rPr>
                <a:t>Data and metadata, from different sources and in different formats, are harmonised </a:t>
              </a:r>
              <a:r>
                <a:rPr lang="en-GB" sz="1600">
                  <a:solidFill>
                    <a:srgbClr val="202124"/>
                  </a:solidFill>
                  <a:latin typeface="Calibri"/>
                  <a:ea typeface="Calibri"/>
                  <a:cs typeface="Calibri"/>
                  <a:sym typeface="Calibri"/>
                </a:rPr>
                <a:t>and made available through services, </a:t>
              </a:r>
              <a:r>
                <a:rPr lang="en-GB" sz="1600">
                  <a:solidFill>
                    <a:schemeClr val="dk1"/>
                  </a:solidFill>
                  <a:latin typeface="Calibri"/>
                  <a:ea typeface="Calibri"/>
                  <a:cs typeface="Calibri"/>
                  <a:sym typeface="Calibri"/>
                </a:rPr>
                <a:t>ensuring the adoption of shared standards in line with the FAIR principles</a:t>
              </a:r>
              <a:endParaRPr/>
            </a:p>
          </p:txBody>
        </p:sp>
        <p:sp>
          <p:nvSpPr>
            <p:cNvPr id="36" name="Google Shape;275;p10">
              <a:extLst>
                <a:ext uri="{FF2B5EF4-FFF2-40B4-BE49-F238E27FC236}">
                  <a16:creationId xmlns:a16="http://schemas.microsoft.com/office/drawing/2014/main" id="{79BA732B-2E25-F14E-8DD6-83FE8315B52C}"/>
                </a:ext>
              </a:extLst>
            </p:cNvPr>
            <p:cNvSpPr/>
            <p:nvPr/>
          </p:nvSpPr>
          <p:spPr>
            <a:xfrm>
              <a:off x="2097148" y="5354300"/>
              <a:ext cx="4626378" cy="1220602"/>
            </a:xfrm>
            <a:prstGeom prst="rect">
              <a:avLst/>
            </a:prstGeom>
            <a:noFill/>
            <a:ln w="38100" cap="flat" cmpd="sng">
              <a:solidFill>
                <a:srgbClr val="A2C037"/>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8" name="Google Shape;278;p10">
            <a:extLst>
              <a:ext uri="{FF2B5EF4-FFF2-40B4-BE49-F238E27FC236}">
                <a16:creationId xmlns:a16="http://schemas.microsoft.com/office/drawing/2014/main" id="{3F354FB6-F12D-3EA3-693C-CB8EAB796B32}"/>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500748E9-AE4D-3582-9CFB-AFBEBA3B87F8}"/>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39840251-D602-B325-96F1-F2198F801C15}"/>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318CE222-7B6C-7DF6-B386-ADCAD75C590A}"/>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8C29B89F-B2C3-D2CE-CABB-F10369602811}"/>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19" name="Google Shape;283;p10">
            <a:extLst>
              <a:ext uri="{FF2B5EF4-FFF2-40B4-BE49-F238E27FC236}">
                <a16:creationId xmlns:a16="http://schemas.microsoft.com/office/drawing/2014/main" id="{7D7085E3-C3E7-CDCB-0261-7936740B1286}"/>
              </a:ext>
            </a:extLst>
          </p:cNvPr>
          <p:cNvSpPr/>
          <p:nvPr/>
        </p:nvSpPr>
        <p:spPr>
          <a:xfrm>
            <a:off x="8158347" y="5093537"/>
            <a:ext cx="3021106" cy="955762"/>
          </a:xfrm>
          <a:prstGeom prst="rect">
            <a:avLst/>
          </a:prstGeom>
          <a:noFill/>
          <a:ln w="38100" cap="flat" cmpd="sng">
            <a:solidFill>
              <a:srgbClr val="F6D759"/>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84;p10">
            <a:extLst>
              <a:ext uri="{FF2B5EF4-FFF2-40B4-BE49-F238E27FC236}">
                <a16:creationId xmlns:a16="http://schemas.microsoft.com/office/drawing/2014/main" id="{20C5B521-4DAD-6BB6-99B5-3118F1FA032E}"/>
              </a:ext>
            </a:extLst>
          </p:cNvPr>
          <p:cNvSpPr txBox="1"/>
          <p:nvPr/>
        </p:nvSpPr>
        <p:spPr>
          <a:xfrm>
            <a:off x="1353216" y="1829560"/>
            <a:ext cx="53572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515</a:t>
            </a:r>
            <a:endParaRPr sz="2800" b="1">
              <a:solidFill>
                <a:srgbClr val="0332FF"/>
              </a:solidFill>
              <a:latin typeface="Calibri"/>
              <a:ea typeface="Calibri"/>
              <a:cs typeface="Calibri"/>
              <a:sym typeface="Calibri"/>
            </a:endParaRPr>
          </a:p>
        </p:txBody>
      </p:sp>
      <p:sp>
        <p:nvSpPr>
          <p:cNvPr id="21" name="Google Shape;285;p10">
            <a:extLst>
              <a:ext uri="{FF2B5EF4-FFF2-40B4-BE49-F238E27FC236}">
                <a16:creationId xmlns:a16="http://schemas.microsoft.com/office/drawing/2014/main" id="{CD3DF464-29D1-9908-965D-580D6C74DE17}"/>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3" name="Google Shape;286;p10">
            <a:extLst>
              <a:ext uri="{FF2B5EF4-FFF2-40B4-BE49-F238E27FC236}">
                <a16:creationId xmlns:a16="http://schemas.microsoft.com/office/drawing/2014/main" id="{47B66BE5-8D9E-3890-61EF-BA663A9D48DC}"/>
              </a:ext>
            </a:extLst>
          </p:cNvPr>
          <p:cNvSpPr txBox="1"/>
          <p:nvPr/>
        </p:nvSpPr>
        <p:spPr>
          <a:xfrm>
            <a:off x="7869091" y="3054778"/>
            <a:ext cx="53572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298</a:t>
            </a:r>
            <a:endParaRPr/>
          </a:p>
        </p:txBody>
      </p:sp>
      <p:sp>
        <p:nvSpPr>
          <p:cNvPr id="25" name="Google Shape;287;p10">
            <a:extLst>
              <a:ext uri="{FF2B5EF4-FFF2-40B4-BE49-F238E27FC236}">
                <a16:creationId xmlns:a16="http://schemas.microsoft.com/office/drawing/2014/main" id="{F2AEEAF8-CFC1-8B02-D153-4DD7AA06E563}"/>
              </a:ext>
            </a:extLst>
          </p:cNvPr>
          <p:cNvSpPr txBox="1"/>
          <p:nvPr/>
        </p:nvSpPr>
        <p:spPr>
          <a:xfrm>
            <a:off x="10262481" y="4570618"/>
            <a:ext cx="829073"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32,000</a:t>
            </a:r>
            <a:endParaRPr/>
          </a:p>
        </p:txBody>
      </p:sp>
      <p:sp>
        <p:nvSpPr>
          <p:cNvPr id="26" name="Google Shape;288;p10">
            <a:extLst>
              <a:ext uri="{FF2B5EF4-FFF2-40B4-BE49-F238E27FC236}">
                <a16:creationId xmlns:a16="http://schemas.microsoft.com/office/drawing/2014/main" id="{41F2D8B1-A740-B5C5-B68B-48D8533488D0}"/>
              </a:ext>
            </a:extLst>
          </p:cNvPr>
          <p:cNvSpPr/>
          <p:nvPr/>
        </p:nvSpPr>
        <p:spPr>
          <a:xfrm>
            <a:off x="1213120" y="1669288"/>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89;p10">
            <a:extLst>
              <a:ext uri="{FF2B5EF4-FFF2-40B4-BE49-F238E27FC236}">
                <a16:creationId xmlns:a16="http://schemas.microsoft.com/office/drawing/2014/main" id="{127BC2F4-56B0-BDAB-C9D9-095C0C930668}"/>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90;p10">
            <a:extLst>
              <a:ext uri="{FF2B5EF4-FFF2-40B4-BE49-F238E27FC236}">
                <a16:creationId xmlns:a16="http://schemas.microsoft.com/office/drawing/2014/main" id="{73D1E6B3-8900-4D42-301B-EF0DEA4013E9}"/>
              </a:ext>
            </a:extLst>
          </p:cNvPr>
          <p:cNvSpPr/>
          <p:nvPr/>
        </p:nvSpPr>
        <p:spPr>
          <a:xfrm>
            <a:off x="7728995" y="2895105"/>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1;p10">
            <a:extLst>
              <a:ext uri="{FF2B5EF4-FFF2-40B4-BE49-F238E27FC236}">
                <a16:creationId xmlns:a16="http://schemas.microsoft.com/office/drawing/2014/main" id="{27CC1346-EE41-C0F6-5D88-B3464AD3C3A8}"/>
              </a:ext>
            </a:extLst>
          </p:cNvPr>
          <p:cNvSpPr/>
          <p:nvPr/>
        </p:nvSpPr>
        <p:spPr>
          <a:xfrm>
            <a:off x="10094852" y="4412310"/>
            <a:ext cx="1138391" cy="675219"/>
          </a:xfrm>
          <a:prstGeom prst="star8">
            <a:avLst>
              <a:gd name="adj" fmla="val 30654"/>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828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40F93-1F54-DD45-D571-722B2B70DEDC}"/>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D16C3C24-C25E-8832-BC77-8294466D952B}"/>
              </a:ext>
            </a:extLst>
          </p:cNvPr>
          <p:cNvSpPr>
            <a:spLocks noGrp="1"/>
          </p:cNvSpPr>
          <p:nvPr>
            <p:ph type="title"/>
          </p:nvPr>
        </p:nvSpPr>
        <p:spPr>
          <a:xfrm>
            <a:off x="2122118" y="-255957"/>
            <a:ext cx="10515600" cy="1325563"/>
          </a:xfrm>
        </p:spPr>
        <p:txBody>
          <a:bodyPr/>
          <a:lstStyle/>
          <a:p>
            <a:pPr marL="114300" algn="l">
              <a:lnSpc>
                <a:spcPct val="114999"/>
              </a:lnSpc>
              <a:spcBef>
                <a:spcPts val="0"/>
              </a:spcBef>
            </a:pPr>
            <a:r>
              <a:rPr lang="en-GB" sz="2800">
                <a:latin typeface="Arial"/>
                <a:ea typeface="Calibri"/>
                <a:cs typeface="Arial"/>
              </a:rPr>
              <a:t>EPOS (Meta)Data Lifecycle is a "Multi-level Data Lifecycle"</a:t>
            </a:r>
            <a:endParaRPr lang="en-US" sz="2800" b="0">
              <a:latin typeface="Arial"/>
              <a:ea typeface="Calibri"/>
              <a:cs typeface="Arial"/>
            </a:endParaRPr>
          </a:p>
        </p:txBody>
      </p:sp>
      <p:pic>
        <p:nvPicPr>
          <p:cNvPr id="11" name="Google Shape;268;p10">
            <a:extLst>
              <a:ext uri="{FF2B5EF4-FFF2-40B4-BE49-F238E27FC236}">
                <a16:creationId xmlns:a16="http://schemas.microsoft.com/office/drawing/2014/main" id="{B92393AE-27F9-636A-0EA8-B3F0D728079F}"/>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grpSp>
        <p:nvGrpSpPr>
          <p:cNvPr id="18" name="Google Shape;278;p10">
            <a:extLst>
              <a:ext uri="{FF2B5EF4-FFF2-40B4-BE49-F238E27FC236}">
                <a16:creationId xmlns:a16="http://schemas.microsoft.com/office/drawing/2014/main" id="{5BD5249F-40CB-868C-B3CC-92DB23D59B90}"/>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20B0476F-7370-2AF7-DD19-4B78B1BFDC22}"/>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DE478E36-A1AC-C377-7192-083AFF3A26F0}"/>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C889E60F-7B61-0006-5310-58801A5AAA2F}"/>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E092BF60-6B70-3DBD-005B-BF00378D7EF3}"/>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21" name="Google Shape;285;p10">
            <a:extLst>
              <a:ext uri="{FF2B5EF4-FFF2-40B4-BE49-F238E27FC236}">
                <a16:creationId xmlns:a16="http://schemas.microsoft.com/office/drawing/2014/main" id="{4004E03E-4661-241D-F4F4-4901F0B4D52B}"/>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7" name="Google Shape;289;p10">
            <a:extLst>
              <a:ext uri="{FF2B5EF4-FFF2-40B4-BE49-F238E27FC236}">
                <a16:creationId xmlns:a16="http://schemas.microsoft.com/office/drawing/2014/main" id="{3BEBBE07-698A-4FDA-3BCF-EBB9EE3906F1}"/>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 name="Connettore 2 2">
            <a:extLst>
              <a:ext uri="{FF2B5EF4-FFF2-40B4-BE49-F238E27FC236}">
                <a16:creationId xmlns:a16="http://schemas.microsoft.com/office/drawing/2014/main" id="{812FEFF8-91D5-8817-3EB7-C9A3BB61ABC6}"/>
              </a:ext>
            </a:extLst>
          </p:cNvPr>
          <p:cNvCxnSpPr>
            <a:cxnSpLocks/>
          </p:cNvCxnSpPr>
          <p:nvPr/>
        </p:nvCxnSpPr>
        <p:spPr>
          <a:xfrm flipH="1">
            <a:off x="3324942" y="533048"/>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 name="Connettore 2 8">
            <a:extLst>
              <a:ext uri="{FF2B5EF4-FFF2-40B4-BE49-F238E27FC236}">
                <a16:creationId xmlns:a16="http://schemas.microsoft.com/office/drawing/2014/main" id="{9540E2A9-BFB8-BF6A-3268-1BC7D402EAAD}"/>
              </a:ext>
            </a:extLst>
          </p:cNvPr>
          <p:cNvCxnSpPr>
            <a:cxnSpLocks/>
          </p:cNvCxnSpPr>
          <p:nvPr/>
        </p:nvCxnSpPr>
        <p:spPr>
          <a:xfrm flipH="1">
            <a:off x="6451229" y="595677"/>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84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0BFAC-B2C9-1C1E-AF25-BBB326483FEA}"/>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6E63A095-5EFB-C6D1-F6EF-C0A6F7975F27}"/>
              </a:ext>
            </a:extLst>
          </p:cNvPr>
          <p:cNvSpPr>
            <a:spLocks noGrp="1"/>
          </p:cNvSpPr>
          <p:nvPr>
            <p:ph type="title"/>
          </p:nvPr>
        </p:nvSpPr>
        <p:spPr>
          <a:xfrm>
            <a:off x="2122118" y="-255957"/>
            <a:ext cx="10515600" cy="1325563"/>
          </a:xfrm>
        </p:spPr>
        <p:txBody>
          <a:bodyPr/>
          <a:lstStyle/>
          <a:p>
            <a:pPr marL="114300" algn="l">
              <a:lnSpc>
                <a:spcPct val="114999"/>
              </a:lnSpc>
              <a:spcBef>
                <a:spcPts val="0"/>
              </a:spcBef>
            </a:pPr>
            <a:r>
              <a:rPr lang="en-GB" sz="2800">
                <a:latin typeface="Arial"/>
                <a:ea typeface="Calibri"/>
                <a:cs typeface="Arial"/>
              </a:rPr>
              <a:t>EPOS (Meta)Data Lifecycle is a "Multi-level Data Lifecycle"</a:t>
            </a:r>
            <a:endParaRPr lang="en-US" sz="2800" b="0">
              <a:latin typeface="Arial"/>
              <a:ea typeface="Calibri"/>
              <a:cs typeface="Arial"/>
            </a:endParaRPr>
          </a:p>
        </p:txBody>
      </p:sp>
      <p:pic>
        <p:nvPicPr>
          <p:cNvPr id="11" name="Google Shape;268;p10">
            <a:extLst>
              <a:ext uri="{FF2B5EF4-FFF2-40B4-BE49-F238E27FC236}">
                <a16:creationId xmlns:a16="http://schemas.microsoft.com/office/drawing/2014/main" id="{6AFD5438-31E3-A581-7797-29026453FC95}"/>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grpSp>
        <p:nvGrpSpPr>
          <p:cNvPr id="18" name="Google Shape;278;p10">
            <a:extLst>
              <a:ext uri="{FF2B5EF4-FFF2-40B4-BE49-F238E27FC236}">
                <a16:creationId xmlns:a16="http://schemas.microsoft.com/office/drawing/2014/main" id="{CCBBAE32-74AA-2641-A4B3-D23BC0DDE1B1}"/>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6BA423E7-3CAE-2BB7-06A5-257C85CDDA0E}"/>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E6D6E5DF-FEFD-4DF9-141D-AAEF582A3CE9}"/>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29312674-BF7F-ED43-47E1-C804A2C2FF83}"/>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C2882433-444D-D366-D073-F9732EEB26D9}"/>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21" name="Google Shape;285;p10">
            <a:extLst>
              <a:ext uri="{FF2B5EF4-FFF2-40B4-BE49-F238E27FC236}">
                <a16:creationId xmlns:a16="http://schemas.microsoft.com/office/drawing/2014/main" id="{79F84EF3-4345-A36F-56BF-2DB36715AB27}"/>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7" name="Google Shape;289;p10">
            <a:extLst>
              <a:ext uri="{FF2B5EF4-FFF2-40B4-BE49-F238E27FC236}">
                <a16:creationId xmlns:a16="http://schemas.microsoft.com/office/drawing/2014/main" id="{6A679AB6-B6D6-2A63-7D2E-9196535B25FF}"/>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 name="Connettore 2 2">
            <a:extLst>
              <a:ext uri="{FF2B5EF4-FFF2-40B4-BE49-F238E27FC236}">
                <a16:creationId xmlns:a16="http://schemas.microsoft.com/office/drawing/2014/main" id="{6248F33A-4129-5F71-9628-AD3D93D8B9F1}"/>
              </a:ext>
            </a:extLst>
          </p:cNvPr>
          <p:cNvCxnSpPr>
            <a:cxnSpLocks/>
          </p:cNvCxnSpPr>
          <p:nvPr/>
        </p:nvCxnSpPr>
        <p:spPr>
          <a:xfrm flipH="1">
            <a:off x="3324942" y="533048"/>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 name="Connettore 2 8">
            <a:extLst>
              <a:ext uri="{FF2B5EF4-FFF2-40B4-BE49-F238E27FC236}">
                <a16:creationId xmlns:a16="http://schemas.microsoft.com/office/drawing/2014/main" id="{AA180ADC-A175-3C59-4D32-FF6947785574}"/>
              </a:ext>
            </a:extLst>
          </p:cNvPr>
          <p:cNvCxnSpPr>
            <a:cxnSpLocks/>
          </p:cNvCxnSpPr>
          <p:nvPr/>
        </p:nvCxnSpPr>
        <p:spPr>
          <a:xfrm flipH="1">
            <a:off x="6451229" y="595677"/>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 name="CasellaDiTesto 45">
            <a:extLst>
              <a:ext uri="{FF2B5EF4-FFF2-40B4-BE49-F238E27FC236}">
                <a16:creationId xmlns:a16="http://schemas.microsoft.com/office/drawing/2014/main" id="{64BDA9B1-A63E-769F-87F6-2AA26C70F4CB}"/>
              </a:ext>
            </a:extLst>
          </p:cNvPr>
          <p:cNvSpPr txBox="1"/>
          <p:nvPr/>
        </p:nvSpPr>
        <p:spPr>
          <a:xfrm>
            <a:off x="252595" y="4299844"/>
            <a:ext cx="3739247"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a:solidFill>
                  <a:srgbClr val="0070C0"/>
                </a:solidFill>
                <a:latin typeface="Calibri"/>
                <a:ea typeface="Calibri"/>
                <a:cs typeface="Calibri"/>
              </a:rPr>
              <a:t>Raw Data, </a:t>
            </a:r>
            <a:endParaRPr lang="it-IT" sz="3200">
              <a:solidFill>
                <a:srgbClr val="0070C0"/>
              </a:solidFill>
              <a:latin typeface="Aptos" panose="02110004020202020204"/>
              <a:ea typeface="Calibri"/>
              <a:cs typeface="Calibri"/>
            </a:endParaRPr>
          </a:p>
          <a:p>
            <a:r>
              <a:rPr lang="en-GB" sz="3200" b="1">
                <a:solidFill>
                  <a:srgbClr val="0070C0"/>
                </a:solidFill>
                <a:latin typeface="Calibri"/>
                <a:ea typeface="Calibri"/>
                <a:cs typeface="Calibri"/>
              </a:rPr>
              <a:t>Processed Data </a:t>
            </a:r>
            <a:endParaRPr lang="it-IT" sz="3200">
              <a:solidFill>
                <a:srgbClr val="0070C0"/>
              </a:solidFill>
              <a:latin typeface="Aptos" panose="02110004020202020204"/>
              <a:ea typeface="Calibri"/>
              <a:cs typeface="Calibri"/>
            </a:endParaRPr>
          </a:p>
          <a:p>
            <a:r>
              <a:rPr lang="en-GB" sz="3200" b="1">
                <a:solidFill>
                  <a:srgbClr val="0070C0"/>
                </a:solidFill>
                <a:latin typeface="Calibri"/>
                <a:ea typeface="Calibri"/>
                <a:cs typeface="Calibri"/>
              </a:rPr>
              <a:t>and Metadata</a:t>
            </a:r>
            <a:endParaRPr lang="it-IT" sz="3200">
              <a:solidFill>
                <a:srgbClr val="0070C0"/>
              </a:solidFill>
            </a:endParaRPr>
          </a:p>
        </p:txBody>
      </p:sp>
      <p:sp>
        <p:nvSpPr>
          <p:cNvPr id="5" name="CasellaDiTesto 45">
            <a:extLst>
              <a:ext uri="{FF2B5EF4-FFF2-40B4-BE49-F238E27FC236}">
                <a16:creationId xmlns:a16="http://schemas.microsoft.com/office/drawing/2014/main" id="{B22D33E2-18F8-E767-B78D-4BEE3A1DE82E}"/>
              </a:ext>
            </a:extLst>
          </p:cNvPr>
          <p:cNvSpPr txBox="1"/>
          <p:nvPr/>
        </p:nvSpPr>
        <p:spPr>
          <a:xfrm>
            <a:off x="7084499" y="5087939"/>
            <a:ext cx="373924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a:solidFill>
                  <a:srgbClr val="0070C0"/>
                </a:solidFill>
                <a:latin typeface="Calibri"/>
                <a:ea typeface="Calibri"/>
                <a:cs typeface="Calibri"/>
              </a:rPr>
              <a:t>Metadata</a:t>
            </a:r>
            <a:endParaRPr lang="it-IT"/>
          </a:p>
        </p:txBody>
      </p:sp>
    </p:spTree>
    <p:extLst>
      <p:ext uri="{BB962C8B-B14F-4D97-AF65-F5344CB8AC3E}">
        <p14:creationId xmlns:p14="http://schemas.microsoft.com/office/powerpoint/2010/main" val="86224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5DB4E-3338-0221-AD29-C371D3FABC98}"/>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132405A2-1CD6-2317-2554-DAADDECF1D93}"/>
              </a:ext>
            </a:extLst>
          </p:cNvPr>
          <p:cNvSpPr>
            <a:spLocks noGrp="1"/>
          </p:cNvSpPr>
          <p:nvPr>
            <p:ph type="title"/>
          </p:nvPr>
        </p:nvSpPr>
        <p:spPr>
          <a:xfrm>
            <a:off x="838200" y="-255957"/>
            <a:ext cx="10515600" cy="1325563"/>
          </a:xfrm>
        </p:spPr>
        <p:txBody>
          <a:bodyPr/>
          <a:lstStyle/>
          <a:p>
            <a:r>
              <a:rPr lang="it-IT">
                <a:latin typeface="Calibri"/>
                <a:ea typeface="Calibri"/>
                <a:cs typeface="Calibri"/>
              </a:rPr>
              <a:t>Generation and Collection</a:t>
            </a:r>
            <a:endParaRPr lang="it-IT"/>
          </a:p>
        </p:txBody>
      </p:sp>
      <p:pic>
        <p:nvPicPr>
          <p:cNvPr id="11" name="Google Shape;268;p10">
            <a:extLst>
              <a:ext uri="{FF2B5EF4-FFF2-40B4-BE49-F238E27FC236}">
                <a16:creationId xmlns:a16="http://schemas.microsoft.com/office/drawing/2014/main" id="{62FBA674-4602-57E7-291D-35B5020C7EB7}"/>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grpSp>
        <p:nvGrpSpPr>
          <p:cNvPr id="18" name="Google Shape;278;p10">
            <a:extLst>
              <a:ext uri="{FF2B5EF4-FFF2-40B4-BE49-F238E27FC236}">
                <a16:creationId xmlns:a16="http://schemas.microsoft.com/office/drawing/2014/main" id="{7DC7B029-2530-D1B8-9BD8-40DEABA59991}"/>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54E163D2-23B7-CC97-7C46-8490C16988A7}"/>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434730AA-C800-592E-4BD8-FEB464DD9CC3}"/>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6596E17D-5330-E9CC-3CAF-FE9DFAE34359}"/>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45260F3A-134A-A0F3-F292-AEBD324E9BAA}"/>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21" name="Google Shape;285;p10">
            <a:extLst>
              <a:ext uri="{FF2B5EF4-FFF2-40B4-BE49-F238E27FC236}">
                <a16:creationId xmlns:a16="http://schemas.microsoft.com/office/drawing/2014/main" id="{2BE1F7F2-89F1-DD05-B7FB-CCA7E15FCBD5}"/>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7" name="Google Shape;289;p10">
            <a:extLst>
              <a:ext uri="{FF2B5EF4-FFF2-40B4-BE49-F238E27FC236}">
                <a16:creationId xmlns:a16="http://schemas.microsoft.com/office/drawing/2014/main" id="{E8B47CB8-2D58-449C-249A-28769AD09B58}"/>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 name="Connettore 2 2">
            <a:extLst>
              <a:ext uri="{FF2B5EF4-FFF2-40B4-BE49-F238E27FC236}">
                <a16:creationId xmlns:a16="http://schemas.microsoft.com/office/drawing/2014/main" id="{22C8E4FE-032A-5561-C2AB-A90D708D8C2E}"/>
              </a:ext>
            </a:extLst>
          </p:cNvPr>
          <p:cNvCxnSpPr>
            <a:cxnSpLocks/>
          </p:cNvCxnSpPr>
          <p:nvPr/>
        </p:nvCxnSpPr>
        <p:spPr>
          <a:xfrm flipH="1">
            <a:off x="3324942" y="533048"/>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 name="Content Placeholder 4">
            <a:extLst>
              <a:ext uri="{FF2B5EF4-FFF2-40B4-BE49-F238E27FC236}">
                <a16:creationId xmlns:a16="http://schemas.microsoft.com/office/drawing/2014/main" id="{0B4B0A8E-EF5F-E36C-24F8-C30E37C2DBDF}"/>
              </a:ext>
            </a:extLst>
          </p:cNvPr>
          <p:cNvSpPr>
            <a:spLocks noGrp="1"/>
          </p:cNvSpPr>
          <p:nvPr>
            <p:ph idx="1"/>
          </p:nvPr>
        </p:nvSpPr>
        <p:spPr>
          <a:xfrm>
            <a:off x="39666" y="4810995"/>
            <a:ext cx="3109587" cy="1449473"/>
          </a:xfrm>
          <a:solidFill>
            <a:schemeClr val="bg1"/>
          </a:solidFill>
          <a:ln w="57150">
            <a:solidFill>
              <a:srgbClr val="C00000"/>
            </a:solidFill>
          </a:ln>
        </p:spPr>
        <p:txBody>
          <a:bodyPr vert="horz" lIns="91440" tIns="45720" rIns="91440" bIns="45720" rtlCol="0" anchor="t">
            <a:noAutofit/>
          </a:bodyPr>
          <a:lstStyle/>
          <a:p>
            <a:pPr>
              <a:lnSpc>
                <a:spcPct val="113999"/>
              </a:lnSpc>
            </a:pPr>
            <a:r>
              <a:rPr lang="en-GB" sz="1600">
                <a:latin typeface="Calibri"/>
                <a:ea typeface="Calibri"/>
                <a:cs typeface="Calibri"/>
              </a:rPr>
              <a:t>Data generated by National Research Infrastructures</a:t>
            </a:r>
            <a:endParaRPr lang="en-US" sz="1600">
              <a:latin typeface="Calibri"/>
              <a:ea typeface="Calibri"/>
              <a:cs typeface="Calibri"/>
            </a:endParaRPr>
          </a:p>
          <a:p>
            <a:pPr>
              <a:lnSpc>
                <a:spcPct val="113999"/>
              </a:lnSpc>
            </a:pPr>
            <a:r>
              <a:rPr lang="en-GB" sz="1600">
                <a:latin typeface="Calibri"/>
                <a:ea typeface="Calibri"/>
                <a:cs typeface="Calibri"/>
              </a:rPr>
              <a:t>Sources: seismometers, GNSS stations, geochemical labs, etc</a:t>
            </a:r>
            <a:endParaRPr lang="it-IT" sz="1600">
              <a:ea typeface="Calibri"/>
            </a:endParaRPr>
          </a:p>
        </p:txBody>
      </p:sp>
      <p:cxnSp>
        <p:nvCxnSpPr>
          <p:cNvPr id="9" name="Connettore 2 8">
            <a:extLst>
              <a:ext uri="{FF2B5EF4-FFF2-40B4-BE49-F238E27FC236}">
                <a16:creationId xmlns:a16="http://schemas.microsoft.com/office/drawing/2014/main" id="{E03533B7-1499-ACAF-B302-A5410863EC12}"/>
              </a:ext>
            </a:extLst>
          </p:cNvPr>
          <p:cNvCxnSpPr>
            <a:cxnSpLocks/>
          </p:cNvCxnSpPr>
          <p:nvPr/>
        </p:nvCxnSpPr>
        <p:spPr>
          <a:xfrm flipH="1">
            <a:off x="6451229" y="595677"/>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2" name="Content Placeholder 4">
            <a:extLst>
              <a:ext uri="{FF2B5EF4-FFF2-40B4-BE49-F238E27FC236}">
                <a16:creationId xmlns:a16="http://schemas.microsoft.com/office/drawing/2014/main" id="{3E397824-A184-7BD9-64CA-6908422C6F68}"/>
              </a:ext>
            </a:extLst>
          </p:cNvPr>
          <p:cNvSpPr txBox="1">
            <a:spLocks/>
          </p:cNvSpPr>
          <p:nvPr/>
        </p:nvSpPr>
        <p:spPr>
          <a:xfrm>
            <a:off x="6836079" y="5469656"/>
            <a:ext cx="3109587" cy="546556"/>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a:latin typeface="Calibri"/>
                <a:ea typeface="Calibri"/>
                <a:cs typeface="Calibri"/>
              </a:rPr>
              <a:t>Metadata collected on ICS side</a:t>
            </a:r>
            <a:endParaRPr lang="it-IT"/>
          </a:p>
        </p:txBody>
      </p:sp>
      <p:sp>
        <p:nvSpPr>
          <p:cNvPr id="2" name="Content Placeholder 4">
            <a:extLst>
              <a:ext uri="{FF2B5EF4-FFF2-40B4-BE49-F238E27FC236}">
                <a16:creationId xmlns:a16="http://schemas.microsoft.com/office/drawing/2014/main" id="{31A7E17C-42F5-4B87-F8BB-196FD4943BC5}"/>
              </a:ext>
            </a:extLst>
          </p:cNvPr>
          <p:cNvSpPr txBox="1">
            <a:spLocks/>
          </p:cNvSpPr>
          <p:nvPr/>
        </p:nvSpPr>
        <p:spPr>
          <a:xfrm>
            <a:off x="3350245" y="5393877"/>
            <a:ext cx="3109587" cy="546556"/>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dirty="0">
                <a:latin typeface="Calibri"/>
                <a:ea typeface="Calibri"/>
                <a:cs typeface="Calibri"/>
              </a:rPr>
              <a:t>Metadata generated on ICS side</a:t>
            </a:r>
            <a:endParaRPr lang="it-IT" dirty="0"/>
          </a:p>
        </p:txBody>
      </p:sp>
    </p:spTree>
    <p:extLst>
      <p:ext uri="{BB962C8B-B14F-4D97-AF65-F5344CB8AC3E}">
        <p14:creationId xmlns:p14="http://schemas.microsoft.com/office/powerpoint/2010/main" val="248241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5493F-4993-13E7-E66B-ABE98DD6658E}"/>
            </a:ext>
          </a:extLst>
        </p:cNvPr>
        <p:cNvGrpSpPr/>
        <p:nvPr/>
      </p:nvGrpSpPr>
      <p:grpSpPr>
        <a:xfrm>
          <a:off x="0" y="0"/>
          <a:ext cx="0" cy="0"/>
          <a:chOff x="0" y="0"/>
          <a:chExt cx="0" cy="0"/>
        </a:xfrm>
      </p:grpSpPr>
      <p:sp>
        <p:nvSpPr>
          <p:cNvPr id="30" name="Title 1">
            <a:extLst>
              <a:ext uri="{FF2B5EF4-FFF2-40B4-BE49-F238E27FC236}">
                <a16:creationId xmlns:a16="http://schemas.microsoft.com/office/drawing/2014/main" id="{017C1123-C500-2781-1C4F-8CF0536B9D45}"/>
              </a:ext>
            </a:extLst>
          </p:cNvPr>
          <p:cNvSpPr>
            <a:spLocks noGrp="1"/>
          </p:cNvSpPr>
          <p:nvPr>
            <p:ph type="title"/>
          </p:nvPr>
        </p:nvSpPr>
        <p:spPr>
          <a:xfrm>
            <a:off x="838200" y="-255957"/>
            <a:ext cx="10515600" cy="1325563"/>
          </a:xfrm>
        </p:spPr>
        <p:txBody>
          <a:bodyPr/>
          <a:lstStyle/>
          <a:p>
            <a:r>
              <a:rPr lang="it-IT">
                <a:latin typeface="Calibri"/>
                <a:ea typeface="Calibri"/>
                <a:cs typeface="Calibri"/>
              </a:rPr>
              <a:t>Storage</a:t>
            </a:r>
            <a:endParaRPr lang="it-IT"/>
          </a:p>
        </p:txBody>
      </p:sp>
      <p:pic>
        <p:nvPicPr>
          <p:cNvPr id="11" name="Google Shape;268;p10">
            <a:extLst>
              <a:ext uri="{FF2B5EF4-FFF2-40B4-BE49-F238E27FC236}">
                <a16:creationId xmlns:a16="http://schemas.microsoft.com/office/drawing/2014/main" id="{2D817344-ECD0-C4F8-F6CF-37FA87B14A50}"/>
              </a:ext>
            </a:extLst>
          </p:cNvPr>
          <p:cNvPicPr preferRelativeResize="0"/>
          <p:nvPr/>
        </p:nvPicPr>
        <p:blipFill rotWithShape="1">
          <a:blip r:embed="rId3">
            <a:alphaModFix/>
          </a:blip>
          <a:srcRect l="-1204" t="17346" r="89200" b="10729"/>
          <a:stretch/>
        </p:blipFill>
        <p:spPr>
          <a:xfrm rot="5400000">
            <a:off x="1132345" y="1030446"/>
            <a:ext cx="909740" cy="3098135"/>
          </a:xfrm>
          <a:prstGeom prst="rect">
            <a:avLst/>
          </a:prstGeom>
          <a:noFill/>
          <a:ln>
            <a:noFill/>
          </a:ln>
        </p:spPr>
      </p:pic>
      <p:grpSp>
        <p:nvGrpSpPr>
          <p:cNvPr id="18" name="Google Shape;278;p10">
            <a:extLst>
              <a:ext uri="{FF2B5EF4-FFF2-40B4-BE49-F238E27FC236}">
                <a16:creationId xmlns:a16="http://schemas.microsoft.com/office/drawing/2014/main" id="{67115859-CD16-C4BB-26EE-E0EACF10B100}"/>
              </a:ext>
            </a:extLst>
          </p:cNvPr>
          <p:cNvGrpSpPr/>
          <p:nvPr/>
        </p:nvGrpSpPr>
        <p:grpSpPr>
          <a:xfrm>
            <a:off x="3174605" y="748252"/>
            <a:ext cx="6773087" cy="4333181"/>
            <a:chOff x="3174605" y="1134471"/>
            <a:chExt cx="6773087" cy="4333181"/>
          </a:xfrm>
        </p:grpSpPr>
        <p:pic>
          <p:nvPicPr>
            <p:cNvPr id="31" name="Google Shape;279;p10">
              <a:extLst>
                <a:ext uri="{FF2B5EF4-FFF2-40B4-BE49-F238E27FC236}">
                  <a16:creationId xmlns:a16="http://schemas.microsoft.com/office/drawing/2014/main" id="{F50B9150-604B-2349-1806-D24CDCDC6043}"/>
                </a:ext>
              </a:extLst>
            </p:cNvPr>
            <p:cNvPicPr preferRelativeResize="0"/>
            <p:nvPr/>
          </p:nvPicPr>
          <p:blipFill rotWithShape="1">
            <a:blip r:embed="rId4">
              <a:alphaModFix/>
            </a:blip>
            <a:srcRect l="11512"/>
            <a:stretch/>
          </p:blipFill>
          <p:spPr>
            <a:xfrm>
              <a:off x="3287692" y="1146575"/>
              <a:ext cx="6660000" cy="4321077"/>
            </a:xfrm>
            <a:prstGeom prst="rect">
              <a:avLst/>
            </a:prstGeom>
            <a:noFill/>
            <a:ln>
              <a:noFill/>
            </a:ln>
          </p:spPr>
        </p:pic>
        <p:sp>
          <p:nvSpPr>
            <p:cNvPr id="33" name="Google Shape;281;p10">
              <a:extLst>
                <a:ext uri="{FF2B5EF4-FFF2-40B4-BE49-F238E27FC236}">
                  <a16:creationId xmlns:a16="http://schemas.microsoft.com/office/drawing/2014/main" id="{04AECCEC-3712-A98E-5B5B-9ABC847D3533}"/>
                </a:ext>
              </a:extLst>
            </p:cNvPr>
            <p:cNvSpPr/>
            <p:nvPr/>
          </p:nvSpPr>
          <p:spPr>
            <a:xfrm>
              <a:off x="3293777" y="1134471"/>
              <a:ext cx="6324881" cy="783148"/>
            </a:xfrm>
            <a:prstGeom prst="roundRect">
              <a:avLst>
                <a:gd name="adj" fmla="val 16667"/>
              </a:avLst>
            </a:prstGeom>
            <a:solidFill>
              <a:srgbClr val="E3E4DA"/>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Clr>
                  <a:srgbClr val="833C0B"/>
                </a:buClr>
                <a:buSzPts val="2000"/>
                <a:buFont typeface="Calibri"/>
                <a:buNone/>
              </a:pPr>
              <a:r>
                <a:rPr lang="en-GB" sz="2000" b="1">
                  <a:solidFill>
                    <a:srgbClr val="833C0B"/>
                  </a:solidFill>
                  <a:latin typeface="Calibri"/>
                  <a:ea typeface="Calibri"/>
                  <a:cs typeface="Calibri"/>
                  <a:sym typeface="Calibri"/>
                </a:rPr>
                <a:t>EPOS</a:t>
              </a:r>
            </a:p>
            <a:p>
              <a:pPr algn="ctr">
                <a:buSzPts val="2000"/>
              </a:pPr>
              <a:endParaRPr lang="en-GB" sz="2000" b="1">
                <a:solidFill>
                  <a:srgbClr val="833C0B"/>
                </a:solidFill>
                <a:latin typeface="Calibri"/>
                <a:ea typeface="Calibri"/>
                <a:cs typeface="Calibri"/>
              </a:endParaRPr>
            </a:p>
          </p:txBody>
        </p:sp>
        <p:sp>
          <p:nvSpPr>
            <p:cNvPr id="34" name="Google Shape;282;p10">
              <a:extLst>
                <a:ext uri="{FF2B5EF4-FFF2-40B4-BE49-F238E27FC236}">
                  <a16:creationId xmlns:a16="http://schemas.microsoft.com/office/drawing/2014/main" id="{CC82E54B-DD61-65B5-D820-8B7C436ADA66}"/>
                </a:ext>
              </a:extLst>
            </p:cNvPr>
            <p:cNvSpPr txBox="1"/>
            <p:nvPr/>
          </p:nvSpPr>
          <p:spPr>
            <a:xfrm>
              <a:off x="3174605" y="1542321"/>
              <a:ext cx="3445239"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sym typeface="Calibri"/>
                </a:rPr>
                <a:t>Federated </a:t>
              </a:r>
              <a:endParaRPr lang="en-GB" sz="2000" b="1">
                <a:solidFill>
                  <a:srgbClr val="833C0B"/>
                </a:solidFill>
                <a:latin typeface="Calibri"/>
                <a:ea typeface="Calibri"/>
                <a:cs typeface="Calibri"/>
              </a:endParaRPr>
            </a:p>
            <a:p>
              <a:pPr algn="ctr"/>
              <a:r>
                <a:rPr lang="en-GB" sz="2000" b="1">
                  <a:solidFill>
                    <a:srgbClr val="833C0B"/>
                  </a:solidFill>
                  <a:latin typeface="Calibri"/>
                  <a:ea typeface="Calibri"/>
                  <a:cs typeface="Calibri"/>
                  <a:sym typeface="Calibri"/>
                </a:rPr>
                <a:t>(Meta)data Management</a:t>
              </a:r>
              <a:endParaRPr lang="en-GB" sz="2000" b="1">
                <a:solidFill>
                  <a:srgbClr val="833C0B"/>
                </a:solidFill>
                <a:latin typeface="Calibri"/>
                <a:ea typeface="Calibri"/>
                <a:cs typeface="Calibri"/>
              </a:endParaRPr>
            </a:p>
            <a:p>
              <a:pPr marL="0" marR="0" lvl="0" indent="0" algn="ctr">
                <a:spcBef>
                  <a:spcPts val="0"/>
                </a:spcBef>
                <a:spcAft>
                  <a:spcPts val="0"/>
                </a:spcAft>
                <a:buSzPts val="2000"/>
                <a:buFont typeface="Calibri"/>
                <a:buNone/>
              </a:pPr>
              <a:endParaRPr lang="en-GB" sz="2000" b="1">
                <a:solidFill>
                  <a:srgbClr val="833C0B"/>
                </a:solidFill>
                <a:latin typeface="Calibri"/>
                <a:ea typeface="Calibri"/>
                <a:cs typeface="Calibri"/>
              </a:endParaRPr>
            </a:p>
          </p:txBody>
        </p:sp>
        <p:sp>
          <p:nvSpPr>
            <p:cNvPr id="32" name="Google Shape;280;p10">
              <a:extLst>
                <a:ext uri="{FF2B5EF4-FFF2-40B4-BE49-F238E27FC236}">
                  <a16:creationId xmlns:a16="http://schemas.microsoft.com/office/drawing/2014/main" id="{B74CF4BC-12FC-C775-725E-C6449BDDA82C}"/>
                </a:ext>
              </a:extLst>
            </p:cNvPr>
            <p:cNvSpPr txBox="1"/>
            <p:nvPr/>
          </p:nvSpPr>
          <p:spPr>
            <a:xfrm>
              <a:off x="6745867" y="1616948"/>
              <a:ext cx="2683239" cy="707846"/>
            </a:xfrm>
            <a:prstGeom prst="rect">
              <a:avLst/>
            </a:prstGeom>
            <a:solidFill>
              <a:srgbClr val="CDDAD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000" b="1">
                  <a:solidFill>
                    <a:srgbClr val="833C0B"/>
                  </a:solidFill>
                  <a:latin typeface="Calibri"/>
                  <a:ea typeface="Calibri"/>
                  <a:cs typeface="Calibri"/>
                </a:rPr>
                <a:t>Data Integration and Access </a:t>
              </a:r>
              <a:endParaRPr lang="it-IT"/>
            </a:p>
          </p:txBody>
        </p:sp>
      </p:grpSp>
      <p:sp>
        <p:nvSpPr>
          <p:cNvPr id="21" name="Google Shape;285;p10">
            <a:extLst>
              <a:ext uri="{FF2B5EF4-FFF2-40B4-BE49-F238E27FC236}">
                <a16:creationId xmlns:a16="http://schemas.microsoft.com/office/drawing/2014/main" id="{C9859F6E-595C-9D9B-FCBD-3EC080EDA272}"/>
              </a:ext>
            </a:extLst>
          </p:cNvPr>
          <p:cNvSpPr txBox="1"/>
          <p:nvPr/>
        </p:nvSpPr>
        <p:spPr>
          <a:xfrm>
            <a:off x="4565872" y="3077088"/>
            <a:ext cx="41870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1">
                <a:solidFill>
                  <a:srgbClr val="0332FF"/>
                </a:solidFill>
                <a:latin typeface="Calibri"/>
                <a:ea typeface="Calibri"/>
                <a:cs typeface="Calibri"/>
                <a:sym typeface="Calibri"/>
              </a:rPr>
              <a:t>10</a:t>
            </a:r>
            <a:endParaRPr/>
          </a:p>
        </p:txBody>
      </p:sp>
      <p:sp>
        <p:nvSpPr>
          <p:cNvPr id="27" name="Google Shape;289;p10">
            <a:extLst>
              <a:ext uri="{FF2B5EF4-FFF2-40B4-BE49-F238E27FC236}">
                <a16:creationId xmlns:a16="http://schemas.microsoft.com/office/drawing/2014/main" id="{D0BD1582-9513-0F63-D686-F3AEF1949572}"/>
              </a:ext>
            </a:extLst>
          </p:cNvPr>
          <p:cNvSpPr/>
          <p:nvPr/>
        </p:nvSpPr>
        <p:spPr>
          <a:xfrm>
            <a:off x="4370702" y="2906047"/>
            <a:ext cx="815916" cy="675219"/>
          </a:xfrm>
          <a:prstGeom prst="star8">
            <a:avLst>
              <a:gd name="adj" fmla="val 28236"/>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8" name="Connettore 2 7">
            <a:extLst>
              <a:ext uri="{FF2B5EF4-FFF2-40B4-BE49-F238E27FC236}">
                <a16:creationId xmlns:a16="http://schemas.microsoft.com/office/drawing/2014/main" id="{20BF13F2-1306-D92C-C420-8FFB999CD900}"/>
              </a:ext>
            </a:extLst>
          </p:cNvPr>
          <p:cNvCxnSpPr>
            <a:cxnSpLocks/>
          </p:cNvCxnSpPr>
          <p:nvPr/>
        </p:nvCxnSpPr>
        <p:spPr>
          <a:xfrm flipH="1">
            <a:off x="3324942" y="533048"/>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id="{874BA3F1-234B-2194-4CFC-6F3D56B34AD9}"/>
              </a:ext>
            </a:extLst>
          </p:cNvPr>
          <p:cNvCxnSpPr>
            <a:cxnSpLocks/>
          </p:cNvCxnSpPr>
          <p:nvPr/>
        </p:nvCxnSpPr>
        <p:spPr>
          <a:xfrm flipH="1">
            <a:off x="6451229" y="595677"/>
            <a:ext cx="7164" cy="5695386"/>
          </a:xfrm>
          <a:prstGeom prst="straightConnector1">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Content Placeholder 4">
            <a:extLst>
              <a:ext uri="{FF2B5EF4-FFF2-40B4-BE49-F238E27FC236}">
                <a16:creationId xmlns:a16="http://schemas.microsoft.com/office/drawing/2014/main" id="{A041A7D0-B9F9-062F-B0E4-489E81802354}"/>
              </a:ext>
            </a:extLst>
          </p:cNvPr>
          <p:cNvSpPr>
            <a:spLocks noGrp="1"/>
          </p:cNvSpPr>
          <p:nvPr>
            <p:ph idx="1"/>
          </p:nvPr>
        </p:nvSpPr>
        <p:spPr>
          <a:xfrm>
            <a:off x="39666" y="4810995"/>
            <a:ext cx="3109587" cy="1449473"/>
          </a:xfrm>
          <a:solidFill>
            <a:schemeClr val="bg1"/>
          </a:solidFill>
          <a:ln w="57150">
            <a:solidFill>
              <a:srgbClr val="C00000"/>
            </a:solidFill>
          </a:ln>
        </p:spPr>
        <p:txBody>
          <a:bodyPr vert="horz" lIns="91440" tIns="45720" rIns="91440" bIns="45720" rtlCol="0" anchor="t">
            <a:noAutofit/>
          </a:bodyPr>
          <a:lstStyle/>
          <a:p>
            <a:pPr>
              <a:lnSpc>
                <a:spcPct val="113999"/>
              </a:lnSpc>
            </a:pPr>
            <a:r>
              <a:rPr lang="en-GB" sz="1600">
                <a:latin typeface="Calibri"/>
                <a:ea typeface="Calibri"/>
                <a:cs typeface="Calibri"/>
              </a:rPr>
              <a:t>Data stored by each Research </a:t>
            </a:r>
            <a:r>
              <a:rPr lang="en-GB" sz="1600" err="1">
                <a:latin typeface="Calibri"/>
                <a:ea typeface="Calibri"/>
                <a:cs typeface="Calibri"/>
              </a:rPr>
              <a:t>Infrastracture</a:t>
            </a:r>
            <a:r>
              <a:rPr lang="en-GB" sz="1600">
                <a:latin typeface="Calibri"/>
                <a:ea typeface="Calibri"/>
                <a:cs typeface="Calibri"/>
              </a:rPr>
              <a:t> on databases or cloud</a:t>
            </a:r>
            <a:endParaRPr lang="en-US" sz="1600">
              <a:latin typeface="Calibri"/>
              <a:ea typeface="Calibri"/>
              <a:cs typeface="Calibri"/>
            </a:endParaRPr>
          </a:p>
        </p:txBody>
      </p:sp>
      <p:sp>
        <p:nvSpPr>
          <p:cNvPr id="17" name="Content Placeholder 4">
            <a:extLst>
              <a:ext uri="{FF2B5EF4-FFF2-40B4-BE49-F238E27FC236}">
                <a16:creationId xmlns:a16="http://schemas.microsoft.com/office/drawing/2014/main" id="{D10EE92E-1980-597B-97AF-A2DC146D6324}"/>
              </a:ext>
            </a:extLst>
          </p:cNvPr>
          <p:cNvSpPr txBox="1">
            <a:spLocks/>
          </p:cNvSpPr>
          <p:nvPr/>
        </p:nvSpPr>
        <p:spPr>
          <a:xfrm>
            <a:off x="6713598" y="4780317"/>
            <a:ext cx="3109587" cy="1449473"/>
          </a:xfrm>
          <a:prstGeom prst="rect">
            <a:avLst/>
          </a:prstGeom>
          <a:solidFill>
            <a:schemeClr val="bg1"/>
          </a:solidFill>
          <a:ln w="57150">
            <a:solidFill>
              <a:srgbClr val="C00000"/>
            </a:solidFill>
          </a:ln>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GB" sz="1600">
                <a:latin typeface="Calibri"/>
                <a:ea typeface="Calibri"/>
                <a:cs typeface="Calibri"/>
              </a:rPr>
              <a:t>Metadata store in a central Metadata Catalogue</a:t>
            </a:r>
            <a:endParaRPr lang="en-US" sz="1600">
              <a:latin typeface="Calibri"/>
              <a:ea typeface="Calibri"/>
              <a:cs typeface="Calibri"/>
            </a:endParaRPr>
          </a:p>
        </p:txBody>
      </p:sp>
    </p:spTree>
    <p:extLst>
      <p:ext uri="{BB962C8B-B14F-4D97-AF65-F5344CB8AC3E}">
        <p14:creationId xmlns:p14="http://schemas.microsoft.com/office/powerpoint/2010/main" val="512105581"/>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33</Slides>
  <Notes>28</Notes>
  <HiddenSlides>15</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 EPOS Data Lifecycle</vt:lpstr>
      <vt:lpstr>Overview</vt:lpstr>
      <vt:lpstr>Data Lifecycle in Research Infrastructure</vt:lpstr>
      <vt:lpstr>Data Lifecycle in Research Infrastructure</vt:lpstr>
      <vt:lpstr>Data Management in EPOS</vt:lpstr>
      <vt:lpstr>EPOS (Meta)Data Lifecycle is a "Multi-level Data Lifecycle"</vt:lpstr>
      <vt:lpstr>EPOS (Meta)Data Lifecycle is a "Multi-level Data Lifecycle"</vt:lpstr>
      <vt:lpstr>Generation and Collection</vt:lpstr>
      <vt:lpstr>Storage</vt:lpstr>
      <vt:lpstr>Data Quality</vt:lpstr>
      <vt:lpstr>Maintenance</vt:lpstr>
      <vt:lpstr>Standardization and Harmonization</vt:lpstr>
      <vt:lpstr>Integration</vt:lpstr>
      <vt:lpstr>Security</vt:lpstr>
      <vt:lpstr>Processing</vt:lpstr>
      <vt:lpstr>Distribution</vt:lpstr>
      <vt:lpstr>EPOS Platform</vt:lpstr>
      <vt:lpstr>Thank you for your attention!</vt:lpstr>
      <vt:lpstr>PowerPoint Presentation</vt:lpstr>
      <vt:lpstr>PowerPoint Presentation</vt:lpstr>
      <vt:lpstr>Content slide</vt:lpstr>
      <vt:lpstr>PowerPoint Presentation</vt:lpstr>
      <vt:lpstr>PowerPoint Presentation</vt:lpstr>
      <vt:lpstr>PowerPoint Presentation</vt:lpstr>
      <vt:lpstr>PowerPoint Presentation</vt:lpstr>
      <vt:lpstr>Thank you for your attention!</vt:lpstr>
      <vt:lpstr>PowerPoint Presentation</vt:lpstr>
      <vt:lpstr>Policies</vt:lpstr>
      <vt:lpstr>Guidelines for using the template /1</vt:lpstr>
      <vt:lpstr>Guidelines for using the template /2</vt:lpstr>
      <vt:lpstr>Guidelines for using the template /3</vt:lpstr>
      <vt:lpstr>Guidelines for using the template /4</vt:lpstr>
      <vt:lpstr>Guidelines for using the template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revision>78</cp:revision>
  <dcterms:created xsi:type="dcterms:W3CDTF">2024-09-12T12:53:35Z</dcterms:created>
  <dcterms:modified xsi:type="dcterms:W3CDTF">2025-06-24T15:57:29Z</dcterms:modified>
</cp:coreProperties>
</file>