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7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1.jpg" ContentType="image/jpg"/>
  <Override PartName="/ppt/media/image12.jpg" ContentType="image/jpg"/>
  <Override PartName="/ppt/media/image14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3" r:id="rId2"/>
    <p:sldMasterId id="2147483745" r:id="rId3"/>
    <p:sldMasterId id="2147483765" r:id="rId4"/>
    <p:sldMasterId id="2147483781" r:id="rId5"/>
    <p:sldMasterId id="2147483801" r:id="rId6"/>
    <p:sldMasterId id="2147483709" r:id="rId7"/>
    <p:sldMasterId id="2147483729" r:id="rId8"/>
  </p:sldMasterIdLst>
  <p:notesMasterIdLst>
    <p:notesMasterId r:id="rId19"/>
  </p:notesMasterIdLst>
  <p:handoutMasterIdLst>
    <p:handoutMasterId r:id="rId20"/>
  </p:handoutMasterIdLst>
  <p:sldIdLst>
    <p:sldId id="407" r:id="rId9"/>
    <p:sldId id="18696" r:id="rId10"/>
    <p:sldId id="18697" r:id="rId11"/>
    <p:sldId id="291" r:id="rId12"/>
    <p:sldId id="259" r:id="rId13"/>
    <p:sldId id="18698" r:id="rId14"/>
    <p:sldId id="18702" r:id="rId15"/>
    <p:sldId id="18699" r:id="rId16"/>
    <p:sldId id="18701" r:id="rId17"/>
    <p:sldId id="409" r:id="rId18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pos="2880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6B879F-9A80-A421-F225-728CEBAFEF32}" name="Daroczy, Jenna (CorpAffairs, Black Mountain)" initials="DM" userId="S::dar14c@csiro.au::d3710c05-52fa-4b66-bafa-571c8989bc04" providerId="AD"/>
  <p188:author id="{FA0428B9-9BF9-F77C-F08B-99AC2F37CF69}" name="Zana Sinclair" initials="ZS" userId="S::sin218@csiro.au::bb6f34ff-0a0b-415e-ae22-d263e539a76f" providerId="AD"/>
  <p188:author id="{058027FF-0CA2-E63A-C23C-B101B9C7C3B2}" name="Duffy, Siobhan (CorpAffairs, Black Mountain)" initials="DS(BM" userId="S::duf070@csiro.au::c66c1358-0d58-4d5d-b4f5-c1988d647c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CE"/>
    <a:srgbClr val="DADBDC"/>
    <a:srgbClr val="001D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85238" autoAdjust="0"/>
  </p:normalViewPr>
  <p:slideViewPr>
    <p:cSldViewPr showGuides="1">
      <p:cViewPr varScale="1">
        <p:scale>
          <a:sx n="144" d="100"/>
          <a:sy n="144" d="100"/>
        </p:scale>
        <p:origin x="1920" y="192"/>
      </p:cViewPr>
      <p:guideLst>
        <p:guide orient="horz" pos="1620"/>
        <p:guide orient="horz" pos="599"/>
        <p:guide pos="2880"/>
        <p:guide pos="560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18/6/2025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18/6/2025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y.csiro.au/Working/Diversity-and-Inclusion/Indigenous-engagement/Resource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388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Source: </a:t>
            </a:r>
            <a:r>
              <a:rPr lang="en-AU" dirty="0">
                <a:hlinkClick r:id="rId3"/>
              </a:rPr>
              <a:t>https://my.csiro.au/Working/Diversity-and-Inclusion/Indigenous-engagement/Resources</a:t>
            </a:r>
            <a:endParaRPr lang="en-AU" dirty="0"/>
          </a:p>
          <a:p>
            <a:endParaRPr lang="en-AU" b="0" i="0" dirty="0">
              <a:solidFill>
                <a:srgbClr val="00A9CE"/>
              </a:solidFill>
              <a:effectLst/>
              <a:latin typeface="YAE54ehhlCI 0"/>
            </a:endParaRPr>
          </a:p>
          <a:p>
            <a:r>
              <a:rPr lang="en-AU" b="0" i="0" dirty="0">
                <a:solidFill>
                  <a:srgbClr val="00A9CE"/>
                </a:solidFill>
                <a:effectLst/>
                <a:latin typeface="YAE54ehhlCI 0"/>
              </a:rPr>
              <a:t>‘Eternal Wisdom, Infinite Innovation’ artwork by Rachael Sarra, working with </a:t>
            </a:r>
            <a:r>
              <a:rPr lang="en-AU" b="0" i="0" dirty="0" err="1">
                <a:solidFill>
                  <a:srgbClr val="00A9CE"/>
                </a:solidFill>
                <a:effectLst/>
                <a:latin typeface="YAE54ehhlCI 0"/>
              </a:rPr>
              <a:t>Gilimbaa</a:t>
            </a:r>
            <a:r>
              <a:rPr lang="en-AU" b="0" i="0" dirty="0">
                <a:solidFill>
                  <a:srgbClr val="00A9CE"/>
                </a:solidFill>
                <a:effectLst/>
                <a:latin typeface="YAE54ehhlCI 0"/>
              </a:rPr>
              <a:t>.</a:t>
            </a:r>
          </a:p>
          <a:p>
            <a:endParaRPr lang="en-AU" b="0" i="0" dirty="0">
              <a:solidFill>
                <a:srgbClr val="00A9CE"/>
              </a:solidFill>
              <a:effectLst/>
              <a:latin typeface="YAE54ehhlCI 0"/>
            </a:endParaRPr>
          </a:p>
          <a:p>
            <a:r>
              <a:rPr lang="en-AU" b="1" i="0" dirty="0">
                <a:solidFill>
                  <a:srgbClr val="00A9CE"/>
                </a:solidFill>
                <a:effectLst/>
                <a:latin typeface="YAE54ehhlCI 0"/>
              </a:rPr>
              <a:t>NOTE: Please do not use the RAP artwork for any other purpose than this acknowledgement slide. </a:t>
            </a:r>
          </a:p>
          <a:p>
            <a:r>
              <a:rPr lang="en-AU" b="0" i="0" dirty="0">
                <a:solidFill>
                  <a:srgbClr val="00A9CE"/>
                </a:solidFill>
                <a:effectLst/>
                <a:latin typeface="YAE54ehhlCI 0"/>
              </a:rPr>
              <a:t>All other uses need to be approved by the </a:t>
            </a:r>
            <a:r>
              <a:rPr lang="en-AU" b="0" dirty="0"/>
              <a:t>Indigenous Engagement team</a:t>
            </a:r>
            <a:r>
              <a:rPr lang="en-AU" b="0" i="0" dirty="0">
                <a:solidFill>
                  <a:srgbClr val="00A9CE"/>
                </a:solidFill>
                <a:effectLst/>
                <a:latin typeface="YAE54ehhlCI 0"/>
              </a:rPr>
              <a:t> (</a:t>
            </a:r>
            <a:r>
              <a:rPr lang="en-AU" dirty="0"/>
              <a:t>OfficeofIndigenousEngagement@csiro.au)</a:t>
            </a:r>
            <a:endParaRPr lang="en-AU" b="0" dirty="0">
              <a:solidFill>
                <a:srgbClr val="00A9CE"/>
              </a:solidFill>
              <a:effectLst/>
              <a:latin typeface="YAE54ehhlCI 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96215-5E4C-414D-A8DB-C38AA7CF7C2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25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53B88-585F-B2D1-8468-9870A31D8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9D3E64-27DA-495E-79F0-E16759312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0ECBEA-07C8-5E79-F751-C62429E48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26357-B7BF-09C1-3D27-486EF99C1D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456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8849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6203A-5FE2-2F3F-95C3-D7DFE7E43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D42752-2973-DCC6-ECB3-E9AAE480F2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22EC94-453E-2FE9-470E-017AC6252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78CEF-C106-D4AC-B459-A779206E6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9895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5080">
              <a:lnSpc>
                <a:spcPct val="104299"/>
              </a:lnSpc>
              <a:spcBef>
                <a:spcPts val="165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312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970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02F86-221E-4C49-1AB6-80835B835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F346B-52E1-E066-8267-A15FC0CEE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5030F7-B607-5BFE-9A4C-39F8D7F17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726B3-9891-53D5-5A29-06CA6D6AA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225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5602" userDrawn="1">
          <p15:clr>
            <a:srgbClr val="FBAE40"/>
          </p15:clr>
        </p15:guide>
        <p15:guide id="4" pos="1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24472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07835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5760640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5FEBB1-2FB4-404D-B517-C1502B593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450" y="4213438"/>
            <a:ext cx="2731182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3F3E07-2251-45C6-9608-F9B7BC275A58}"/>
              </a:ext>
            </a:extLst>
          </p:cNvPr>
          <p:cNvSpPr/>
          <p:nvPr userDrawn="1"/>
        </p:nvSpPr>
        <p:spPr>
          <a:xfrm>
            <a:off x="251520" y="4850173"/>
            <a:ext cx="518457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7209231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576064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26E1E94-9471-4672-BA14-8DD18A74F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450" y="4213438"/>
            <a:ext cx="2731182" cy="68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BBD1A7-F5C4-41D4-8812-4A43FA84033A}"/>
              </a:ext>
            </a:extLst>
          </p:cNvPr>
          <p:cNvSpPr/>
          <p:nvPr userDrawn="1"/>
        </p:nvSpPr>
        <p:spPr>
          <a:xfrm>
            <a:off x="251520" y="4850173"/>
            <a:ext cx="518457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6167468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E9AAB-FD72-2643-BFC4-B94B291F6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67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B9622D-F19E-432D-860A-326029CCE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3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8B3A7-6D79-4B41-84C1-E8DAF3E53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2C4274-80E7-4D13-B882-F2E3C65753AE}"/>
              </a:ext>
            </a:extLst>
          </p:cNvPr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07891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527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55916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81370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22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13308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97607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05885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10724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half horizontal image (about us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2767500"/>
            <a:ext cx="9143999" cy="23760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54370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51239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93398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39525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43955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385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9175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42093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1805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80831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6B03B6-C4D9-4B46-A461-4BD384CE3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523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8803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F8021B-8237-44DA-97CC-7AE087B0E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53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9523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FD9A8B-B204-4EC3-9CD2-BA2AD366E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48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309634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6C1F87-268D-4E82-9F10-8C710E20E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08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40152" y="582251"/>
            <a:ext cx="296148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9876AC-9600-4B4D-B446-34DCB05E2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41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58576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79627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63129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3046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1047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02242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04013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53849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065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7212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9523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0BF06-28AD-4AE0-B95F-477AF982B2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653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D40E9F-1680-46D9-A966-C00787EC8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80831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321481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631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19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60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69740"/>
            <a:ext cx="8640960" cy="6393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65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+ glo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510113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2A108-B854-40BC-AA72-4E9E7C74E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28AE86-1CD5-4E73-826D-CE2783C6A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2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293303-2843-4D52-97D9-AF77676C9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14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20DF2-0C7F-4A3B-9BAF-D692009CA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7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6908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153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3266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1180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7395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5482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8358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4247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3357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594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82742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306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4269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2872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58469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54D81D-7CFA-4E8D-924E-F049F52C1B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700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62FF1-8277-4CEC-A22F-7E8130E25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56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684076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85B6E-E88B-43F0-AF0F-FE873692A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32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684076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F943A-2EFE-4939-9416-AA45E8893D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41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A196B7-7271-40B8-B951-8FDD29916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8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7464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1248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875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48174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81558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84997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1944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63824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06384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84940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DC4BE-CEEE-431B-9F14-9C57722140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130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6984776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94113-D310-44FA-B463-B20C679AB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16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31894D-BB7F-4DA8-8D6C-C5A7A751E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11503A-192E-4575-80CF-A393277570CC}"/>
              </a:ext>
            </a:extLst>
          </p:cNvPr>
          <p:cNvSpPr/>
          <p:nvPr userDrawn="1"/>
        </p:nvSpPr>
        <p:spPr>
          <a:xfrm>
            <a:off x="251520" y="4711673"/>
            <a:ext cx="30243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2195934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3F349AB-7817-4CF8-9EFC-2CD503B2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B22E12-9556-46D6-9897-3CA8F81E5AF4}"/>
              </a:ext>
            </a:extLst>
          </p:cNvPr>
          <p:cNvSpPr/>
          <p:nvPr userDrawn="1"/>
        </p:nvSpPr>
        <p:spPr>
          <a:xfrm>
            <a:off x="251520" y="4711673"/>
            <a:ext cx="30243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222376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EE9FCB-7566-4817-BC3E-151216DAC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F65CF7-BE56-42AE-89A3-8632383904C9}"/>
              </a:ext>
            </a:extLst>
          </p:cNvPr>
          <p:cNvSpPr/>
          <p:nvPr userDrawn="1"/>
        </p:nvSpPr>
        <p:spPr>
          <a:xfrm>
            <a:off x="251520" y="4711673"/>
            <a:ext cx="30243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3513602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84798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78863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85501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15066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95822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07331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14072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032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8407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75922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32496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7384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00878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6900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E1FEB1-B064-4A02-9F41-042BA4A65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8E361E-CD87-443C-800B-4A44210D567D}"/>
              </a:ext>
            </a:extLst>
          </p:cNvPr>
          <p:cNvSpPr/>
          <p:nvPr userDrawn="1"/>
        </p:nvSpPr>
        <p:spPr>
          <a:xfrm>
            <a:off x="251520" y="4711673"/>
            <a:ext cx="3240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0984061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95896B-47EC-4FA1-B742-A753A240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CE8BE1-B123-4F39-B7B9-5731EE8B58DC}"/>
              </a:ext>
            </a:extLst>
          </p:cNvPr>
          <p:cNvSpPr/>
          <p:nvPr userDrawn="1"/>
        </p:nvSpPr>
        <p:spPr>
          <a:xfrm>
            <a:off x="251520" y="4711673"/>
            <a:ext cx="3240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5342523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576064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518457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387BE29-1632-4D81-AE78-54533B5FB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450" y="4213438"/>
            <a:ext cx="273118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9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576064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1CABD70-4867-48FD-AC0D-DCF015F1B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450" y="4213438"/>
            <a:ext cx="2731182" cy="68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D3FF37-CBD0-4006-BB03-019DB869F03D}"/>
              </a:ext>
            </a:extLst>
          </p:cNvPr>
          <p:cNvSpPr/>
          <p:nvPr userDrawn="1"/>
        </p:nvSpPr>
        <p:spPr>
          <a:xfrm>
            <a:off x="251520" y="4850173"/>
            <a:ext cx="518457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 dirty="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86475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19254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652120" y="470994"/>
            <a:ext cx="32495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 dirty="0">
                <a:solidFill>
                  <a:schemeClr val="bg1"/>
                </a:solidFill>
              </a:rPr>
              <a:t>Operated by CSIRO, Australia’s National Science Agency, </a:t>
            </a:r>
            <a:br>
              <a:rPr lang="en-AU" sz="1000" dirty="0">
                <a:solidFill>
                  <a:schemeClr val="bg1"/>
                </a:solidFill>
              </a:rPr>
            </a:br>
            <a:r>
              <a:rPr lang="en-AU" sz="1000" dirty="0">
                <a:solidFill>
                  <a:schemeClr val="bg1"/>
                </a:solidFill>
              </a:rPr>
              <a:t>on behalf of the nation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4E7955D-800C-4935-BA3F-A34E93CC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267494"/>
            <a:ext cx="273118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19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63922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47519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42754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19339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54104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88702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32117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51679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071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4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image" Target="../media/image5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124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51520" y="195486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818" r:id="rId3"/>
    <p:sldLayoutId id="2147483655" r:id="rId4"/>
    <p:sldLayoutId id="2147483704" r:id="rId5"/>
    <p:sldLayoutId id="2147483680" r:id="rId6"/>
    <p:sldLayoutId id="2147483679" r:id="rId7"/>
    <p:sldLayoutId id="2147483661" r:id="rId8"/>
    <p:sldLayoutId id="2147483702" r:id="rId9"/>
    <p:sldLayoutId id="2147483706" r:id="rId10"/>
    <p:sldLayoutId id="2147483698" r:id="rId11"/>
    <p:sldLayoutId id="2147483699" r:id="rId12"/>
    <p:sldLayoutId id="2147483663" r:id="rId13"/>
    <p:sldLayoutId id="2147483707" r:id="rId14"/>
    <p:sldLayoutId id="2147483664" r:id="rId15"/>
    <p:sldLayoutId id="2147483667" r:id="rId16"/>
    <p:sldLayoutId id="2147483665" r:id="rId17"/>
    <p:sldLayoutId id="2147483682" r:id="rId18"/>
    <p:sldLayoutId id="2147483681" r:id="rId1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479813" y="4561859"/>
            <a:ext cx="442169" cy="44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685" r:id="rId4"/>
    <p:sldLayoutId id="2147483705" r:id="rId5"/>
    <p:sldLayoutId id="2147483686" r:id="rId6"/>
    <p:sldLayoutId id="2147483687" r:id="rId7"/>
    <p:sldLayoutId id="2147483688" r:id="rId8"/>
    <p:sldLayoutId id="2147483689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7DD59A-4148-4107-89BD-9ACB60B45F7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95486"/>
            <a:ext cx="936488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3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B5D801-8BF9-4650-9BFF-FFF9F24B181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94" y="4561228"/>
            <a:ext cx="936488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9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F4E070-DE66-4ABC-A8F6-3559DD6EA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1519" y="195486"/>
            <a:ext cx="1768081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48BB93D-47BD-4299-AC60-ADD2BF55C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53901" y="4561228"/>
            <a:ext cx="1768081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4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99F6DE-9351-1240-AACA-18070547596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45070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827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46349F-4F50-4446-8BA9-4263776EBB9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58" y="4709569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2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02">
          <p15:clr>
            <a:srgbClr val="F26B43"/>
          </p15:clr>
        </p15:guide>
        <p15:guide id="2" orient="horz" pos="3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csiro.au/d/a/anusuriya-devaraju" TargetMode="External"/><Relationship Id="rId2" Type="http://schemas.openxmlformats.org/officeDocument/2006/relationships/hyperlink" Target="mailto:anusuriya.Devaraju@csiro.au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_5OVUXh5tq8?feature=oembed" TargetMode="External"/><Relationship Id="rId5" Type="http://schemas.openxmlformats.org/officeDocument/2006/relationships/hyperlink" Target="https://youtu.be/_5OVUXh5tq8?si=Dfu7BkqmJW35CVAp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scope.org.au/" TargetMode="External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21" Type="http://schemas.openxmlformats.org/officeDocument/2006/relationships/image" Target="../media/image33.png"/><Relationship Id="rId42" Type="http://schemas.openxmlformats.org/officeDocument/2006/relationships/image" Target="../media/image54.png"/><Relationship Id="rId47" Type="http://schemas.openxmlformats.org/officeDocument/2006/relationships/image" Target="../media/image59.png"/><Relationship Id="rId63" Type="http://schemas.openxmlformats.org/officeDocument/2006/relationships/image" Target="../media/image70.png"/><Relationship Id="rId68" Type="http://schemas.openxmlformats.org/officeDocument/2006/relationships/image" Target="../media/image75.png"/><Relationship Id="rId16" Type="http://schemas.openxmlformats.org/officeDocument/2006/relationships/image" Target="../media/image2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2.png"/><Relationship Id="rId45" Type="http://schemas.openxmlformats.org/officeDocument/2006/relationships/image" Target="../media/image57.png"/><Relationship Id="rId53" Type="http://schemas.microsoft.com/office/2007/relationships/hdphoto" Target="../media/hdphoto2.wdp"/><Relationship Id="rId58" Type="http://schemas.microsoft.com/office/2007/relationships/hdphoto" Target="../media/hdphoto4.wdp"/><Relationship Id="rId66" Type="http://schemas.openxmlformats.org/officeDocument/2006/relationships/image" Target="../media/image73.png"/><Relationship Id="rId74" Type="http://schemas.openxmlformats.org/officeDocument/2006/relationships/image" Target="../media/image80.png"/><Relationship Id="rId5" Type="http://schemas.openxmlformats.org/officeDocument/2006/relationships/image" Target="../media/image17.png"/><Relationship Id="rId61" Type="http://schemas.microsoft.com/office/2007/relationships/hdphoto" Target="../media/hdphoto5.wdp"/><Relationship Id="rId19" Type="http://schemas.openxmlformats.org/officeDocument/2006/relationships/image" Target="../media/image3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43" Type="http://schemas.openxmlformats.org/officeDocument/2006/relationships/image" Target="../media/image55.png"/><Relationship Id="rId48" Type="http://schemas.openxmlformats.org/officeDocument/2006/relationships/image" Target="../media/image60.png"/><Relationship Id="rId56" Type="http://schemas.openxmlformats.org/officeDocument/2006/relationships/image" Target="../media/image65.png"/><Relationship Id="rId64" Type="http://schemas.openxmlformats.org/officeDocument/2006/relationships/image" Target="../media/image71.png"/><Relationship Id="rId69" Type="http://schemas.microsoft.com/office/2007/relationships/hdphoto" Target="../media/hdphoto6.wdp"/><Relationship Id="rId77" Type="http://schemas.openxmlformats.org/officeDocument/2006/relationships/image" Target="../media/image83.png"/><Relationship Id="rId8" Type="http://schemas.openxmlformats.org/officeDocument/2006/relationships/image" Target="../media/image20.png"/><Relationship Id="rId51" Type="http://schemas.openxmlformats.org/officeDocument/2006/relationships/image" Target="../media/image62.png"/><Relationship Id="rId72" Type="http://schemas.openxmlformats.org/officeDocument/2006/relationships/image" Target="../media/image78.png"/><Relationship Id="rId3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46" Type="http://schemas.openxmlformats.org/officeDocument/2006/relationships/image" Target="../media/image58.png"/><Relationship Id="rId59" Type="http://schemas.openxmlformats.org/officeDocument/2006/relationships/image" Target="../media/image67.png"/><Relationship Id="rId67" Type="http://schemas.openxmlformats.org/officeDocument/2006/relationships/image" Target="../media/image74.png"/><Relationship Id="rId20" Type="http://schemas.openxmlformats.org/officeDocument/2006/relationships/image" Target="../media/image32.png"/><Relationship Id="rId41" Type="http://schemas.openxmlformats.org/officeDocument/2006/relationships/image" Target="../media/image53.png"/><Relationship Id="rId54" Type="http://schemas.openxmlformats.org/officeDocument/2006/relationships/image" Target="../media/image64.png"/><Relationship Id="rId62" Type="http://schemas.openxmlformats.org/officeDocument/2006/relationships/image" Target="../media/image69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49" Type="http://schemas.openxmlformats.org/officeDocument/2006/relationships/image" Target="../media/image61.png"/><Relationship Id="rId57" Type="http://schemas.openxmlformats.org/officeDocument/2006/relationships/image" Target="../media/image66.png"/><Relationship Id="rId10" Type="http://schemas.openxmlformats.org/officeDocument/2006/relationships/image" Target="../media/image22.png"/><Relationship Id="rId31" Type="http://schemas.openxmlformats.org/officeDocument/2006/relationships/image" Target="../media/image43.png"/><Relationship Id="rId44" Type="http://schemas.openxmlformats.org/officeDocument/2006/relationships/image" Target="../media/image56.png"/><Relationship Id="rId52" Type="http://schemas.openxmlformats.org/officeDocument/2006/relationships/image" Target="../media/image63.png"/><Relationship Id="rId60" Type="http://schemas.openxmlformats.org/officeDocument/2006/relationships/image" Target="../media/image68.png"/><Relationship Id="rId65" Type="http://schemas.openxmlformats.org/officeDocument/2006/relationships/image" Target="../media/image72.png"/><Relationship Id="rId73" Type="http://schemas.openxmlformats.org/officeDocument/2006/relationships/image" Target="../media/image79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9" Type="http://schemas.openxmlformats.org/officeDocument/2006/relationships/image" Target="../media/image51.png"/><Relationship Id="rId34" Type="http://schemas.openxmlformats.org/officeDocument/2006/relationships/image" Target="../media/image46.png"/><Relationship Id="rId50" Type="http://schemas.microsoft.com/office/2007/relationships/hdphoto" Target="../media/hdphoto1.wdp"/><Relationship Id="rId55" Type="http://schemas.microsoft.com/office/2007/relationships/hdphoto" Target="../media/hdphoto3.wdp"/><Relationship Id="rId76" Type="http://schemas.openxmlformats.org/officeDocument/2006/relationships/image" Target="../media/image82.jpeg"/><Relationship Id="rId7" Type="http://schemas.openxmlformats.org/officeDocument/2006/relationships/image" Target="../media/image19.png"/><Relationship Id="rId71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www.auscope.org.au/program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8" y="2869905"/>
            <a:ext cx="6024820" cy="713293"/>
          </a:xfrm>
        </p:spPr>
        <p:txBody>
          <a:bodyPr>
            <a:noAutofit/>
          </a:bodyPr>
          <a:lstStyle/>
          <a:p>
            <a:r>
              <a:rPr lang="en-AU" sz="2600" dirty="0"/>
              <a:t>Innovation Beneath the Surface – With </a:t>
            </a:r>
            <a:r>
              <a:rPr lang="en-AU" sz="2600" dirty="0" err="1"/>
              <a:t>AuScope’s</a:t>
            </a:r>
            <a:r>
              <a:rPr lang="en-AU" sz="2600" dirty="0"/>
              <a:t> Downward Looking Telescope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E87A691-810B-32F7-3650-F6BBE573F7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" b="6007"/>
          <a:stretch/>
        </p:blipFill>
        <p:spPr/>
      </p:pic>
      <p:sp>
        <p:nvSpPr>
          <p:cNvPr id="14" name="Footer Placeholder 2"/>
          <p:cNvSpPr txBox="1">
            <a:spLocks/>
          </p:cNvSpPr>
          <p:nvPr/>
        </p:nvSpPr>
        <p:spPr bwMode="auto">
          <a:xfrm>
            <a:off x="256038" y="4030657"/>
            <a:ext cx="36004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400" dirty="0">
                <a:latin typeface="Calibri" pitchFamily="34" charset="0"/>
              </a:rPr>
              <a:t>On Behalf of the AuScope team:</a:t>
            </a:r>
          </a:p>
          <a:p>
            <a:r>
              <a:rPr lang="en-AU" sz="1400" b="1" dirty="0">
                <a:latin typeface="Calibri" pitchFamily="34" charset="0"/>
              </a:rPr>
              <a:t>Dr. Anusuriya Devaraju</a:t>
            </a:r>
          </a:p>
          <a:p>
            <a:r>
              <a:rPr lang="en-AU" sz="1400" b="1" dirty="0">
                <a:latin typeface="Calibri" pitchFamily="34" charset="0"/>
              </a:rPr>
              <a:t>Data Architect, CSIRO Mineral Resources</a:t>
            </a:r>
            <a:endParaRPr lang="en-US" sz="1400" b="1" dirty="0">
              <a:latin typeface="Calibri" pitchFamily="34" charset="0"/>
            </a:endParaRPr>
          </a:p>
        </p:txBody>
      </p:sp>
      <p:pic>
        <p:nvPicPr>
          <p:cNvPr id="1026" name="Picture 2" descr="AuScope">
            <a:extLst>
              <a:ext uri="{FF2B5EF4-FFF2-40B4-BE49-F238E27FC236}">
                <a16:creationId xmlns:a16="http://schemas.microsoft.com/office/drawing/2014/main" id="{A724425C-16BA-58C7-7C91-3B619F06B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62655"/>
            <a:ext cx="2018324" cy="4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0C66AA87-D6EB-1233-6A77-525A7D7BA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0" t="21781" r="20383" b="20609"/>
          <a:stretch>
            <a:fillRect/>
          </a:stretch>
        </p:blipFill>
        <p:spPr>
          <a:xfrm>
            <a:off x="6421360" y="3528631"/>
            <a:ext cx="2557925" cy="552398"/>
          </a:xfrm>
          <a:prstGeom prst="rect">
            <a:avLst/>
          </a:prstGeom>
        </p:spPr>
      </p:pic>
      <p:pic>
        <p:nvPicPr>
          <p:cNvPr id="8" name="Picture 7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1193D81A-2DFF-0EA5-7DE8-23CA9BA04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7" r="63538" b="14471"/>
          <a:stretch>
            <a:fillRect/>
          </a:stretch>
        </p:blipFill>
        <p:spPr>
          <a:xfrm>
            <a:off x="6583675" y="2891147"/>
            <a:ext cx="2233294" cy="6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63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ctrTitle"/>
          </p:nvPr>
        </p:nvSpPr>
        <p:spPr>
          <a:xfrm>
            <a:off x="251520" y="2717147"/>
            <a:ext cx="7930032" cy="648072"/>
          </a:xfrm>
        </p:spPr>
        <p:txBody>
          <a:bodyPr anchor="b">
            <a:normAutofit/>
          </a:bodyPr>
          <a:lstStyle/>
          <a:p>
            <a:pPr eaLnBrk="1" hangingPunct="1">
              <a:spcAft>
                <a:spcPct val="0"/>
              </a:spcAft>
            </a:pPr>
            <a:r>
              <a:rPr lang="en-US" b="1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A39D2-7669-467C-8401-0E277B33A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3579862"/>
            <a:ext cx="7200800" cy="790708"/>
          </a:xfrm>
        </p:spPr>
        <p:txBody>
          <a:bodyPr>
            <a:normAutofit fontScale="70000" lnSpcReduction="20000"/>
          </a:bodyPr>
          <a:lstStyle/>
          <a:p>
            <a:r>
              <a:rPr lang="en-US" sz="1900" dirty="0">
                <a:solidFill>
                  <a:schemeClr val="tx1"/>
                </a:solidFill>
              </a:rPr>
              <a:t>CSIRO Mineral Resources</a:t>
            </a:r>
          </a:p>
          <a:p>
            <a:r>
              <a:rPr lang="en-US" sz="1900" dirty="0">
                <a:solidFill>
                  <a:schemeClr val="tx1"/>
                </a:solidFill>
              </a:rPr>
              <a:t>Dr. Anusuriya Devaraju</a:t>
            </a:r>
          </a:p>
          <a:p>
            <a:r>
              <a:rPr lang="en-US" sz="19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anusuriya.devaraju@csiro.au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</a:p>
          <a:p>
            <a:r>
              <a:rPr lang="en-US" sz="19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https://people.csiro.au/d/a/anusuriya-devaraju</a:t>
            </a:r>
            <a:r>
              <a:rPr lang="en-US" sz="1900" dirty="0">
                <a:solidFill>
                  <a:schemeClr val="tx1"/>
                </a:solidFill>
              </a:rPr>
              <a:t>  </a:t>
            </a:r>
          </a:p>
          <a:p>
            <a:endParaRPr lang="en-US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7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D057D-0E65-DFFA-BA47-4C83C95880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2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F3D01-5742-4D39-91FA-A6B4898DF9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7971" y="1059582"/>
            <a:ext cx="3816350" cy="266429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AU" sz="2600" dirty="0"/>
              <a:t>I would like to begin by acknowledging the Traditional Owners of the land/s that we’re meeting on today, and pay my respect to their Elders past and present.</a:t>
            </a:r>
          </a:p>
        </p:txBody>
      </p:sp>
      <p:pic>
        <p:nvPicPr>
          <p:cNvPr id="15" name="Picture Placeholder 14" descr="A drawing of a sun&#10;&#10;Description automatically generated">
            <a:extLst>
              <a:ext uri="{FF2B5EF4-FFF2-40B4-BE49-F238E27FC236}">
                <a16:creationId xmlns:a16="http://schemas.microsoft.com/office/drawing/2014/main" id="{C1E2550F-E2C7-B748-9413-9FE19B8D71B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0" t="-5812" r="-787" b="-5930"/>
          <a:stretch/>
        </p:blipFill>
        <p:spPr>
          <a:xfrm>
            <a:off x="4355976" y="0"/>
            <a:ext cx="4788023" cy="5143500"/>
          </a:xfrm>
          <a:solidFill>
            <a:schemeClr val="accent2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69493A-44BD-6D88-5D36-DE0406394FEC}"/>
              </a:ext>
            </a:extLst>
          </p:cNvPr>
          <p:cNvSpPr txBox="1"/>
          <p:nvPr/>
        </p:nvSpPr>
        <p:spPr>
          <a:xfrm>
            <a:off x="397971" y="4443958"/>
            <a:ext cx="3094937" cy="2492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A9C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‘Eternal Wisdom, Infinite Innovation’ </a:t>
            </a:r>
            <a:b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A9C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A9C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artwork by Rachael Sarra, working with </a:t>
            </a:r>
            <a:r>
              <a:rPr kumimoji="0" lang="en-A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A9C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Gilimbaa</a:t>
            </a: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00A9C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F48511-B8EA-3326-5F4A-B12E5747AB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970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39407-8BDA-8CF1-BE11-052B780BF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>
            <a:extLst>
              <a:ext uri="{FF2B5EF4-FFF2-40B4-BE49-F238E27FC236}">
                <a16:creationId xmlns:a16="http://schemas.microsoft.com/office/drawing/2014/main" id="{AB65E68C-9CA3-7D78-294D-56B6553A3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Discover AuScope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658FFC-D260-5872-2284-1B230CDC80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7A25B4-C639-460A-0D9F-32FD2E6C62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3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4" name="Online Media 3" descr="AuScope — Building Australia's Downward Looking Telescope">
            <a:hlinkClick r:id="" action="ppaction://media"/>
            <a:extLst>
              <a:ext uri="{FF2B5EF4-FFF2-40B4-BE49-F238E27FC236}">
                <a16:creationId xmlns:a16="http://schemas.microsoft.com/office/drawing/2014/main" id="{2CEF45AE-3D5E-2AA1-5CDD-1A2877D10D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1370" y="773612"/>
            <a:ext cx="7524937" cy="36819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32471C-7B1A-01F9-CB9B-6BE290851F32}"/>
              </a:ext>
            </a:extLst>
          </p:cNvPr>
          <p:cNvSpPr txBox="1"/>
          <p:nvPr/>
        </p:nvSpPr>
        <p:spPr>
          <a:xfrm>
            <a:off x="575367" y="4467487"/>
            <a:ext cx="7524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Source: AuScope – Building Australia’s Downward Looking Telescope, </a:t>
            </a:r>
            <a:r>
              <a:rPr lang="en-US" sz="1100" dirty="0">
                <a:hlinkClick r:id="rId5"/>
              </a:rPr>
              <a:t>https://youtu.be/_5OVUXh5tq8?si=Dfu7BkqmJW35CVAp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783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51522" y="877641"/>
            <a:ext cx="8640958" cy="3854350"/>
          </a:xfrm>
        </p:spPr>
        <p:txBody>
          <a:bodyPr>
            <a:normAutofit/>
          </a:bodyPr>
          <a:lstStyle/>
          <a:p>
            <a:r>
              <a:rPr lang="en-AU" sz="2000" dirty="0"/>
              <a:t>Australia’s leading research infrastructure provider </a:t>
            </a:r>
          </a:p>
          <a:p>
            <a:r>
              <a:rPr lang="en-AU" sz="2000" dirty="0"/>
              <a:t>Operating since 2007, funded by the Australian Government via the National Collaborative Research Infrastructure Strategy (NCRIS).</a:t>
            </a:r>
          </a:p>
          <a:p>
            <a:r>
              <a:rPr lang="en-AU" sz="2000" dirty="0"/>
              <a:t>Deliver instruments, services, data, analytics and expertise for tackling </a:t>
            </a:r>
            <a:r>
              <a:rPr lang="en-GB" sz="2000" dirty="0"/>
              <a:t>national geoscience challenges: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AU" sz="2000" dirty="0"/>
              <a:t>More about AuScope - </a:t>
            </a:r>
            <a:r>
              <a:rPr lang="en-AU" sz="2000" dirty="0">
                <a:hlinkClick r:id="rId3"/>
              </a:rPr>
              <a:t>https://www.auscope.org.au/</a:t>
            </a:r>
            <a:endParaRPr lang="en-AU" sz="2000" dirty="0"/>
          </a:p>
          <a:p>
            <a:pPr marL="216000" lvl="1" indent="0">
              <a:buNone/>
            </a:pPr>
            <a:endParaRPr lang="en-AU" dirty="0"/>
          </a:p>
          <a:p>
            <a:pPr marL="216000" lvl="1" indent="0">
              <a:buNone/>
            </a:pPr>
            <a:endParaRPr lang="en-AU" dirty="0"/>
          </a:p>
          <a:p>
            <a:pPr marL="216000" lvl="1" indent="0">
              <a:buNone/>
            </a:pPr>
            <a:endParaRPr lang="en-AU" dirty="0"/>
          </a:p>
          <a:p>
            <a:pPr marL="216000" lvl="1" indent="0">
              <a:buNone/>
            </a:pPr>
            <a:endParaRPr lang="en-AU" dirty="0"/>
          </a:p>
          <a:p>
            <a:pPr marL="216000" lvl="1" indent="0">
              <a:buNone/>
            </a:pPr>
            <a:endParaRPr lang="en-GB" dirty="0"/>
          </a:p>
          <a:p>
            <a:endParaRPr lang="en-AU" sz="1900" dirty="0"/>
          </a:p>
        </p:txBody>
      </p:sp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AA4A71-F10B-02FA-6ECA-61C3F34FE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DB5C17-FA7E-DF7F-B793-0EFCB05F0B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/>
              <a:t>  |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98DEAA-B79F-7B53-020A-EC671C5AB4F5}"/>
              </a:ext>
            </a:extLst>
          </p:cNvPr>
          <p:cNvGrpSpPr/>
          <p:nvPr/>
        </p:nvGrpSpPr>
        <p:grpSpPr>
          <a:xfrm>
            <a:off x="1125776" y="2591730"/>
            <a:ext cx="6266893" cy="1550094"/>
            <a:chOff x="663314" y="2715766"/>
            <a:chExt cx="6266893" cy="155009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3D1A721-BCF2-B1EA-3F6A-8FEB1016DB0F}"/>
                </a:ext>
              </a:extLst>
            </p:cNvPr>
            <p:cNvGrpSpPr/>
            <p:nvPr/>
          </p:nvGrpSpPr>
          <p:grpSpPr>
            <a:xfrm>
              <a:off x="683568" y="2715766"/>
              <a:ext cx="6246639" cy="1204485"/>
              <a:chOff x="438576" y="2499741"/>
              <a:chExt cx="6246639" cy="1204485"/>
            </a:xfrm>
          </p:grpSpPr>
          <p:pic>
            <p:nvPicPr>
              <p:cNvPr id="10" name="object 9">
                <a:extLst>
                  <a:ext uri="{FF2B5EF4-FFF2-40B4-BE49-F238E27FC236}">
                    <a16:creationId xmlns:a16="http://schemas.microsoft.com/office/drawing/2014/main" id="{0717ECEC-EE2D-89F0-DB91-1B6D908FD68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8576" y="2499742"/>
                <a:ext cx="1333578" cy="1171343"/>
              </a:xfrm>
              <a:prstGeom prst="rect">
                <a:avLst/>
              </a:prstGeom>
            </p:spPr>
          </p:pic>
          <p:pic>
            <p:nvPicPr>
              <p:cNvPr id="11" name="object 10">
                <a:extLst>
                  <a:ext uri="{FF2B5EF4-FFF2-40B4-BE49-F238E27FC236}">
                    <a16:creationId xmlns:a16="http://schemas.microsoft.com/office/drawing/2014/main" id="{53D9297A-5B6D-5A84-3FDE-CE985E95B0B1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735238" y="2504334"/>
                <a:ext cx="1333578" cy="1171343"/>
              </a:xfrm>
              <a:prstGeom prst="rect">
                <a:avLst/>
              </a:prstGeom>
            </p:spPr>
          </p:pic>
          <p:pic>
            <p:nvPicPr>
              <p:cNvPr id="12" name="object 11">
                <a:extLst>
                  <a:ext uri="{FF2B5EF4-FFF2-40B4-BE49-F238E27FC236}">
                    <a16:creationId xmlns:a16="http://schemas.microsoft.com/office/drawing/2014/main" id="{778CECC5-6E9E-0032-DCCD-7977743921BF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051720" y="2499741"/>
                <a:ext cx="1333578" cy="1171343"/>
              </a:xfrm>
              <a:prstGeom prst="rect">
                <a:avLst/>
              </a:prstGeom>
            </p:spPr>
          </p:pic>
          <p:pic>
            <p:nvPicPr>
              <p:cNvPr id="13" name="object 12">
                <a:extLst>
                  <a:ext uri="{FF2B5EF4-FFF2-40B4-BE49-F238E27FC236}">
                    <a16:creationId xmlns:a16="http://schemas.microsoft.com/office/drawing/2014/main" id="{446A8DF7-DA28-EF0E-086B-659E7A1D71D7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351637" y="2532883"/>
                <a:ext cx="1333578" cy="1171343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E9EB41-3A25-7F7C-3274-D6C9E09512D1}"/>
                </a:ext>
              </a:extLst>
            </p:cNvPr>
            <p:cNvSpPr txBox="1"/>
            <p:nvPr/>
          </p:nvSpPr>
          <p:spPr>
            <a:xfrm>
              <a:off x="663314" y="3933520"/>
              <a:ext cx="1353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A9CE"/>
                  </a:solidFill>
                </a:rPr>
                <a:t>Food and Water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8A1A76-FEF5-337C-6BA9-08F0E0AC13BB}"/>
                </a:ext>
              </a:extLst>
            </p:cNvPr>
            <p:cNvSpPr txBox="1"/>
            <p:nvPr/>
          </p:nvSpPr>
          <p:spPr>
            <a:xfrm>
              <a:off x="2296712" y="3933520"/>
              <a:ext cx="13335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A9CE"/>
                  </a:solidFill>
                </a:rPr>
                <a:t>Minerals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669494-CA79-C060-2A88-4191A48B780E}"/>
                </a:ext>
              </a:extLst>
            </p:cNvPr>
            <p:cNvSpPr txBox="1"/>
            <p:nvPr/>
          </p:nvSpPr>
          <p:spPr>
            <a:xfrm>
              <a:off x="3980230" y="3933520"/>
              <a:ext cx="13335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A9CE"/>
                  </a:solidFill>
                </a:rPr>
                <a:t>Energy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77E4E7-1591-A972-1BBF-93BECF0B4130}"/>
                </a:ext>
              </a:extLst>
            </p:cNvPr>
            <p:cNvSpPr txBox="1"/>
            <p:nvPr/>
          </p:nvSpPr>
          <p:spPr>
            <a:xfrm>
              <a:off x="5596629" y="3958083"/>
              <a:ext cx="13335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A9CE"/>
                  </a:solidFill>
                </a:rPr>
                <a:t>Geohazards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373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717F-4F1E-8F4F-B5DE-620E82328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C82AA-1701-C9B2-0C6E-995F435C45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DE743DA-CEB8-A0B4-66CE-69B652D62C91}"/>
              </a:ext>
            </a:extLst>
          </p:cNvPr>
          <p:cNvSpPr txBox="1">
            <a:spLocks/>
          </p:cNvSpPr>
          <p:nvPr/>
        </p:nvSpPr>
        <p:spPr>
          <a:xfrm>
            <a:off x="119528" y="-47391"/>
            <a:ext cx="8640960" cy="3583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tx1"/>
                </a:solidFill>
              </a:rPr>
              <a:t>Partners and Collaborators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A5F862-E64B-F22D-D428-81F25B7BCC65}"/>
              </a:ext>
            </a:extLst>
          </p:cNvPr>
          <p:cNvGrpSpPr/>
          <p:nvPr/>
        </p:nvGrpSpPr>
        <p:grpSpPr>
          <a:xfrm>
            <a:off x="466579" y="483518"/>
            <a:ext cx="7777830" cy="4394732"/>
            <a:chOff x="2230298" y="1256505"/>
            <a:chExt cx="15643840" cy="8931028"/>
          </a:xfrm>
        </p:grpSpPr>
        <p:grpSp>
          <p:nvGrpSpPr>
            <p:cNvPr id="14" name="object 3">
              <a:extLst>
                <a:ext uri="{FF2B5EF4-FFF2-40B4-BE49-F238E27FC236}">
                  <a16:creationId xmlns:a16="http://schemas.microsoft.com/office/drawing/2014/main" id="{74B80CF2-EB39-040B-A5E9-814691DFD06E}"/>
                </a:ext>
              </a:extLst>
            </p:cNvPr>
            <p:cNvGrpSpPr/>
            <p:nvPr userDrawn="1"/>
          </p:nvGrpSpPr>
          <p:grpSpPr>
            <a:xfrm>
              <a:off x="2230298" y="1256505"/>
              <a:ext cx="15643840" cy="8931028"/>
              <a:chOff x="2230298" y="1256505"/>
              <a:chExt cx="15643840" cy="8931028"/>
            </a:xfrm>
          </p:grpSpPr>
          <p:pic>
            <p:nvPicPr>
              <p:cNvPr id="22" name="object 4">
                <a:extLst>
                  <a:ext uri="{FF2B5EF4-FFF2-40B4-BE49-F238E27FC236}">
                    <a16:creationId xmlns:a16="http://schemas.microsoft.com/office/drawing/2014/main" id="{CD32893A-F3DD-99F3-3A1F-B148BE66ED3C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254604" y="1256505"/>
                <a:ext cx="9176055" cy="8795543"/>
              </a:xfrm>
              <a:prstGeom prst="rect">
                <a:avLst/>
              </a:prstGeom>
            </p:spPr>
          </p:pic>
          <p:pic>
            <p:nvPicPr>
              <p:cNvPr id="23" name="object 5">
                <a:extLst>
                  <a:ext uri="{FF2B5EF4-FFF2-40B4-BE49-F238E27FC236}">
                    <a16:creationId xmlns:a16="http://schemas.microsoft.com/office/drawing/2014/main" id="{2B0D8AA8-A82A-EC1C-E1B9-27ADF04944E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54604" y="1434381"/>
                <a:ext cx="9176055" cy="7480300"/>
              </a:xfrm>
              <a:prstGeom prst="rect">
                <a:avLst/>
              </a:prstGeom>
            </p:spPr>
          </p:pic>
          <p:pic>
            <p:nvPicPr>
              <p:cNvPr id="24" name="object 6">
                <a:extLst>
                  <a:ext uri="{FF2B5EF4-FFF2-40B4-BE49-F238E27FC236}">
                    <a16:creationId xmlns:a16="http://schemas.microsoft.com/office/drawing/2014/main" id="{8052C859-BAF3-4722-BD08-ED165BAAB571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439472" y="7987581"/>
                <a:ext cx="351842" cy="139699"/>
              </a:xfrm>
              <a:prstGeom prst="rect">
                <a:avLst/>
              </a:prstGeom>
            </p:spPr>
          </p:pic>
          <p:pic>
            <p:nvPicPr>
              <p:cNvPr id="25" name="object 7">
                <a:extLst>
                  <a:ext uri="{FF2B5EF4-FFF2-40B4-BE49-F238E27FC236}">
                    <a16:creationId xmlns:a16="http://schemas.microsoft.com/office/drawing/2014/main" id="{7095A07F-5ABC-8861-662E-1BC4E3E34A66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62047" y="7911381"/>
                <a:ext cx="8156" cy="12700"/>
              </a:xfrm>
              <a:prstGeom prst="rect">
                <a:avLst/>
              </a:prstGeom>
            </p:spPr>
          </p:pic>
          <p:pic>
            <p:nvPicPr>
              <p:cNvPr id="26" name="object 8">
                <a:extLst>
                  <a:ext uri="{FF2B5EF4-FFF2-40B4-BE49-F238E27FC236}">
                    <a16:creationId xmlns:a16="http://schemas.microsoft.com/office/drawing/2014/main" id="{501A6394-AE91-EF69-4D9E-1DD6AD39639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436436" y="7873281"/>
                <a:ext cx="6450" cy="12700"/>
              </a:xfrm>
              <a:prstGeom prst="rect">
                <a:avLst/>
              </a:prstGeom>
            </p:spPr>
          </p:pic>
          <p:pic>
            <p:nvPicPr>
              <p:cNvPr id="27" name="object 9">
                <a:extLst>
                  <a:ext uri="{FF2B5EF4-FFF2-40B4-BE49-F238E27FC236}">
                    <a16:creationId xmlns:a16="http://schemas.microsoft.com/office/drawing/2014/main" id="{D1179220-041B-D75C-09B4-8DCA53FC4AE0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361045" y="7822481"/>
                <a:ext cx="24114" cy="38100"/>
              </a:xfrm>
              <a:prstGeom prst="rect">
                <a:avLst/>
              </a:prstGeom>
            </p:spPr>
          </p:pic>
          <p:pic>
            <p:nvPicPr>
              <p:cNvPr id="28" name="object 10">
                <a:extLst>
                  <a:ext uri="{FF2B5EF4-FFF2-40B4-BE49-F238E27FC236}">
                    <a16:creationId xmlns:a16="http://schemas.microsoft.com/office/drawing/2014/main" id="{15F2AD65-2E07-FE05-B557-D4C21C4AE0F1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0645812" y="7695481"/>
                <a:ext cx="7612" cy="25400"/>
              </a:xfrm>
              <a:prstGeom prst="rect">
                <a:avLst/>
              </a:prstGeom>
            </p:spPr>
          </p:pic>
          <p:pic>
            <p:nvPicPr>
              <p:cNvPr id="29" name="object 11">
                <a:extLst>
                  <a:ext uri="{FF2B5EF4-FFF2-40B4-BE49-F238E27FC236}">
                    <a16:creationId xmlns:a16="http://schemas.microsoft.com/office/drawing/2014/main" id="{CFD4751F-CD2E-0F7E-1F1A-2DAACB7DFE8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027086" y="7504981"/>
                <a:ext cx="18083" cy="25400"/>
              </a:xfrm>
              <a:prstGeom prst="rect">
                <a:avLst/>
              </a:prstGeom>
            </p:spPr>
          </p:pic>
          <p:pic>
            <p:nvPicPr>
              <p:cNvPr id="30" name="object 12">
                <a:extLst>
                  <a:ext uri="{FF2B5EF4-FFF2-40B4-BE49-F238E27FC236}">
                    <a16:creationId xmlns:a16="http://schemas.microsoft.com/office/drawing/2014/main" id="{548CAAB9-D9CB-B785-CDD6-BD55CC899D91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871234" y="7149381"/>
                <a:ext cx="6879" cy="25400"/>
              </a:xfrm>
              <a:prstGeom prst="rect">
                <a:avLst/>
              </a:prstGeom>
            </p:spPr>
          </p:pic>
          <p:pic>
            <p:nvPicPr>
              <p:cNvPr id="31" name="object 13">
                <a:extLst>
                  <a:ext uri="{FF2B5EF4-FFF2-40B4-BE49-F238E27FC236}">
                    <a16:creationId xmlns:a16="http://schemas.microsoft.com/office/drawing/2014/main" id="{17894036-BE3E-6C5B-7934-E2D3066F7A04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430881" y="6184181"/>
                <a:ext cx="11779" cy="12700"/>
              </a:xfrm>
              <a:prstGeom prst="rect">
                <a:avLst/>
              </a:prstGeom>
            </p:spPr>
          </p:pic>
          <p:pic>
            <p:nvPicPr>
              <p:cNvPr id="32" name="object 14">
                <a:extLst>
                  <a:ext uri="{FF2B5EF4-FFF2-40B4-BE49-F238E27FC236}">
                    <a16:creationId xmlns:a16="http://schemas.microsoft.com/office/drawing/2014/main" id="{C2F7FAD3-601F-91DD-7D12-441E860BAE18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366873" y="5409481"/>
                <a:ext cx="78908" cy="190500"/>
              </a:xfrm>
              <a:prstGeom prst="rect">
                <a:avLst/>
              </a:prstGeom>
            </p:spPr>
          </p:pic>
          <p:pic>
            <p:nvPicPr>
              <p:cNvPr id="33" name="object 15">
                <a:extLst>
                  <a:ext uri="{FF2B5EF4-FFF2-40B4-BE49-F238E27FC236}">
                    <a16:creationId xmlns:a16="http://schemas.microsoft.com/office/drawing/2014/main" id="{A9B7D7AB-9F66-41A4-535B-2DC1FDE4B584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283922" y="5218981"/>
                <a:ext cx="23569" cy="139700"/>
              </a:xfrm>
              <a:prstGeom prst="rect">
                <a:avLst/>
              </a:prstGeom>
            </p:spPr>
          </p:pic>
          <p:pic>
            <p:nvPicPr>
              <p:cNvPr id="34" name="object 16">
                <a:extLst>
                  <a:ext uri="{FF2B5EF4-FFF2-40B4-BE49-F238E27FC236}">
                    <a16:creationId xmlns:a16="http://schemas.microsoft.com/office/drawing/2014/main" id="{61AAC94B-AC78-C37D-6C8B-8431353D7BD0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3676745" y="4393481"/>
                <a:ext cx="13999" cy="50800"/>
              </a:xfrm>
              <a:prstGeom prst="rect">
                <a:avLst/>
              </a:prstGeom>
            </p:spPr>
          </p:pic>
          <p:pic>
            <p:nvPicPr>
              <p:cNvPr id="35" name="object 17">
                <a:extLst>
                  <a:ext uri="{FF2B5EF4-FFF2-40B4-BE49-F238E27FC236}">
                    <a16:creationId xmlns:a16="http://schemas.microsoft.com/office/drawing/2014/main" id="{F7BAAD75-AE87-6BA8-FA71-E13CB63143A8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3770125" y="4279181"/>
                <a:ext cx="26564" cy="38100"/>
              </a:xfrm>
              <a:prstGeom prst="rect">
                <a:avLst/>
              </a:prstGeom>
            </p:spPr>
          </p:pic>
          <p:pic>
            <p:nvPicPr>
              <p:cNvPr id="36" name="object 18">
                <a:extLst>
                  <a:ext uri="{FF2B5EF4-FFF2-40B4-BE49-F238E27FC236}">
                    <a16:creationId xmlns:a16="http://schemas.microsoft.com/office/drawing/2014/main" id="{95874966-C6C8-49FB-A495-80F60DCDE3FC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5787760" y="4139481"/>
                <a:ext cx="39642" cy="50800"/>
              </a:xfrm>
              <a:prstGeom prst="rect">
                <a:avLst/>
              </a:prstGeom>
            </p:spPr>
          </p:pic>
          <p:pic>
            <p:nvPicPr>
              <p:cNvPr id="37" name="object 19">
                <a:extLst>
                  <a:ext uri="{FF2B5EF4-FFF2-40B4-BE49-F238E27FC236}">
                    <a16:creationId xmlns:a16="http://schemas.microsoft.com/office/drawing/2014/main" id="{94F26D3F-3342-2100-83F8-759E608D2BE4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3476081" y="3872781"/>
                <a:ext cx="49370" cy="127000"/>
              </a:xfrm>
              <a:prstGeom prst="rect">
                <a:avLst/>
              </a:prstGeom>
            </p:spPr>
          </p:pic>
          <p:pic>
            <p:nvPicPr>
              <p:cNvPr id="38" name="object 20">
                <a:extLst>
                  <a:ext uri="{FF2B5EF4-FFF2-40B4-BE49-F238E27FC236}">
                    <a16:creationId xmlns:a16="http://schemas.microsoft.com/office/drawing/2014/main" id="{81577F91-4AD4-5223-2ED4-1D06CF304FFC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2961510" y="3517181"/>
                <a:ext cx="26271" cy="25400"/>
              </a:xfrm>
              <a:prstGeom prst="rect">
                <a:avLst/>
              </a:prstGeom>
            </p:spPr>
          </p:pic>
          <p:pic>
            <p:nvPicPr>
              <p:cNvPr id="39" name="object 21">
                <a:extLst>
                  <a:ext uri="{FF2B5EF4-FFF2-40B4-BE49-F238E27FC236}">
                    <a16:creationId xmlns:a16="http://schemas.microsoft.com/office/drawing/2014/main" id="{991CCFF1-CF69-9132-2598-5323BCCA94DF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1329424" y="3098081"/>
                <a:ext cx="38449" cy="38100"/>
              </a:xfrm>
              <a:prstGeom prst="rect">
                <a:avLst/>
              </a:prstGeom>
            </p:spPr>
          </p:pic>
          <p:pic>
            <p:nvPicPr>
              <p:cNvPr id="40" name="object 22">
                <a:extLst>
                  <a:ext uri="{FF2B5EF4-FFF2-40B4-BE49-F238E27FC236}">
                    <a16:creationId xmlns:a16="http://schemas.microsoft.com/office/drawing/2014/main" id="{964AC1A7-7573-290B-0F1D-E49170A37926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1258892" y="3047281"/>
                <a:ext cx="15842" cy="12700"/>
              </a:xfrm>
              <a:prstGeom prst="rect">
                <a:avLst/>
              </a:prstGeom>
            </p:spPr>
          </p:pic>
          <p:pic>
            <p:nvPicPr>
              <p:cNvPr id="41" name="object 23">
                <a:extLst>
                  <a:ext uri="{FF2B5EF4-FFF2-40B4-BE49-F238E27FC236}">
                    <a16:creationId xmlns:a16="http://schemas.microsoft.com/office/drawing/2014/main" id="{BBA9BBD8-E2F3-DD33-29BF-152D7F3A37DB}"/>
                  </a:ext>
                </a:extLst>
              </p:cNvPr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11271793" y="2932981"/>
                <a:ext cx="139419" cy="101600"/>
              </a:xfrm>
              <a:prstGeom prst="rect">
                <a:avLst/>
              </a:prstGeom>
            </p:spPr>
          </p:pic>
          <p:pic>
            <p:nvPicPr>
              <p:cNvPr id="42" name="object 24">
                <a:extLst>
                  <a:ext uri="{FF2B5EF4-FFF2-40B4-BE49-F238E27FC236}">
                    <a16:creationId xmlns:a16="http://schemas.microsoft.com/office/drawing/2014/main" id="{1786C46D-A265-42A2-BD56-A4DCBE9A8AA1}"/>
                  </a:ext>
                </a:extLst>
              </p:cNvPr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7653159" y="3009181"/>
                <a:ext cx="10418" cy="12700"/>
              </a:xfrm>
              <a:prstGeom prst="rect">
                <a:avLst/>
              </a:prstGeom>
            </p:spPr>
          </p:pic>
          <p:pic>
            <p:nvPicPr>
              <p:cNvPr id="43" name="object 25">
                <a:extLst>
                  <a:ext uri="{FF2B5EF4-FFF2-40B4-BE49-F238E27FC236}">
                    <a16:creationId xmlns:a16="http://schemas.microsoft.com/office/drawing/2014/main" id="{E80683B8-BB46-4EF3-D956-5A786D79E1D8}"/>
                  </a:ext>
                </a:extLst>
              </p:cNvPr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10722427" y="2717081"/>
                <a:ext cx="86206" cy="88900"/>
              </a:xfrm>
              <a:prstGeom prst="rect">
                <a:avLst/>
              </a:prstGeom>
            </p:spPr>
          </p:pic>
          <p:pic>
            <p:nvPicPr>
              <p:cNvPr id="44" name="object 26">
                <a:extLst>
                  <a:ext uri="{FF2B5EF4-FFF2-40B4-BE49-F238E27FC236}">
                    <a16:creationId xmlns:a16="http://schemas.microsoft.com/office/drawing/2014/main" id="{D866F4E1-8F54-5553-02AA-D5A6DD9BD2D4}"/>
                  </a:ext>
                </a:extLst>
              </p:cNvPr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7864462" y="2678981"/>
                <a:ext cx="25601" cy="25400"/>
              </a:xfrm>
              <a:prstGeom prst="rect">
                <a:avLst/>
              </a:prstGeom>
            </p:spPr>
          </p:pic>
          <p:pic>
            <p:nvPicPr>
              <p:cNvPr id="45" name="object 27">
                <a:extLst>
                  <a:ext uri="{FF2B5EF4-FFF2-40B4-BE49-F238E27FC236}">
                    <a16:creationId xmlns:a16="http://schemas.microsoft.com/office/drawing/2014/main" id="{317711CF-0EC5-32A5-6257-BA8C70F5F1C4}"/>
                  </a:ext>
                </a:extLst>
              </p:cNvPr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7939580" y="2678981"/>
                <a:ext cx="5141" cy="12700"/>
              </a:xfrm>
              <a:prstGeom prst="rect">
                <a:avLst/>
              </a:prstGeom>
            </p:spPr>
          </p:pic>
          <p:pic>
            <p:nvPicPr>
              <p:cNvPr id="46" name="object 28">
                <a:extLst>
                  <a:ext uri="{FF2B5EF4-FFF2-40B4-BE49-F238E27FC236}">
                    <a16:creationId xmlns:a16="http://schemas.microsoft.com/office/drawing/2014/main" id="{5BBC10F5-E07A-694A-525C-E08E3575D87E}"/>
                  </a:ext>
                </a:extLst>
              </p:cNvPr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7986918" y="2602781"/>
                <a:ext cx="17507" cy="25400"/>
              </a:xfrm>
              <a:prstGeom prst="rect">
                <a:avLst/>
              </a:prstGeom>
            </p:spPr>
          </p:pic>
          <p:pic>
            <p:nvPicPr>
              <p:cNvPr id="47" name="object 29">
                <a:extLst>
                  <a:ext uri="{FF2B5EF4-FFF2-40B4-BE49-F238E27FC236}">
                    <a16:creationId xmlns:a16="http://schemas.microsoft.com/office/drawing/2014/main" id="{9385EA7B-E59F-C773-F30D-8665097B995B}"/>
                  </a:ext>
                </a:extLst>
              </p:cNvPr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10485617" y="2539281"/>
                <a:ext cx="18512" cy="25400"/>
              </a:xfrm>
              <a:prstGeom prst="rect">
                <a:avLst/>
              </a:prstGeom>
            </p:spPr>
          </p:pic>
          <p:pic>
            <p:nvPicPr>
              <p:cNvPr id="48" name="object 30">
                <a:extLst>
                  <a:ext uri="{FF2B5EF4-FFF2-40B4-BE49-F238E27FC236}">
                    <a16:creationId xmlns:a16="http://schemas.microsoft.com/office/drawing/2014/main" id="{3C073F8D-87F2-E3A0-1397-1BAADABE5C61}"/>
                  </a:ext>
                </a:extLst>
              </p:cNvPr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8039472" y="2463081"/>
                <a:ext cx="27643" cy="63500"/>
              </a:xfrm>
              <a:prstGeom prst="rect">
                <a:avLst/>
              </a:prstGeom>
            </p:spPr>
          </p:pic>
          <p:pic>
            <p:nvPicPr>
              <p:cNvPr id="49" name="object 31">
                <a:extLst>
                  <a:ext uri="{FF2B5EF4-FFF2-40B4-BE49-F238E27FC236}">
                    <a16:creationId xmlns:a16="http://schemas.microsoft.com/office/drawing/2014/main" id="{53EC1E6D-6896-3ADF-BAF0-20F63FF57110}"/>
                  </a:ext>
                </a:extLst>
              </p:cNvPr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10586075" y="2145581"/>
                <a:ext cx="195229" cy="254000"/>
              </a:xfrm>
              <a:prstGeom prst="rect">
                <a:avLst/>
              </a:prstGeom>
            </p:spPr>
          </p:pic>
          <p:pic>
            <p:nvPicPr>
              <p:cNvPr id="50" name="object 32">
                <a:extLst>
                  <a:ext uri="{FF2B5EF4-FFF2-40B4-BE49-F238E27FC236}">
                    <a16:creationId xmlns:a16="http://schemas.microsoft.com/office/drawing/2014/main" id="{7635EEA4-4684-9A66-9C03-EFB6E658A0D6}"/>
                  </a:ext>
                </a:extLst>
              </p:cNvPr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8366405" y="2310681"/>
                <a:ext cx="19570" cy="12700"/>
              </a:xfrm>
              <a:prstGeom prst="rect">
                <a:avLst/>
              </a:prstGeom>
            </p:spPr>
          </p:pic>
          <p:pic>
            <p:nvPicPr>
              <p:cNvPr id="51" name="object 33">
                <a:extLst>
                  <a:ext uri="{FF2B5EF4-FFF2-40B4-BE49-F238E27FC236}">
                    <a16:creationId xmlns:a16="http://schemas.microsoft.com/office/drawing/2014/main" id="{4BE5A283-9953-F2AE-2F6E-F2FE4FFEE430}"/>
                  </a:ext>
                </a:extLst>
              </p:cNvPr>
              <p:cNvPicPr/>
              <p:nvPr/>
            </p:nvPicPr>
            <p:blipFill>
              <a:blip r:embed="rId32" cstate="print"/>
              <a:stretch>
                <a:fillRect/>
              </a:stretch>
            </p:blipFill>
            <p:spPr>
              <a:xfrm>
                <a:off x="10752656" y="1815381"/>
                <a:ext cx="6303" cy="12700"/>
              </a:xfrm>
              <a:prstGeom prst="rect">
                <a:avLst/>
              </a:prstGeom>
            </p:spPr>
          </p:pic>
          <p:pic>
            <p:nvPicPr>
              <p:cNvPr id="52" name="object 34">
                <a:extLst>
                  <a:ext uri="{FF2B5EF4-FFF2-40B4-BE49-F238E27FC236}">
                    <a16:creationId xmlns:a16="http://schemas.microsoft.com/office/drawing/2014/main" id="{AD6143C9-026A-FBCA-513B-68903B259055}"/>
                  </a:ext>
                </a:extLst>
              </p:cNvPr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10598085" y="1789981"/>
                <a:ext cx="20648" cy="25400"/>
              </a:xfrm>
              <a:prstGeom prst="rect">
                <a:avLst/>
              </a:prstGeom>
            </p:spPr>
          </p:pic>
          <p:pic>
            <p:nvPicPr>
              <p:cNvPr id="53" name="object 35">
                <a:extLst>
                  <a:ext uri="{FF2B5EF4-FFF2-40B4-BE49-F238E27FC236}">
                    <a16:creationId xmlns:a16="http://schemas.microsoft.com/office/drawing/2014/main" id="{C94E38F3-D09C-E5B6-8642-71355318837B}"/>
                  </a:ext>
                </a:extLst>
              </p:cNvPr>
              <p:cNvPicPr/>
              <p:nvPr/>
            </p:nvPicPr>
            <p:blipFill>
              <a:blip r:embed="rId34" cstate="print"/>
              <a:stretch>
                <a:fillRect/>
              </a:stretch>
            </p:blipFill>
            <p:spPr>
              <a:xfrm>
                <a:off x="9182924" y="1586781"/>
                <a:ext cx="352806" cy="203200"/>
              </a:xfrm>
              <a:prstGeom prst="rect">
                <a:avLst/>
              </a:prstGeom>
            </p:spPr>
          </p:pic>
          <p:pic>
            <p:nvPicPr>
              <p:cNvPr id="54" name="object 36">
                <a:extLst>
                  <a:ext uri="{FF2B5EF4-FFF2-40B4-BE49-F238E27FC236}">
                    <a16:creationId xmlns:a16="http://schemas.microsoft.com/office/drawing/2014/main" id="{6665BD43-DF72-FE78-EC78-D189315D2030}"/>
                  </a:ext>
                </a:extLst>
              </p:cNvPr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10347486" y="1777281"/>
                <a:ext cx="8973" cy="12700"/>
              </a:xfrm>
              <a:prstGeom prst="rect">
                <a:avLst/>
              </a:prstGeom>
            </p:spPr>
          </p:pic>
          <p:pic>
            <p:nvPicPr>
              <p:cNvPr id="55" name="object 37">
                <a:extLst>
                  <a:ext uri="{FF2B5EF4-FFF2-40B4-BE49-F238E27FC236}">
                    <a16:creationId xmlns:a16="http://schemas.microsoft.com/office/drawing/2014/main" id="{1D03EF10-6178-FFE1-3BDE-47BBDCEF6080}"/>
                  </a:ext>
                </a:extLst>
              </p:cNvPr>
              <p:cNvPicPr/>
              <p:nvPr/>
            </p:nvPicPr>
            <p:blipFill>
              <a:blip r:embed="rId36" cstate="print"/>
              <a:stretch>
                <a:fillRect/>
              </a:stretch>
            </p:blipFill>
            <p:spPr>
              <a:xfrm>
                <a:off x="9957131" y="1662981"/>
                <a:ext cx="32941" cy="50800"/>
              </a:xfrm>
              <a:prstGeom prst="rect">
                <a:avLst/>
              </a:prstGeom>
            </p:spPr>
          </p:pic>
          <p:pic>
            <p:nvPicPr>
              <p:cNvPr id="56" name="object 38">
                <a:extLst>
                  <a:ext uri="{FF2B5EF4-FFF2-40B4-BE49-F238E27FC236}">
                    <a16:creationId xmlns:a16="http://schemas.microsoft.com/office/drawing/2014/main" id="{90E2F111-AEAA-BB83-99C8-BD2D6B24CABF}"/>
                  </a:ext>
                </a:extLst>
              </p:cNvPr>
              <p:cNvPicPr/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10557908" y="1535981"/>
                <a:ext cx="189784" cy="241300"/>
              </a:xfrm>
              <a:prstGeom prst="rect">
                <a:avLst/>
              </a:prstGeom>
            </p:spPr>
          </p:pic>
          <p:pic>
            <p:nvPicPr>
              <p:cNvPr id="57" name="object 39">
                <a:extLst>
                  <a:ext uri="{FF2B5EF4-FFF2-40B4-BE49-F238E27FC236}">
                    <a16:creationId xmlns:a16="http://schemas.microsoft.com/office/drawing/2014/main" id="{C4EAEA15-6C7B-3CBA-279D-B29DF2A8D288}"/>
                  </a:ext>
                </a:extLst>
              </p:cNvPr>
              <p:cNvPicPr/>
              <p:nvPr/>
            </p:nvPicPr>
            <p:blipFill>
              <a:blip r:embed="rId38" cstate="print"/>
              <a:stretch>
                <a:fillRect/>
              </a:stretch>
            </p:blipFill>
            <p:spPr>
              <a:xfrm>
                <a:off x="11989027" y="1396281"/>
                <a:ext cx="49611" cy="50800"/>
              </a:xfrm>
              <a:prstGeom prst="rect">
                <a:avLst/>
              </a:prstGeom>
            </p:spPr>
          </p:pic>
          <p:pic>
            <p:nvPicPr>
              <p:cNvPr id="58" name="object 40">
                <a:extLst>
                  <a:ext uri="{FF2B5EF4-FFF2-40B4-BE49-F238E27FC236}">
                    <a16:creationId xmlns:a16="http://schemas.microsoft.com/office/drawing/2014/main" id="{0994002C-759E-BBF5-FA7E-D79A0EF05EEA}"/>
                  </a:ext>
                </a:extLst>
              </p:cNvPr>
              <p:cNvPicPr/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11917438" y="9034259"/>
                <a:ext cx="67526" cy="124739"/>
              </a:xfrm>
              <a:prstGeom prst="rect">
                <a:avLst/>
              </a:prstGeom>
            </p:spPr>
          </p:pic>
          <p:pic>
            <p:nvPicPr>
              <p:cNvPr id="59" name="object 41">
                <a:extLst>
                  <a:ext uri="{FF2B5EF4-FFF2-40B4-BE49-F238E27FC236}">
                    <a16:creationId xmlns:a16="http://schemas.microsoft.com/office/drawing/2014/main" id="{439E3B3B-D4EA-6183-09BC-0456462A1F77}"/>
                  </a:ext>
                </a:extLst>
              </p:cNvPr>
              <p:cNvPicPr/>
              <p:nvPr/>
            </p:nvPicPr>
            <p:blipFill>
              <a:blip r:embed="rId40" cstate="print"/>
              <a:stretch>
                <a:fillRect/>
              </a:stretch>
            </p:blipFill>
            <p:spPr>
              <a:xfrm>
                <a:off x="12761988" y="9059682"/>
                <a:ext cx="134728" cy="209061"/>
              </a:xfrm>
              <a:prstGeom prst="rect">
                <a:avLst/>
              </a:prstGeom>
            </p:spPr>
          </p:pic>
          <p:pic>
            <p:nvPicPr>
              <p:cNvPr id="60" name="object 42">
                <a:extLst>
                  <a:ext uri="{FF2B5EF4-FFF2-40B4-BE49-F238E27FC236}">
                    <a16:creationId xmlns:a16="http://schemas.microsoft.com/office/drawing/2014/main" id="{B562FAB4-357B-48EB-6425-2102B3D77513}"/>
                  </a:ext>
                </a:extLst>
              </p:cNvPr>
              <p:cNvPicPr/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12084920" y="9221918"/>
                <a:ext cx="57296" cy="55746"/>
              </a:xfrm>
              <a:prstGeom prst="rect">
                <a:avLst/>
              </a:prstGeom>
            </p:spPr>
          </p:pic>
          <p:pic>
            <p:nvPicPr>
              <p:cNvPr id="61" name="object 43">
                <a:extLst>
                  <a:ext uri="{FF2B5EF4-FFF2-40B4-BE49-F238E27FC236}">
                    <a16:creationId xmlns:a16="http://schemas.microsoft.com/office/drawing/2014/main" id="{2D2D8795-1AF7-B964-0268-F2F568C4C3B7}"/>
                  </a:ext>
                </a:extLst>
              </p:cNvPr>
              <p:cNvPicPr/>
              <p:nvPr/>
            </p:nvPicPr>
            <p:blipFill>
              <a:blip r:embed="rId42" cstate="print"/>
              <a:stretch>
                <a:fillRect/>
              </a:stretch>
            </p:blipFill>
            <p:spPr>
              <a:xfrm>
                <a:off x="12044973" y="9283699"/>
                <a:ext cx="796164" cy="768350"/>
              </a:xfrm>
              <a:prstGeom prst="rect">
                <a:avLst/>
              </a:prstGeom>
            </p:spPr>
          </p:pic>
          <p:pic>
            <p:nvPicPr>
              <p:cNvPr id="62" name="object 44">
                <a:extLst>
                  <a:ext uri="{FF2B5EF4-FFF2-40B4-BE49-F238E27FC236}">
                    <a16:creationId xmlns:a16="http://schemas.microsoft.com/office/drawing/2014/main" id="{B35602F2-CB8D-8045-E4F2-177D41DE1EA9}"/>
                  </a:ext>
                </a:extLst>
              </p:cNvPr>
              <p:cNvPicPr/>
              <p:nvPr/>
            </p:nvPicPr>
            <p:blipFill>
              <a:blip r:embed="rId43" cstate="print"/>
              <a:stretch>
                <a:fillRect/>
              </a:stretch>
            </p:blipFill>
            <p:spPr>
              <a:xfrm>
                <a:off x="13633092" y="7277261"/>
                <a:ext cx="214852" cy="214862"/>
              </a:xfrm>
              <a:prstGeom prst="rect">
                <a:avLst/>
              </a:prstGeom>
            </p:spPr>
          </p:pic>
          <p:pic>
            <p:nvPicPr>
              <p:cNvPr id="63" name="object 45">
                <a:extLst>
                  <a:ext uri="{FF2B5EF4-FFF2-40B4-BE49-F238E27FC236}">
                    <a16:creationId xmlns:a16="http://schemas.microsoft.com/office/drawing/2014/main" id="{4DC7E1A7-CA17-C4AA-3C6E-5A1FFDECC941}"/>
                  </a:ext>
                </a:extLst>
              </p:cNvPr>
              <p:cNvPicPr/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10859436" y="7657510"/>
                <a:ext cx="214852" cy="214852"/>
              </a:xfrm>
              <a:prstGeom prst="rect">
                <a:avLst/>
              </a:prstGeom>
            </p:spPr>
          </p:pic>
          <p:pic>
            <p:nvPicPr>
              <p:cNvPr id="64" name="object 46">
                <a:extLst>
                  <a:ext uri="{FF2B5EF4-FFF2-40B4-BE49-F238E27FC236}">
                    <a16:creationId xmlns:a16="http://schemas.microsoft.com/office/drawing/2014/main" id="{11D02FC6-3327-2822-2150-84A1193A6FD7}"/>
                  </a:ext>
                </a:extLst>
              </p:cNvPr>
              <p:cNvPicPr/>
              <p:nvPr/>
            </p:nvPicPr>
            <p:blipFill>
              <a:blip r:embed="rId45" cstate="print"/>
              <a:stretch>
                <a:fillRect/>
              </a:stretch>
            </p:blipFill>
            <p:spPr>
              <a:xfrm>
                <a:off x="12929840" y="7677042"/>
                <a:ext cx="214852" cy="214852"/>
              </a:xfrm>
              <a:prstGeom prst="rect">
                <a:avLst/>
              </a:prstGeom>
            </p:spPr>
          </p:pic>
          <p:pic>
            <p:nvPicPr>
              <p:cNvPr id="65" name="object 47">
                <a:extLst>
                  <a:ext uri="{FF2B5EF4-FFF2-40B4-BE49-F238E27FC236}">
                    <a16:creationId xmlns:a16="http://schemas.microsoft.com/office/drawing/2014/main" id="{A2E61454-9636-F4DB-8035-AE5219D8531B}"/>
                  </a:ext>
                </a:extLst>
              </p:cNvPr>
              <p:cNvPicPr/>
              <p:nvPr/>
            </p:nvPicPr>
            <p:blipFill>
              <a:blip r:embed="rId46" cstate="print"/>
              <a:stretch>
                <a:fillRect/>
              </a:stretch>
            </p:blipFill>
            <p:spPr>
              <a:xfrm>
                <a:off x="5761555" y="6895748"/>
                <a:ext cx="214852" cy="214862"/>
              </a:xfrm>
              <a:prstGeom prst="rect">
                <a:avLst/>
              </a:prstGeom>
            </p:spPr>
          </p:pic>
          <p:pic>
            <p:nvPicPr>
              <p:cNvPr id="66" name="object 48">
                <a:extLst>
                  <a:ext uri="{FF2B5EF4-FFF2-40B4-BE49-F238E27FC236}">
                    <a16:creationId xmlns:a16="http://schemas.microsoft.com/office/drawing/2014/main" id="{4C067D94-29A5-C1BB-EA46-67A295E5DFB9}"/>
                  </a:ext>
                </a:extLst>
              </p:cNvPr>
              <p:cNvPicPr/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14121299" y="5645701"/>
                <a:ext cx="214852" cy="214852"/>
              </a:xfrm>
              <a:prstGeom prst="rect">
                <a:avLst/>
              </a:prstGeom>
            </p:spPr>
          </p:pic>
          <p:pic>
            <p:nvPicPr>
              <p:cNvPr id="67" name="object 49">
                <a:extLst>
                  <a:ext uri="{FF2B5EF4-FFF2-40B4-BE49-F238E27FC236}">
                    <a16:creationId xmlns:a16="http://schemas.microsoft.com/office/drawing/2014/main" id="{68A201CB-B2E0-53D9-E06A-7F9E981D7811}"/>
                  </a:ext>
                </a:extLst>
              </p:cNvPr>
              <p:cNvPicPr/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9257802" y="1856472"/>
                <a:ext cx="214852" cy="214852"/>
              </a:xfrm>
              <a:prstGeom prst="rect">
                <a:avLst/>
              </a:prstGeom>
            </p:spPr>
          </p:pic>
          <p:pic>
            <p:nvPicPr>
              <p:cNvPr id="68" name="object 50">
                <a:extLst>
                  <a:ext uri="{FF2B5EF4-FFF2-40B4-BE49-F238E27FC236}">
                    <a16:creationId xmlns:a16="http://schemas.microsoft.com/office/drawing/2014/main" id="{EF16EA0A-B541-8D6E-1626-4CE04BDD2C1A}"/>
                  </a:ext>
                </a:extLst>
              </p:cNvPr>
              <p:cNvPicPr/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12129023" y="8380188"/>
                <a:ext cx="214852" cy="214852"/>
              </a:xfrm>
              <a:prstGeom prst="rect">
                <a:avLst/>
              </a:prstGeom>
            </p:spPr>
          </p:pic>
          <p:pic>
            <p:nvPicPr>
              <p:cNvPr id="69" name="object 51">
                <a:extLst>
                  <a:ext uri="{FF2B5EF4-FFF2-40B4-BE49-F238E27FC236}">
                    <a16:creationId xmlns:a16="http://schemas.microsoft.com/office/drawing/2014/main" id="{841E91D7-74A2-4D8F-6A47-F57CB6F14723}"/>
                  </a:ext>
                </a:extLst>
              </p:cNvPr>
              <p:cNvPicPr/>
              <p:nvPr/>
            </p:nvPicPr>
            <p:blipFill>
              <a:blip r:embed="rId44" cstate="print"/>
              <a:stretch>
                <a:fillRect/>
              </a:stretch>
            </p:blipFill>
            <p:spPr>
              <a:xfrm>
                <a:off x="12460352" y="9769332"/>
                <a:ext cx="214852" cy="214852"/>
              </a:xfrm>
              <a:prstGeom prst="rect">
                <a:avLst/>
              </a:prstGeom>
            </p:spPr>
          </p:pic>
          <p:pic>
            <p:nvPicPr>
              <p:cNvPr id="70" name="object 52">
                <a:extLst>
                  <a:ext uri="{FF2B5EF4-FFF2-40B4-BE49-F238E27FC236}">
                    <a16:creationId xmlns:a16="http://schemas.microsoft.com/office/drawing/2014/main" id="{80D2D3CF-3D89-40C6-8C31-4A66DC7240CA}"/>
                  </a:ext>
                </a:extLst>
              </p:cNvPr>
              <p:cNvPicPr/>
              <p:nvPr/>
            </p:nvPicPr>
            <p:blipFill>
              <a:blip r:embed="rId47" cstate="print"/>
              <a:stretch>
                <a:fillRect/>
              </a:stretch>
            </p:blipFill>
            <p:spPr>
              <a:xfrm>
                <a:off x="14407938" y="2911475"/>
                <a:ext cx="1590632" cy="544486"/>
              </a:xfrm>
              <a:prstGeom prst="rect">
                <a:avLst/>
              </a:prstGeom>
            </p:spPr>
          </p:pic>
          <p:pic>
            <p:nvPicPr>
              <p:cNvPr id="71" name="object 53">
                <a:extLst>
                  <a:ext uri="{FF2B5EF4-FFF2-40B4-BE49-F238E27FC236}">
                    <a16:creationId xmlns:a16="http://schemas.microsoft.com/office/drawing/2014/main" id="{7E416EB0-E9D3-0605-0E97-969CAB46F959}"/>
                  </a:ext>
                </a:extLst>
              </p:cNvPr>
              <p:cNvPicPr/>
              <p:nvPr/>
            </p:nvPicPr>
            <p:blipFill>
              <a:blip r:embed="rId48" cstate="print"/>
              <a:stretch>
                <a:fillRect/>
              </a:stretch>
            </p:blipFill>
            <p:spPr>
              <a:xfrm>
                <a:off x="14407938" y="3684561"/>
                <a:ext cx="2261711" cy="576736"/>
              </a:xfrm>
              <a:prstGeom prst="rect">
                <a:avLst/>
              </a:prstGeom>
            </p:spPr>
          </p:pic>
          <p:pic>
            <p:nvPicPr>
              <p:cNvPr id="72" name="object 54">
                <a:extLst>
                  <a:ext uri="{FF2B5EF4-FFF2-40B4-BE49-F238E27FC236}">
                    <a16:creationId xmlns:a16="http://schemas.microsoft.com/office/drawing/2014/main" id="{5516C83E-F599-A45E-F4B5-4FAE801906C5}"/>
                  </a:ext>
                </a:extLst>
              </p:cNvPr>
              <p:cNvPicPr/>
              <p:nvPr/>
            </p:nvPicPr>
            <p:blipFill>
              <a:blip r:embed="rId49" cstate="print">
                <a:extLst>
                  <a:ext uri="{BEBA8EAE-BF5A-486C-A8C5-ECC9F3942E4B}">
                    <a14:imgProps xmlns:a14="http://schemas.microsoft.com/office/drawing/2010/main">
                      <a14:imgLayer r:embed="rId50">
                        <a14:imgEffect>
                          <a14:sharpenSoften amount="22000"/>
                        </a14:imgEffect>
                        <a14:imgEffect>
                          <a14:brightnessContrast bright="18000" contrast="49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701986" y="9246650"/>
                <a:ext cx="939091" cy="833066"/>
              </a:xfrm>
              <a:prstGeom prst="rect">
                <a:avLst/>
              </a:prstGeom>
            </p:spPr>
          </p:pic>
          <p:pic>
            <p:nvPicPr>
              <p:cNvPr id="73" name="object 55">
                <a:extLst>
                  <a:ext uri="{FF2B5EF4-FFF2-40B4-BE49-F238E27FC236}">
                    <a16:creationId xmlns:a16="http://schemas.microsoft.com/office/drawing/2014/main" id="{385F38A0-BED1-3EAE-72C3-BD4360F1398B}"/>
                  </a:ext>
                </a:extLst>
              </p:cNvPr>
              <p:cNvPicPr/>
              <p:nvPr/>
            </p:nvPicPr>
            <p:blipFill>
              <a:blip r:embed="rId51" cstate="print"/>
              <a:stretch>
                <a:fillRect/>
              </a:stretch>
            </p:blipFill>
            <p:spPr>
              <a:xfrm>
                <a:off x="13264176" y="9608637"/>
                <a:ext cx="2563082" cy="506538"/>
              </a:xfrm>
              <a:prstGeom prst="rect">
                <a:avLst/>
              </a:prstGeom>
            </p:spPr>
          </p:pic>
          <p:pic>
            <p:nvPicPr>
              <p:cNvPr id="74" name="object 56">
                <a:extLst>
                  <a:ext uri="{FF2B5EF4-FFF2-40B4-BE49-F238E27FC236}">
                    <a16:creationId xmlns:a16="http://schemas.microsoft.com/office/drawing/2014/main" id="{F4837319-025B-C067-F173-507472B9A782}"/>
                  </a:ext>
                </a:extLst>
              </p:cNvPr>
              <p:cNvPicPr/>
              <p:nvPr/>
            </p:nvPicPr>
            <p:blipFill>
              <a:blip r:embed="rId52" cstate="print">
                <a:extLst>
                  <a:ext uri="{BEBA8EAE-BF5A-486C-A8C5-ECC9F3942E4B}">
                    <a14:imgProps xmlns:a14="http://schemas.microsoft.com/office/drawing/2010/main">
                      <a14:imgLayer r:embed="rId53">
                        <a14:imgEffect>
                          <a14:sharpenSoften amount="4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606426" y="8670860"/>
                <a:ext cx="822783" cy="833068"/>
              </a:xfrm>
              <a:prstGeom prst="rect">
                <a:avLst/>
              </a:prstGeom>
            </p:spPr>
          </p:pic>
          <p:pic>
            <p:nvPicPr>
              <p:cNvPr id="75" name="object 57">
                <a:extLst>
                  <a:ext uri="{FF2B5EF4-FFF2-40B4-BE49-F238E27FC236}">
                    <a16:creationId xmlns:a16="http://schemas.microsoft.com/office/drawing/2014/main" id="{18038F64-65DD-FFDE-04BA-CEFC4CC9ABC1}"/>
                  </a:ext>
                </a:extLst>
              </p:cNvPr>
              <p:cNvPicPr/>
              <p:nvPr/>
            </p:nvPicPr>
            <p:blipFill>
              <a:blip r:embed="rId54" cstate="print">
                <a:extLst>
                  <a:ext uri="{BEBA8EAE-BF5A-486C-A8C5-ECC9F3942E4B}">
                    <a14:imgProps xmlns:a14="http://schemas.microsoft.com/office/drawing/2010/main">
                      <a14:imgLayer r:embed="rId55">
                        <a14:imgEffect>
                          <a14:brightnessContrast contrast="74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3368891" y="8807627"/>
                <a:ext cx="977530" cy="559532"/>
              </a:xfrm>
              <a:prstGeom prst="rect">
                <a:avLst/>
              </a:prstGeom>
            </p:spPr>
          </p:pic>
          <p:pic>
            <p:nvPicPr>
              <p:cNvPr id="76" name="object 58">
                <a:extLst>
                  <a:ext uri="{FF2B5EF4-FFF2-40B4-BE49-F238E27FC236}">
                    <a16:creationId xmlns:a16="http://schemas.microsoft.com/office/drawing/2014/main" id="{B4A80069-E2D7-14C7-1595-54FAAF4F95FF}"/>
                  </a:ext>
                </a:extLst>
              </p:cNvPr>
              <p:cNvPicPr/>
              <p:nvPr/>
            </p:nvPicPr>
            <p:blipFill>
              <a:blip r:embed="rId56" cstate="print"/>
              <a:stretch>
                <a:fillRect/>
              </a:stretch>
            </p:blipFill>
            <p:spPr>
              <a:xfrm>
                <a:off x="9760136" y="9138831"/>
                <a:ext cx="1123296" cy="1048702"/>
              </a:xfrm>
              <a:prstGeom prst="rect">
                <a:avLst/>
              </a:prstGeom>
            </p:spPr>
          </p:pic>
          <p:pic>
            <p:nvPicPr>
              <p:cNvPr id="77" name="object 59">
                <a:extLst>
                  <a:ext uri="{FF2B5EF4-FFF2-40B4-BE49-F238E27FC236}">
                    <a16:creationId xmlns:a16="http://schemas.microsoft.com/office/drawing/2014/main" id="{0684A69C-8581-C446-91B9-BA94B7702A9C}"/>
                  </a:ext>
                </a:extLst>
              </p:cNvPr>
              <p:cNvPicPr/>
              <p:nvPr/>
            </p:nvPicPr>
            <p:blipFill>
              <a:blip r:embed="rId57" cstate="print"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58">
                        <a14:imgEffect>
                          <a14:brightnessContrast bright="-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07704" y="2128337"/>
                <a:ext cx="1590873" cy="518592"/>
              </a:xfrm>
              <a:prstGeom prst="rect">
                <a:avLst/>
              </a:prstGeom>
            </p:spPr>
          </p:pic>
          <p:pic>
            <p:nvPicPr>
              <p:cNvPr id="78" name="object 60">
                <a:extLst>
                  <a:ext uri="{FF2B5EF4-FFF2-40B4-BE49-F238E27FC236}">
                    <a16:creationId xmlns:a16="http://schemas.microsoft.com/office/drawing/2014/main" id="{807BEAA2-19FF-EA28-667D-53DC1EF27E5A}"/>
                  </a:ext>
                </a:extLst>
              </p:cNvPr>
              <p:cNvPicPr/>
              <p:nvPr/>
            </p:nvPicPr>
            <p:blipFill>
              <a:blip r:embed="rId59" cstate="print"/>
              <a:stretch>
                <a:fillRect/>
              </a:stretch>
            </p:blipFill>
            <p:spPr>
              <a:xfrm>
                <a:off x="16509769" y="8346227"/>
                <a:ext cx="1343089" cy="459745"/>
              </a:xfrm>
              <a:prstGeom prst="rect">
                <a:avLst/>
              </a:prstGeom>
            </p:spPr>
          </p:pic>
          <p:pic>
            <p:nvPicPr>
              <p:cNvPr id="79" name="object 61">
                <a:extLst>
                  <a:ext uri="{FF2B5EF4-FFF2-40B4-BE49-F238E27FC236}">
                    <a16:creationId xmlns:a16="http://schemas.microsoft.com/office/drawing/2014/main" id="{787A76B2-4138-1D6B-73AA-7E3B9E4D6CBC}"/>
                  </a:ext>
                </a:extLst>
              </p:cNvPr>
              <p:cNvPicPr/>
              <p:nvPr/>
            </p:nvPicPr>
            <p:blipFill>
              <a:blip r:embed="rId60" cstate="print">
                <a:extLst>
                  <a:ext uri="{BEBA8EAE-BF5A-486C-A8C5-ECC9F3942E4B}">
                    <a14:imgProps xmlns:a14="http://schemas.microsoft.com/office/drawing/2010/main">
                      <a14:imgLayer r:embed="rId61">
                        <a14:imgEffect>
                          <a14:brightnessContrast contrast="81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597857" y="7649639"/>
                <a:ext cx="1940874" cy="473267"/>
              </a:xfrm>
              <a:prstGeom prst="rect">
                <a:avLst/>
              </a:prstGeom>
            </p:spPr>
          </p:pic>
          <p:sp>
            <p:nvSpPr>
              <p:cNvPr id="80" name="object 62">
                <a:extLst>
                  <a:ext uri="{FF2B5EF4-FFF2-40B4-BE49-F238E27FC236}">
                    <a16:creationId xmlns:a16="http://schemas.microsoft.com/office/drawing/2014/main" id="{BD73AA78-395F-F0DF-4C96-A015BD8FD38B}"/>
                  </a:ext>
                </a:extLst>
              </p:cNvPr>
              <p:cNvSpPr/>
              <p:nvPr/>
            </p:nvSpPr>
            <p:spPr>
              <a:xfrm>
                <a:off x="16700209" y="7612360"/>
                <a:ext cx="538480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538480" h="530225">
                    <a:moveTo>
                      <a:pt x="48183" y="280936"/>
                    </a:moveTo>
                    <a:lnTo>
                      <a:pt x="46240" y="271564"/>
                    </a:lnTo>
                    <a:lnTo>
                      <a:pt x="41046" y="263931"/>
                    </a:lnTo>
                    <a:lnTo>
                      <a:pt x="33375" y="258800"/>
                    </a:lnTo>
                    <a:lnTo>
                      <a:pt x="23977" y="256946"/>
                    </a:lnTo>
                    <a:lnTo>
                      <a:pt x="14617" y="258889"/>
                    </a:lnTo>
                    <a:lnTo>
                      <a:pt x="6985" y="264083"/>
                    </a:lnTo>
                    <a:lnTo>
                      <a:pt x="1854" y="271754"/>
                    </a:lnTo>
                    <a:lnTo>
                      <a:pt x="0" y="281139"/>
                    </a:lnTo>
                    <a:lnTo>
                      <a:pt x="1943" y="290512"/>
                    </a:lnTo>
                    <a:lnTo>
                      <a:pt x="7137" y="298145"/>
                    </a:lnTo>
                    <a:lnTo>
                      <a:pt x="14820" y="303276"/>
                    </a:lnTo>
                    <a:lnTo>
                      <a:pt x="24206" y="305130"/>
                    </a:lnTo>
                    <a:lnTo>
                      <a:pt x="33566" y="303187"/>
                    </a:lnTo>
                    <a:lnTo>
                      <a:pt x="41198" y="297992"/>
                    </a:lnTo>
                    <a:lnTo>
                      <a:pt x="46329" y="290322"/>
                    </a:lnTo>
                    <a:lnTo>
                      <a:pt x="48183" y="280936"/>
                    </a:lnTo>
                    <a:close/>
                  </a:path>
                  <a:path w="538480" h="530225">
                    <a:moveTo>
                      <a:pt x="80302" y="136410"/>
                    </a:moveTo>
                    <a:lnTo>
                      <a:pt x="78371" y="127038"/>
                    </a:lnTo>
                    <a:lnTo>
                      <a:pt x="73177" y="119405"/>
                    </a:lnTo>
                    <a:lnTo>
                      <a:pt x="65493" y="114274"/>
                    </a:lnTo>
                    <a:lnTo>
                      <a:pt x="56108" y="112407"/>
                    </a:lnTo>
                    <a:lnTo>
                      <a:pt x="46748" y="114338"/>
                    </a:lnTo>
                    <a:lnTo>
                      <a:pt x="39116" y="119532"/>
                    </a:lnTo>
                    <a:lnTo>
                      <a:pt x="33985" y="127203"/>
                    </a:lnTo>
                    <a:lnTo>
                      <a:pt x="32118" y="136575"/>
                    </a:lnTo>
                    <a:lnTo>
                      <a:pt x="34048" y="145948"/>
                    </a:lnTo>
                    <a:lnTo>
                      <a:pt x="39243" y="153593"/>
                    </a:lnTo>
                    <a:lnTo>
                      <a:pt x="46913" y="158724"/>
                    </a:lnTo>
                    <a:lnTo>
                      <a:pt x="56286" y="160591"/>
                    </a:lnTo>
                    <a:lnTo>
                      <a:pt x="65659" y="158661"/>
                    </a:lnTo>
                    <a:lnTo>
                      <a:pt x="73304" y="153479"/>
                    </a:lnTo>
                    <a:lnTo>
                      <a:pt x="78435" y="145808"/>
                    </a:lnTo>
                    <a:lnTo>
                      <a:pt x="80302" y="136410"/>
                    </a:lnTo>
                    <a:close/>
                  </a:path>
                  <a:path w="538480" h="530225">
                    <a:moveTo>
                      <a:pt x="104394" y="409409"/>
                    </a:moveTo>
                    <a:lnTo>
                      <a:pt x="102450" y="400037"/>
                    </a:lnTo>
                    <a:lnTo>
                      <a:pt x="97256" y="392404"/>
                    </a:lnTo>
                    <a:lnTo>
                      <a:pt x="89585" y="387286"/>
                    </a:lnTo>
                    <a:lnTo>
                      <a:pt x="80187" y="385432"/>
                    </a:lnTo>
                    <a:lnTo>
                      <a:pt x="70827" y="387362"/>
                    </a:lnTo>
                    <a:lnTo>
                      <a:pt x="63195" y="392557"/>
                    </a:lnTo>
                    <a:lnTo>
                      <a:pt x="58064" y="400227"/>
                    </a:lnTo>
                    <a:lnTo>
                      <a:pt x="56210" y="409613"/>
                    </a:lnTo>
                    <a:lnTo>
                      <a:pt x="58140" y="418985"/>
                    </a:lnTo>
                    <a:lnTo>
                      <a:pt x="63334" y="426618"/>
                    </a:lnTo>
                    <a:lnTo>
                      <a:pt x="71018" y="431749"/>
                    </a:lnTo>
                    <a:lnTo>
                      <a:pt x="80403" y="433603"/>
                    </a:lnTo>
                    <a:lnTo>
                      <a:pt x="89776" y="431660"/>
                    </a:lnTo>
                    <a:lnTo>
                      <a:pt x="97409" y="426466"/>
                    </a:lnTo>
                    <a:lnTo>
                      <a:pt x="102539" y="418795"/>
                    </a:lnTo>
                    <a:lnTo>
                      <a:pt x="104394" y="409409"/>
                    </a:lnTo>
                    <a:close/>
                  </a:path>
                  <a:path w="538480" h="530225">
                    <a:moveTo>
                      <a:pt x="120446" y="321094"/>
                    </a:moveTo>
                    <a:lnTo>
                      <a:pt x="118516" y="311721"/>
                    </a:lnTo>
                    <a:lnTo>
                      <a:pt x="113322" y="304088"/>
                    </a:lnTo>
                    <a:lnTo>
                      <a:pt x="105651" y="298958"/>
                    </a:lnTo>
                    <a:lnTo>
                      <a:pt x="96266" y="297091"/>
                    </a:lnTo>
                    <a:lnTo>
                      <a:pt x="86893" y="299021"/>
                    </a:lnTo>
                    <a:lnTo>
                      <a:pt x="79260" y="304215"/>
                    </a:lnTo>
                    <a:lnTo>
                      <a:pt x="74129" y="311886"/>
                    </a:lnTo>
                    <a:lnTo>
                      <a:pt x="72275" y="321284"/>
                    </a:lnTo>
                    <a:lnTo>
                      <a:pt x="74206" y="330644"/>
                    </a:lnTo>
                    <a:lnTo>
                      <a:pt x="79387" y="338277"/>
                    </a:lnTo>
                    <a:lnTo>
                      <a:pt x="87071" y="343408"/>
                    </a:lnTo>
                    <a:lnTo>
                      <a:pt x="96443" y="345262"/>
                    </a:lnTo>
                    <a:lnTo>
                      <a:pt x="105816" y="343344"/>
                    </a:lnTo>
                    <a:lnTo>
                      <a:pt x="113461" y="338150"/>
                    </a:lnTo>
                    <a:lnTo>
                      <a:pt x="118592" y="330479"/>
                    </a:lnTo>
                    <a:lnTo>
                      <a:pt x="120446" y="321094"/>
                    </a:lnTo>
                    <a:close/>
                  </a:path>
                  <a:path w="538480" h="530225">
                    <a:moveTo>
                      <a:pt x="120446" y="208686"/>
                    </a:moveTo>
                    <a:lnTo>
                      <a:pt x="118529" y="199326"/>
                    </a:lnTo>
                    <a:lnTo>
                      <a:pt x="113334" y="191681"/>
                    </a:lnTo>
                    <a:lnTo>
                      <a:pt x="105651" y="186537"/>
                    </a:lnTo>
                    <a:lnTo>
                      <a:pt x="96266" y="184683"/>
                    </a:lnTo>
                    <a:lnTo>
                      <a:pt x="86906" y="186601"/>
                    </a:lnTo>
                    <a:lnTo>
                      <a:pt x="79273" y="191795"/>
                    </a:lnTo>
                    <a:lnTo>
                      <a:pt x="74129" y="199453"/>
                    </a:lnTo>
                    <a:lnTo>
                      <a:pt x="72275" y="208838"/>
                    </a:lnTo>
                    <a:lnTo>
                      <a:pt x="74193" y="218211"/>
                    </a:lnTo>
                    <a:lnTo>
                      <a:pt x="79375" y="225856"/>
                    </a:lnTo>
                    <a:lnTo>
                      <a:pt x="87045" y="230987"/>
                    </a:lnTo>
                    <a:lnTo>
                      <a:pt x="96431" y="232854"/>
                    </a:lnTo>
                    <a:lnTo>
                      <a:pt x="105803" y="230936"/>
                    </a:lnTo>
                    <a:lnTo>
                      <a:pt x="113449" y="225755"/>
                    </a:lnTo>
                    <a:lnTo>
                      <a:pt x="118579" y="218084"/>
                    </a:lnTo>
                    <a:lnTo>
                      <a:pt x="120446" y="208686"/>
                    </a:lnTo>
                    <a:close/>
                  </a:path>
                  <a:path w="538480" h="530225">
                    <a:moveTo>
                      <a:pt x="144564" y="257721"/>
                    </a:moveTo>
                    <a:lnTo>
                      <a:pt x="144538" y="248843"/>
                    </a:lnTo>
                    <a:lnTo>
                      <a:pt x="144500" y="239966"/>
                    </a:lnTo>
                    <a:lnTo>
                      <a:pt x="137287" y="232816"/>
                    </a:lnTo>
                    <a:lnTo>
                      <a:pt x="119545" y="232892"/>
                    </a:lnTo>
                    <a:lnTo>
                      <a:pt x="112382" y="240106"/>
                    </a:lnTo>
                    <a:lnTo>
                      <a:pt x="112458" y="257848"/>
                    </a:lnTo>
                    <a:lnTo>
                      <a:pt x="119672" y="265010"/>
                    </a:lnTo>
                    <a:lnTo>
                      <a:pt x="137414" y="264934"/>
                    </a:lnTo>
                    <a:lnTo>
                      <a:pt x="144564" y="257721"/>
                    </a:lnTo>
                    <a:close/>
                  </a:path>
                  <a:path w="538480" h="530225">
                    <a:moveTo>
                      <a:pt x="160655" y="346024"/>
                    </a:moveTo>
                    <a:lnTo>
                      <a:pt x="160591" y="337159"/>
                    </a:lnTo>
                    <a:lnTo>
                      <a:pt x="160553" y="328295"/>
                    </a:lnTo>
                    <a:lnTo>
                      <a:pt x="153339" y="321144"/>
                    </a:lnTo>
                    <a:lnTo>
                      <a:pt x="135585" y="321233"/>
                    </a:lnTo>
                    <a:lnTo>
                      <a:pt x="128435" y="328460"/>
                    </a:lnTo>
                    <a:lnTo>
                      <a:pt x="128524" y="346189"/>
                    </a:lnTo>
                    <a:lnTo>
                      <a:pt x="135750" y="353352"/>
                    </a:lnTo>
                    <a:lnTo>
                      <a:pt x="153492" y="353250"/>
                    </a:lnTo>
                    <a:lnTo>
                      <a:pt x="160655" y="346024"/>
                    </a:lnTo>
                    <a:close/>
                  </a:path>
                  <a:path w="538480" h="530225">
                    <a:moveTo>
                      <a:pt x="176682" y="291655"/>
                    </a:moveTo>
                    <a:lnTo>
                      <a:pt x="176657" y="285013"/>
                    </a:lnTo>
                    <a:lnTo>
                      <a:pt x="176631" y="278358"/>
                    </a:lnTo>
                    <a:lnTo>
                      <a:pt x="171221" y="272973"/>
                    </a:lnTo>
                    <a:lnTo>
                      <a:pt x="157911" y="273037"/>
                    </a:lnTo>
                    <a:lnTo>
                      <a:pt x="152539" y="278447"/>
                    </a:lnTo>
                    <a:lnTo>
                      <a:pt x="152590" y="291744"/>
                    </a:lnTo>
                    <a:lnTo>
                      <a:pt x="158000" y="297116"/>
                    </a:lnTo>
                    <a:lnTo>
                      <a:pt x="171310" y="297078"/>
                    </a:lnTo>
                    <a:lnTo>
                      <a:pt x="176682" y="291655"/>
                    </a:lnTo>
                    <a:close/>
                  </a:path>
                  <a:path w="538480" h="530225">
                    <a:moveTo>
                      <a:pt x="176695" y="177419"/>
                    </a:moveTo>
                    <a:lnTo>
                      <a:pt x="176618" y="159677"/>
                    </a:lnTo>
                    <a:lnTo>
                      <a:pt x="169405" y="152527"/>
                    </a:lnTo>
                    <a:lnTo>
                      <a:pt x="151663" y="152603"/>
                    </a:lnTo>
                    <a:lnTo>
                      <a:pt x="144640" y="159677"/>
                    </a:lnTo>
                    <a:lnTo>
                      <a:pt x="144576" y="177558"/>
                    </a:lnTo>
                    <a:lnTo>
                      <a:pt x="151803" y="184721"/>
                    </a:lnTo>
                    <a:lnTo>
                      <a:pt x="169532" y="184645"/>
                    </a:lnTo>
                    <a:lnTo>
                      <a:pt x="176695" y="177419"/>
                    </a:lnTo>
                    <a:close/>
                  </a:path>
                  <a:path w="538480" h="530225">
                    <a:moveTo>
                      <a:pt x="184670" y="214109"/>
                    </a:moveTo>
                    <a:lnTo>
                      <a:pt x="179247" y="208737"/>
                    </a:lnTo>
                    <a:lnTo>
                      <a:pt x="165938" y="208800"/>
                    </a:lnTo>
                    <a:lnTo>
                      <a:pt x="160667" y="214109"/>
                    </a:lnTo>
                    <a:lnTo>
                      <a:pt x="160616" y="227507"/>
                    </a:lnTo>
                    <a:lnTo>
                      <a:pt x="166027" y="232879"/>
                    </a:lnTo>
                    <a:lnTo>
                      <a:pt x="179336" y="232841"/>
                    </a:lnTo>
                    <a:lnTo>
                      <a:pt x="184619" y="227507"/>
                    </a:lnTo>
                    <a:lnTo>
                      <a:pt x="184670" y="214109"/>
                    </a:lnTo>
                    <a:close/>
                  </a:path>
                  <a:path w="538480" h="530225">
                    <a:moveTo>
                      <a:pt x="184683" y="409422"/>
                    </a:moveTo>
                    <a:lnTo>
                      <a:pt x="182753" y="400050"/>
                    </a:lnTo>
                    <a:lnTo>
                      <a:pt x="177571" y="392417"/>
                    </a:lnTo>
                    <a:lnTo>
                      <a:pt x="169887" y="387286"/>
                    </a:lnTo>
                    <a:lnTo>
                      <a:pt x="160502" y="385419"/>
                    </a:lnTo>
                    <a:lnTo>
                      <a:pt x="151142" y="387350"/>
                    </a:lnTo>
                    <a:lnTo>
                      <a:pt x="143510" y="392531"/>
                    </a:lnTo>
                    <a:lnTo>
                      <a:pt x="138366" y="400202"/>
                    </a:lnTo>
                    <a:lnTo>
                      <a:pt x="136512" y="409575"/>
                    </a:lnTo>
                    <a:lnTo>
                      <a:pt x="138430" y="418947"/>
                    </a:lnTo>
                    <a:lnTo>
                      <a:pt x="143611" y="426593"/>
                    </a:lnTo>
                    <a:lnTo>
                      <a:pt x="151282" y="431736"/>
                    </a:lnTo>
                    <a:lnTo>
                      <a:pt x="160667" y="433590"/>
                    </a:lnTo>
                    <a:lnTo>
                      <a:pt x="170040" y="431685"/>
                    </a:lnTo>
                    <a:lnTo>
                      <a:pt x="177685" y="426491"/>
                    </a:lnTo>
                    <a:lnTo>
                      <a:pt x="182816" y="418820"/>
                    </a:lnTo>
                    <a:lnTo>
                      <a:pt x="184683" y="409422"/>
                    </a:lnTo>
                    <a:close/>
                  </a:path>
                  <a:path w="538480" h="530225">
                    <a:moveTo>
                      <a:pt x="184683" y="112306"/>
                    </a:moveTo>
                    <a:lnTo>
                      <a:pt x="182753" y="102946"/>
                    </a:lnTo>
                    <a:lnTo>
                      <a:pt x="177558" y="95313"/>
                    </a:lnTo>
                    <a:lnTo>
                      <a:pt x="169887" y="90182"/>
                    </a:lnTo>
                    <a:lnTo>
                      <a:pt x="160502" y="88315"/>
                    </a:lnTo>
                    <a:lnTo>
                      <a:pt x="151130" y="90258"/>
                    </a:lnTo>
                    <a:lnTo>
                      <a:pt x="143484" y="95453"/>
                    </a:lnTo>
                    <a:lnTo>
                      <a:pt x="138353" y="103136"/>
                    </a:lnTo>
                    <a:lnTo>
                      <a:pt x="136512" y="112522"/>
                    </a:lnTo>
                    <a:lnTo>
                      <a:pt x="138442" y="121881"/>
                    </a:lnTo>
                    <a:lnTo>
                      <a:pt x="143637" y="129514"/>
                    </a:lnTo>
                    <a:lnTo>
                      <a:pt x="151320" y="134645"/>
                    </a:lnTo>
                    <a:lnTo>
                      <a:pt x="160693" y="136499"/>
                    </a:lnTo>
                    <a:lnTo>
                      <a:pt x="170065" y="134569"/>
                    </a:lnTo>
                    <a:lnTo>
                      <a:pt x="177698" y="129374"/>
                    </a:lnTo>
                    <a:lnTo>
                      <a:pt x="182829" y="121691"/>
                    </a:lnTo>
                    <a:lnTo>
                      <a:pt x="184683" y="112306"/>
                    </a:lnTo>
                    <a:close/>
                  </a:path>
                  <a:path w="538480" h="530225">
                    <a:moveTo>
                      <a:pt x="200710" y="334556"/>
                    </a:moveTo>
                    <a:lnTo>
                      <a:pt x="195300" y="329184"/>
                    </a:lnTo>
                    <a:lnTo>
                      <a:pt x="181991" y="329247"/>
                    </a:lnTo>
                    <a:lnTo>
                      <a:pt x="176733" y="334556"/>
                    </a:lnTo>
                    <a:lnTo>
                      <a:pt x="176682" y="347967"/>
                    </a:lnTo>
                    <a:lnTo>
                      <a:pt x="182092" y="353326"/>
                    </a:lnTo>
                    <a:lnTo>
                      <a:pt x="195402" y="353275"/>
                    </a:lnTo>
                    <a:lnTo>
                      <a:pt x="200660" y="347967"/>
                    </a:lnTo>
                    <a:lnTo>
                      <a:pt x="200710" y="334556"/>
                    </a:lnTo>
                    <a:close/>
                  </a:path>
                  <a:path w="538480" h="530225">
                    <a:moveTo>
                      <a:pt x="200748" y="40043"/>
                    </a:moveTo>
                    <a:lnTo>
                      <a:pt x="198805" y="30670"/>
                    </a:lnTo>
                    <a:lnTo>
                      <a:pt x="193611" y="23037"/>
                    </a:lnTo>
                    <a:lnTo>
                      <a:pt x="185928" y="17907"/>
                    </a:lnTo>
                    <a:lnTo>
                      <a:pt x="176542" y="16052"/>
                    </a:lnTo>
                    <a:lnTo>
                      <a:pt x="167182" y="17995"/>
                    </a:lnTo>
                    <a:lnTo>
                      <a:pt x="159550" y="23177"/>
                    </a:lnTo>
                    <a:lnTo>
                      <a:pt x="154419" y="30861"/>
                    </a:lnTo>
                    <a:lnTo>
                      <a:pt x="152565" y="40233"/>
                    </a:lnTo>
                    <a:lnTo>
                      <a:pt x="154495" y="49606"/>
                    </a:lnTo>
                    <a:lnTo>
                      <a:pt x="159689" y="57251"/>
                    </a:lnTo>
                    <a:lnTo>
                      <a:pt x="167360" y="62382"/>
                    </a:lnTo>
                    <a:lnTo>
                      <a:pt x="176745" y="64236"/>
                    </a:lnTo>
                    <a:lnTo>
                      <a:pt x="186118" y="62306"/>
                    </a:lnTo>
                    <a:lnTo>
                      <a:pt x="193751" y="57111"/>
                    </a:lnTo>
                    <a:lnTo>
                      <a:pt x="198894" y="49441"/>
                    </a:lnTo>
                    <a:lnTo>
                      <a:pt x="200748" y="40043"/>
                    </a:lnTo>
                    <a:close/>
                  </a:path>
                  <a:path w="538480" h="530225">
                    <a:moveTo>
                      <a:pt x="200761" y="253339"/>
                    </a:moveTo>
                    <a:lnTo>
                      <a:pt x="200748" y="248881"/>
                    </a:lnTo>
                    <a:lnTo>
                      <a:pt x="200723" y="244449"/>
                    </a:lnTo>
                    <a:lnTo>
                      <a:pt x="197116" y="240868"/>
                    </a:lnTo>
                    <a:lnTo>
                      <a:pt x="188252" y="240906"/>
                    </a:lnTo>
                    <a:lnTo>
                      <a:pt x="184670" y="244500"/>
                    </a:lnTo>
                    <a:lnTo>
                      <a:pt x="184708" y="253377"/>
                    </a:lnTo>
                    <a:lnTo>
                      <a:pt x="188302" y="256959"/>
                    </a:lnTo>
                    <a:lnTo>
                      <a:pt x="197180" y="256933"/>
                    </a:lnTo>
                    <a:lnTo>
                      <a:pt x="200761" y="253339"/>
                    </a:lnTo>
                    <a:close/>
                  </a:path>
                  <a:path w="538480" h="530225">
                    <a:moveTo>
                      <a:pt x="216827" y="301498"/>
                    </a:moveTo>
                    <a:lnTo>
                      <a:pt x="216801" y="297065"/>
                    </a:lnTo>
                    <a:lnTo>
                      <a:pt x="216789" y="292633"/>
                    </a:lnTo>
                    <a:lnTo>
                      <a:pt x="213182" y="289052"/>
                    </a:lnTo>
                    <a:lnTo>
                      <a:pt x="204304" y="289077"/>
                    </a:lnTo>
                    <a:lnTo>
                      <a:pt x="200723" y="292696"/>
                    </a:lnTo>
                    <a:lnTo>
                      <a:pt x="200761" y="301561"/>
                    </a:lnTo>
                    <a:lnTo>
                      <a:pt x="204381" y="305142"/>
                    </a:lnTo>
                    <a:lnTo>
                      <a:pt x="213245" y="305104"/>
                    </a:lnTo>
                    <a:lnTo>
                      <a:pt x="216827" y="301498"/>
                    </a:lnTo>
                    <a:close/>
                  </a:path>
                  <a:path w="538480" h="530225">
                    <a:moveTo>
                      <a:pt x="232829" y="384517"/>
                    </a:moveTo>
                    <a:lnTo>
                      <a:pt x="225615" y="377355"/>
                    </a:lnTo>
                    <a:lnTo>
                      <a:pt x="207873" y="377431"/>
                    </a:lnTo>
                    <a:lnTo>
                      <a:pt x="200837" y="384517"/>
                    </a:lnTo>
                    <a:lnTo>
                      <a:pt x="200787" y="402386"/>
                    </a:lnTo>
                    <a:lnTo>
                      <a:pt x="208000" y="409536"/>
                    </a:lnTo>
                    <a:lnTo>
                      <a:pt x="225729" y="409473"/>
                    </a:lnTo>
                    <a:lnTo>
                      <a:pt x="232765" y="402386"/>
                    </a:lnTo>
                    <a:lnTo>
                      <a:pt x="232829" y="384517"/>
                    </a:lnTo>
                    <a:close/>
                  </a:path>
                  <a:path w="538480" h="530225">
                    <a:moveTo>
                      <a:pt x="232867" y="505764"/>
                    </a:moveTo>
                    <a:lnTo>
                      <a:pt x="230924" y="496392"/>
                    </a:lnTo>
                    <a:lnTo>
                      <a:pt x="225742" y="488772"/>
                    </a:lnTo>
                    <a:lnTo>
                      <a:pt x="218071" y="483641"/>
                    </a:lnTo>
                    <a:lnTo>
                      <a:pt x="208686" y="481774"/>
                    </a:lnTo>
                    <a:lnTo>
                      <a:pt x="199301" y="483717"/>
                    </a:lnTo>
                    <a:lnTo>
                      <a:pt x="191668" y="488911"/>
                    </a:lnTo>
                    <a:lnTo>
                      <a:pt x="186537" y="496582"/>
                    </a:lnTo>
                    <a:lnTo>
                      <a:pt x="184683" y="505968"/>
                    </a:lnTo>
                    <a:lnTo>
                      <a:pt x="186613" y="515340"/>
                    </a:lnTo>
                    <a:lnTo>
                      <a:pt x="191808" y="522973"/>
                    </a:lnTo>
                    <a:lnTo>
                      <a:pt x="199491" y="528104"/>
                    </a:lnTo>
                    <a:lnTo>
                      <a:pt x="208876" y="529958"/>
                    </a:lnTo>
                    <a:lnTo>
                      <a:pt x="218249" y="528027"/>
                    </a:lnTo>
                    <a:lnTo>
                      <a:pt x="225882" y="522820"/>
                    </a:lnTo>
                    <a:lnTo>
                      <a:pt x="231013" y="515150"/>
                    </a:lnTo>
                    <a:lnTo>
                      <a:pt x="232867" y="505764"/>
                    </a:lnTo>
                    <a:close/>
                  </a:path>
                  <a:path w="538480" h="530225">
                    <a:moveTo>
                      <a:pt x="232879" y="221208"/>
                    </a:moveTo>
                    <a:lnTo>
                      <a:pt x="232867" y="216776"/>
                    </a:lnTo>
                    <a:lnTo>
                      <a:pt x="232841" y="212344"/>
                    </a:lnTo>
                    <a:lnTo>
                      <a:pt x="229235" y="208762"/>
                    </a:lnTo>
                    <a:lnTo>
                      <a:pt x="220370" y="208788"/>
                    </a:lnTo>
                    <a:lnTo>
                      <a:pt x="216789" y="212394"/>
                    </a:lnTo>
                    <a:lnTo>
                      <a:pt x="216827" y="221259"/>
                    </a:lnTo>
                    <a:lnTo>
                      <a:pt x="220421" y="224840"/>
                    </a:lnTo>
                    <a:lnTo>
                      <a:pt x="229298" y="224815"/>
                    </a:lnTo>
                    <a:lnTo>
                      <a:pt x="232879" y="221208"/>
                    </a:lnTo>
                    <a:close/>
                  </a:path>
                  <a:path w="538480" h="530225">
                    <a:moveTo>
                      <a:pt x="232879" y="171208"/>
                    </a:moveTo>
                    <a:lnTo>
                      <a:pt x="232867" y="164566"/>
                    </a:lnTo>
                    <a:lnTo>
                      <a:pt x="232841" y="157911"/>
                    </a:lnTo>
                    <a:lnTo>
                      <a:pt x="227431" y="152539"/>
                    </a:lnTo>
                    <a:lnTo>
                      <a:pt x="214122" y="152590"/>
                    </a:lnTo>
                    <a:lnTo>
                      <a:pt x="208749" y="158000"/>
                    </a:lnTo>
                    <a:lnTo>
                      <a:pt x="208800" y="171297"/>
                    </a:lnTo>
                    <a:lnTo>
                      <a:pt x="214210" y="176669"/>
                    </a:lnTo>
                    <a:lnTo>
                      <a:pt x="227507" y="176631"/>
                    </a:lnTo>
                    <a:lnTo>
                      <a:pt x="232879" y="171208"/>
                    </a:lnTo>
                    <a:close/>
                  </a:path>
                  <a:path w="538480" h="530225">
                    <a:moveTo>
                      <a:pt x="240906" y="341655"/>
                    </a:moveTo>
                    <a:lnTo>
                      <a:pt x="240893" y="337210"/>
                    </a:lnTo>
                    <a:lnTo>
                      <a:pt x="240880" y="332778"/>
                    </a:lnTo>
                    <a:lnTo>
                      <a:pt x="237274" y="329196"/>
                    </a:lnTo>
                    <a:lnTo>
                      <a:pt x="228396" y="329222"/>
                    </a:lnTo>
                    <a:lnTo>
                      <a:pt x="224815" y="332841"/>
                    </a:lnTo>
                    <a:lnTo>
                      <a:pt x="224853" y="341706"/>
                    </a:lnTo>
                    <a:lnTo>
                      <a:pt x="228447" y="345287"/>
                    </a:lnTo>
                    <a:lnTo>
                      <a:pt x="237324" y="345262"/>
                    </a:lnTo>
                    <a:lnTo>
                      <a:pt x="240906" y="341655"/>
                    </a:lnTo>
                    <a:close/>
                  </a:path>
                  <a:path w="538480" h="530225">
                    <a:moveTo>
                      <a:pt x="248958" y="137287"/>
                    </a:moveTo>
                    <a:lnTo>
                      <a:pt x="248920" y="128384"/>
                    </a:lnTo>
                    <a:lnTo>
                      <a:pt x="248881" y="119532"/>
                    </a:lnTo>
                    <a:lnTo>
                      <a:pt x="241668" y="112382"/>
                    </a:lnTo>
                    <a:lnTo>
                      <a:pt x="223939" y="112445"/>
                    </a:lnTo>
                    <a:lnTo>
                      <a:pt x="216776" y="119659"/>
                    </a:lnTo>
                    <a:lnTo>
                      <a:pt x="216839" y="137401"/>
                    </a:lnTo>
                    <a:lnTo>
                      <a:pt x="224053" y="144564"/>
                    </a:lnTo>
                    <a:lnTo>
                      <a:pt x="241795" y="144500"/>
                    </a:lnTo>
                    <a:lnTo>
                      <a:pt x="248958" y="137287"/>
                    </a:lnTo>
                    <a:close/>
                  </a:path>
                  <a:path w="538480" h="530225">
                    <a:moveTo>
                      <a:pt x="256971" y="371957"/>
                    </a:moveTo>
                    <a:lnTo>
                      <a:pt x="256946" y="365302"/>
                    </a:lnTo>
                    <a:lnTo>
                      <a:pt x="256908" y="358622"/>
                    </a:lnTo>
                    <a:lnTo>
                      <a:pt x="251510" y="353263"/>
                    </a:lnTo>
                    <a:lnTo>
                      <a:pt x="238213" y="353326"/>
                    </a:lnTo>
                    <a:lnTo>
                      <a:pt x="232841" y="358736"/>
                    </a:lnTo>
                    <a:lnTo>
                      <a:pt x="232892" y="372033"/>
                    </a:lnTo>
                    <a:lnTo>
                      <a:pt x="238290" y="377405"/>
                    </a:lnTo>
                    <a:lnTo>
                      <a:pt x="251599" y="377367"/>
                    </a:lnTo>
                    <a:lnTo>
                      <a:pt x="256971" y="371957"/>
                    </a:lnTo>
                    <a:close/>
                  </a:path>
                  <a:path w="538480" h="530225">
                    <a:moveTo>
                      <a:pt x="264998" y="197091"/>
                    </a:moveTo>
                    <a:lnTo>
                      <a:pt x="264985" y="192659"/>
                    </a:lnTo>
                    <a:lnTo>
                      <a:pt x="264947" y="188239"/>
                    </a:lnTo>
                    <a:lnTo>
                      <a:pt x="261353" y="184670"/>
                    </a:lnTo>
                    <a:lnTo>
                      <a:pt x="252463" y="184708"/>
                    </a:lnTo>
                    <a:lnTo>
                      <a:pt x="248894" y="188328"/>
                    </a:lnTo>
                    <a:lnTo>
                      <a:pt x="248945" y="197192"/>
                    </a:lnTo>
                    <a:lnTo>
                      <a:pt x="252564" y="200761"/>
                    </a:lnTo>
                    <a:lnTo>
                      <a:pt x="261429" y="200710"/>
                    </a:lnTo>
                    <a:lnTo>
                      <a:pt x="264998" y="197091"/>
                    </a:lnTo>
                    <a:close/>
                  </a:path>
                  <a:path w="538480" h="530225">
                    <a:moveTo>
                      <a:pt x="289077" y="341655"/>
                    </a:moveTo>
                    <a:lnTo>
                      <a:pt x="289064" y="337223"/>
                    </a:lnTo>
                    <a:lnTo>
                      <a:pt x="289052" y="332765"/>
                    </a:lnTo>
                    <a:lnTo>
                      <a:pt x="285445" y="329184"/>
                    </a:lnTo>
                    <a:lnTo>
                      <a:pt x="276580" y="329234"/>
                    </a:lnTo>
                    <a:lnTo>
                      <a:pt x="272999" y="332828"/>
                    </a:lnTo>
                    <a:lnTo>
                      <a:pt x="273024" y="341706"/>
                    </a:lnTo>
                    <a:lnTo>
                      <a:pt x="276631" y="345287"/>
                    </a:lnTo>
                    <a:lnTo>
                      <a:pt x="285496" y="345262"/>
                    </a:lnTo>
                    <a:lnTo>
                      <a:pt x="289077" y="341655"/>
                    </a:lnTo>
                    <a:close/>
                  </a:path>
                  <a:path w="538480" h="530225">
                    <a:moveTo>
                      <a:pt x="297103" y="457606"/>
                    </a:moveTo>
                    <a:lnTo>
                      <a:pt x="295173" y="448233"/>
                    </a:lnTo>
                    <a:lnTo>
                      <a:pt x="289979" y="440601"/>
                    </a:lnTo>
                    <a:lnTo>
                      <a:pt x="282308" y="435457"/>
                    </a:lnTo>
                    <a:lnTo>
                      <a:pt x="272923" y="433603"/>
                    </a:lnTo>
                    <a:lnTo>
                      <a:pt x="263550" y="435521"/>
                    </a:lnTo>
                    <a:lnTo>
                      <a:pt x="255917" y="440715"/>
                    </a:lnTo>
                    <a:lnTo>
                      <a:pt x="250786" y="448386"/>
                    </a:lnTo>
                    <a:lnTo>
                      <a:pt x="248920" y="457784"/>
                    </a:lnTo>
                    <a:lnTo>
                      <a:pt x="250850" y="467144"/>
                    </a:lnTo>
                    <a:lnTo>
                      <a:pt x="256044" y="474776"/>
                    </a:lnTo>
                    <a:lnTo>
                      <a:pt x="263715" y="479920"/>
                    </a:lnTo>
                    <a:lnTo>
                      <a:pt x="273100" y="481774"/>
                    </a:lnTo>
                    <a:lnTo>
                      <a:pt x="282473" y="479844"/>
                    </a:lnTo>
                    <a:lnTo>
                      <a:pt x="290106" y="474662"/>
                    </a:lnTo>
                    <a:lnTo>
                      <a:pt x="295236" y="466991"/>
                    </a:lnTo>
                    <a:lnTo>
                      <a:pt x="297103" y="457606"/>
                    </a:lnTo>
                    <a:close/>
                  </a:path>
                  <a:path w="538480" h="530225">
                    <a:moveTo>
                      <a:pt x="297103" y="80175"/>
                    </a:moveTo>
                    <a:lnTo>
                      <a:pt x="295173" y="70815"/>
                    </a:lnTo>
                    <a:lnTo>
                      <a:pt x="289979" y="63195"/>
                    </a:lnTo>
                    <a:lnTo>
                      <a:pt x="282308" y="58064"/>
                    </a:lnTo>
                    <a:lnTo>
                      <a:pt x="272935" y="56210"/>
                    </a:lnTo>
                    <a:lnTo>
                      <a:pt x="263563" y="58127"/>
                    </a:lnTo>
                    <a:lnTo>
                      <a:pt x="255917" y="63322"/>
                    </a:lnTo>
                    <a:lnTo>
                      <a:pt x="250786" y="70993"/>
                    </a:lnTo>
                    <a:lnTo>
                      <a:pt x="248920" y="80365"/>
                    </a:lnTo>
                    <a:lnTo>
                      <a:pt x="250850" y="89738"/>
                    </a:lnTo>
                    <a:lnTo>
                      <a:pt x="256032" y="97383"/>
                    </a:lnTo>
                    <a:lnTo>
                      <a:pt x="263702" y="102527"/>
                    </a:lnTo>
                    <a:lnTo>
                      <a:pt x="273088" y="104381"/>
                    </a:lnTo>
                    <a:lnTo>
                      <a:pt x="282460" y="102463"/>
                    </a:lnTo>
                    <a:lnTo>
                      <a:pt x="290093" y="97282"/>
                    </a:lnTo>
                    <a:lnTo>
                      <a:pt x="295236" y="89598"/>
                    </a:lnTo>
                    <a:lnTo>
                      <a:pt x="297103" y="80175"/>
                    </a:lnTo>
                    <a:close/>
                  </a:path>
                  <a:path w="538480" h="530225">
                    <a:moveTo>
                      <a:pt x="305142" y="171234"/>
                    </a:moveTo>
                    <a:lnTo>
                      <a:pt x="305130" y="164553"/>
                    </a:lnTo>
                    <a:lnTo>
                      <a:pt x="305092" y="157911"/>
                    </a:lnTo>
                    <a:lnTo>
                      <a:pt x="299681" y="152539"/>
                    </a:lnTo>
                    <a:lnTo>
                      <a:pt x="286385" y="152590"/>
                    </a:lnTo>
                    <a:lnTo>
                      <a:pt x="281025" y="157988"/>
                    </a:lnTo>
                    <a:lnTo>
                      <a:pt x="281051" y="171284"/>
                    </a:lnTo>
                    <a:lnTo>
                      <a:pt x="286461" y="176657"/>
                    </a:lnTo>
                    <a:lnTo>
                      <a:pt x="299770" y="176631"/>
                    </a:lnTo>
                    <a:lnTo>
                      <a:pt x="305142" y="171234"/>
                    </a:lnTo>
                    <a:close/>
                  </a:path>
                  <a:path w="538480" h="530225">
                    <a:moveTo>
                      <a:pt x="313169" y="197129"/>
                    </a:moveTo>
                    <a:lnTo>
                      <a:pt x="313156" y="192684"/>
                    </a:lnTo>
                    <a:lnTo>
                      <a:pt x="313143" y="188226"/>
                    </a:lnTo>
                    <a:lnTo>
                      <a:pt x="309524" y="184658"/>
                    </a:lnTo>
                    <a:lnTo>
                      <a:pt x="300672" y="184696"/>
                    </a:lnTo>
                    <a:lnTo>
                      <a:pt x="297091" y="188302"/>
                    </a:lnTo>
                    <a:lnTo>
                      <a:pt x="297116" y="197167"/>
                    </a:lnTo>
                    <a:lnTo>
                      <a:pt x="300723" y="200748"/>
                    </a:lnTo>
                    <a:lnTo>
                      <a:pt x="309587" y="200723"/>
                    </a:lnTo>
                    <a:lnTo>
                      <a:pt x="313169" y="197129"/>
                    </a:lnTo>
                    <a:close/>
                  </a:path>
                  <a:path w="538480" h="530225">
                    <a:moveTo>
                      <a:pt x="321195" y="317576"/>
                    </a:moveTo>
                    <a:lnTo>
                      <a:pt x="321183" y="313118"/>
                    </a:lnTo>
                    <a:lnTo>
                      <a:pt x="321170" y="308686"/>
                    </a:lnTo>
                    <a:lnTo>
                      <a:pt x="317550" y="305104"/>
                    </a:lnTo>
                    <a:lnTo>
                      <a:pt x="308698" y="305142"/>
                    </a:lnTo>
                    <a:lnTo>
                      <a:pt x="305117" y="308749"/>
                    </a:lnTo>
                    <a:lnTo>
                      <a:pt x="305142" y="317601"/>
                    </a:lnTo>
                    <a:lnTo>
                      <a:pt x="308749" y="321195"/>
                    </a:lnTo>
                    <a:lnTo>
                      <a:pt x="317614" y="321170"/>
                    </a:lnTo>
                    <a:lnTo>
                      <a:pt x="321195" y="317576"/>
                    </a:lnTo>
                    <a:close/>
                  </a:path>
                  <a:path w="538480" h="530225">
                    <a:moveTo>
                      <a:pt x="321208" y="410298"/>
                    </a:moveTo>
                    <a:lnTo>
                      <a:pt x="321183" y="401434"/>
                    </a:lnTo>
                    <a:lnTo>
                      <a:pt x="321144" y="392518"/>
                    </a:lnTo>
                    <a:lnTo>
                      <a:pt x="313931" y="385368"/>
                    </a:lnTo>
                    <a:lnTo>
                      <a:pt x="296202" y="385457"/>
                    </a:lnTo>
                    <a:lnTo>
                      <a:pt x="289039" y="392658"/>
                    </a:lnTo>
                    <a:lnTo>
                      <a:pt x="289090" y="410400"/>
                    </a:lnTo>
                    <a:lnTo>
                      <a:pt x="296316" y="417563"/>
                    </a:lnTo>
                    <a:lnTo>
                      <a:pt x="314045" y="417512"/>
                    </a:lnTo>
                    <a:lnTo>
                      <a:pt x="321208" y="410298"/>
                    </a:lnTo>
                    <a:close/>
                  </a:path>
                  <a:path w="538480" h="530225">
                    <a:moveTo>
                      <a:pt x="321221" y="371944"/>
                    </a:moveTo>
                    <a:lnTo>
                      <a:pt x="321183" y="365302"/>
                    </a:lnTo>
                    <a:lnTo>
                      <a:pt x="321157" y="358648"/>
                    </a:lnTo>
                    <a:lnTo>
                      <a:pt x="315747" y="353275"/>
                    </a:lnTo>
                    <a:lnTo>
                      <a:pt x="302450" y="353326"/>
                    </a:lnTo>
                    <a:lnTo>
                      <a:pt x="297078" y="358736"/>
                    </a:lnTo>
                    <a:lnTo>
                      <a:pt x="297129" y="372046"/>
                    </a:lnTo>
                    <a:lnTo>
                      <a:pt x="302539" y="377418"/>
                    </a:lnTo>
                    <a:lnTo>
                      <a:pt x="315849" y="377355"/>
                    </a:lnTo>
                    <a:lnTo>
                      <a:pt x="321221" y="371944"/>
                    </a:lnTo>
                    <a:close/>
                  </a:path>
                  <a:path w="538480" h="530225">
                    <a:moveTo>
                      <a:pt x="345313" y="145300"/>
                    </a:moveTo>
                    <a:lnTo>
                      <a:pt x="345274" y="136436"/>
                    </a:lnTo>
                    <a:lnTo>
                      <a:pt x="345236" y="127571"/>
                    </a:lnTo>
                    <a:lnTo>
                      <a:pt x="338023" y="120408"/>
                    </a:lnTo>
                    <a:lnTo>
                      <a:pt x="320281" y="120484"/>
                    </a:lnTo>
                    <a:lnTo>
                      <a:pt x="313118" y="127698"/>
                    </a:lnTo>
                    <a:lnTo>
                      <a:pt x="313194" y="145427"/>
                    </a:lnTo>
                    <a:lnTo>
                      <a:pt x="320408" y="152590"/>
                    </a:lnTo>
                    <a:lnTo>
                      <a:pt x="338150" y="152527"/>
                    </a:lnTo>
                    <a:lnTo>
                      <a:pt x="345313" y="145300"/>
                    </a:lnTo>
                    <a:close/>
                  </a:path>
                  <a:path w="538480" h="530225">
                    <a:moveTo>
                      <a:pt x="353288" y="276580"/>
                    </a:moveTo>
                    <a:lnTo>
                      <a:pt x="349681" y="272999"/>
                    </a:lnTo>
                    <a:lnTo>
                      <a:pt x="340817" y="273024"/>
                    </a:lnTo>
                    <a:lnTo>
                      <a:pt x="337286" y="276580"/>
                    </a:lnTo>
                    <a:lnTo>
                      <a:pt x="337261" y="285496"/>
                    </a:lnTo>
                    <a:lnTo>
                      <a:pt x="340880" y="289077"/>
                    </a:lnTo>
                    <a:lnTo>
                      <a:pt x="349745" y="289052"/>
                    </a:lnTo>
                    <a:lnTo>
                      <a:pt x="353263" y="285496"/>
                    </a:lnTo>
                    <a:lnTo>
                      <a:pt x="353288" y="276580"/>
                    </a:lnTo>
                    <a:close/>
                  </a:path>
                  <a:path w="538480" h="530225">
                    <a:moveTo>
                      <a:pt x="353314" y="23964"/>
                    </a:moveTo>
                    <a:lnTo>
                      <a:pt x="351383" y="14605"/>
                    </a:lnTo>
                    <a:lnTo>
                      <a:pt x="346189" y="6985"/>
                    </a:lnTo>
                    <a:lnTo>
                      <a:pt x="338505" y="1854"/>
                    </a:lnTo>
                    <a:lnTo>
                      <a:pt x="329133" y="0"/>
                    </a:lnTo>
                    <a:lnTo>
                      <a:pt x="319760" y="1930"/>
                    </a:lnTo>
                    <a:lnTo>
                      <a:pt x="312127" y="7112"/>
                    </a:lnTo>
                    <a:lnTo>
                      <a:pt x="306997" y="14782"/>
                    </a:lnTo>
                    <a:lnTo>
                      <a:pt x="305130" y="24168"/>
                    </a:lnTo>
                    <a:lnTo>
                      <a:pt x="307060" y="33540"/>
                    </a:lnTo>
                    <a:lnTo>
                      <a:pt x="312242" y="41173"/>
                    </a:lnTo>
                    <a:lnTo>
                      <a:pt x="319913" y="46316"/>
                    </a:lnTo>
                    <a:lnTo>
                      <a:pt x="329298" y="48171"/>
                    </a:lnTo>
                    <a:lnTo>
                      <a:pt x="338670" y="46253"/>
                    </a:lnTo>
                    <a:lnTo>
                      <a:pt x="346316" y="41071"/>
                    </a:lnTo>
                    <a:lnTo>
                      <a:pt x="351447" y="33388"/>
                    </a:lnTo>
                    <a:lnTo>
                      <a:pt x="353314" y="23964"/>
                    </a:lnTo>
                    <a:close/>
                  </a:path>
                  <a:path w="538480" h="530225">
                    <a:moveTo>
                      <a:pt x="353326" y="237261"/>
                    </a:moveTo>
                    <a:lnTo>
                      <a:pt x="353314" y="232829"/>
                    </a:lnTo>
                    <a:lnTo>
                      <a:pt x="353288" y="228396"/>
                    </a:lnTo>
                    <a:lnTo>
                      <a:pt x="349669" y="224815"/>
                    </a:lnTo>
                    <a:lnTo>
                      <a:pt x="340817" y="224853"/>
                    </a:lnTo>
                    <a:lnTo>
                      <a:pt x="337235" y="228447"/>
                    </a:lnTo>
                    <a:lnTo>
                      <a:pt x="337261" y="237324"/>
                    </a:lnTo>
                    <a:lnTo>
                      <a:pt x="340880" y="240893"/>
                    </a:lnTo>
                    <a:lnTo>
                      <a:pt x="349745" y="240868"/>
                    </a:lnTo>
                    <a:lnTo>
                      <a:pt x="353326" y="237261"/>
                    </a:lnTo>
                    <a:close/>
                  </a:path>
                  <a:path w="538480" h="530225">
                    <a:moveTo>
                      <a:pt x="361365" y="195300"/>
                    </a:moveTo>
                    <a:lnTo>
                      <a:pt x="361340" y="188645"/>
                    </a:lnTo>
                    <a:lnTo>
                      <a:pt x="361302" y="181991"/>
                    </a:lnTo>
                    <a:lnTo>
                      <a:pt x="355892" y="176618"/>
                    </a:lnTo>
                    <a:lnTo>
                      <a:pt x="342582" y="176682"/>
                    </a:lnTo>
                    <a:lnTo>
                      <a:pt x="337223" y="182092"/>
                    </a:lnTo>
                    <a:lnTo>
                      <a:pt x="337273" y="195389"/>
                    </a:lnTo>
                    <a:lnTo>
                      <a:pt x="342684" y="200761"/>
                    </a:lnTo>
                    <a:lnTo>
                      <a:pt x="355993" y="200710"/>
                    </a:lnTo>
                    <a:lnTo>
                      <a:pt x="361365" y="195300"/>
                    </a:lnTo>
                    <a:close/>
                  </a:path>
                  <a:path w="538480" h="530225">
                    <a:moveTo>
                      <a:pt x="377418" y="323773"/>
                    </a:moveTo>
                    <a:lnTo>
                      <a:pt x="377393" y="317106"/>
                    </a:lnTo>
                    <a:lnTo>
                      <a:pt x="377380" y="310464"/>
                    </a:lnTo>
                    <a:lnTo>
                      <a:pt x="371970" y="305104"/>
                    </a:lnTo>
                    <a:lnTo>
                      <a:pt x="358660" y="305155"/>
                    </a:lnTo>
                    <a:lnTo>
                      <a:pt x="353288" y="310553"/>
                    </a:lnTo>
                    <a:lnTo>
                      <a:pt x="353339" y="323862"/>
                    </a:lnTo>
                    <a:lnTo>
                      <a:pt x="358736" y="329234"/>
                    </a:lnTo>
                    <a:lnTo>
                      <a:pt x="372046" y="329196"/>
                    </a:lnTo>
                    <a:lnTo>
                      <a:pt x="377418" y="323773"/>
                    </a:lnTo>
                    <a:close/>
                  </a:path>
                  <a:path w="538480" h="530225">
                    <a:moveTo>
                      <a:pt x="385406" y="246240"/>
                    </a:moveTo>
                    <a:lnTo>
                      <a:pt x="379996" y="240868"/>
                    </a:lnTo>
                    <a:lnTo>
                      <a:pt x="366687" y="240919"/>
                    </a:lnTo>
                    <a:lnTo>
                      <a:pt x="361403" y="246240"/>
                    </a:lnTo>
                    <a:lnTo>
                      <a:pt x="361365" y="259638"/>
                    </a:lnTo>
                    <a:lnTo>
                      <a:pt x="366776" y="265010"/>
                    </a:lnTo>
                    <a:lnTo>
                      <a:pt x="380085" y="264947"/>
                    </a:lnTo>
                    <a:lnTo>
                      <a:pt x="385356" y="259638"/>
                    </a:lnTo>
                    <a:lnTo>
                      <a:pt x="385406" y="246240"/>
                    </a:lnTo>
                    <a:close/>
                  </a:path>
                  <a:path w="538480" h="530225">
                    <a:moveTo>
                      <a:pt x="385432" y="497725"/>
                    </a:moveTo>
                    <a:lnTo>
                      <a:pt x="383489" y="488365"/>
                    </a:lnTo>
                    <a:lnTo>
                      <a:pt x="378294" y="480733"/>
                    </a:lnTo>
                    <a:lnTo>
                      <a:pt x="370624" y="475602"/>
                    </a:lnTo>
                    <a:lnTo>
                      <a:pt x="361226" y="473735"/>
                    </a:lnTo>
                    <a:lnTo>
                      <a:pt x="351866" y="475678"/>
                    </a:lnTo>
                    <a:lnTo>
                      <a:pt x="344233" y="480872"/>
                    </a:lnTo>
                    <a:lnTo>
                      <a:pt x="339102" y="488556"/>
                    </a:lnTo>
                    <a:lnTo>
                      <a:pt x="337248" y="497941"/>
                    </a:lnTo>
                    <a:lnTo>
                      <a:pt x="339178" y="507314"/>
                    </a:lnTo>
                    <a:lnTo>
                      <a:pt x="344373" y="514946"/>
                    </a:lnTo>
                    <a:lnTo>
                      <a:pt x="352056" y="520077"/>
                    </a:lnTo>
                    <a:lnTo>
                      <a:pt x="361442" y="521931"/>
                    </a:lnTo>
                    <a:lnTo>
                      <a:pt x="370801" y="519988"/>
                    </a:lnTo>
                    <a:lnTo>
                      <a:pt x="378447" y="514794"/>
                    </a:lnTo>
                    <a:lnTo>
                      <a:pt x="383578" y="507111"/>
                    </a:lnTo>
                    <a:lnTo>
                      <a:pt x="385432" y="497725"/>
                    </a:lnTo>
                    <a:close/>
                  </a:path>
                  <a:path w="538480" h="530225">
                    <a:moveTo>
                      <a:pt x="393471" y="378193"/>
                    </a:moveTo>
                    <a:lnTo>
                      <a:pt x="393458" y="369316"/>
                    </a:lnTo>
                    <a:lnTo>
                      <a:pt x="393407" y="360413"/>
                    </a:lnTo>
                    <a:lnTo>
                      <a:pt x="386194" y="353263"/>
                    </a:lnTo>
                    <a:lnTo>
                      <a:pt x="368477" y="353326"/>
                    </a:lnTo>
                    <a:lnTo>
                      <a:pt x="361315" y="360540"/>
                    </a:lnTo>
                    <a:lnTo>
                      <a:pt x="361365" y="378269"/>
                    </a:lnTo>
                    <a:lnTo>
                      <a:pt x="368566" y="385445"/>
                    </a:lnTo>
                    <a:lnTo>
                      <a:pt x="386308" y="385394"/>
                    </a:lnTo>
                    <a:lnTo>
                      <a:pt x="393471" y="378193"/>
                    </a:lnTo>
                    <a:close/>
                  </a:path>
                  <a:path w="538480" h="530225">
                    <a:moveTo>
                      <a:pt x="401485" y="417449"/>
                    </a:moveTo>
                    <a:lnTo>
                      <a:pt x="399554" y="408076"/>
                    </a:lnTo>
                    <a:lnTo>
                      <a:pt x="394373" y="400443"/>
                    </a:lnTo>
                    <a:lnTo>
                      <a:pt x="386702" y="395312"/>
                    </a:lnTo>
                    <a:lnTo>
                      <a:pt x="377304" y="393446"/>
                    </a:lnTo>
                    <a:lnTo>
                      <a:pt x="367931" y="395376"/>
                    </a:lnTo>
                    <a:lnTo>
                      <a:pt x="360299" y="400570"/>
                    </a:lnTo>
                    <a:lnTo>
                      <a:pt x="355168" y="408254"/>
                    </a:lnTo>
                    <a:lnTo>
                      <a:pt x="353314" y="417639"/>
                    </a:lnTo>
                    <a:lnTo>
                      <a:pt x="355244" y="426999"/>
                    </a:lnTo>
                    <a:lnTo>
                      <a:pt x="360426" y="434632"/>
                    </a:lnTo>
                    <a:lnTo>
                      <a:pt x="368109" y="439762"/>
                    </a:lnTo>
                    <a:lnTo>
                      <a:pt x="377482" y="441629"/>
                    </a:lnTo>
                    <a:lnTo>
                      <a:pt x="386854" y="439699"/>
                    </a:lnTo>
                    <a:lnTo>
                      <a:pt x="394500" y="434505"/>
                    </a:lnTo>
                    <a:lnTo>
                      <a:pt x="399630" y="426834"/>
                    </a:lnTo>
                    <a:lnTo>
                      <a:pt x="401485" y="417449"/>
                    </a:lnTo>
                    <a:close/>
                  </a:path>
                  <a:path w="538480" h="530225">
                    <a:moveTo>
                      <a:pt x="401485" y="120319"/>
                    </a:moveTo>
                    <a:lnTo>
                      <a:pt x="399554" y="110959"/>
                    </a:lnTo>
                    <a:lnTo>
                      <a:pt x="394373" y="103339"/>
                    </a:lnTo>
                    <a:lnTo>
                      <a:pt x="386702" y="98209"/>
                    </a:lnTo>
                    <a:lnTo>
                      <a:pt x="377304" y="96354"/>
                    </a:lnTo>
                    <a:lnTo>
                      <a:pt x="367931" y="98285"/>
                    </a:lnTo>
                    <a:lnTo>
                      <a:pt x="360299" y="103479"/>
                    </a:lnTo>
                    <a:lnTo>
                      <a:pt x="355168" y="111163"/>
                    </a:lnTo>
                    <a:lnTo>
                      <a:pt x="353314" y="120548"/>
                    </a:lnTo>
                    <a:lnTo>
                      <a:pt x="355244" y="129908"/>
                    </a:lnTo>
                    <a:lnTo>
                      <a:pt x="360426" y="137541"/>
                    </a:lnTo>
                    <a:lnTo>
                      <a:pt x="368109" y="142671"/>
                    </a:lnTo>
                    <a:lnTo>
                      <a:pt x="377494" y="144538"/>
                    </a:lnTo>
                    <a:lnTo>
                      <a:pt x="386867" y="142608"/>
                    </a:lnTo>
                    <a:lnTo>
                      <a:pt x="394500" y="137414"/>
                    </a:lnTo>
                    <a:lnTo>
                      <a:pt x="399630" y="129730"/>
                    </a:lnTo>
                    <a:lnTo>
                      <a:pt x="401485" y="120319"/>
                    </a:lnTo>
                    <a:close/>
                  </a:path>
                  <a:path w="538480" h="530225">
                    <a:moveTo>
                      <a:pt x="409549" y="201523"/>
                    </a:moveTo>
                    <a:lnTo>
                      <a:pt x="409511" y="192646"/>
                    </a:lnTo>
                    <a:lnTo>
                      <a:pt x="409486" y="183781"/>
                    </a:lnTo>
                    <a:lnTo>
                      <a:pt x="402259" y="176618"/>
                    </a:lnTo>
                    <a:lnTo>
                      <a:pt x="384517" y="176682"/>
                    </a:lnTo>
                    <a:lnTo>
                      <a:pt x="377355" y="183908"/>
                    </a:lnTo>
                    <a:lnTo>
                      <a:pt x="377431" y="201637"/>
                    </a:lnTo>
                    <a:lnTo>
                      <a:pt x="384644" y="208800"/>
                    </a:lnTo>
                    <a:lnTo>
                      <a:pt x="402386" y="208737"/>
                    </a:lnTo>
                    <a:lnTo>
                      <a:pt x="409549" y="201523"/>
                    </a:lnTo>
                    <a:close/>
                  </a:path>
                  <a:path w="538480" h="530225">
                    <a:moveTo>
                      <a:pt x="425602" y="289852"/>
                    </a:moveTo>
                    <a:lnTo>
                      <a:pt x="425577" y="280974"/>
                    </a:lnTo>
                    <a:lnTo>
                      <a:pt x="425538" y="272097"/>
                    </a:lnTo>
                    <a:lnTo>
                      <a:pt x="418312" y="264934"/>
                    </a:lnTo>
                    <a:lnTo>
                      <a:pt x="400583" y="265010"/>
                    </a:lnTo>
                    <a:lnTo>
                      <a:pt x="393433" y="272224"/>
                    </a:lnTo>
                    <a:lnTo>
                      <a:pt x="393496" y="289966"/>
                    </a:lnTo>
                    <a:lnTo>
                      <a:pt x="400710" y="297129"/>
                    </a:lnTo>
                    <a:lnTo>
                      <a:pt x="418439" y="297065"/>
                    </a:lnTo>
                    <a:lnTo>
                      <a:pt x="425602" y="289852"/>
                    </a:lnTo>
                    <a:close/>
                  </a:path>
                  <a:path w="538480" h="530225">
                    <a:moveTo>
                      <a:pt x="465721" y="321068"/>
                    </a:moveTo>
                    <a:lnTo>
                      <a:pt x="463778" y="311721"/>
                    </a:lnTo>
                    <a:lnTo>
                      <a:pt x="458584" y="304088"/>
                    </a:lnTo>
                    <a:lnTo>
                      <a:pt x="450913" y="298970"/>
                    </a:lnTo>
                    <a:lnTo>
                      <a:pt x="441528" y="297091"/>
                    </a:lnTo>
                    <a:lnTo>
                      <a:pt x="432155" y="299034"/>
                    </a:lnTo>
                    <a:lnTo>
                      <a:pt x="424522" y="304228"/>
                    </a:lnTo>
                    <a:lnTo>
                      <a:pt x="419392" y="311912"/>
                    </a:lnTo>
                    <a:lnTo>
                      <a:pt x="417550" y="321297"/>
                    </a:lnTo>
                    <a:lnTo>
                      <a:pt x="419481" y="330669"/>
                    </a:lnTo>
                    <a:lnTo>
                      <a:pt x="424675" y="338302"/>
                    </a:lnTo>
                    <a:lnTo>
                      <a:pt x="432358" y="343420"/>
                    </a:lnTo>
                    <a:lnTo>
                      <a:pt x="441744" y="345274"/>
                    </a:lnTo>
                    <a:lnTo>
                      <a:pt x="451116" y="343331"/>
                    </a:lnTo>
                    <a:lnTo>
                      <a:pt x="458749" y="338137"/>
                    </a:lnTo>
                    <a:lnTo>
                      <a:pt x="463867" y="330466"/>
                    </a:lnTo>
                    <a:lnTo>
                      <a:pt x="465721" y="321068"/>
                    </a:lnTo>
                    <a:close/>
                  </a:path>
                  <a:path w="538480" h="530225">
                    <a:moveTo>
                      <a:pt x="465721" y="208661"/>
                    </a:moveTo>
                    <a:lnTo>
                      <a:pt x="463791" y="199301"/>
                    </a:lnTo>
                    <a:lnTo>
                      <a:pt x="458597" y="191668"/>
                    </a:lnTo>
                    <a:lnTo>
                      <a:pt x="450913" y="186537"/>
                    </a:lnTo>
                    <a:lnTo>
                      <a:pt x="441528" y="184683"/>
                    </a:lnTo>
                    <a:lnTo>
                      <a:pt x="432155" y="186613"/>
                    </a:lnTo>
                    <a:lnTo>
                      <a:pt x="424535" y="191808"/>
                    </a:lnTo>
                    <a:lnTo>
                      <a:pt x="419404" y="199478"/>
                    </a:lnTo>
                    <a:lnTo>
                      <a:pt x="417550" y="208864"/>
                    </a:lnTo>
                    <a:lnTo>
                      <a:pt x="419481" y="218236"/>
                    </a:lnTo>
                    <a:lnTo>
                      <a:pt x="424662" y="225869"/>
                    </a:lnTo>
                    <a:lnTo>
                      <a:pt x="432346" y="231000"/>
                    </a:lnTo>
                    <a:lnTo>
                      <a:pt x="441718" y="232854"/>
                    </a:lnTo>
                    <a:lnTo>
                      <a:pt x="451091" y="230924"/>
                    </a:lnTo>
                    <a:lnTo>
                      <a:pt x="458736" y="225742"/>
                    </a:lnTo>
                    <a:lnTo>
                      <a:pt x="463867" y="218059"/>
                    </a:lnTo>
                    <a:lnTo>
                      <a:pt x="465721" y="208661"/>
                    </a:lnTo>
                    <a:close/>
                  </a:path>
                  <a:path w="538480" h="530225">
                    <a:moveTo>
                      <a:pt x="481787" y="120357"/>
                    </a:moveTo>
                    <a:lnTo>
                      <a:pt x="479856" y="110998"/>
                    </a:lnTo>
                    <a:lnTo>
                      <a:pt x="474662" y="103352"/>
                    </a:lnTo>
                    <a:lnTo>
                      <a:pt x="466991" y="98221"/>
                    </a:lnTo>
                    <a:lnTo>
                      <a:pt x="457606" y="96354"/>
                    </a:lnTo>
                    <a:lnTo>
                      <a:pt x="448233" y="98285"/>
                    </a:lnTo>
                    <a:lnTo>
                      <a:pt x="440601" y="103466"/>
                    </a:lnTo>
                    <a:lnTo>
                      <a:pt x="435470" y="111150"/>
                    </a:lnTo>
                    <a:lnTo>
                      <a:pt x="433603" y="120523"/>
                    </a:lnTo>
                    <a:lnTo>
                      <a:pt x="435533" y="129895"/>
                    </a:lnTo>
                    <a:lnTo>
                      <a:pt x="440715" y="137541"/>
                    </a:lnTo>
                    <a:lnTo>
                      <a:pt x="448398" y="142671"/>
                    </a:lnTo>
                    <a:lnTo>
                      <a:pt x="457784" y="144538"/>
                    </a:lnTo>
                    <a:lnTo>
                      <a:pt x="467144" y="142608"/>
                    </a:lnTo>
                    <a:lnTo>
                      <a:pt x="474789" y="137414"/>
                    </a:lnTo>
                    <a:lnTo>
                      <a:pt x="479920" y="129743"/>
                    </a:lnTo>
                    <a:lnTo>
                      <a:pt x="481787" y="120357"/>
                    </a:lnTo>
                    <a:close/>
                  </a:path>
                  <a:path w="538480" h="530225">
                    <a:moveTo>
                      <a:pt x="505866" y="393357"/>
                    </a:moveTo>
                    <a:lnTo>
                      <a:pt x="503936" y="383984"/>
                    </a:lnTo>
                    <a:lnTo>
                      <a:pt x="498754" y="376351"/>
                    </a:lnTo>
                    <a:lnTo>
                      <a:pt x="491070" y="371221"/>
                    </a:lnTo>
                    <a:lnTo>
                      <a:pt x="481685" y="369366"/>
                    </a:lnTo>
                    <a:lnTo>
                      <a:pt x="472313" y="371297"/>
                    </a:lnTo>
                    <a:lnTo>
                      <a:pt x="464680" y="376478"/>
                    </a:lnTo>
                    <a:lnTo>
                      <a:pt x="459549" y="384162"/>
                    </a:lnTo>
                    <a:lnTo>
                      <a:pt x="457695" y="393534"/>
                    </a:lnTo>
                    <a:lnTo>
                      <a:pt x="459625" y="402907"/>
                    </a:lnTo>
                    <a:lnTo>
                      <a:pt x="464807" y="410552"/>
                    </a:lnTo>
                    <a:lnTo>
                      <a:pt x="472490" y="415683"/>
                    </a:lnTo>
                    <a:lnTo>
                      <a:pt x="481876" y="417537"/>
                    </a:lnTo>
                    <a:lnTo>
                      <a:pt x="491248" y="415607"/>
                    </a:lnTo>
                    <a:lnTo>
                      <a:pt x="498881" y="410425"/>
                    </a:lnTo>
                    <a:lnTo>
                      <a:pt x="504012" y="402742"/>
                    </a:lnTo>
                    <a:lnTo>
                      <a:pt x="505866" y="393357"/>
                    </a:lnTo>
                    <a:close/>
                  </a:path>
                  <a:path w="538480" h="530225">
                    <a:moveTo>
                      <a:pt x="537984" y="248831"/>
                    </a:moveTo>
                    <a:lnTo>
                      <a:pt x="536067" y="239471"/>
                    </a:lnTo>
                    <a:lnTo>
                      <a:pt x="530872" y="231825"/>
                    </a:lnTo>
                    <a:lnTo>
                      <a:pt x="523201" y="226695"/>
                    </a:lnTo>
                    <a:lnTo>
                      <a:pt x="513816" y="224828"/>
                    </a:lnTo>
                    <a:lnTo>
                      <a:pt x="504444" y="226758"/>
                    </a:lnTo>
                    <a:lnTo>
                      <a:pt x="496811" y="231940"/>
                    </a:lnTo>
                    <a:lnTo>
                      <a:pt x="491667" y="239623"/>
                    </a:lnTo>
                    <a:lnTo>
                      <a:pt x="489813" y="248996"/>
                    </a:lnTo>
                    <a:lnTo>
                      <a:pt x="491731" y="258368"/>
                    </a:lnTo>
                    <a:lnTo>
                      <a:pt x="496925" y="266014"/>
                    </a:lnTo>
                    <a:lnTo>
                      <a:pt x="504609" y="271145"/>
                    </a:lnTo>
                    <a:lnTo>
                      <a:pt x="513994" y="273011"/>
                    </a:lnTo>
                    <a:lnTo>
                      <a:pt x="523354" y="271081"/>
                    </a:lnTo>
                    <a:lnTo>
                      <a:pt x="530999" y="265887"/>
                    </a:lnTo>
                    <a:lnTo>
                      <a:pt x="536130" y="258216"/>
                    </a:lnTo>
                    <a:lnTo>
                      <a:pt x="537984" y="248831"/>
                    </a:lnTo>
                    <a:close/>
                  </a:path>
                </a:pathLst>
              </a:custGeom>
              <a:solidFill>
                <a:srgbClr val="FFA84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63">
                <a:extLst>
                  <a:ext uri="{FF2B5EF4-FFF2-40B4-BE49-F238E27FC236}">
                    <a16:creationId xmlns:a16="http://schemas.microsoft.com/office/drawing/2014/main" id="{074F5281-D4EF-536D-C8C2-AA88612E9044}"/>
                  </a:ext>
                </a:extLst>
              </p:cNvPr>
              <p:cNvSpPr/>
              <p:nvPr/>
            </p:nvSpPr>
            <p:spPr>
              <a:xfrm>
                <a:off x="17311243" y="7732807"/>
                <a:ext cx="538480" cy="386715"/>
              </a:xfrm>
              <a:custGeom>
                <a:avLst/>
                <a:gdLst/>
                <a:ahLst/>
                <a:cxnLst/>
                <a:rect l="l" t="t" r="r" b="b"/>
                <a:pathLst>
                  <a:path w="538480" h="386715">
                    <a:moveTo>
                      <a:pt x="57277" y="385419"/>
                    </a:moveTo>
                    <a:lnTo>
                      <a:pt x="51739" y="370801"/>
                    </a:lnTo>
                    <a:lnTo>
                      <a:pt x="48412" y="362013"/>
                    </a:lnTo>
                    <a:lnTo>
                      <a:pt x="38544" y="335953"/>
                    </a:lnTo>
                    <a:lnTo>
                      <a:pt x="37693" y="333705"/>
                    </a:lnTo>
                    <a:lnTo>
                      <a:pt x="37693" y="362013"/>
                    </a:lnTo>
                    <a:lnTo>
                      <a:pt x="19494" y="362013"/>
                    </a:lnTo>
                    <a:lnTo>
                      <a:pt x="28587" y="335953"/>
                    </a:lnTo>
                    <a:lnTo>
                      <a:pt x="37693" y="362013"/>
                    </a:lnTo>
                    <a:lnTo>
                      <a:pt x="37693" y="333705"/>
                    </a:lnTo>
                    <a:lnTo>
                      <a:pt x="33502" y="322630"/>
                    </a:lnTo>
                    <a:lnTo>
                      <a:pt x="23710" y="322630"/>
                    </a:lnTo>
                    <a:lnTo>
                      <a:pt x="0" y="385419"/>
                    </a:lnTo>
                    <a:lnTo>
                      <a:pt x="11353" y="385419"/>
                    </a:lnTo>
                    <a:lnTo>
                      <a:pt x="16421" y="370801"/>
                    </a:lnTo>
                    <a:lnTo>
                      <a:pt x="40754" y="370801"/>
                    </a:lnTo>
                    <a:lnTo>
                      <a:pt x="45885" y="385419"/>
                    </a:lnTo>
                    <a:lnTo>
                      <a:pt x="57277" y="385419"/>
                    </a:lnTo>
                    <a:close/>
                  </a:path>
                  <a:path w="538480" h="386715">
                    <a:moveTo>
                      <a:pt x="118706" y="370560"/>
                    </a:moveTo>
                    <a:lnTo>
                      <a:pt x="118414" y="364591"/>
                    </a:lnTo>
                    <a:lnTo>
                      <a:pt x="118414" y="322630"/>
                    </a:lnTo>
                    <a:lnTo>
                      <a:pt x="107556" y="322630"/>
                    </a:lnTo>
                    <a:lnTo>
                      <a:pt x="107556" y="373062"/>
                    </a:lnTo>
                    <a:lnTo>
                      <a:pt x="103352" y="377482"/>
                    </a:lnTo>
                    <a:lnTo>
                      <a:pt x="94957" y="377482"/>
                    </a:lnTo>
                    <a:lnTo>
                      <a:pt x="91503" y="377736"/>
                    </a:lnTo>
                    <a:lnTo>
                      <a:pt x="88099" y="376529"/>
                    </a:lnTo>
                    <a:lnTo>
                      <a:pt x="85547" y="374167"/>
                    </a:lnTo>
                    <a:lnTo>
                      <a:pt x="83273" y="371513"/>
                    </a:lnTo>
                    <a:lnTo>
                      <a:pt x="82118" y="368071"/>
                    </a:lnTo>
                    <a:lnTo>
                      <a:pt x="82372" y="364578"/>
                    </a:lnTo>
                    <a:lnTo>
                      <a:pt x="82372" y="322630"/>
                    </a:lnTo>
                    <a:lnTo>
                      <a:pt x="71501" y="322630"/>
                    </a:lnTo>
                    <a:lnTo>
                      <a:pt x="71501" y="364553"/>
                    </a:lnTo>
                    <a:lnTo>
                      <a:pt x="71158" y="370547"/>
                    </a:lnTo>
                    <a:lnTo>
                      <a:pt x="73482" y="376389"/>
                    </a:lnTo>
                    <a:lnTo>
                      <a:pt x="77838" y="380530"/>
                    </a:lnTo>
                    <a:lnTo>
                      <a:pt x="86029" y="384860"/>
                    </a:lnTo>
                    <a:lnTo>
                      <a:pt x="94945" y="386283"/>
                    </a:lnTo>
                    <a:lnTo>
                      <a:pt x="103847" y="384810"/>
                    </a:lnTo>
                    <a:lnTo>
                      <a:pt x="112014" y="380441"/>
                    </a:lnTo>
                    <a:lnTo>
                      <a:pt x="116370" y="376351"/>
                    </a:lnTo>
                    <a:lnTo>
                      <a:pt x="118706" y="370560"/>
                    </a:lnTo>
                    <a:close/>
                  </a:path>
                  <a:path w="538480" h="386715">
                    <a:moveTo>
                      <a:pt x="182791" y="374053"/>
                    </a:moveTo>
                    <a:lnTo>
                      <a:pt x="182626" y="369150"/>
                    </a:lnTo>
                    <a:lnTo>
                      <a:pt x="182702" y="366217"/>
                    </a:lnTo>
                    <a:lnTo>
                      <a:pt x="181991" y="363296"/>
                    </a:lnTo>
                    <a:lnTo>
                      <a:pt x="158559" y="348462"/>
                    </a:lnTo>
                    <a:lnTo>
                      <a:pt x="155003" y="346951"/>
                    </a:lnTo>
                    <a:lnTo>
                      <a:pt x="149783" y="343687"/>
                    </a:lnTo>
                    <a:lnTo>
                      <a:pt x="148577" y="341528"/>
                    </a:lnTo>
                    <a:lnTo>
                      <a:pt x="148437" y="336715"/>
                    </a:lnTo>
                    <a:lnTo>
                      <a:pt x="149555" y="334340"/>
                    </a:lnTo>
                    <a:lnTo>
                      <a:pt x="151523" y="332828"/>
                    </a:lnTo>
                    <a:lnTo>
                      <a:pt x="153962" y="331177"/>
                    </a:lnTo>
                    <a:lnTo>
                      <a:pt x="156870" y="330377"/>
                    </a:lnTo>
                    <a:lnTo>
                      <a:pt x="159816" y="330555"/>
                    </a:lnTo>
                    <a:lnTo>
                      <a:pt x="162991" y="330352"/>
                    </a:lnTo>
                    <a:lnTo>
                      <a:pt x="166141" y="331330"/>
                    </a:lnTo>
                    <a:lnTo>
                      <a:pt x="168630" y="333324"/>
                    </a:lnTo>
                    <a:lnTo>
                      <a:pt x="170738" y="335280"/>
                    </a:lnTo>
                    <a:lnTo>
                      <a:pt x="171869" y="338074"/>
                    </a:lnTo>
                    <a:lnTo>
                      <a:pt x="171716" y="340956"/>
                    </a:lnTo>
                    <a:lnTo>
                      <a:pt x="182587" y="340956"/>
                    </a:lnTo>
                    <a:lnTo>
                      <a:pt x="163931" y="321691"/>
                    </a:lnTo>
                    <a:lnTo>
                      <a:pt x="159893" y="321767"/>
                    </a:lnTo>
                    <a:lnTo>
                      <a:pt x="154139" y="321500"/>
                    </a:lnTo>
                    <a:lnTo>
                      <a:pt x="148463" y="323240"/>
                    </a:lnTo>
                    <a:lnTo>
                      <a:pt x="139877" y="329603"/>
                    </a:lnTo>
                    <a:lnTo>
                      <a:pt x="137579" y="334264"/>
                    </a:lnTo>
                    <a:lnTo>
                      <a:pt x="137718" y="345097"/>
                    </a:lnTo>
                    <a:lnTo>
                      <a:pt x="141008" y="350481"/>
                    </a:lnTo>
                    <a:lnTo>
                      <a:pt x="146227" y="353250"/>
                    </a:lnTo>
                    <a:lnTo>
                      <a:pt x="150025" y="355460"/>
                    </a:lnTo>
                    <a:lnTo>
                      <a:pt x="154089" y="357162"/>
                    </a:lnTo>
                    <a:lnTo>
                      <a:pt x="162026" y="359244"/>
                    </a:lnTo>
                    <a:lnTo>
                      <a:pt x="165582" y="360794"/>
                    </a:lnTo>
                    <a:lnTo>
                      <a:pt x="168795" y="362864"/>
                    </a:lnTo>
                    <a:lnTo>
                      <a:pt x="170764" y="364388"/>
                    </a:lnTo>
                    <a:lnTo>
                      <a:pt x="171856" y="366763"/>
                    </a:lnTo>
                    <a:lnTo>
                      <a:pt x="171716" y="369252"/>
                    </a:lnTo>
                    <a:lnTo>
                      <a:pt x="171792" y="371627"/>
                    </a:lnTo>
                    <a:lnTo>
                      <a:pt x="170726" y="373888"/>
                    </a:lnTo>
                    <a:lnTo>
                      <a:pt x="168846" y="375348"/>
                    </a:lnTo>
                    <a:lnTo>
                      <a:pt x="166331" y="377063"/>
                    </a:lnTo>
                    <a:lnTo>
                      <a:pt x="163322" y="377875"/>
                    </a:lnTo>
                    <a:lnTo>
                      <a:pt x="160286" y="377659"/>
                    </a:lnTo>
                    <a:lnTo>
                      <a:pt x="156667" y="377901"/>
                    </a:lnTo>
                    <a:lnTo>
                      <a:pt x="153073" y="376859"/>
                    </a:lnTo>
                    <a:lnTo>
                      <a:pt x="150152" y="374726"/>
                    </a:lnTo>
                    <a:lnTo>
                      <a:pt x="147751" y="372668"/>
                    </a:lnTo>
                    <a:lnTo>
                      <a:pt x="146443" y="369608"/>
                    </a:lnTo>
                    <a:lnTo>
                      <a:pt x="146621" y="366445"/>
                    </a:lnTo>
                    <a:lnTo>
                      <a:pt x="135712" y="366445"/>
                    </a:lnTo>
                    <a:lnTo>
                      <a:pt x="155981" y="386321"/>
                    </a:lnTo>
                    <a:lnTo>
                      <a:pt x="160286" y="386283"/>
                    </a:lnTo>
                    <a:lnTo>
                      <a:pt x="166090" y="386600"/>
                    </a:lnTo>
                    <a:lnTo>
                      <a:pt x="171831" y="384962"/>
                    </a:lnTo>
                    <a:lnTo>
                      <a:pt x="176606" y="381647"/>
                    </a:lnTo>
                    <a:lnTo>
                      <a:pt x="180543" y="378726"/>
                    </a:lnTo>
                    <a:lnTo>
                      <a:pt x="182791" y="374053"/>
                    </a:lnTo>
                    <a:close/>
                  </a:path>
                  <a:path w="538480" h="386715">
                    <a:moveTo>
                      <a:pt x="207987" y="0"/>
                    </a:moveTo>
                    <a:lnTo>
                      <a:pt x="156794" y="0"/>
                    </a:lnTo>
                    <a:lnTo>
                      <a:pt x="156794" y="157340"/>
                    </a:lnTo>
                    <a:lnTo>
                      <a:pt x="52920" y="0"/>
                    </a:lnTo>
                    <a:lnTo>
                      <a:pt x="7251" y="0"/>
                    </a:lnTo>
                    <a:lnTo>
                      <a:pt x="7251" y="256946"/>
                    </a:lnTo>
                    <a:lnTo>
                      <a:pt x="58458" y="256946"/>
                    </a:lnTo>
                    <a:lnTo>
                      <a:pt x="58458" y="99237"/>
                    </a:lnTo>
                    <a:lnTo>
                      <a:pt x="162318" y="256946"/>
                    </a:lnTo>
                    <a:lnTo>
                      <a:pt x="207987" y="256946"/>
                    </a:lnTo>
                    <a:lnTo>
                      <a:pt x="207987" y="0"/>
                    </a:lnTo>
                    <a:close/>
                  </a:path>
                  <a:path w="538480" h="386715">
                    <a:moveTo>
                      <a:pt x="246392" y="322630"/>
                    </a:moveTo>
                    <a:lnTo>
                      <a:pt x="196583" y="322630"/>
                    </a:lnTo>
                    <a:lnTo>
                      <a:pt x="196583" y="331419"/>
                    </a:lnTo>
                    <a:lnTo>
                      <a:pt x="216001" y="331419"/>
                    </a:lnTo>
                    <a:lnTo>
                      <a:pt x="216001" y="385419"/>
                    </a:lnTo>
                    <a:lnTo>
                      <a:pt x="226822" y="385419"/>
                    </a:lnTo>
                    <a:lnTo>
                      <a:pt x="226822" y="331419"/>
                    </a:lnTo>
                    <a:lnTo>
                      <a:pt x="246392" y="331419"/>
                    </a:lnTo>
                    <a:lnTo>
                      <a:pt x="246392" y="322630"/>
                    </a:lnTo>
                    <a:close/>
                  </a:path>
                  <a:path w="538480" h="386715">
                    <a:moveTo>
                      <a:pt x="310819" y="384873"/>
                    </a:moveTo>
                    <a:lnTo>
                      <a:pt x="298107" y="361264"/>
                    </a:lnTo>
                    <a:lnTo>
                      <a:pt x="296722" y="358711"/>
                    </a:lnTo>
                    <a:lnTo>
                      <a:pt x="300101" y="357378"/>
                    </a:lnTo>
                    <a:lnTo>
                      <a:pt x="308368" y="345376"/>
                    </a:lnTo>
                    <a:lnTo>
                      <a:pt x="308229" y="341630"/>
                    </a:lnTo>
                    <a:lnTo>
                      <a:pt x="308571" y="336257"/>
                    </a:lnTo>
                    <a:lnTo>
                      <a:pt x="306476" y="331241"/>
                    </a:lnTo>
                    <a:lnTo>
                      <a:pt x="306387" y="331025"/>
                    </a:lnTo>
                    <a:lnTo>
                      <a:pt x="302323" y="327507"/>
                    </a:lnTo>
                    <a:lnTo>
                      <a:pt x="297510" y="323989"/>
                    </a:lnTo>
                    <a:lnTo>
                      <a:pt x="297510" y="339178"/>
                    </a:lnTo>
                    <a:lnTo>
                      <a:pt x="297332" y="342074"/>
                    </a:lnTo>
                    <a:lnTo>
                      <a:pt x="288721" y="352666"/>
                    </a:lnTo>
                    <a:lnTo>
                      <a:pt x="285597" y="352475"/>
                    </a:lnTo>
                    <a:lnTo>
                      <a:pt x="274396" y="352475"/>
                    </a:lnTo>
                    <a:lnTo>
                      <a:pt x="274396" y="331419"/>
                    </a:lnTo>
                    <a:lnTo>
                      <a:pt x="285902" y="331419"/>
                    </a:lnTo>
                    <a:lnTo>
                      <a:pt x="289013" y="331241"/>
                    </a:lnTo>
                    <a:lnTo>
                      <a:pt x="292087" y="332257"/>
                    </a:lnTo>
                    <a:lnTo>
                      <a:pt x="294462" y="334276"/>
                    </a:lnTo>
                    <a:lnTo>
                      <a:pt x="296468" y="336359"/>
                    </a:lnTo>
                    <a:lnTo>
                      <a:pt x="297510" y="339178"/>
                    </a:lnTo>
                    <a:lnTo>
                      <a:pt x="297510" y="323989"/>
                    </a:lnTo>
                    <a:lnTo>
                      <a:pt x="291541" y="322237"/>
                    </a:lnTo>
                    <a:lnTo>
                      <a:pt x="285559" y="322630"/>
                    </a:lnTo>
                    <a:lnTo>
                      <a:pt x="263474" y="322630"/>
                    </a:lnTo>
                    <a:lnTo>
                      <a:pt x="263474" y="385419"/>
                    </a:lnTo>
                    <a:lnTo>
                      <a:pt x="274396" y="385419"/>
                    </a:lnTo>
                    <a:lnTo>
                      <a:pt x="274396" y="361264"/>
                    </a:lnTo>
                    <a:lnTo>
                      <a:pt x="286550" y="361264"/>
                    </a:lnTo>
                    <a:lnTo>
                      <a:pt x="299148" y="385419"/>
                    </a:lnTo>
                    <a:lnTo>
                      <a:pt x="310819" y="385419"/>
                    </a:lnTo>
                    <a:lnTo>
                      <a:pt x="310819" y="384873"/>
                    </a:lnTo>
                    <a:close/>
                  </a:path>
                  <a:path w="538480" h="386715">
                    <a:moveTo>
                      <a:pt x="379095" y="385419"/>
                    </a:moveTo>
                    <a:lnTo>
                      <a:pt x="373557" y="370801"/>
                    </a:lnTo>
                    <a:lnTo>
                      <a:pt x="370230" y="362013"/>
                    </a:lnTo>
                    <a:lnTo>
                      <a:pt x="360375" y="335953"/>
                    </a:lnTo>
                    <a:lnTo>
                      <a:pt x="359511" y="333679"/>
                    </a:lnTo>
                    <a:lnTo>
                      <a:pt x="359511" y="362013"/>
                    </a:lnTo>
                    <a:lnTo>
                      <a:pt x="341312" y="362013"/>
                    </a:lnTo>
                    <a:lnTo>
                      <a:pt x="350405" y="335953"/>
                    </a:lnTo>
                    <a:lnTo>
                      <a:pt x="359511" y="362013"/>
                    </a:lnTo>
                    <a:lnTo>
                      <a:pt x="359511" y="333679"/>
                    </a:lnTo>
                    <a:lnTo>
                      <a:pt x="355333" y="322630"/>
                    </a:lnTo>
                    <a:lnTo>
                      <a:pt x="345541" y="322630"/>
                    </a:lnTo>
                    <a:lnTo>
                      <a:pt x="321818" y="385419"/>
                    </a:lnTo>
                    <a:lnTo>
                      <a:pt x="333159" y="385419"/>
                    </a:lnTo>
                    <a:lnTo>
                      <a:pt x="338251" y="370801"/>
                    </a:lnTo>
                    <a:lnTo>
                      <a:pt x="362572" y="370801"/>
                    </a:lnTo>
                    <a:lnTo>
                      <a:pt x="367703" y="385419"/>
                    </a:lnTo>
                    <a:lnTo>
                      <a:pt x="379095" y="385419"/>
                    </a:lnTo>
                    <a:close/>
                  </a:path>
                  <a:path w="538480" h="386715">
                    <a:moveTo>
                      <a:pt x="432816" y="82346"/>
                    </a:moveTo>
                    <a:lnTo>
                      <a:pt x="420763" y="46469"/>
                    </a:lnTo>
                    <a:lnTo>
                      <a:pt x="399529" y="20726"/>
                    </a:lnTo>
                    <a:lnTo>
                      <a:pt x="370865" y="5194"/>
                    </a:lnTo>
                    <a:lnTo>
                      <a:pt x="336461" y="0"/>
                    </a:lnTo>
                    <a:lnTo>
                      <a:pt x="316890" y="1587"/>
                    </a:lnTo>
                    <a:lnTo>
                      <a:pt x="281025" y="16090"/>
                    </a:lnTo>
                    <a:lnTo>
                      <a:pt x="250659" y="49568"/>
                    </a:lnTo>
                    <a:lnTo>
                      <a:pt x="240411" y="100952"/>
                    </a:lnTo>
                    <a:lnTo>
                      <a:pt x="240118" y="132486"/>
                    </a:lnTo>
                    <a:lnTo>
                      <a:pt x="240411" y="164007"/>
                    </a:lnTo>
                    <a:lnTo>
                      <a:pt x="250659" y="215404"/>
                    </a:lnTo>
                    <a:lnTo>
                      <a:pt x="281025" y="248894"/>
                    </a:lnTo>
                    <a:lnTo>
                      <a:pt x="316890" y="263385"/>
                    </a:lnTo>
                    <a:lnTo>
                      <a:pt x="336461" y="264972"/>
                    </a:lnTo>
                    <a:lnTo>
                      <a:pt x="370700" y="259778"/>
                    </a:lnTo>
                    <a:lnTo>
                      <a:pt x="399389" y="244246"/>
                    </a:lnTo>
                    <a:lnTo>
                      <a:pt x="420712" y="218490"/>
                    </a:lnTo>
                    <a:lnTo>
                      <a:pt x="432816" y="182626"/>
                    </a:lnTo>
                    <a:lnTo>
                      <a:pt x="380961" y="182626"/>
                    </a:lnTo>
                    <a:lnTo>
                      <a:pt x="375513" y="197205"/>
                    </a:lnTo>
                    <a:lnTo>
                      <a:pt x="366623" y="208927"/>
                    </a:lnTo>
                    <a:lnTo>
                      <a:pt x="353860" y="216738"/>
                    </a:lnTo>
                    <a:lnTo>
                      <a:pt x="336829" y="219583"/>
                    </a:lnTo>
                    <a:lnTo>
                      <a:pt x="327685" y="218948"/>
                    </a:lnTo>
                    <a:lnTo>
                      <a:pt x="293941" y="183946"/>
                    </a:lnTo>
                    <a:lnTo>
                      <a:pt x="291236" y="132486"/>
                    </a:lnTo>
                    <a:lnTo>
                      <a:pt x="291846" y="101384"/>
                    </a:lnTo>
                    <a:lnTo>
                      <a:pt x="304101" y="58915"/>
                    </a:lnTo>
                    <a:lnTo>
                      <a:pt x="336829" y="45377"/>
                    </a:lnTo>
                    <a:lnTo>
                      <a:pt x="353860" y="48221"/>
                    </a:lnTo>
                    <a:lnTo>
                      <a:pt x="366623" y="56045"/>
                    </a:lnTo>
                    <a:lnTo>
                      <a:pt x="375513" y="67767"/>
                    </a:lnTo>
                    <a:lnTo>
                      <a:pt x="380961" y="82346"/>
                    </a:lnTo>
                    <a:lnTo>
                      <a:pt x="432816" y="82346"/>
                    </a:lnTo>
                    <a:close/>
                  </a:path>
                  <a:path w="538480" h="386715">
                    <a:moveTo>
                      <a:pt x="434454" y="376618"/>
                    </a:moveTo>
                    <a:lnTo>
                      <a:pt x="405955" y="376618"/>
                    </a:lnTo>
                    <a:lnTo>
                      <a:pt x="405955" y="322618"/>
                    </a:lnTo>
                    <a:lnTo>
                      <a:pt x="395046" y="322618"/>
                    </a:lnTo>
                    <a:lnTo>
                      <a:pt x="395046" y="385419"/>
                    </a:lnTo>
                    <a:lnTo>
                      <a:pt x="434454" y="385419"/>
                    </a:lnTo>
                    <a:lnTo>
                      <a:pt x="434454" y="376618"/>
                    </a:lnTo>
                    <a:close/>
                  </a:path>
                  <a:path w="538480" h="386715">
                    <a:moveTo>
                      <a:pt x="463169" y="322630"/>
                    </a:moveTo>
                    <a:lnTo>
                      <a:pt x="452310" y="322630"/>
                    </a:lnTo>
                    <a:lnTo>
                      <a:pt x="452310" y="385419"/>
                    </a:lnTo>
                    <a:lnTo>
                      <a:pt x="463169" y="385419"/>
                    </a:lnTo>
                    <a:lnTo>
                      <a:pt x="463169" y="322630"/>
                    </a:lnTo>
                    <a:close/>
                  </a:path>
                  <a:path w="538480" h="386715">
                    <a:moveTo>
                      <a:pt x="521144" y="0"/>
                    </a:moveTo>
                    <a:lnTo>
                      <a:pt x="472973" y="0"/>
                    </a:lnTo>
                    <a:lnTo>
                      <a:pt x="472973" y="264972"/>
                    </a:lnTo>
                    <a:lnTo>
                      <a:pt x="521144" y="264972"/>
                    </a:lnTo>
                    <a:lnTo>
                      <a:pt x="521144" y="0"/>
                    </a:lnTo>
                    <a:close/>
                  </a:path>
                  <a:path w="538480" h="386715">
                    <a:moveTo>
                      <a:pt x="537870" y="385419"/>
                    </a:moveTo>
                    <a:lnTo>
                      <a:pt x="532333" y="370801"/>
                    </a:lnTo>
                    <a:lnTo>
                      <a:pt x="529005" y="362013"/>
                    </a:lnTo>
                    <a:lnTo>
                      <a:pt x="519137" y="335953"/>
                    </a:lnTo>
                    <a:lnTo>
                      <a:pt x="518287" y="333705"/>
                    </a:lnTo>
                    <a:lnTo>
                      <a:pt x="518287" y="362013"/>
                    </a:lnTo>
                    <a:lnTo>
                      <a:pt x="500087" y="362013"/>
                    </a:lnTo>
                    <a:lnTo>
                      <a:pt x="509181" y="335953"/>
                    </a:lnTo>
                    <a:lnTo>
                      <a:pt x="518287" y="362013"/>
                    </a:lnTo>
                    <a:lnTo>
                      <a:pt x="518287" y="333705"/>
                    </a:lnTo>
                    <a:lnTo>
                      <a:pt x="514096" y="322630"/>
                    </a:lnTo>
                    <a:lnTo>
                      <a:pt x="504304" y="322630"/>
                    </a:lnTo>
                    <a:lnTo>
                      <a:pt x="480593" y="385419"/>
                    </a:lnTo>
                    <a:lnTo>
                      <a:pt x="491934" y="385419"/>
                    </a:lnTo>
                    <a:lnTo>
                      <a:pt x="497014" y="370801"/>
                    </a:lnTo>
                    <a:lnTo>
                      <a:pt x="521347" y="370801"/>
                    </a:lnTo>
                    <a:lnTo>
                      <a:pt x="526491" y="385419"/>
                    </a:lnTo>
                    <a:lnTo>
                      <a:pt x="537870" y="385419"/>
                    </a:lnTo>
                    <a:close/>
                  </a:path>
                </a:pathLst>
              </a:custGeom>
              <a:solidFill>
                <a:srgbClr val="3B3B3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2" name="object 64">
                <a:extLst>
                  <a:ext uri="{FF2B5EF4-FFF2-40B4-BE49-F238E27FC236}">
                    <a16:creationId xmlns:a16="http://schemas.microsoft.com/office/drawing/2014/main" id="{8F73DE30-24EF-4304-DB8F-559CF905C405}"/>
                  </a:ext>
                </a:extLst>
              </p:cNvPr>
              <p:cNvPicPr/>
              <p:nvPr/>
            </p:nvPicPr>
            <p:blipFill>
              <a:blip r:embed="rId62" cstate="print"/>
              <a:stretch>
                <a:fillRect/>
              </a:stretch>
            </p:blipFill>
            <p:spPr>
              <a:xfrm>
                <a:off x="16240103" y="5888550"/>
                <a:ext cx="1424662" cy="522550"/>
              </a:xfrm>
              <a:prstGeom prst="rect">
                <a:avLst/>
              </a:prstGeom>
            </p:spPr>
          </p:pic>
          <p:pic>
            <p:nvPicPr>
              <p:cNvPr id="83" name="object 65">
                <a:extLst>
                  <a:ext uri="{FF2B5EF4-FFF2-40B4-BE49-F238E27FC236}">
                    <a16:creationId xmlns:a16="http://schemas.microsoft.com/office/drawing/2014/main" id="{A1FA43E2-CA22-4D9F-DC66-E23544E1EF69}"/>
                  </a:ext>
                </a:extLst>
              </p:cNvPr>
              <p:cNvPicPr/>
              <p:nvPr/>
            </p:nvPicPr>
            <p:blipFill>
              <a:blip r:embed="rId63" cstate="print"/>
              <a:stretch>
                <a:fillRect/>
              </a:stretch>
            </p:blipFill>
            <p:spPr>
              <a:xfrm>
                <a:off x="16266510" y="6692455"/>
                <a:ext cx="1590633" cy="476785"/>
              </a:xfrm>
              <a:prstGeom prst="rect">
                <a:avLst/>
              </a:prstGeom>
            </p:spPr>
          </p:pic>
          <p:pic>
            <p:nvPicPr>
              <p:cNvPr id="84" name="object 66">
                <a:extLst>
                  <a:ext uri="{FF2B5EF4-FFF2-40B4-BE49-F238E27FC236}">
                    <a16:creationId xmlns:a16="http://schemas.microsoft.com/office/drawing/2014/main" id="{9E113730-82E9-8A4A-94A2-FA058AEFA76D}"/>
                  </a:ext>
                </a:extLst>
              </p:cNvPr>
              <p:cNvPicPr/>
              <p:nvPr/>
            </p:nvPicPr>
            <p:blipFill>
              <a:blip r:embed="rId64" cstate="print"/>
              <a:stretch>
                <a:fillRect/>
              </a:stretch>
            </p:blipFill>
            <p:spPr>
              <a:xfrm>
                <a:off x="16314472" y="4845195"/>
                <a:ext cx="721017" cy="765703"/>
              </a:xfrm>
              <a:prstGeom prst="rect">
                <a:avLst/>
              </a:prstGeom>
            </p:spPr>
          </p:pic>
          <p:pic>
            <p:nvPicPr>
              <p:cNvPr id="85" name="object 67">
                <a:extLst>
                  <a:ext uri="{FF2B5EF4-FFF2-40B4-BE49-F238E27FC236}">
                    <a16:creationId xmlns:a16="http://schemas.microsoft.com/office/drawing/2014/main" id="{B215518C-C32D-6E6A-BFAC-8D093B1115C2}"/>
                  </a:ext>
                </a:extLst>
              </p:cNvPr>
              <p:cNvPicPr/>
              <p:nvPr/>
            </p:nvPicPr>
            <p:blipFill>
              <a:blip r:embed="rId65" cstate="print"/>
              <a:stretch>
                <a:fillRect/>
              </a:stretch>
            </p:blipFill>
            <p:spPr>
              <a:xfrm>
                <a:off x="5766091" y="2168080"/>
                <a:ext cx="865916" cy="981958"/>
              </a:xfrm>
              <a:prstGeom prst="rect">
                <a:avLst/>
              </a:prstGeom>
            </p:spPr>
          </p:pic>
          <p:pic>
            <p:nvPicPr>
              <p:cNvPr id="86" name="object 68">
                <a:extLst>
                  <a:ext uri="{FF2B5EF4-FFF2-40B4-BE49-F238E27FC236}">
                    <a16:creationId xmlns:a16="http://schemas.microsoft.com/office/drawing/2014/main" id="{ED36D777-9DE3-E96D-2DA5-1F11826081DB}"/>
                  </a:ext>
                </a:extLst>
              </p:cNvPr>
              <p:cNvPicPr/>
              <p:nvPr/>
            </p:nvPicPr>
            <p:blipFill>
              <a:blip r:embed="rId66" cstate="print"/>
              <a:stretch>
                <a:fillRect/>
              </a:stretch>
            </p:blipFill>
            <p:spPr>
              <a:xfrm>
                <a:off x="6418652" y="7936292"/>
                <a:ext cx="1501193" cy="414001"/>
              </a:xfrm>
              <a:prstGeom prst="rect">
                <a:avLst/>
              </a:prstGeom>
            </p:spPr>
          </p:pic>
          <p:pic>
            <p:nvPicPr>
              <p:cNvPr id="87" name="object 69">
                <a:extLst>
                  <a:ext uri="{FF2B5EF4-FFF2-40B4-BE49-F238E27FC236}">
                    <a16:creationId xmlns:a16="http://schemas.microsoft.com/office/drawing/2014/main" id="{E3C74C8E-B57F-D977-B1C5-2D8C1B24C2F5}"/>
                  </a:ext>
                </a:extLst>
              </p:cNvPr>
              <p:cNvPicPr/>
              <p:nvPr/>
            </p:nvPicPr>
            <p:blipFill>
              <a:blip r:embed="rId67" cstate="print"/>
              <a:stretch>
                <a:fillRect/>
              </a:stretch>
            </p:blipFill>
            <p:spPr>
              <a:xfrm>
                <a:off x="6418652" y="8559710"/>
                <a:ext cx="1428334" cy="455775"/>
              </a:xfrm>
              <a:prstGeom prst="rect">
                <a:avLst/>
              </a:prstGeom>
            </p:spPr>
          </p:pic>
          <p:pic>
            <p:nvPicPr>
              <p:cNvPr id="88" name="object 70">
                <a:extLst>
                  <a:ext uri="{FF2B5EF4-FFF2-40B4-BE49-F238E27FC236}">
                    <a16:creationId xmlns:a16="http://schemas.microsoft.com/office/drawing/2014/main" id="{47890732-9A35-8309-9292-BF58617E8715}"/>
                  </a:ext>
                </a:extLst>
              </p:cNvPr>
              <p:cNvPicPr/>
              <p:nvPr/>
            </p:nvPicPr>
            <p:blipFill>
              <a:blip r:embed="rId68" cstate="print">
                <a:extLst>
                  <a:ext uri="{BEBA8EAE-BF5A-486C-A8C5-ECC9F3942E4B}">
                    <a14:imgProps xmlns:a14="http://schemas.microsoft.com/office/drawing/2010/main">
                      <a14:imgLayer r:embed="rId69">
                        <a14:imgEffect>
                          <a14:sharpenSoften amount="38000"/>
                        </a14:imgEffect>
                        <a14:imgEffect>
                          <a14:brightnessContrast contrast="26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265309" y="7900701"/>
                <a:ext cx="1059705" cy="541805"/>
              </a:xfrm>
              <a:prstGeom prst="rect">
                <a:avLst/>
              </a:prstGeom>
            </p:spPr>
          </p:pic>
          <p:sp>
            <p:nvSpPr>
              <p:cNvPr id="89" name="object 71">
                <a:extLst>
                  <a:ext uri="{FF2B5EF4-FFF2-40B4-BE49-F238E27FC236}">
                    <a16:creationId xmlns:a16="http://schemas.microsoft.com/office/drawing/2014/main" id="{050AAA6B-6BCC-249F-43D0-1BF4C56B9A6A}"/>
                  </a:ext>
                </a:extLst>
              </p:cNvPr>
              <p:cNvSpPr/>
              <p:nvPr/>
            </p:nvSpPr>
            <p:spPr>
              <a:xfrm>
                <a:off x="2230298" y="7003181"/>
                <a:ext cx="35604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560445">
                    <a:moveTo>
                      <a:pt x="3560101" y="0"/>
                    </a:moveTo>
                    <a:lnTo>
                      <a:pt x="0" y="0"/>
                    </a:lnTo>
                  </a:path>
                </a:pathLst>
              </a:custGeom>
              <a:ln w="10470">
                <a:solidFill>
                  <a:srgbClr val="EC213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72">
                <a:extLst>
                  <a:ext uri="{FF2B5EF4-FFF2-40B4-BE49-F238E27FC236}">
                    <a16:creationId xmlns:a16="http://schemas.microsoft.com/office/drawing/2014/main" id="{EB223E91-DF19-40CE-DB8E-FE56BCF95032}"/>
                  </a:ext>
                </a:extLst>
              </p:cNvPr>
              <p:cNvSpPr/>
              <p:nvPr/>
            </p:nvSpPr>
            <p:spPr>
              <a:xfrm>
                <a:off x="13821568" y="7384694"/>
                <a:ext cx="40525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52569">
                    <a:moveTo>
                      <a:pt x="4052232" y="0"/>
                    </a:moveTo>
                    <a:lnTo>
                      <a:pt x="0" y="0"/>
                    </a:lnTo>
                  </a:path>
                </a:pathLst>
              </a:custGeom>
              <a:ln w="10470">
                <a:solidFill>
                  <a:srgbClr val="EC213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73">
                <a:extLst>
                  <a:ext uri="{FF2B5EF4-FFF2-40B4-BE49-F238E27FC236}">
                    <a16:creationId xmlns:a16="http://schemas.microsoft.com/office/drawing/2014/main" id="{AE8CFA00-C3E3-B921-76EA-7B95CC677407}"/>
                  </a:ext>
                </a:extLst>
              </p:cNvPr>
              <p:cNvSpPr/>
              <p:nvPr/>
            </p:nvSpPr>
            <p:spPr>
              <a:xfrm>
                <a:off x="12313761" y="8487614"/>
                <a:ext cx="33197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19780">
                    <a:moveTo>
                      <a:pt x="3319270" y="0"/>
                    </a:moveTo>
                    <a:lnTo>
                      <a:pt x="0" y="0"/>
                    </a:lnTo>
                  </a:path>
                </a:pathLst>
              </a:custGeom>
              <a:ln w="10470">
                <a:solidFill>
                  <a:srgbClr val="EC213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74">
                <a:extLst>
                  <a:ext uri="{FF2B5EF4-FFF2-40B4-BE49-F238E27FC236}">
                    <a16:creationId xmlns:a16="http://schemas.microsoft.com/office/drawing/2014/main" id="{2347D6EB-E0E3-620B-D97F-B43115197199}"/>
                  </a:ext>
                </a:extLst>
              </p:cNvPr>
              <p:cNvSpPr/>
              <p:nvPr/>
            </p:nvSpPr>
            <p:spPr>
              <a:xfrm>
                <a:off x="6418652" y="7773998"/>
                <a:ext cx="44716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471670">
                    <a:moveTo>
                      <a:pt x="4471068" y="0"/>
                    </a:moveTo>
                    <a:lnTo>
                      <a:pt x="0" y="0"/>
                    </a:lnTo>
                  </a:path>
                </a:pathLst>
              </a:custGeom>
              <a:ln w="10470">
                <a:solidFill>
                  <a:srgbClr val="EC213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75">
                <a:extLst>
                  <a:ext uri="{FF2B5EF4-FFF2-40B4-BE49-F238E27FC236}">
                    <a16:creationId xmlns:a16="http://schemas.microsoft.com/office/drawing/2014/main" id="{2680B02C-F16E-4CF1-5722-E4228F668057}"/>
                  </a:ext>
                </a:extLst>
              </p:cNvPr>
              <p:cNvSpPr/>
              <p:nvPr/>
            </p:nvSpPr>
            <p:spPr>
              <a:xfrm>
                <a:off x="13120019" y="7784469"/>
                <a:ext cx="13614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61440">
                    <a:moveTo>
                      <a:pt x="1361215" y="0"/>
                    </a:moveTo>
                    <a:lnTo>
                      <a:pt x="0" y="0"/>
                    </a:lnTo>
                  </a:path>
                </a:pathLst>
              </a:custGeom>
              <a:ln w="10470">
                <a:solidFill>
                  <a:srgbClr val="EC213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76">
                <a:extLst>
                  <a:ext uri="{FF2B5EF4-FFF2-40B4-BE49-F238E27FC236}">
                    <a16:creationId xmlns:a16="http://schemas.microsoft.com/office/drawing/2014/main" id="{74152B0D-4928-2B52-C140-DE8EC4D08557}"/>
                  </a:ext>
                </a:extLst>
              </p:cNvPr>
              <p:cNvSpPr/>
              <p:nvPr/>
            </p:nvSpPr>
            <p:spPr>
              <a:xfrm>
                <a:off x="10910662" y="9876765"/>
                <a:ext cx="15709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70990">
                    <a:moveTo>
                      <a:pt x="1570632" y="0"/>
                    </a:moveTo>
                    <a:lnTo>
                      <a:pt x="0" y="0"/>
                    </a:lnTo>
                  </a:path>
                </a:pathLst>
              </a:custGeom>
              <a:ln w="10470">
                <a:solidFill>
                  <a:srgbClr val="EC213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77">
                <a:extLst>
                  <a:ext uri="{FF2B5EF4-FFF2-40B4-BE49-F238E27FC236}">
                    <a16:creationId xmlns:a16="http://schemas.microsoft.com/office/drawing/2014/main" id="{F50875DF-E6AA-5617-10B0-DE9DC25C4116}"/>
                  </a:ext>
                </a:extLst>
              </p:cNvPr>
              <p:cNvSpPr/>
              <p:nvPr/>
            </p:nvSpPr>
            <p:spPr>
              <a:xfrm>
                <a:off x="5727574" y="1963883"/>
                <a:ext cx="35604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560445">
                    <a:moveTo>
                      <a:pt x="3560101" y="0"/>
                    </a:moveTo>
                    <a:lnTo>
                      <a:pt x="0" y="0"/>
                    </a:lnTo>
                  </a:path>
                </a:pathLst>
              </a:custGeom>
              <a:ln w="10470">
                <a:solidFill>
                  <a:srgbClr val="EC213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78">
                <a:extLst>
                  <a:ext uri="{FF2B5EF4-FFF2-40B4-BE49-F238E27FC236}">
                    <a16:creationId xmlns:a16="http://schemas.microsoft.com/office/drawing/2014/main" id="{77DCEA7D-3867-DBE5-DAEC-088CF483AAFF}"/>
                  </a:ext>
                </a:extLst>
              </p:cNvPr>
              <p:cNvSpPr/>
              <p:nvPr/>
            </p:nvSpPr>
            <p:spPr>
              <a:xfrm>
                <a:off x="14228726" y="2115118"/>
                <a:ext cx="0" cy="3560445"/>
              </a:xfrm>
              <a:custGeom>
                <a:avLst/>
                <a:gdLst/>
                <a:ahLst/>
                <a:cxnLst/>
                <a:rect l="l" t="t" r="r" b="b"/>
                <a:pathLst>
                  <a:path h="3560445">
                    <a:moveTo>
                      <a:pt x="0" y="0"/>
                    </a:moveTo>
                    <a:lnTo>
                      <a:pt x="0" y="3560101"/>
                    </a:lnTo>
                  </a:path>
                </a:pathLst>
              </a:custGeom>
              <a:ln w="10470">
                <a:solidFill>
                  <a:srgbClr val="EC213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79">
                <a:extLst>
                  <a:ext uri="{FF2B5EF4-FFF2-40B4-BE49-F238E27FC236}">
                    <a16:creationId xmlns:a16="http://schemas.microsoft.com/office/drawing/2014/main" id="{5B8E4478-F3BC-02DE-92EC-A459A1596190}"/>
                  </a:ext>
                </a:extLst>
              </p:cNvPr>
              <p:cNvSpPr/>
              <p:nvPr/>
            </p:nvSpPr>
            <p:spPr>
              <a:xfrm>
                <a:off x="8141627" y="8007496"/>
                <a:ext cx="949325" cy="756920"/>
              </a:xfrm>
              <a:custGeom>
                <a:avLst/>
                <a:gdLst/>
                <a:ahLst/>
                <a:cxnLst/>
                <a:rect l="l" t="t" r="r" b="b"/>
                <a:pathLst>
                  <a:path w="949325" h="756920">
                    <a:moveTo>
                      <a:pt x="60515" y="727367"/>
                    </a:moveTo>
                    <a:lnTo>
                      <a:pt x="54127" y="710196"/>
                    </a:lnTo>
                    <a:lnTo>
                      <a:pt x="40055" y="701509"/>
                    </a:lnTo>
                    <a:lnTo>
                      <a:pt x="25984" y="695515"/>
                    </a:lnTo>
                    <a:lnTo>
                      <a:pt x="19596" y="686447"/>
                    </a:lnTo>
                    <a:lnTo>
                      <a:pt x="19596" y="676071"/>
                    </a:lnTo>
                    <a:lnTo>
                      <a:pt x="27673" y="673188"/>
                    </a:lnTo>
                    <a:lnTo>
                      <a:pt x="40919" y="673188"/>
                    </a:lnTo>
                    <a:lnTo>
                      <a:pt x="47840" y="674916"/>
                    </a:lnTo>
                    <a:lnTo>
                      <a:pt x="53606" y="677227"/>
                    </a:lnTo>
                    <a:lnTo>
                      <a:pt x="54089" y="673188"/>
                    </a:lnTo>
                    <a:lnTo>
                      <a:pt x="55333" y="662813"/>
                    </a:lnTo>
                    <a:lnTo>
                      <a:pt x="48412" y="660514"/>
                    </a:lnTo>
                    <a:lnTo>
                      <a:pt x="40919" y="659358"/>
                    </a:lnTo>
                    <a:lnTo>
                      <a:pt x="32854" y="659358"/>
                    </a:lnTo>
                    <a:lnTo>
                      <a:pt x="20662" y="660857"/>
                    </a:lnTo>
                    <a:lnTo>
                      <a:pt x="10160" y="665695"/>
                    </a:lnTo>
                    <a:lnTo>
                      <a:pt x="2781" y="674433"/>
                    </a:lnTo>
                    <a:lnTo>
                      <a:pt x="0" y="687603"/>
                    </a:lnTo>
                    <a:lnTo>
                      <a:pt x="6388" y="704710"/>
                    </a:lnTo>
                    <a:lnTo>
                      <a:pt x="20459" y="713320"/>
                    </a:lnTo>
                    <a:lnTo>
                      <a:pt x="34531" y="719455"/>
                    </a:lnTo>
                    <a:lnTo>
                      <a:pt x="40919" y="729107"/>
                    </a:lnTo>
                    <a:lnTo>
                      <a:pt x="40919" y="737743"/>
                    </a:lnTo>
                    <a:lnTo>
                      <a:pt x="31699" y="741210"/>
                    </a:lnTo>
                    <a:lnTo>
                      <a:pt x="16713" y="741210"/>
                    </a:lnTo>
                    <a:lnTo>
                      <a:pt x="9220" y="738898"/>
                    </a:lnTo>
                    <a:lnTo>
                      <a:pt x="2882" y="735444"/>
                    </a:lnTo>
                    <a:lnTo>
                      <a:pt x="1155" y="752157"/>
                    </a:lnTo>
                    <a:lnTo>
                      <a:pt x="14986" y="755624"/>
                    </a:lnTo>
                    <a:lnTo>
                      <a:pt x="25349" y="755624"/>
                    </a:lnTo>
                    <a:lnTo>
                      <a:pt x="38874" y="754126"/>
                    </a:lnTo>
                    <a:lnTo>
                      <a:pt x="50076" y="749274"/>
                    </a:lnTo>
                    <a:lnTo>
                      <a:pt x="57111" y="741210"/>
                    </a:lnTo>
                    <a:lnTo>
                      <a:pt x="57696" y="740537"/>
                    </a:lnTo>
                    <a:lnTo>
                      <a:pt x="60515" y="727367"/>
                    </a:lnTo>
                    <a:close/>
                  </a:path>
                  <a:path w="949325" h="756920">
                    <a:moveTo>
                      <a:pt x="143522" y="720458"/>
                    </a:moveTo>
                    <a:lnTo>
                      <a:pt x="140766" y="705294"/>
                    </a:lnTo>
                    <a:lnTo>
                      <a:pt x="135496" y="697395"/>
                    </a:lnTo>
                    <a:lnTo>
                      <a:pt x="133146" y="693864"/>
                    </a:lnTo>
                    <a:lnTo>
                      <a:pt x="124498" y="688454"/>
                    </a:lnTo>
                    <a:lnTo>
                      <a:pt x="124498" y="718159"/>
                    </a:lnTo>
                    <a:lnTo>
                      <a:pt x="123736" y="726706"/>
                    </a:lnTo>
                    <a:lnTo>
                      <a:pt x="121018" y="734301"/>
                    </a:lnTo>
                    <a:lnTo>
                      <a:pt x="115747" y="739711"/>
                    </a:lnTo>
                    <a:lnTo>
                      <a:pt x="107200" y="741781"/>
                    </a:lnTo>
                    <a:lnTo>
                      <a:pt x="98666" y="739711"/>
                    </a:lnTo>
                    <a:lnTo>
                      <a:pt x="93370" y="734288"/>
                    </a:lnTo>
                    <a:lnTo>
                      <a:pt x="90665" y="726706"/>
                    </a:lnTo>
                    <a:lnTo>
                      <a:pt x="89903" y="718159"/>
                    </a:lnTo>
                    <a:lnTo>
                      <a:pt x="90995" y="710526"/>
                    </a:lnTo>
                    <a:lnTo>
                      <a:pt x="94234" y="703884"/>
                    </a:lnTo>
                    <a:lnTo>
                      <a:pt x="99644" y="699185"/>
                    </a:lnTo>
                    <a:lnTo>
                      <a:pt x="107200" y="697395"/>
                    </a:lnTo>
                    <a:lnTo>
                      <a:pt x="114769" y="699096"/>
                    </a:lnTo>
                    <a:lnTo>
                      <a:pt x="120167" y="703668"/>
                    </a:lnTo>
                    <a:lnTo>
                      <a:pt x="123418" y="710285"/>
                    </a:lnTo>
                    <a:lnTo>
                      <a:pt x="124498" y="718159"/>
                    </a:lnTo>
                    <a:lnTo>
                      <a:pt x="124498" y="688454"/>
                    </a:lnTo>
                    <a:lnTo>
                      <a:pt x="121627" y="686650"/>
                    </a:lnTo>
                    <a:lnTo>
                      <a:pt x="107200" y="684149"/>
                    </a:lnTo>
                    <a:lnTo>
                      <a:pt x="93103" y="686333"/>
                    </a:lnTo>
                    <a:lnTo>
                      <a:pt x="81775" y="693432"/>
                    </a:lnTo>
                    <a:lnTo>
                      <a:pt x="74218" y="704977"/>
                    </a:lnTo>
                    <a:lnTo>
                      <a:pt x="71462" y="720458"/>
                    </a:lnTo>
                    <a:lnTo>
                      <a:pt x="73888" y="734301"/>
                    </a:lnTo>
                    <a:lnTo>
                      <a:pt x="80911" y="745667"/>
                    </a:lnTo>
                    <a:lnTo>
                      <a:pt x="92138" y="753364"/>
                    </a:lnTo>
                    <a:lnTo>
                      <a:pt x="107200" y="756196"/>
                    </a:lnTo>
                    <a:lnTo>
                      <a:pt x="122605" y="753440"/>
                    </a:lnTo>
                    <a:lnTo>
                      <a:pt x="134010" y="745883"/>
                    </a:lnTo>
                    <a:lnTo>
                      <a:pt x="136563" y="741781"/>
                    </a:lnTo>
                    <a:lnTo>
                      <a:pt x="141084" y="734555"/>
                    </a:lnTo>
                    <a:lnTo>
                      <a:pt x="143522" y="720458"/>
                    </a:lnTo>
                    <a:close/>
                  </a:path>
                  <a:path w="949325" h="756920">
                    <a:moveTo>
                      <a:pt x="160235" y="500291"/>
                    </a:moveTo>
                    <a:lnTo>
                      <a:pt x="141795" y="500291"/>
                    </a:lnTo>
                    <a:lnTo>
                      <a:pt x="141795" y="553885"/>
                    </a:lnTo>
                    <a:lnTo>
                      <a:pt x="140754" y="564832"/>
                    </a:lnTo>
                    <a:lnTo>
                      <a:pt x="137388" y="573189"/>
                    </a:lnTo>
                    <a:lnTo>
                      <a:pt x="131330" y="578523"/>
                    </a:lnTo>
                    <a:lnTo>
                      <a:pt x="122186" y="580402"/>
                    </a:lnTo>
                    <a:lnTo>
                      <a:pt x="113055" y="578523"/>
                    </a:lnTo>
                    <a:lnTo>
                      <a:pt x="106984" y="573189"/>
                    </a:lnTo>
                    <a:lnTo>
                      <a:pt x="103632" y="564832"/>
                    </a:lnTo>
                    <a:lnTo>
                      <a:pt x="102603" y="553885"/>
                    </a:lnTo>
                    <a:lnTo>
                      <a:pt x="102603" y="500291"/>
                    </a:lnTo>
                    <a:lnTo>
                      <a:pt x="84150" y="500291"/>
                    </a:lnTo>
                    <a:lnTo>
                      <a:pt x="84150" y="560222"/>
                    </a:lnTo>
                    <a:lnTo>
                      <a:pt x="86766" y="576173"/>
                    </a:lnTo>
                    <a:lnTo>
                      <a:pt x="94310" y="587095"/>
                    </a:lnTo>
                    <a:lnTo>
                      <a:pt x="106273" y="593369"/>
                    </a:lnTo>
                    <a:lnTo>
                      <a:pt x="122186" y="595388"/>
                    </a:lnTo>
                    <a:lnTo>
                      <a:pt x="138341" y="593369"/>
                    </a:lnTo>
                    <a:lnTo>
                      <a:pt x="150291" y="587095"/>
                    </a:lnTo>
                    <a:lnTo>
                      <a:pt x="154825" y="580402"/>
                    </a:lnTo>
                    <a:lnTo>
                      <a:pt x="157695" y="576173"/>
                    </a:lnTo>
                    <a:lnTo>
                      <a:pt x="160235" y="560222"/>
                    </a:lnTo>
                    <a:lnTo>
                      <a:pt x="160235" y="500291"/>
                    </a:lnTo>
                    <a:close/>
                  </a:path>
                  <a:path w="949325" h="756920">
                    <a:moveTo>
                      <a:pt x="220179" y="685292"/>
                    </a:moveTo>
                    <a:lnTo>
                      <a:pt x="202298" y="685292"/>
                    </a:lnTo>
                    <a:lnTo>
                      <a:pt x="202298" y="718731"/>
                    </a:lnTo>
                    <a:lnTo>
                      <a:pt x="201650" y="725982"/>
                    </a:lnTo>
                    <a:lnTo>
                      <a:pt x="199275" y="733501"/>
                    </a:lnTo>
                    <a:lnTo>
                      <a:pt x="194525" y="739394"/>
                    </a:lnTo>
                    <a:lnTo>
                      <a:pt x="186740" y="741781"/>
                    </a:lnTo>
                    <a:lnTo>
                      <a:pt x="175209" y="741781"/>
                    </a:lnTo>
                    <a:lnTo>
                      <a:pt x="175209" y="685292"/>
                    </a:lnTo>
                    <a:lnTo>
                      <a:pt x="157353" y="685292"/>
                    </a:lnTo>
                    <a:lnTo>
                      <a:pt x="157353" y="728535"/>
                    </a:lnTo>
                    <a:lnTo>
                      <a:pt x="158686" y="739330"/>
                    </a:lnTo>
                    <a:lnTo>
                      <a:pt x="162890" y="747903"/>
                    </a:lnTo>
                    <a:lnTo>
                      <a:pt x="170230" y="753579"/>
                    </a:lnTo>
                    <a:lnTo>
                      <a:pt x="180987" y="755624"/>
                    </a:lnTo>
                    <a:lnTo>
                      <a:pt x="190195" y="755624"/>
                    </a:lnTo>
                    <a:lnTo>
                      <a:pt x="198272" y="751573"/>
                    </a:lnTo>
                    <a:lnTo>
                      <a:pt x="203454" y="744664"/>
                    </a:lnTo>
                    <a:lnTo>
                      <a:pt x="203454" y="753884"/>
                    </a:lnTo>
                    <a:lnTo>
                      <a:pt x="220179" y="753884"/>
                    </a:lnTo>
                    <a:lnTo>
                      <a:pt x="220179" y="744664"/>
                    </a:lnTo>
                    <a:lnTo>
                      <a:pt x="220179" y="741781"/>
                    </a:lnTo>
                    <a:lnTo>
                      <a:pt x="220179" y="685292"/>
                    </a:lnTo>
                    <a:close/>
                  </a:path>
                  <a:path w="949325" h="756920">
                    <a:moveTo>
                      <a:pt x="241490" y="550430"/>
                    </a:moveTo>
                    <a:lnTo>
                      <a:pt x="240157" y="539635"/>
                    </a:lnTo>
                    <a:lnTo>
                      <a:pt x="238950" y="537171"/>
                    </a:lnTo>
                    <a:lnTo>
                      <a:pt x="237540" y="534289"/>
                    </a:lnTo>
                    <a:lnTo>
                      <a:pt x="235953" y="531050"/>
                    </a:lnTo>
                    <a:lnTo>
                      <a:pt x="228612" y="525386"/>
                    </a:lnTo>
                    <a:lnTo>
                      <a:pt x="217868" y="523341"/>
                    </a:lnTo>
                    <a:lnTo>
                      <a:pt x="208648" y="523341"/>
                    </a:lnTo>
                    <a:lnTo>
                      <a:pt x="201155" y="526224"/>
                    </a:lnTo>
                    <a:lnTo>
                      <a:pt x="195389" y="534289"/>
                    </a:lnTo>
                    <a:lnTo>
                      <a:pt x="195389" y="525068"/>
                    </a:lnTo>
                    <a:lnTo>
                      <a:pt x="178663" y="525068"/>
                    </a:lnTo>
                    <a:lnTo>
                      <a:pt x="178663" y="593648"/>
                    </a:lnTo>
                    <a:lnTo>
                      <a:pt x="196545" y="593648"/>
                    </a:lnTo>
                    <a:lnTo>
                      <a:pt x="196545" y="560222"/>
                    </a:lnTo>
                    <a:lnTo>
                      <a:pt x="197192" y="552970"/>
                    </a:lnTo>
                    <a:lnTo>
                      <a:pt x="199567" y="545452"/>
                    </a:lnTo>
                    <a:lnTo>
                      <a:pt x="204317" y="539559"/>
                    </a:lnTo>
                    <a:lnTo>
                      <a:pt x="212102" y="537171"/>
                    </a:lnTo>
                    <a:lnTo>
                      <a:pt x="223634" y="537171"/>
                    </a:lnTo>
                    <a:lnTo>
                      <a:pt x="223634" y="593648"/>
                    </a:lnTo>
                    <a:lnTo>
                      <a:pt x="241490" y="593648"/>
                    </a:lnTo>
                    <a:lnTo>
                      <a:pt x="241490" y="550430"/>
                    </a:lnTo>
                    <a:close/>
                  </a:path>
                  <a:path w="949325" h="756920">
                    <a:moveTo>
                      <a:pt x="278384" y="525068"/>
                    </a:moveTo>
                    <a:lnTo>
                      <a:pt x="260515" y="525068"/>
                    </a:lnTo>
                    <a:lnTo>
                      <a:pt x="260515" y="593648"/>
                    </a:lnTo>
                    <a:lnTo>
                      <a:pt x="278384" y="593648"/>
                    </a:lnTo>
                    <a:lnTo>
                      <a:pt x="278384" y="525068"/>
                    </a:lnTo>
                    <a:close/>
                  </a:path>
                  <a:path w="949325" h="756920">
                    <a:moveTo>
                      <a:pt x="278384" y="495096"/>
                    </a:moveTo>
                    <a:lnTo>
                      <a:pt x="260515" y="495096"/>
                    </a:lnTo>
                    <a:lnTo>
                      <a:pt x="260515" y="512394"/>
                    </a:lnTo>
                    <a:lnTo>
                      <a:pt x="278384" y="512394"/>
                    </a:lnTo>
                    <a:lnTo>
                      <a:pt x="278384" y="495096"/>
                    </a:lnTo>
                    <a:close/>
                  </a:path>
                  <a:path w="949325" h="756920">
                    <a:moveTo>
                      <a:pt x="278955" y="754468"/>
                    </a:moveTo>
                    <a:lnTo>
                      <a:pt x="278447" y="741781"/>
                    </a:lnTo>
                    <a:lnTo>
                      <a:pt x="278384" y="740054"/>
                    </a:lnTo>
                    <a:lnTo>
                      <a:pt x="276656" y="741210"/>
                    </a:lnTo>
                    <a:lnTo>
                      <a:pt x="273202" y="741781"/>
                    </a:lnTo>
                    <a:lnTo>
                      <a:pt x="263398" y="741781"/>
                    </a:lnTo>
                    <a:lnTo>
                      <a:pt x="261670" y="736015"/>
                    </a:lnTo>
                    <a:lnTo>
                      <a:pt x="261670" y="697979"/>
                    </a:lnTo>
                    <a:lnTo>
                      <a:pt x="277228" y="697979"/>
                    </a:lnTo>
                    <a:lnTo>
                      <a:pt x="277228" y="684720"/>
                    </a:lnTo>
                    <a:lnTo>
                      <a:pt x="261099" y="684720"/>
                    </a:lnTo>
                    <a:lnTo>
                      <a:pt x="261099" y="665124"/>
                    </a:lnTo>
                    <a:lnTo>
                      <a:pt x="243217" y="670890"/>
                    </a:lnTo>
                    <a:lnTo>
                      <a:pt x="243217" y="684720"/>
                    </a:lnTo>
                    <a:lnTo>
                      <a:pt x="229971" y="684720"/>
                    </a:lnTo>
                    <a:lnTo>
                      <a:pt x="229971" y="697979"/>
                    </a:lnTo>
                    <a:lnTo>
                      <a:pt x="243217" y="697979"/>
                    </a:lnTo>
                    <a:lnTo>
                      <a:pt x="243814" y="733717"/>
                    </a:lnTo>
                    <a:lnTo>
                      <a:pt x="245198" y="743064"/>
                    </a:lnTo>
                    <a:lnTo>
                      <a:pt x="249351" y="750138"/>
                    </a:lnTo>
                    <a:lnTo>
                      <a:pt x="256209" y="754621"/>
                    </a:lnTo>
                    <a:lnTo>
                      <a:pt x="265709" y="756196"/>
                    </a:lnTo>
                    <a:lnTo>
                      <a:pt x="270891" y="756196"/>
                    </a:lnTo>
                    <a:lnTo>
                      <a:pt x="274929" y="755624"/>
                    </a:lnTo>
                    <a:lnTo>
                      <a:pt x="278955" y="754468"/>
                    </a:lnTo>
                    <a:close/>
                  </a:path>
                  <a:path w="949325" h="756920">
                    <a:moveTo>
                      <a:pt x="352158" y="710653"/>
                    </a:moveTo>
                    <a:lnTo>
                      <a:pt x="350824" y="699858"/>
                    </a:lnTo>
                    <a:lnTo>
                      <a:pt x="349618" y="697395"/>
                    </a:lnTo>
                    <a:lnTo>
                      <a:pt x="348195" y="694524"/>
                    </a:lnTo>
                    <a:lnTo>
                      <a:pt x="346608" y="691273"/>
                    </a:lnTo>
                    <a:lnTo>
                      <a:pt x="339267" y="685609"/>
                    </a:lnTo>
                    <a:lnTo>
                      <a:pt x="328523" y="683564"/>
                    </a:lnTo>
                    <a:lnTo>
                      <a:pt x="319303" y="683564"/>
                    </a:lnTo>
                    <a:lnTo>
                      <a:pt x="311238" y="687603"/>
                    </a:lnTo>
                    <a:lnTo>
                      <a:pt x="306628" y="694524"/>
                    </a:lnTo>
                    <a:lnTo>
                      <a:pt x="306628" y="653605"/>
                    </a:lnTo>
                    <a:lnTo>
                      <a:pt x="288759" y="653605"/>
                    </a:lnTo>
                    <a:lnTo>
                      <a:pt x="289331" y="753884"/>
                    </a:lnTo>
                    <a:lnTo>
                      <a:pt x="307200" y="753884"/>
                    </a:lnTo>
                    <a:lnTo>
                      <a:pt x="307200" y="720458"/>
                    </a:lnTo>
                    <a:lnTo>
                      <a:pt x="307848" y="713206"/>
                    </a:lnTo>
                    <a:lnTo>
                      <a:pt x="310235" y="705688"/>
                    </a:lnTo>
                    <a:lnTo>
                      <a:pt x="314985" y="699782"/>
                    </a:lnTo>
                    <a:lnTo>
                      <a:pt x="322770" y="697395"/>
                    </a:lnTo>
                    <a:lnTo>
                      <a:pt x="334302" y="697395"/>
                    </a:lnTo>
                    <a:lnTo>
                      <a:pt x="334302" y="753884"/>
                    </a:lnTo>
                    <a:lnTo>
                      <a:pt x="352158" y="753884"/>
                    </a:lnTo>
                    <a:lnTo>
                      <a:pt x="352158" y="710653"/>
                    </a:lnTo>
                    <a:close/>
                  </a:path>
                  <a:path w="949325" h="756920">
                    <a:moveTo>
                      <a:pt x="360235" y="525068"/>
                    </a:moveTo>
                    <a:lnTo>
                      <a:pt x="342366" y="525068"/>
                    </a:lnTo>
                    <a:lnTo>
                      <a:pt x="325653" y="575221"/>
                    </a:lnTo>
                    <a:lnTo>
                      <a:pt x="308356" y="525068"/>
                    </a:lnTo>
                    <a:lnTo>
                      <a:pt x="288759" y="525068"/>
                    </a:lnTo>
                    <a:lnTo>
                      <a:pt x="314121" y="593648"/>
                    </a:lnTo>
                    <a:lnTo>
                      <a:pt x="334873" y="593648"/>
                    </a:lnTo>
                    <a:lnTo>
                      <a:pt x="341693" y="575221"/>
                    </a:lnTo>
                    <a:lnTo>
                      <a:pt x="360235" y="525068"/>
                    </a:lnTo>
                    <a:close/>
                  </a:path>
                  <a:path w="949325" h="756920">
                    <a:moveTo>
                      <a:pt x="430542" y="564845"/>
                    </a:moveTo>
                    <a:lnTo>
                      <a:pt x="413524" y="526427"/>
                    </a:lnTo>
                    <a:lnTo>
                      <a:pt x="413258" y="526376"/>
                    </a:lnTo>
                    <a:lnTo>
                      <a:pt x="413258" y="552729"/>
                    </a:lnTo>
                    <a:lnTo>
                      <a:pt x="382701" y="552729"/>
                    </a:lnTo>
                    <a:lnTo>
                      <a:pt x="383286" y="543509"/>
                    </a:lnTo>
                    <a:lnTo>
                      <a:pt x="388480" y="536600"/>
                    </a:lnTo>
                    <a:lnTo>
                      <a:pt x="408635" y="536600"/>
                    </a:lnTo>
                    <a:lnTo>
                      <a:pt x="412686" y="544080"/>
                    </a:lnTo>
                    <a:lnTo>
                      <a:pt x="413258" y="552729"/>
                    </a:lnTo>
                    <a:lnTo>
                      <a:pt x="413258" y="526376"/>
                    </a:lnTo>
                    <a:lnTo>
                      <a:pt x="397700" y="523341"/>
                    </a:lnTo>
                    <a:lnTo>
                      <a:pt x="383743" y="526262"/>
                    </a:lnTo>
                    <a:lnTo>
                      <a:pt x="373849" y="534149"/>
                    </a:lnTo>
                    <a:lnTo>
                      <a:pt x="367944" y="545706"/>
                    </a:lnTo>
                    <a:lnTo>
                      <a:pt x="365988" y="559650"/>
                    </a:lnTo>
                    <a:lnTo>
                      <a:pt x="368414" y="574713"/>
                    </a:lnTo>
                    <a:lnTo>
                      <a:pt x="375437" y="585939"/>
                    </a:lnTo>
                    <a:lnTo>
                      <a:pt x="386664" y="592963"/>
                    </a:lnTo>
                    <a:lnTo>
                      <a:pt x="401726" y="595388"/>
                    </a:lnTo>
                    <a:lnTo>
                      <a:pt x="411530" y="595388"/>
                    </a:lnTo>
                    <a:lnTo>
                      <a:pt x="419023" y="593648"/>
                    </a:lnTo>
                    <a:lnTo>
                      <a:pt x="425361" y="589622"/>
                    </a:lnTo>
                    <a:lnTo>
                      <a:pt x="425361" y="582129"/>
                    </a:lnTo>
                    <a:lnTo>
                      <a:pt x="425361" y="575221"/>
                    </a:lnTo>
                    <a:lnTo>
                      <a:pt x="418439" y="578675"/>
                    </a:lnTo>
                    <a:lnTo>
                      <a:pt x="410959" y="582129"/>
                    </a:lnTo>
                    <a:lnTo>
                      <a:pt x="402310" y="582129"/>
                    </a:lnTo>
                    <a:lnTo>
                      <a:pt x="394703" y="580961"/>
                    </a:lnTo>
                    <a:lnTo>
                      <a:pt x="388620" y="577596"/>
                    </a:lnTo>
                    <a:lnTo>
                      <a:pt x="384467" y="572160"/>
                    </a:lnTo>
                    <a:lnTo>
                      <a:pt x="382701" y="564845"/>
                    </a:lnTo>
                    <a:lnTo>
                      <a:pt x="430542" y="564845"/>
                    </a:lnTo>
                    <a:close/>
                  </a:path>
                  <a:path w="949325" h="756920">
                    <a:moveTo>
                      <a:pt x="484720" y="523913"/>
                    </a:moveTo>
                    <a:lnTo>
                      <a:pt x="482993" y="523341"/>
                    </a:lnTo>
                    <a:lnTo>
                      <a:pt x="478967" y="523341"/>
                    </a:lnTo>
                    <a:lnTo>
                      <a:pt x="471538" y="525157"/>
                    </a:lnTo>
                    <a:lnTo>
                      <a:pt x="465785" y="529602"/>
                    </a:lnTo>
                    <a:lnTo>
                      <a:pt x="461860" y="535254"/>
                    </a:lnTo>
                    <a:lnTo>
                      <a:pt x="459943" y="540626"/>
                    </a:lnTo>
                    <a:lnTo>
                      <a:pt x="459943" y="525068"/>
                    </a:lnTo>
                    <a:lnTo>
                      <a:pt x="444373" y="525068"/>
                    </a:lnTo>
                    <a:lnTo>
                      <a:pt x="444373" y="593648"/>
                    </a:lnTo>
                    <a:lnTo>
                      <a:pt x="462254" y="593648"/>
                    </a:lnTo>
                    <a:lnTo>
                      <a:pt x="462254" y="568299"/>
                    </a:lnTo>
                    <a:lnTo>
                      <a:pt x="462483" y="559752"/>
                    </a:lnTo>
                    <a:lnTo>
                      <a:pt x="464058" y="550494"/>
                    </a:lnTo>
                    <a:lnTo>
                      <a:pt x="468325" y="543090"/>
                    </a:lnTo>
                    <a:lnTo>
                      <a:pt x="475081" y="540626"/>
                    </a:lnTo>
                    <a:lnTo>
                      <a:pt x="476656" y="540054"/>
                    </a:lnTo>
                    <a:lnTo>
                      <a:pt x="480110" y="540054"/>
                    </a:lnTo>
                    <a:lnTo>
                      <a:pt x="482993" y="540626"/>
                    </a:lnTo>
                    <a:lnTo>
                      <a:pt x="484720" y="541782"/>
                    </a:lnTo>
                    <a:lnTo>
                      <a:pt x="484720" y="540054"/>
                    </a:lnTo>
                    <a:lnTo>
                      <a:pt x="484720" y="523913"/>
                    </a:lnTo>
                    <a:close/>
                  </a:path>
                  <a:path w="949325" h="756920">
                    <a:moveTo>
                      <a:pt x="493369" y="753884"/>
                    </a:moveTo>
                    <a:lnTo>
                      <a:pt x="484759" y="732561"/>
                    </a:lnTo>
                    <a:lnTo>
                      <a:pt x="478942" y="718159"/>
                    </a:lnTo>
                    <a:lnTo>
                      <a:pt x="463359" y="679538"/>
                    </a:lnTo>
                    <a:lnTo>
                      <a:pt x="458787" y="668223"/>
                    </a:lnTo>
                    <a:lnTo>
                      <a:pt x="458787" y="718159"/>
                    </a:lnTo>
                    <a:lnTo>
                      <a:pt x="431698" y="718159"/>
                    </a:lnTo>
                    <a:lnTo>
                      <a:pt x="444957" y="679538"/>
                    </a:lnTo>
                    <a:lnTo>
                      <a:pt x="458787" y="718159"/>
                    </a:lnTo>
                    <a:lnTo>
                      <a:pt x="458787" y="668223"/>
                    </a:lnTo>
                    <a:lnTo>
                      <a:pt x="455904" y="661085"/>
                    </a:lnTo>
                    <a:lnTo>
                      <a:pt x="434581" y="661085"/>
                    </a:lnTo>
                    <a:lnTo>
                      <a:pt x="398856" y="753884"/>
                    </a:lnTo>
                    <a:lnTo>
                      <a:pt x="418439" y="753884"/>
                    </a:lnTo>
                    <a:lnTo>
                      <a:pt x="426516" y="732561"/>
                    </a:lnTo>
                    <a:lnTo>
                      <a:pt x="464553" y="732561"/>
                    </a:lnTo>
                    <a:lnTo>
                      <a:pt x="472617" y="753884"/>
                    </a:lnTo>
                    <a:lnTo>
                      <a:pt x="493369" y="753884"/>
                    </a:lnTo>
                    <a:close/>
                  </a:path>
                  <a:path w="949325" h="756920">
                    <a:moveTo>
                      <a:pt x="540067" y="573481"/>
                    </a:moveTo>
                    <a:lnTo>
                      <a:pt x="535203" y="560057"/>
                    </a:lnTo>
                    <a:lnTo>
                      <a:pt x="524497" y="553885"/>
                    </a:lnTo>
                    <a:lnTo>
                      <a:pt x="513791" y="550303"/>
                    </a:lnTo>
                    <a:lnTo>
                      <a:pt x="508927" y="544664"/>
                    </a:lnTo>
                    <a:lnTo>
                      <a:pt x="508927" y="538899"/>
                    </a:lnTo>
                    <a:lnTo>
                      <a:pt x="514705" y="537171"/>
                    </a:lnTo>
                    <a:lnTo>
                      <a:pt x="525640" y="537171"/>
                    </a:lnTo>
                    <a:lnTo>
                      <a:pt x="529678" y="538327"/>
                    </a:lnTo>
                    <a:lnTo>
                      <a:pt x="535444" y="540054"/>
                    </a:lnTo>
                    <a:lnTo>
                      <a:pt x="535787" y="537171"/>
                    </a:lnTo>
                    <a:lnTo>
                      <a:pt x="537171" y="525640"/>
                    </a:lnTo>
                    <a:lnTo>
                      <a:pt x="531418" y="524497"/>
                    </a:lnTo>
                    <a:lnTo>
                      <a:pt x="526224" y="523341"/>
                    </a:lnTo>
                    <a:lnTo>
                      <a:pt x="517575" y="523341"/>
                    </a:lnTo>
                    <a:lnTo>
                      <a:pt x="507517" y="524560"/>
                    </a:lnTo>
                    <a:lnTo>
                      <a:pt x="498843" y="528383"/>
                    </a:lnTo>
                    <a:lnTo>
                      <a:pt x="492785" y="535012"/>
                    </a:lnTo>
                    <a:lnTo>
                      <a:pt x="490486" y="544664"/>
                    </a:lnTo>
                    <a:lnTo>
                      <a:pt x="495350" y="557758"/>
                    </a:lnTo>
                    <a:lnTo>
                      <a:pt x="506056" y="563460"/>
                    </a:lnTo>
                    <a:lnTo>
                      <a:pt x="516750" y="567105"/>
                    </a:lnTo>
                    <a:lnTo>
                      <a:pt x="521614" y="574052"/>
                    </a:lnTo>
                    <a:lnTo>
                      <a:pt x="521614" y="580974"/>
                    </a:lnTo>
                    <a:lnTo>
                      <a:pt x="514121" y="582701"/>
                    </a:lnTo>
                    <a:lnTo>
                      <a:pt x="503745" y="582701"/>
                    </a:lnTo>
                    <a:lnTo>
                      <a:pt x="497979" y="580974"/>
                    </a:lnTo>
                    <a:lnTo>
                      <a:pt x="492213" y="578091"/>
                    </a:lnTo>
                    <a:lnTo>
                      <a:pt x="491070" y="593077"/>
                    </a:lnTo>
                    <a:lnTo>
                      <a:pt x="497408" y="594804"/>
                    </a:lnTo>
                    <a:lnTo>
                      <a:pt x="504329" y="595960"/>
                    </a:lnTo>
                    <a:lnTo>
                      <a:pt x="511238" y="595960"/>
                    </a:lnTo>
                    <a:lnTo>
                      <a:pt x="521817" y="594715"/>
                    </a:lnTo>
                    <a:lnTo>
                      <a:pt x="531050" y="590778"/>
                    </a:lnTo>
                    <a:lnTo>
                      <a:pt x="537578" y="583806"/>
                    </a:lnTo>
                    <a:lnTo>
                      <a:pt x="537845" y="582701"/>
                    </a:lnTo>
                    <a:lnTo>
                      <a:pt x="540067" y="573481"/>
                    </a:lnTo>
                    <a:close/>
                  </a:path>
                  <a:path w="949325" h="756920">
                    <a:moveTo>
                      <a:pt x="566000" y="685292"/>
                    </a:moveTo>
                    <a:lnTo>
                      <a:pt x="548119" y="685292"/>
                    </a:lnTo>
                    <a:lnTo>
                      <a:pt x="548119" y="718731"/>
                    </a:lnTo>
                    <a:lnTo>
                      <a:pt x="547471" y="725982"/>
                    </a:lnTo>
                    <a:lnTo>
                      <a:pt x="545096" y="733501"/>
                    </a:lnTo>
                    <a:lnTo>
                      <a:pt x="540346" y="739394"/>
                    </a:lnTo>
                    <a:lnTo>
                      <a:pt x="532561" y="741781"/>
                    </a:lnTo>
                    <a:lnTo>
                      <a:pt x="521030" y="741781"/>
                    </a:lnTo>
                    <a:lnTo>
                      <a:pt x="521030" y="685292"/>
                    </a:lnTo>
                    <a:lnTo>
                      <a:pt x="503174" y="685292"/>
                    </a:lnTo>
                    <a:lnTo>
                      <a:pt x="503174" y="728535"/>
                    </a:lnTo>
                    <a:lnTo>
                      <a:pt x="504507" y="739330"/>
                    </a:lnTo>
                    <a:lnTo>
                      <a:pt x="508723" y="747903"/>
                    </a:lnTo>
                    <a:lnTo>
                      <a:pt x="516051" y="753579"/>
                    </a:lnTo>
                    <a:lnTo>
                      <a:pt x="526808" y="755624"/>
                    </a:lnTo>
                    <a:lnTo>
                      <a:pt x="536016" y="755624"/>
                    </a:lnTo>
                    <a:lnTo>
                      <a:pt x="544093" y="751573"/>
                    </a:lnTo>
                    <a:lnTo>
                      <a:pt x="549275" y="744664"/>
                    </a:lnTo>
                    <a:lnTo>
                      <a:pt x="549275" y="753884"/>
                    </a:lnTo>
                    <a:lnTo>
                      <a:pt x="566000" y="753884"/>
                    </a:lnTo>
                    <a:lnTo>
                      <a:pt x="566000" y="744664"/>
                    </a:lnTo>
                    <a:lnTo>
                      <a:pt x="566000" y="741781"/>
                    </a:lnTo>
                    <a:lnTo>
                      <a:pt x="566000" y="685292"/>
                    </a:lnTo>
                    <a:close/>
                  </a:path>
                  <a:path w="949325" h="756920">
                    <a:moveTo>
                      <a:pt x="572338" y="525068"/>
                    </a:moveTo>
                    <a:lnTo>
                      <a:pt x="554469" y="525068"/>
                    </a:lnTo>
                    <a:lnTo>
                      <a:pt x="554469" y="593648"/>
                    </a:lnTo>
                    <a:lnTo>
                      <a:pt x="572338" y="593648"/>
                    </a:lnTo>
                    <a:lnTo>
                      <a:pt x="572338" y="525068"/>
                    </a:lnTo>
                    <a:close/>
                  </a:path>
                  <a:path w="949325" h="756920">
                    <a:moveTo>
                      <a:pt x="572338" y="495096"/>
                    </a:moveTo>
                    <a:lnTo>
                      <a:pt x="554469" y="495096"/>
                    </a:lnTo>
                    <a:lnTo>
                      <a:pt x="554469" y="512394"/>
                    </a:lnTo>
                    <a:lnTo>
                      <a:pt x="572338" y="512394"/>
                    </a:lnTo>
                    <a:lnTo>
                      <a:pt x="572338" y="495096"/>
                    </a:lnTo>
                    <a:close/>
                  </a:path>
                  <a:path w="949325" h="756920">
                    <a:moveTo>
                      <a:pt x="628827" y="734288"/>
                    </a:moveTo>
                    <a:lnTo>
                      <a:pt x="623963" y="720864"/>
                    </a:lnTo>
                    <a:lnTo>
                      <a:pt x="613257" y="714692"/>
                    </a:lnTo>
                    <a:lnTo>
                      <a:pt x="602551" y="711111"/>
                    </a:lnTo>
                    <a:lnTo>
                      <a:pt x="597687" y="705472"/>
                    </a:lnTo>
                    <a:lnTo>
                      <a:pt x="597687" y="699706"/>
                    </a:lnTo>
                    <a:lnTo>
                      <a:pt x="603465" y="697979"/>
                    </a:lnTo>
                    <a:lnTo>
                      <a:pt x="614400" y="697979"/>
                    </a:lnTo>
                    <a:lnTo>
                      <a:pt x="618451" y="699122"/>
                    </a:lnTo>
                    <a:lnTo>
                      <a:pt x="624205" y="700849"/>
                    </a:lnTo>
                    <a:lnTo>
                      <a:pt x="624547" y="697979"/>
                    </a:lnTo>
                    <a:lnTo>
                      <a:pt x="625932" y="686447"/>
                    </a:lnTo>
                    <a:lnTo>
                      <a:pt x="620179" y="685292"/>
                    </a:lnTo>
                    <a:lnTo>
                      <a:pt x="614984" y="684149"/>
                    </a:lnTo>
                    <a:lnTo>
                      <a:pt x="606336" y="684149"/>
                    </a:lnTo>
                    <a:lnTo>
                      <a:pt x="596277" y="685368"/>
                    </a:lnTo>
                    <a:lnTo>
                      <a:pt x="587616" y="689190"/>
                    </a:lnTo>
                    <a:lnTo>
                      <a:pt x="581545" y="695820"/>
                    </a:lnTo>
                    <a:lnTo>
                      <a:pt x="579259" y="705472"/>
                    </a:lnTo>
                    <a:lnTo>
                      <a:pt x="584111" y="718578"/>
                    </a:lnTo>
                    <a:lnTo>
                      <a:pt x="594817" y="724281"/>
                    </a:lnTo>
                    <a:lnTo>
                      <a:pt x="605510" y="727925"/>
                    </a:lnTo>
                    <a:lnTo>
                      <a:pt x="610374" y="734860"/>
                    </a:lnTo>
                    <a:lnTo>
                      <a:pt x="610374" y="741781"/>
                    </a:lnTo>
                    <a:lnTo>
                      <a:pt x="602881" y="743508"/>
                    </a:lnTo>
                    <a:lnTo>
                      <a:pt x="592505" y="743508"/>
                    </a:lnTo>
                    <a:lnTo>
                      <a:pt x="586740" y="741781"/>
                    </a:lnTo>
                    <a:lnTo>
                      <a:pt x="580986" y="738898"/>
                    </a:lnTo>
                    <a:lnTo>
                      <a:pt x="579831" y="753884"/>
                    </a:lnTo>
                    <a:lnTo>
                      <a:pt x="586168" y="755624"/>
                    </a:lnTo>
                    <a:lnTo>
                      <a:pt x="593090" y="756767"/>
                    </a:lnTo>
                    <a:lnTo>
                      <a:pt x="599998" y="756767"/>
                    </a:lnTo>
                    <a:lnTo>
                      <a:pt x="610577" y="755523"/>
                    </a:lnTo>
                    <a:lnTo>
                      <a:pt x="619810" y="751586"/>
                    </a:lnTo>
                    <a:lnTo>
                      <a:pt x="626351" y="744613"/>
                    </a:lnTo>
                    <a:lnTo>
                      <a:pt x="626605" y="743508"/>
                    </a:lnTo>
                    <a:lnTo>
                      <a:pt x="628827" y="734288"/>
                    </a:lnTo>
                    <a:close/>
                  </a:path>
                  <a:path w="949325" h="756920">
                    <a:moveTo>
                      <a:pt x="631698" y="593648"/>
                    </a:moveTo>
                    <a:lnTo>
                      <a:pt x="631190" y="580974"/>
                    </a:lnTo>
                    <a:lnTo>
                      <a:pt x="631126" y="579247"/>
                    </a:lnTo>
                    <a:lnTo>
                      <a:pt x="629399" y="580402"/>
                    </a:lnTo>
                    <a:lnTo>
                      <a:pt x="625932" y="580974"/>
                    </a:lnTo>
                    <a:lnTo>
                      <a:pt x="616140" y="580974"/>
                    </a:lnTo>
                    <a:lnTo>
                      <a:pt x="614400" y="575221"/>
                    </a:lnTo>
                    <a:lnTo>
                      <a:pt x="614400" y="537171"/>
                    </a:lnTo>
                    <a:lnTo>
                      <a:pt x="630555" y="537171"/>
                    </a:lnTo>
                    <a:lnTo>
                      <a:pt x="630555" y="523913"/>
                    </a:lnTo>
                    <a:lnTo>
                      <a:pt x="614400" y="523913"/>
                    </a:lnTo>
                    <a:lnTo>
                      <a:pt x="614400" y="504317"/>
                    </a:lnTo>
                    <a:lnTo>
                      <a:pt x="596544" y="510070"/>
                    </a:lnTo>
                    <a:lnTo>
                      <a:pt x="596544" y="523913"/>
                    </a:lnTo>
                    <a:lnTo>
                      <a:pt x="583285" y="523913"/>
                    </a:lnTo>
                    <a:lnTo>
                      <a:pt x="583285" y="537171"/>
                    </a:lnTo>
                    <a:lnTo>
                      <a:pt x="596544" y="537171"/>
                    </a:lnTo>
                    <a:lnTo>
                      <a:pt x="596544" y="572897"/>
                    </a:lnTo>
                    <a:lnTo>
                      <a:pt x="597941" y="582244"/>
                    </a:lnTo>
                    <a:lnTo>
                      <a:pt x="602094" y="589330"/>
                    </a:lnTo>
                    <a:lnTo>
                      <a:pt x="608939" y="593813"/>
                    </a:lnTo>
                    <a:lnTo>
                      <a:pt x="618451" y="595388"/>
                    </a:lnTo>
                    <a:lnTo>
                      <a:pt x="623633" y="595388"/>
                    </a:lnTo>
                    <a:lnTo>
                      <a:pt x="627659" y="594804"/>
                    </a:lnTo>
                    <a:lnTo>
                      <a:pt x="631698" y="593648"/>
                    </a:lnTo>
                    <a:close/>
                  </a:path>
                  <a:path w="949325" h="756920">
                    <a:moveTo>
                      <a:pt x="645528" y="0"/>
                    </a:moveTo>
                    <a:lnTo>
                      <a:pt x="304317" y="0"/>
                    </a:lnTo>
                    <a:lnTo>
                      <a:pt x="304317" y="247827"/>
                    </a:lnTo>
                    <a:lnTo>
                      <a:pt x="310388" y="293090"/>
                    </a:lnTo>
                    <a:lnTo>
                      <a:pt x="327545" y="333819"/>
                    </a:lnTo>
                    <a:lnTo>
                      <a:pt x="354177" y="368363"/>
                    </a:lnTo>
                    <a:lnTo>
                      <a:pt x="388683" y="395084"/>
                    </a:lnTo>
                    <a:lnTo>
                      <a:pt x="429475" y="412318"/>
                    </a:lnTo>
                    <a:lnTo>
                      <a:pt x="474929" y="418439"/>
                    </a:lnTo>
                    <a:lnTo>
                      <a:pt x="520382" y="412318"/>
                    </a:lnTo>
                    <a:lnTo>
                      <a:pt x="561174" y="395084"/>
                    </a:lnTo>
                    <a:lnTo>
                      <a:pt x="595680" y="368363"/>
                    </a:lnTo>
                    <a:lnTo>
                      <a:pt x="622312" y="333819"/>
                    </a:lnTo>
                    <a:lnTo>
                      <a:pt x="639457" y="293090"/>
                    </a:lnTo>
                    <a:lnTo>
                      <a:pt x="645528" y="247827"/>
                    </a:lnTo>
                    <a:lnTo>
                      <a:pt x="645528" y="0"/>
                    </a:lnTo>
                    <a:close/>
                  </a:path>
                  <a:path w="949325" h="756920">
                    <a:moveTo>
                      <a:pt x="672934" y="609790"/>
                    </a:moveTo>
                    <a:lnTo>
                      <a:pt x="655916" y="609790"/>
                    </a:lnTo>
                    <a:lnTo>
                      <a:pt x="644385" y="609790"/>
                    </a:lnTo>
                    <a:lnTo>
                      <a:pt x="639660" y="609790"/>
                    </a:lnTo>
                    <a:lnTo>
                      <a:pt x="638619" y="621893"/>
                    </a:lnTo>
                    <a:lnTo>
                      <a:pt x="642658" y="623049"/>
                    </a:lnTo>
                    <a:lnTo>
                      <a:pt x="647268" y="623620"/>
                    </a:lnTo>
                    <a:lnTo>
                      <a:pt x="651294" y="623620"/>
                    </a:lnTo>
                    <a:lnTo>
                      <a:pt x="662774" y="621042"/>
                    </a:lnTo>
                    <a:lnTo>
                      <a:pt x="670458" y="614260"/>
                    </a:lnTo>
                    <a:lnTo>
                      <a:pt x="672934" y="609790"/>
                    </a:lnTo>
                    <a:close/>
                  </a:path>
                  <a:path w="949325" h="756920">
                    <a:moveTo>
                      <a:pt x="683577" y="754468"/>
                    </a:moveTo>
                    <a:lnTo>
                      <a:pt x="683069" y="741781"/>
                    </a:lnTo>
                    <a:lnTo>
                      <a:pt x="682993" y="740054"/>
                    </a:lnTo>
                    <a:lnTo>
                      <a:pt x="681266" y="741210"/>
                    </a:lnTo>
                    <a:lnTo>
                      <a:pt x="677811" y="741781"/>
                    </a:lnTo>
                    <a:lnTo>
                      <a:pt x="668020" y="741781"/>
                    </a:lnTo>
                    <a:lnTo>
                      <a:pt x="666280" y="736015"/>
                    </a:lnTo>
                    <a:lnTo>
                      <a:pt x="666280" y="697979"/>
                    </a:lnTo>
                    <a:lnTo>
                      <a:pt x="682421" y="697979"/>
                    </a:lnTo>
                    <a:lnTo>
                      <a:pt x="682421" y="684720"/>
                    </a:lnTo>
                    <a:lnTo>
                      <a:pt x="666280" y="684720"/>
                    </a:lnTo>
                    <a:lnTo>
                      <a:pt x="666280" y="665124"/>
                    </a:lnTo>
                    <a:lnTo>
                      <a:pt x="648411" y="670890"/>
                    </a:lnTo>
                    <a:lnTo>
                      <a:pt x="648411" y="684720"/>
                    </a:lnTo>
                    <a:lnTo>
                      <a:pt x="635152" y="684720"/>
                    </a:lnTo>
                    <a:lnTo>
                      <a:pt x="635152" y="697979"/>
                    </a:lnTo>
                    <a:lnTo>
                      <a:pt x="648411" y="697979"/>
                    </a:lnTo>
                    <a:lnTo>
                      <a:pt x="648411" y="733717"/>
                    </a:lnTo>
                    <a:lnTo>
                      <a:pt x="649808" y="743064"/>
                    </a:lnTo>
                    <a:lnTo>
                      <a:pt x="653961" y="750138"/>
                    </a:lnTo>
                    <a:lnTo>
                      <a:pt x="660819" y="754621"/>
                    </a:lnTo>
                    <a:lnTo>
                      <a:pt x="670318" y="756196"/>
                    </a:lnTo>
                    <a:lnTo>
                      <a:pt x="675500" y="756196"/>
                    </a:lnTo>
                    <a:lnTo>
                      <a:pt x="679538" y="755624"/>
                    </a:lnTo>
                    <a:lnTo>
                      <a:pt x="683577" y="754468"/>
                    </a:lnTo>
                    <a:close/>
                  </a:path>
                  <a:path w="949325" h="756920">
                    <a:moveTo>
                      <a:pt x="706056" y="525068"/>
                    </a:moveTo>
                    <a:lnTo>
                      <a:pt x="687603" y="525068"/>
                    </a:lnTo>
                    <a:lnTo>
                      <a:pt x="670890" y="575221"/>
                    </a:lnTo>
                    <a:lnTo>
                      <a:pt x="653605" y="525068"/>
                    </a:lnTo>
                    <a:lnTo>
                      <a:pt x="634009" y="525068"/>
                    </a:lnTo>
                    <a:lnTo>
                      <a:pt x="660514" y="597687"/>
                    </a:lnTo>
                    <a:lnTo>
                      <a:pt x="660514" y="605180"/>
                    </a:lnTo>
                    <a:lnTo>
                      <a:pt x="657059" y="608634"/>
                    </a:lnTo>
                    <a:lnTo>
                      <a:pt x="673569" y="608634"/>
                    </a:lnTo>
                    <a:lnTo>
                      <a:pt x="675779" y="604659"/>
                    </a:lnTo>
                    <a:lnTo>
                      <a:pt x="680123" y="593648"/>
                    </a:lnTo>
                    <a:lnTo>
                      <a:pt x="687095" y="575221"/>
                    </a:lnTo>
                    <a:lnTo>
                      <a:pt x="706056" y="525068"/>
                    </a:lnTo>
                    <a:close/>
                  </a:path>
                  <a:path w="949325" h="756920">
                    <a:moveTo>
                      <a:pt x="734301" y="684149"/>
                    </a:moveTo>
                    <a:lnTo>
                      <a:pt x="732574" y="683564"/>
                    </a:lnTo>
                    <a:lnTo>
                      <a:pt x="728522" y="683564"/>
                    </a:lnTo>
                    <a:lnTo>
                      <a:pt x="721093" y="685380"/>
                    </a:lnTo>
                    <a:lnTo>
                      <a:pt x="715340" y="689838"/>
                    </a:lnTo>
                    <a:lnTo>
                      <a:pt x="711428" y="695477"/>
                    </a:lnTo>
                    <a:lnTo>
                      <a:pt x="709510" y="700849"/>
                    </a:lnTo>
                    <a:lnTo>
                      <a:pt x="709510" y="685292"/>
                    </a:lnTo>
                    <a:lnTo>
                      <a:pt x="693381" y="685292"/>
                    </a:lnTo>
                    <a:lnTo>
                      <a:pt x="693381" y="753884"/>
                    </a:lnTo>
                    <a:lnTo>
                      <a:pt x="711809" y="753884"/>
                    </a:lnTo>
                    <a:lnTo>
                      <a:pt x="711809" y="728535"/>
                    </a:lnTo>
                    <a:lnTo>
                      <a:pt x="712038" y="719975"/>
                    </a:lnTo>
                    <a:lnTo>
                      <a:pt x="713613" y="710730"/>
                    </a:lnTo>
                    <a:lnTo>
                      <a:pt x="717892" y="703313"/>
                    </a:lnTo>
                    <a:lnTo>
                      <a:pt x="724649" y="700849"/>
                    </a:lnTo>
                    <a:lnTo>
                      <a:pt x="726224" y="700278"/>
                    </a:lnTo>
                    <a:lnTo>
                      <a:pt x="729678" y="700278"/>
                    </a:lnTo>
                    <a:lnTo>
                      <a:pt x="732574" y="700849"/>
                    </a:lnTo>
                    <a:lnTo>
                      <a:pt x="734301" y="702005"/>
                    </a:lnTo>
                    <a:lnTo>
                      <a:pt x="734301" y="700278"/>
                    </a:lnTo>
                    <a:lnTo>
                      <a:pt x="734301" y="684149"/>
                    </a:lnTo>
                    <a:close/>
                  </a:path>
                  <a:path w="949325" h="756920">
                    <a:moveTo>
                      <a:pt x="802881" y="753884"/>
                    </a:moveTo>
                    <a:lnTo>
                      <a:pt x="802309" y="748703"/>
                    </a:lnTo>
                    <a:lnTo>
                      <a:pt x="802309" y="743508"/>
                    </a:lnTo>
                    <a:lnTo>
                      <a:pt x="802309" y="742937"/>
                    </a:lnTo>
                    <a:lnTo>
                      <a:pt x="802309" y="722185"/>
                    </a:lnTo>
                    <a:lnTo>
                      <a:pt x="802233" y="711809"/>
                    </a:lnTo>
                    <a:lnTo>
                      <a:pt x="800633" y="699376"/>
                    </a:lnTo>
                    <a:lnTo>
                      <a:pt x="799134" y="696823"/>
                    </a:lnTo>
                    <a:lnTo>
                      <a:pt x="795388" y="690410"/>
                    </a:lnTo>
                    <a:lnTo>
                      <a:pt x="786257" y="685228"/>
                    </a:lnTo>
                    <a:lnTo>
                      <a:pt x="772909" y="683564"/>
                    </a:lnTo>
                    <a:lnTo>
                      <a:pt x="765416" y="683564"/>
                    </a:lnTo>
                    <a:lnTo>
                      <a:pt x="756196" y="685292"/>
                    </a:lnTo>
                    <a:lnTo>
                      <a:pt x="748703" y="688746"/>
                    </a:lnTo>
                    <a:lnTo>
                      <a:pt x="748703" y="704316"/>
                    </a:lnTo>
                    <a:lnTo>
                      <a:pt x="754468" y="699706"/>
                    </a:lnTo>
                    <a:lnTo>
                      <a:pt x="762533" y="696823"/>
                    </a:lnTo>
                    <a:lnTo>
                      <a:pt x="780402" y="696823"/>
                    </a:lnTo>
                    <a:lnTo>
                      <a:pt x="785596" y="700849"/>
                    </a:lnTo>
                    <a:lnTo>
                      <a:pt x="785596" y="711809"/>
                    </a:lnTo>
                    <a:lnTo>
                      <a:pt x="785596" y="722185"/>
                    </a:lnTo>
                    <a:lnTo>
                      <a:pt x="785596" y="727367"/>
                    </a:lnTo>
                    <a:lnTo>
                      <a:pt x="785012" y="732561"/>
                    </a:lnTo>
                    <a:lnTo>
                      <a:pt x="782142" y="736587"/>
                    </a:lnTo>
                    <a:lnTo>
                      <a:pt x="779246" y="740054"/>
                    </a:lnTo>
                    <a:lnTo>
                      <a:pt x="775220" y="742937"/>
                    </a:lnTo>
                    <a:lnTo>
                      <a:pt x="762533" y="742937"/>
                    </a:lnTo>
                    <a:lnTo>
                      <a:pt x="757923" y="740054"/>
                    </a:lnTo>
                    <a:lnTo>
                      <a:pt x="757923" y="723912"/>
                    </a:lnTo>
                    <a:lnTo>
                      <a:pt x="770039" y="722185"/>
                    </a:lnTo>
                    <a:lnTo>
                      <a:pt x="785596" y="722185"/>
                    </a:lnTo>
                    <a:lnTo>
                      <a:pt x="785596" y="711809"/>
                    </a:lnTo>
                    <a:lnTo>
                      <a:pt x="768299" y="711809"/>
                    </a:lnTo>
                    <a:lnTo>
                      <a:pt x="759650" y="712381"/>
                    </a:lnTo>
                    <a:lnTo>
                      <a:pt x="745820" y="719302"/>
                    </a:lnTo>
                    <a:lnTo>
                      <a:pt x="741210" y="725068"/>
                    </a:lnTo>
                    <a:lnTo>
                      <a:pt x="741210" y="735444"/>
                    </a:lnTo>
                    <a:lnTo>
                      <a:pt x="743292" y="744181"/>
                    </a:lnTo>
                    <a:lnTo>
                      <a:pt x="748766" y="750506"/>
                    </a:lnTo>
                    <a:lnTo>
                      <a:pt x="756526" y="754329"/>
                    </a:lnTo>
                    <a:lnTo>
                      <a:pt x="765416" y="755624"/>
                    </a:lnTo>
                    <a:lnTo>
                      <a:pt x="773493" y="755624"/>
                    </a:lnTo>
                    <a:lnTo>
                      <a:pt x="782701" y="751573"/>
                    </a:lnTo>
                    <a:lnTo>
                      <a:pt x="786739" y="743508"/>
                    </a:lnTo>
                    <a:lnTo>
                      <a:pt x="786752" y="750506"/>
                    </a:lnTo>
                    <a:lnTo>
                      <a:pt x="787323" y="753884"/>
                    </a:lnTo>
                    <a:lnTo>
                      <a:pt x="802881" y="753884"/>
                    </a:lnTo>
                    <a:close/>
                  </a:path>
                  <a:path w="949325" h="756920">
                    <a:moveTo>
                      <a:pt x="819594" y="559650"/>
                    </a:moveTo>
                    <a:lnTo>
                      <a:pt x="816838" y="544487"/>
                    </a:lnTo>
                    <a:lnTo>
                      <a:pt x="811961" y="537171"/>
                    </a:lnTo>
                    <a:lnTo>
                      <a:pt x="809218" y="533069"/>
                    </a:lnTo>
                    <a:lnTo>
                      <a:pt x="800582" y="527659"/>
                    </a:lnTo>
                    <a:lnTo>
                      <a:pt x="800582" y="557339"/>
                    </a:lnTo>
                    <a:lnTo>
                      <a:pt x="799820" y="565899"/>
                    </a:lnTo>
                    <a:lnTo>
                      <a:pt x="797102" y="573493"/>
                    </a:lnTo>
                    <a:lnTo>
                      <a:pt x="791832" y="578904"/>
                    </a:lnTo>
                    <a:lnTo>
                      <a:pt x="783285" y="580974"/>
                    </a:lnTo>
                    <a:lnTo>
                      <a:pt x="774992" y="579145"/>
                    </a:lnTo>
                    <a:lnTo>
                      <a:pt x="769708" y="573747"/>
                    </a:lnTo>
                    <a:lnTo>
                      <a:pt x="769594" y="573481"/>
                    </a:lnTo>
                    <a:lnTo>
                      <a:pt x="766826" y="565975"/>
                    </a:lnTo>
                    <a:lnTo>
                      <a:pt x="765987" y="557339"/>
                    </a:lnTo>
                    <a:lnTo>
                      <a:pt x="767067" y="549808"/>
                    </a:lnTo>
                    <a:lnTo>
                      <a:pt x="770318" y="543369"/>
                    </a:lnTo>
                    <a:lnTo>
                      <a:pt x="775728" y="538861"/>
                    </a:lnTo>
                    <a:lnTo>
                      <a:pt x="783285" y="537171"/>
                    </a:lnTo>
                    <a:lnTo>
                      <a:pt x="790854" y="538861"/>
                    </a:lnTo>
                    <a:lnTo>
                      <a:pt x="796251" y="543369"/>
                    </a:lnTo>
                    <a:lnTo>
                      <a:pt x="799490" y="549808"/>
                    </a:lnTo>
                    <a:lnTo>
                      <a:pt x="800582" y="557339"/>
                    </a:lnTo>
                    <a:lnTo>
                      <a:pt x="800582" y="527659"/>
                    </a:lnTo>
                    <a:lnTo>
                      <a:pt x="797712" y="525856"/>
                    </a:lnTo>
                    <a:lnTo>
                      <a:pt x="783285" y="523341"/>
                    </a:lnTo>
                    <a:lnTo>
                      <a:pt x="769188" y="525856"/>
                    </a:lnTo>
                    <a:lnTo>
                      <a:pt x="757859" y="533069"/>
                    </a:lnTo>
                    <a:lnTo>
                      <a:pt x="750303" y="544487"/>
                    </a:lnTo>
                    <a:lnTo>
                      <a:pt x="747547" y="559650"/>
                    </a:lnTo>
                    <a:lnTo>
                      <a:pt x="749973" y="573481"/>
                    </a:lnTo>
                    <a:lnTo>
                      <a:pt x="756996" y="584860"/>
                    </a:lnTo>
                    <a:lnTo>
                      <a:pt x="768223" y="592556"/>
                    </a:lnTo>
                    <a:lnTo>
                      <a:pt x="783285" y="595388"/>
                    </a:lnTo>
                    <a:lnTo>
                      <a:pt x="798690" y="592632"/>
                    </a:lnTo>
                    <a:lnTo>
                      <a:pt x="810082" y="585076"/>
                    </a:lnTo>
                    <a:lnTo>
                      <a:pt x="812647" y="580974"/>
                    </a:lnTo>
                    <a:lnTo>
                      <a:pt x="817156" y="573747"/>
                    </a:lnTo>
                    <a:lnTo>
                      <a:pt x="819594" y="559650"/>
                    </a:lnTo>
                    <a:close/>
                  </a:path>
                  <a:path w="949325" h="756920">
                    <a:moveTo>
                      <a:pt x="836879" y="653605"/>
                    </a:moveTo>
                    <a:lnTo>
                      <a:pt x="819010" y="653605"/>
                    </a:lnTo>
                    <a:lnTo>
                      <a:pt x="819010" y="753884"/>
                    </a:lnTo>
                    <a:lnTo>
                      <a:pt x="836879" y="753884"/>
                    </a:lnTo>
                    <a:lnTo>
                      <a:pt x="836879" y="653605"/>
                    </a:lnTo>
                    <a:close/>
                  </a:path>
                  <a:path w="949325" h="756920">
                    <a:moveTo>
                      <a:pt x="873188" y="685304"/>
                    </a:moveTo>
                    <a:lnTo>
                      <a:pt x="855332" y="685304"/>
                    </a:lnTo>
                    <a:lnTo>
                      <a:pt x="855332" y="753884"/>
                    </a:lnTo>
                    <a:lnTo>
                      <a:pt x="873188" y="753884"/>
                    </a:lnTo>
                    <a:lnTo>
                      <a:pt x="873188" y="685304"/>
                    </a:lnTo>
                    <a:close/>
                  </a:path>
                  <a:path w="949325" h="756920">
                    <a:moveTo>
                      <a:pt x="873188" y="655332"/>
                    </a:moveTo>
                    <a:lnTo>
                      <a:pt x="855332" y="655332"/>
                    </a:lnTo>
                    <a:lnTo>
                      <a:pt x="855332" y="672617"/>
                    </a:lnTo>
                    <a:lnTo>
                      <a:pt x="873188" y="672617"/>
                    </a:lnTo>
                    <a:lnTo>
                      <a:pt x="873188" y="655332"/>
                    </a:lnTo>
                    <a:close/>
                  </a:path>
                  <a:path w="949325" h="756920">
                    <a:moveTo>
                      <a:pt x="874928" y="492785"/>
                    </a:moveTo>
                    <a:lnTo>
                      <a:pt x="871474" y="492213"/>
                    </a:lnTo>
                    <a:lnTo>
                      <a:pt x="866279" y="491058"/>
                    </a:lnTo>
                    <a:lnTo>
                      <a:pt x="861669" y="491058"/>
                    </a:lnTo>
                    <a:lnTo>
                      <a:pt x="852170" y="492810"/>
                    </a:lnTo>
                    <a:lnTo>
                      <a:pt x="845324" y="497687"/>
                    </a:lnTo>
                    <a:lnTo>
                      <a:pt x="841171" y="505167"/>
                    </a:lnTo>
                    <a:lnTo>
                      <a:pt x="839774" y="514692"/>
                    </a:lnTo>
                    <a:lnTo>
                      <a:pt x="839774" y="524497"/>
                    </a:lnTo>
                    <a:lnTo>
                      <a:pt x="826516" y="524497"/>
                    </a:lnTo>
                    <a:lnTo>
                      <a:pt x="826516" y="537756"/>
                    </a:lnTo>
                    <a:lnTo>
                      <a:pt x="839774" y="537756"/>
                    </a:lnTo>
                    <a:lnTo>
                      <a:pt x="839774" y="593648"/>
                    </a:lnTo>
                    <a:lnTo>
                      <a:pt x="857631" y="593648"/>
                    </a:lnTo>
                    <a:lnTo>
                      <a:pt x="857631" y="537756"/>
                    </a:lnTo>
                    <a:lnTo>
                      <a:pt x="873201" y="537756"/>
                    </a:lnTo>
                    <a:lnTo>
                      <a:pt x="873201" y="524497"/>
                    </a:lnTo>
                    <a:lnTo>
                      <a:pt x="857631" y="524497"/>
                    </a:lnTo>
                    <a:lnTo>
                      <a:pt x="857631" y="510667"/>
                    </a:lnTo>
                    <a:lnTo>
                      <a:pt x="859370" y="505472"/>
                    </a:lnTo>
                    <a:lnTo>
                      <a:pt x="869734" y="505472"/>
                    </a:lnTo>
                    <a:lnTo>
                      <a:pt x="872045" y="507199"/>
                    </a:lnTo>
                    <a:lnTo>
                      <a:pt x="873201" y="507771"/>
                    </a:lnTo>
                    <a:lnTo>
                      <a:pt x="873467" y="505472"/>
                    </a:lnTo>
                    <a:lnTo>
                      <a:pt x="874928" y="492785"/>
                    </a:lnTo>
                    <a:close/>
                  </a:path>
                  <a:path w="949325" h="756920">
                    <a:moveTo>
                      <a:pt x="949286" y="753884"/>
                    </a:moveTo>
                    <a:lnTo>
                      <a:pt x="948702" y="748703"/>
                    </a:lnTo>
                    <a:lnTo>
                      <a:pt x="948702" y="743508"/>
                    </a:lnTo>
                    <a:lnTo>
                      <a:pt x="948702" y="742937"/>
                    </a:lnTo>
                    <a:lnTo>
                      <a:pt x="948702" y="722185"/>
                    </a:lnTo>
                    <a:lnTo>
                      <a:pt x="948626" y="711809"/>
                    </a:lnTo>
                    <a:lnTo>
                      <a:pt x="947013" y="699376"/>
                    </a:lnTo>
                    <a:lnTo>
                      <a:pt x="945502" y="696823"/>
                    </a:lnTo>
                    <a:lnTo>
                      <a:pt x="941717" y="690410"/>
                    </a:lnTo>
                    <a:lnTo>
                      <a:pt x="932408" y="685228"/>
                    </a:lnTo>
                    <a:lnTo>
                      <a:pt x="918730" y="683564"/>
                    </a:lnTo>
                    <a:lnTo>
                      <a:pt x="911237" y="683564"/>
                    </a:lnTo>
                    <a:lnTo>
                      <a:pt x="902017" y="685292"/>
                    </a:lnTo>
                    <a:lnTo>
                      <a:pt x="894524" y="688746"/>
                    </a:lnTo>
                    <a:lnTo>
                      <a:pt x="895096" y="704316"/>
                    </a:lnTo>
                    <a:lnTo>
                      <a:pt x="900861" y="699706"/>
                    </a:lnTo>
                    <a:lnTo>
                      <a:pt x="908926" y="696823"/>
                    </a:lnTo>
                    <a:lnTo>
                      <a:pt x="926807" y="696823"/>
                    </a:lnTo>
                    <a:lnTo>
                      <a:pt x="931989" y="700849"/>
                    </a:lnTo>
                    <a:lnTo>
                      <a:pt x="931989" y="711809"/>
                    </a:lnTo>
                    <a:lnTo>
                      <a:pt x="931989" y="722185"/>
                    </a:lnTo>
                    <a:lnTo>
                      <a:pt x="931989" y="727367"/>
                    </a:lnTo>
                    <a:lnTo>
                      <a:pt x="931405" y="732561"/>
                    </a:lnTo>
                    <a:lnTo>
                      <a:pt x="927950" y="736587"/>
                    </a:lnTo>
                    <a:lnTo>
                      <a:pt x="925080" y="740054"/>
                    </a:lnTo>
                    <a:lnTo>
                      <a:pt x="921029" y="742937"/>
                    </a:lnTo>
                    <a:lnTo>
                      <a:pt x="909510" y="742937"/>
                    </a:lnTo>
                    <a:lnTo>
                      <a:pt x="904328" y="740054"/>
                    </a:lnTo>
                    <a:lnTo>
                      <a:pt x="904328" y="723912"/>
                    </a:lnTo>
                    <a:lnTo>
                      <a:pt x="916432" y="722185"/>
                    </a:lnTo>
                    <a:lnTo>
                      <a:pt x="931989" y="722185"/>
                    </a:lnTo>
                    <a:lnTo>
                      <a:pt x="931989" y="711809"/>
                    </a:lnTo>
                    <a:lnTo>
                      <a:pt x="914704" y="711809"/>
                    </a:lnTo>
                    <a:lnTo>
                      <a:pt x="906056" y="712381"/>
                    </a:lnTo>
                    <a:lnTo>
                      <a:pt x="892213" y="719302"/>
                    </a:lnTo>
                    <a:lnTo>
                      <a:pt x="887615" y="725068"/>
                    </a:lnTo>
                    <a:lnTo>
                      <a:pt x="887615" y="735444"/>
                    </a:lnTo>
                    <a:lnTo>
                      <a:pt x="889685" y="744181"/>
                    </a:lnTo>
                    <a:lnTo>
                      <a:pt x="895172" y="750506"/>
                    </a:lnTo>
                    <a:lnTo>
                      <a:pt x="902931" y="754329"/>
                    </a:lnTo>
                    <a:lnTo>
                      <a:pt x="911821" y="755624"/>
                    </a:lnTo>
                    <a:lnTo>
                      <a:pt x="919886" y="755624"/>
                    </a:lnTo>
                    <a:lnTo>
                      <a:pt x="929106" y="751573"/>
                    </a:lnTo>
                    <a:lnTo>
                      <a:pt x="933132" y="743508"/>
                    </a:lnTo>
                    <a:lnTo>
                      <a:pt x="933145" y="750506"/>
                    </a:lnTo>
                    <a:lnTo>
                      <a:pt x="933716" y="753884"/>
                    </a:lnTo>
                    <a:lnTo>
                      <a:pt x="949286" y="753884"/>
                    </a:lnTo>
                    <a:close/>
                  </a:path>
                </a:pathLst>
              </a:custGeom>
              <a:solidFill>
                <a:srgbClr val="00529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80">
                <a:extLst>
                  <a:ext uri="{FF2B5EF4-FFF2-40B4-BE49-F238E27FC236}">
                    <a16:creationId xmlns:a16="http://schemas.microsoft.com/office/drawing/2014/main" id="{C4840477-96FE-EE3F-4C57-8F111D5F0269}"/>
                  </a:ext>
                </a:extLst>
              </p:cNvPr>
              <p:cNvSpPr/>
              <p:nvPr/>
            </p:nvSpPr>
            <p:spPr>
              <a:xfrm>
                <a:off x="8508202" y="8043215"/>
                <a:ext cx="248285" cy="320675"/>
              </a:xfrm>
              <a:custGeom>
                <a:avLst/>
                <a:gdLst/>
                <a:ahLst/>
                <a:cxnLst/>
                <a:rect l="l" t="t" r="r" b="b"/>
                <a:pathLst>
                  <a:path w="248284" h="320675">
                    <a:moveTo>
                      <a:pt x="216715" y="0"/>
                    </a:moveTo>
                    <a:lnTo>
                      <a:pt x="185596" y="17873"/>
                    </a:lnTo>
                    <a:lnTo>
                      <a:pt x="185596" y="212108"/>
                    </a:lnTo>
                    <a:lnTo>
                      <a:pt x="179436" y="242168"/>
                    </a:lnTo>
                    <a:lnTo>
                      <a:pt x="162684" y="266718"/>
                    </a:lnTo>
                    <a:lnTo>
                      <a:pt x="137937" y="283271"/>
                    </a:lnTo>
                    <a:lnTo>
                      <a:pt x="107787" y="289341"/>
                    </a:lnTo>
                    <a:lnTo>
                      <a:pt x="77721" y="283271"/>
                    </a:lnTo>
                    <a:lnTo>
                      <a:pt x="53168" y="266718"/>
                    </a:lnTo>
                    <a:lnTo>
                      <a:pt x="36614" y="242168"/>
                    </a:lnTo>
                    <a:lnTo>
                      <a:pt x="30543" y="212108"/>
                    </a:lnTo>
                    <a:lnTo>
                      <a:pt x="30543" y="142362"/>
                    </a:lnTo>
                    <a:lnTo>
                      <a:pt x="62249" y="124498"/>
                    </a:lnTo>
                    <a:lnTo>
                      <a:pt x="31129" y="106635"/>
                    </a:lnTo>
                    <a:lnTo>
                      <a:pt x="0" y="124498"/>
                    </a:lnTo>
                    <a:lnTo>
                      <a:pt x="0" y="212108"/>
                    </a:lnTo>
                    <a:lnTo>
                      <a:pt x="8501" y="254328"/>
                    </a:lnTo>
                    <a:lnTo>
                      <a:pt x="31701" y="288764"/>
                    </a:lnTo>
                    <a:lnTo>
                      <a:pt x="66141" y="311961"/>
                    </a:lnTo>
                    <a:lnTo>
                      <a:pt x="108363" y="320461"/>
                    </a:lnTo>
                    <a:lnTo>
                      <a:pt x="150578" y="311961"/>
                    </a:lnTo>
                    <a:lnTo>
                      <a:pt x="185015" y="288764"/>
                    </a:lnTo>
                    <a:lnTo>
                      <a:pt x="208214" y="254328"/>
                    </a:lnTo>
                    <a:lnTo>
                      <a:pt x="216715" y="212108"/>
                    </a:lnTo>
                    <a:lnTo>
                      <a:pt x="216715" y="35737"/>
                    </a:lnTo>
                    <a:lnTo>
                      <a:pt x="247835" y="17873"/>
                    </a:lnTo>
                    <a:lnTo>
                      <a:pt x="216715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9" name="object 81">
                <a:extLst>
                  <a:ext uri="{FF2B5EF4-FFF2-40B4-BE49-F238E27FC236}">
                    <a16:creationId xmlns:a16="http://schemas.microsoft.com/office/drawing/2014/main" id="{A373C6B7-781C-62C2-D360-F12D04118D10}"/>
                  </a:ext>
                </a:extLst>
              </p:cNvPr>
              <p:cNvPicPr/>
              <p:nvPr/>
            </p:nvPicPr>
            <p:blipFill>
              <a:blip r:embed="rId70" cstate="print"/>
              <a:stretch>
                <a:fillRect/>
              </a:stretch>
            </p:blipFill>
            <p:spPr>
              <a:xfrm>
                <a:off x="8569873" y="8078950"/>
                <a:ext cx="124498" cy="223061"/>
              </a:xfrm>
              <a:prstGeom prst="rect">
                <a:avLst/>
              </a:prstGeom>
            </p:spPr>
          </p:pic>
        </p:grpSp>
        <p:grpSp>
          <p:nvGrpSpPr>
            <p:cNvPr id="15" name="object 91">
              <a:extLst>
                <a:ext uri="{FF2B5EF4-FFF2-40B4-BE49-F238E27FC236}">
                  <a16:creationId xmlns:a16="http://schemas.microsoft.com/office/drawing/2014/main" id="{84B6FC7E-D1A6-91BE-0BC5-9D4AE278ECED}"/>
                </a:ext>
              </a:extLst>
            </p:cNvPr>
            <p:cNvGrpSpPr/>
            <p:nvPr userDrawn="1"/>
          </p:nvGrpSpPr>
          <p:grpSpPr>
            <a:xfrm>
              <a:off x="2230298" y="6287494"/>
              <a:ext cx="1884799" cy="311785"/>
              <a:chOff x="2230298" y="6287494"/>
              <a:chExt cx="1884799" cy="311785"/>
            </a:xfrm>
          </p:grpSpPr>
          <p:sp>
            <p:nvSpPr>
              <p:cNvPr id="18" name="object 92">
                <a:extLst>
                  <a:ext uri="{FF2B5EF4-FFF2-40B4-BE49-F238E27FC236}">
                    <a16:creationId xmlns:a16="http://schemas.microsoft.com/office/drawing/2014/main" id="{F01E4528-E284-FA0F-E7BB-2008B209FB4A}"/>
                  </a:ext>
                </a:extLst>
              </p:cNvPr>
              <p:cNvSpPr/>
              <p:nvPr/>
            </p:nvSpPr>
            <p:spPr>
              <a:xfrm>
                <a:off x="2230298" y="6287494"/>
                <a:ext cx="311785" cy="311785"/>
              </a:xfrm>
              <a:custGeom>
                <a:avLst/>
                <a:gdLst/>
                <a:ahLst/>
                <a:cxnLst/>
                <a:rect l="l" t="t" r="r" b="b"/>
                <a:pathLst>
                  <a:path w="311785" h="311784">
                    <a:moveTo>
                      <a:pt x="311707" y="0"/>
                    </a:moveTo>
                    <a:lnTo>
                      <a:pt x="0" y="0"/>
                    </a:lnTo>
                    <a:lnTo>
                      <a:pt x="0" y="311707"/>
                    </a:lnTo>
                    <a:lnTo>
                      <a:pt x="311707" y="311707"/>
                    </a:lnTo>
                    <a:lnTo>
                      <a:pt x="311707" y="0"/>
                    </a:lnTo>
                    <a:close/>
                  </a:path>
                </a:pathLst>
              </a:custGeom>
              <a:solidFill>
                <a:srgbClr val="CC99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93">
                <a:extLst>
                  <a:ext uri="{FF2B5EF4-FFF2-40B4-BE49-F238E27FC236}">
                    <a16:creationId xmlns:a16="http://schemas.microsoft.com/office/drawing/2014/main" id="{B16C8C03-2745-716D-7DD8-BA7413AA1A04}"/>
                  </a:ext>
                </a:extLst>
              </p:cNvPr>
              <p:cNvPicPr/>
              <p:nvPr/>
            </p:nvPicPr>
            <p:blipFill>
              <a:blip r:embed="rId71" cstate="print"/>
              <a:stretch>
                <a:fillRect/>
              </a:stretch>
            </p:blipFill>
            <p:spPr>
              <a:xfrm>
                <a:off x="2292635" y="6343311"/>
                <a:ext cx="187030" cy="209710"/>
              </a:xfrm>
              <a:prstGeom prst="rect">
                <a:avLst/>
              </a:prstGeom>
            </p:spPr>
          </p:pic>
          <p:sp>
            <p:nvSpPr>
              <p:cNvPr id="20" name="object 94">
                <a:extLst>
                  <a:ext uri="{FF2B5EF4-FFF2-40B4-BE49-F238E27FC236}">
                    <a16:creationId xmlns:a16="http://schemas.microsoft.com/office/drawing/2014/main" id="{7F39F691-0443-8E83-35F7-C1E78F36A2A0}"/>
                  </a:ext>
                </a:extLst>
              </p:cNvPr>
              <p:cNvSpPr/>
              <p:nvPr/>
            </p:nvSpPr>
            <p:spPr>
              <a:xfrm>
                <a:off x="2554267" y="6287494"/>
                <a:ext cx="1560830" cy="311785"/>
              </a:xfrm>
              <a:custGeom>
                <a:avLst/>
                <a:gdLst/>
                <a:ahLst/>
                <a:cxnLst/>
                <a:rect l="l" t="t" r="r" b="b"/>
                <a:pathLst>
                  <a:path w="1560829" h="311784">
                    <a:moveTo>
                      <a:pt x="1560800" y="0"/>
                    </a:moveTo>
                    <a:lnTo>
                      <a:pt x="0" y="0"/>
                    </a:lnTo>
                    <a:lnTo>
                      <a:pt x="0" y="311707"/>
                    </a:lnTo>
                    <a:lnTo>
                      <a:pt x="1560800" y="311707"/>
                    </a:lnTo>
                    <a:lnTo>
                      <a:pt x="156080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95">
                <a:extLst>
                  <a:ext uri="{FF2B5EF4-FFF2-40B4-BE49-F238E27FC236}">
                    <a16:creationId xmlns:a16="http://schemas.microsoft.com/office/drawing/2014/main" id="{3F88D979-25F1-3FD3-9E5A-3E83CF9F424D}"/>
                  </a:ext>
                </a:extLst>
              </p:cNvPr>
              <p:cNvSpPr/>
              <p:nvPr/>
            </p:nvSpPr>
            <p:spPr>
              <a:xfrm>
                <a:off x="2628129" y="6373613"/>
                <a:ext cx="1326515" cy="165735"/>
              </a:xfrm>
              <a:custGeom>
                <a:avLst/>
                <a:gdLst/>
                <a:ahLst/>
                <a:cxnLst/>
                <a:rect l="l" t="t" r="r" b="b"/>
                <a:pathLst>
                  <a:path w="1326514" h="165734">
                    <a:moveTo>
                      <a:pt x="1002042" y="35957"/>
                    </a:moveTo>
                    <a:lnTo>
                      <a:pt x="999215" y="36239"/>
                    </a:lnTo>
                    <a:lnTo>
                      <a:pt x="989791" y="36239"/>
                    </a:lnTo>
                    <a:lnTo>
                      <a:pt x="989749" y="127577"/>
                    </a:lnTo>
                    <a:lnTo>
                      <a:pt x="990085" y="130634"/>
                    </a:lnTo>
                    <a:lnTo>
                      <a:pt x="992514" y="132592"/>
                    </a:lnTo>
                    <a:lnTo>
                      <a:pt x="995226" y="132299"/>
                    </a:lnTo>
                    <a:lnTo>
                      <a:pt x="1004869" y="132299"/>
                    </a:lnTo>
                    <a:lnTo>
                      <a:pt x="1004869" y="76625"/>
                    </a:lnTo>
                    <a:lnTo>
                      <a:pt x="1012764" y="63935"/>
                    </a:lnTo>
                    <a:lnTo>
                      <a:pt x="1015738" y="60312"/>
                    </a:lnTo>
                    <a:lnTo>
                      <a:pt x="1018013" y="57485"/>
                    </a:lnTo>
                    <a:lnTo>
                      <a:pt x="1004869" y="57485"/>
                    </a:lnTo>
                    <a:lnTo>
                      <a:pt x="1004800" y="40333"/>
                    </a:lnTo>
                    <a:lnTo>
                      <a:pt x="1004566" y="38019"/>
                    </a:lnTo>
                    <a:lnTo>
                      <a:pt x="1002042" y="35957"/>
                    </a:lnTo>
                    <a:close/>
                  </a:path>
                  <a:path w="1326514" h="165734">
                    <a:moveTo>
                      <a:pt x="1036638" y="36124"/>
                    </a:moveTo>
                    <a:lnTo>
                      <a:pt x="1035026" y="36239"/>
                    </a:lnTo>
                    <a:lnTo>
                      <a:pt x="1034366" y="36239"/>
                    </a:lnTo>
                    <a:lnTo>
                      <a:pt x="1025729" y="37671"/>
                    </a:lnTo>
                    <a:lnTo>
                      <a:pt x="1018310" y="41684"/>
                    </a:lnTo>
                    <a:lnTo>
                      <a:pt x="1011939" y="47711"/>
                    </a:lnTo>
                    <a:lnTo>
                      <a:pt x="1006241" y="55380"/>
                    </a:lnTo>
                    <a:lnTo>
                      <a:pt x="1004869" y="57485"/>
                    </a:lnTo>
                    <a:lnTo>
                      <a:pt x="1018013" y="57485"/>
                    </a:lnTo>
                    <a:lnTo>
                      <a:pt x="1020220" y="54741"/>
                    </a:lnTo>
                    <a:lnTo>
                      <a:pt x="1026597" y="51024"/>
                    </a:lnTo>
                    <a:lnTo>
                      <a:pt x="1033643" y="49872"/>
                    </a:lnTo>
                    <a:lnTo>
                      <a:pt x="1040533" y="49872"/>
                    </a:lnTo>
                    <a:lnTo>
                      <a:pt x="1040586" y="40333"/>
                    </a:lnTo>
                    <a:lnTo>
                      <a:pt x="1040156" y="39024"/>
                    </a:lnTo>
                    <a:lnTo>
                      <a:pt x="1039298" y="37988"/>
                    </a:lnTo>
                    <a:lnTo>
                      <a:pt x="1038219" y="36773"/>
                    </a:lnTo>
                    <a:lnTo>
                      <a:pt x="1036638" y="36124"/>
                    </a:lnTo>
                    <a:close/>
                  </a:path>
                  <a:path w="1326514" h="165734">
                    <a:moveTo>
                      <a:pt x="537303" y="628"/>
                    </a:moveTo>
                    <a:lnTo>
                      <a:pt x="534255" y="858"/>
                    </a:lnTo>
                    <a:lnTo>
                      <a:pt x="532161" y="3298"/>
                    </a:lnTo>
                    <a:lnTo>
                      <a:pt x="532371" y="6083"/>
                    </a:lnTo>
                    <a:lnTo>
                      <a:pt x="532371" y="86992"/>
                    </a:lnTo>
                    <a:lnTo>
                      <a:pt x="535637" y="106988"/>
                    </a:lnTo>
                    <a:lnTo>
                      <a:pt x="545075" y="121649"/>
                    </a:lnTo>
                    <a:lnTo>
                      <a:pt x="560139" y="130669"/>
                    </a:lnTo>
                    <a:lnTo>
                      <a:pt x="580285" y="133744"/>
                    </a:lnTo>
                    <a:lnTo>
                      <a:pt x="599976" y="130690"/>
                    </a:lnTo>
                    <a:lnTo>
                      <a:pt x="615171" y="121704"/>
                    </a:lnTo>
                    <a:lnTo>
                      <a:pt x="616766" y="119315"/>
                    </a:lnTo>
                    <a:lnTo>
                      <a:pt x="580212" y="119315"/>
                    </a:lnTo>
                    <a:lnTo>
                      <a:pt x="567846" y="117557"/>
                    </a:lnTo>
                    <a:lnTo>
                      <a:pt x="557884" y="111933"/>
                    </a:lnTo>
                    <a:lnTo>
                      <a:pt x="551238" y="101919"/>
                    </a:lnTo>
                    <a:lnTo>
                      <a:pt x="548820" y="86992"/>
                    </a:lnTo>
                    <a:lnTo>
                      <a:pt x="548820" y="649"/>
                    </a:lnTo>
                    <a:lnTo>
                      <a:pt x="537805" y="649"/>
                    </a:lnTo>
                    <a:lnTo>
                      <a:pt x="537303" y="628"/>
                    </a:lnTo>
                    <a:close/>
                  </a:path>
                  <a:path w="1326514" h="165734">
                    <a:moveTo>
                      <a:pt x="616829" y="565"/>
                    </a:moveTo>
                    <a:lnTo>
                      <a:pt x="613740" y="785"/>
                    </a:lnTo>
                    <a:lnTo>
                      <a:pt x="611614" y="3256"/>
                    </a:lnTo>
                    <a:lnTo>
                      <a:pt x="611824" y="6083"/>
                    </a:lnTo>
                    <a:lnTo>
                      <a:pt x="611824" y="86992"/>
                    </a:lnTo>
                    <a:lnTo>
                      <a:pt x="609371" y="101919"/>
                    </a:lnTo>
                    <a:lnTo>
                      <a:pt x="602650" y="111933"/>
                    </a:lnTo>
                    <a:lnTo>
                      <a:pt x="592613" y="117557"/>
                    </a:lnTo>
                    <a:lnTo>
                      <a:pt x="580212" y="119315"/>
                    </a:lnTo>
                    <a:lnTo>
                      <a:pt x="616766" y="119315"/>
                    </a:lnTo>
                    <a:lnTo>
                      <a:pt x="624956" y="107050"/>
                    </a:lnTo>
                    <a:lnTo>
                      <a:pt x="628420" y="86992"/>
                    </a:lnTo>
                    <a:lnTo>
                      <a:pt x="628347" y="575"/>
                    </a:lnTo>
                    <a:lnTo>
                      <a:pt x="616829" y="565"/>
                    </a:lnTo>
                    <a:close/>
                  </a:path>
                  <a:path w="1326514" h="165734">
                    <a:moveTo>
                      <a:pt x="806142" y="36218"/>
                    </a:moveTo>
                    <a:lnTo>
                      <a:pt x="803085" y="36501"/>
                    </a:lnTo>
                    <a:lnTo>
                      <a:pt x="801054" y="38930"/>
                    </a:lnTo>
                    <a:lnTo>
                      <a:pt x="801315" y="41684"/>
                    </a:lnTo>
                    <a:lnTo>
                      <a:pt x="801315" y="61034"/>
                    </a:lnTo>
                    <a:lnTo>
                      <a:pt x="804241" y="84870"/>
                    </a:lnTo>
                    <a:lnTo>
                      <a:pt x="811399" y="105914"/>
                    </a:lnTo>
                    <a:lnTo>
                      <a:pt x="820363" y="122349"/>
                    </a:lnTo>
                    <a:lnTo>
                      <a:pt x="828707" y="132362"/>
                    </a:lnTo>
                    <a:lnTo>
                      <a:pt x="845167" y="132362"/>
                    </a:lnTo>
                    <a:lnTo>
                      <a:pt x="853701" y="121273"/>
                    </a:lnTo>
                    <a:lnTo>
                      <a:pt x="837628" y="121273"/>
                    </a:lnTo>
                    <a:lnTo>
                      <a:pt x="828180" y="107875"/>
                    </a:lnTo>
                    <a:lnTo>
                      <a:pt x="821404" y="93113"/>
                    </a:lnTo>
                    <a:lnTo>
                      <a:pt x="817430" y="77372"/>
                    </a:lnTo>
                    <a:lnTo>
                      <a:pt x="816393" y="61034"/>
                    </a:lnTo>
                    <a:lnTo>
                      <a:pt x="816393" y="36239"/>
                    </a:lnTo>
                    <a:lnTo>
                      <a:pt x="806750" y="36239"/>
                    </a:lnTo>
                    <a:lnTo>
                      <a:pt x="806142" y="36218"/>
                    </a:lnTo>
                    <a:close/>
                  </a:path>
                  <a:path w="1326514" h="165734">
                    <a:moveTo>
                      <a:pt x="863806" y="36229"/>
                    </a:moveTo>
                    <a:lnTo>
                      <a:pt x="860759" y="36449"/>
                    </a:lnTo>
                    <a:lnTo>
                      <a:pt x="858664" y="38888"/>
                    </a:lnTo>
                    <a:lnTo>
                      <a:pt x="858863" y="41684"/>
                    </a:lnTo>
                    <a:lnTo>
                      <a:pt x="858863" y="61034"/>
                    </a:lnTo>
                    <a:lnTo>
                      <a:pt x="857784" y="77380"/>
                    </a:lnTo>
                    <a:lnTo>
                      <a:pt x="853791" y="93129"/>
                    </a:lnTo>
                    <a:lnTo>
                      <a:pt x="847023" y="107890"/>
                    </a:lnTo>
                    <a:lnTo>
                      <a:pt x="837628" y="121273"/>
                    </a:lnTo>
                    <a:lnTo>
                      <a:pt x="853701" y="121273"/>
                    </a:lnTo>
                    <a:lnTo>
                      <a:pt x="857194" y="116733"/>
                    </a:lnTo>
                    <a:lnTo>
                      <a:pt x="866155" y="99341"/>
                    </a:lnTo>
                    <a:lnTo>
                      <a:pt x="871871" y="80627"/>
                    </a:lnTo>
                    <a:lnTo>
                      <a:pt x="874161" y="61034"/>
                    </a:lnTo>
                    <a:lnTo>
                      <a:pt x="874015" y="61034"/>
                    </a:lnTo>
                    <a:lnTo>
                      <a:pt x="874015" y="36239"/>
                    </a:lnTo>
                    <a:lnTo>
                      <a:pt x="863806" y="36229"/>
                    </a:lnTo>
                    <a:close/>
                  </a:path>
                  <a:path w="1326514" h="165734">
                    <a:moveTo>
                      <a:pt x="933029" y="34773"/>
                    </a:moveTo>
                    <a:lnTo>
                      <a:pt x="931427" y="34773"/>
                    </a:lnTo>
                    <a:lnTo>
                      <a:pt x="929835" y="34878"/>
                    </a:lnTo>
                    <a:lnTo>
                      <a:pt x="914936" y="38884"/>
                    </a:lnTo>
                    <a:lnTo>
                      <a:pt x="903138" y="47976"/>
                    </a:lnTo>
                    <a:lnTo>
                      <a:pt x="895610" y="60827"/>
                    </a:lnTo>
                    <a:lnTo>
                      <a:pt x="893522" y="76112"/>
                    </a:lnTo>
                    <a:lnTo>
                      <a:pt x="893522" y="95107"/>
                    </a:lnTo>
                    <a:lnTo>
                      <a:pt x="893375" y="95253"/>
                    </a:lnTo>
                    <a:lnTo>
                      <a:pt x="896515" y="112828"/>
                    </a:lnTo>
                    <a:lnTo>
                      <a:pt x="905172" y="124774"/>
                    </a:lnTo>
                    <a:lnTo>
                      <a:pt x="918206" y="131583"/>
                    </a:lnTo>
                    <a:lnTo>
                      <a:pt x="934474" y="133744"/>
                    </a:lnTo>
                    <a:lnTo>
                      <a:pt x="942725" y="133493"/>
                    </a:lnTo>
                    <a:lnTo>
                      <a:pt x="950861" y="131828"/>
                    </a:lnTo>
                    <a:lnTo>
                      <a:pt x="958546" y="128812"/>
                    </a:lnTo>
                    <a:lnTo>
                      <a:pt x="961520" y="127441"/>
                    </a:lnTo>
                    <a:lnTo>
                      <a:pt x="961876" y="126205"/>
                    </a:lnTo>
                    <a:lnTo>
                      <a:pt x="961876" y="119902"/>
                    </a:lnTo>
                    <a:lnTo>
                      <a:pt x="934474" y="119902"/>
                    </a:lnTo>
                    <a:lnTo>
                      <a:pt x="924047" y="118545"/>
                    </a:lnTo>
                    <a:lnTo>
                      <a:pt x="915809" y="114219"/>
                    </a:lnTo>
                    <a:lnTo>
                      <a:pt x="910399" y="106535"/>
                    </a:lnTo>
                    <a:lnTo>
                      <a:pt x="908478" y="95253"/>
                    </a:lnTo>
                    <a:lnTo>
                      <a:pt x="908454" y="89819"/>
                    </a:lnTo>
                    <a:lnTo>
                      <a:pt x="937447" y="89819"/>
                    </a:lnTo>
                    <a:lnTo>
                      <a:pt x="950211" y="87933"/>
                    </a:lnTo>
                    <a:lnTo>
                      <a:pt x="959630" y="82506"/>
                    </a:lnTo>
                    <a:lnTo>
                      <a:pt x="963118" y="77348"/>
                    </a:lnTo>
                    <a:lnTo>
                      <a:pt x="908600" y="77348"/>
                    </a:lnTo>
                    <a:lnTo>
                      <a:pt x="908600" y="76112"/>
                    </a:lnTo>
                    <a:lnTo>
                      <a:pt x="910342" y="63675"/>
                    </a:lnTo>
                    <a:lnTo>
                      <a:pt x="915414" y="55109"/>
                    </a:lnTo>
                    <a:lnTo>
                      <a:pt x="923584" y="50157"/>
                    </a:lnTo>
                    <a:lnTo>
                      <a:pt x="934620" y="48563"/>
                    </a:lnTo>
                    <a:lnTo>
                      <a:pt x="963897" y="48563"/>
                    </a:lnTo>
                    <a:lnTo>
                      <a:pt x="958216" y="41409"/>
                    </a:lnTo>
                    <a:lnTo>
                      <a:pt x="947826" y="36460"/>
                    </a:lnTo>
                    <a:lnTo>
                      <a:pt x="934620" y="34868"/>
                    </a:lnTo>
                    <a:lnTo>
                      <a:pt x="933029" y="34773"/>
                    </a:lnTo>
                    <a:close/>
                  </a:path>
                  <a:path w="1326514" h="165734">
                    <a:moveTo>
                      <a:pt x="961876" y="113881"/>
                    </a:moveTo>
                    <a:lnTo>
                      <a:pt x="955191" y="116079"/>
                    </a:lnTo>
                    <a:lnTo>
                      <a:pt x="948379" y="117818"/>
                    </a:lnTo>
                    <a:lnTo>
                      <a:pt x="941465" y="119093"/>
                    </a:lnTo>
                    <a:lnTo>
                      <a:pt x="934474" y="119902"/>
                    </a:lnTo>
                    <a:lnTo>
                      <a:pt x="961876" y="119902"/>
                    </a:lnTo>
                    <a:lnTo>
                      <a:pt x="961876" y="113881"/>
                    </a:lnTo>
                    <a:close/>
                  </a:path>
                  <a:path w="1326514" h="165734">
                    <a:moveTo>
                      <a:pt x="963897" y="48563"/>
                    </a:moveTo>
                    <a:lnTo>
                      <a:pt x="945280" y="48563"/>
                    </a:lnTo>
                    <a:lnTo>
                      <a:pt x="952525" y="52919"/>
                    </a:lnTo>
                    <a:lnTo>
                      <a:pt x="952525" y="71914"/>
                    </a:lnTo>
                    <a:lnTo>
                      <a:pt x="948327" y="77348"/>
                    </a:lnTo>
                    <a:lnTo>
                      <a:pt x="963118" y="77348"/>
                    </a:lnTo>
                    <a:lnTo>
                      <a:pt x="965460" y="73885"/>
                    </a:lnTo>
                    <a:lnTo>
                      <a:pt x="967457" y="62416"/>
                    </a:lnTo>
                    <a:lnTo>
                      <a:pt x="965018" y="49975"/>
                    </a:lnTo>
                    <a:lnTo>
                      <a:pt x="963897" y="48563"/>
                    </a:lnTo>
                    <a:close/>
                  </a:path>
                  <a:path w="1326514" h="165734">
                    <a:moveTo>
                      <a:pt x="1058145" y="117577"/>
                    </a:moveTo>
                    <a:lnTo>
                      <a:pt x="1057559" y="117577"/>
                    </a:lnTo>
                    <a:lnTo>
                      <a:pt x="1056983" y="117650"/>
                    </a:lnTo>
                    <a:lnTo>
                      <a:pt x="1054522" y="117650"/>
                    </a:lnTo>
                    <a:lnTo>
                      <a:pt x="1052564" y="118813"/>
                    </a:lnTo>
                    <a:lnTo>
                      <a:pt x="1052564" y="130268"/>
                    </a:lnTo>
                    <a:lnTo>
                      <a:pt x="1056700" y="131493"/>
                    </a:lnTo>
                    <a:lnTo>
                      <a:pt x="1064564" y="133095"/>
                    </a:lnTo>
                    <a:lnTo>
                      <a:pt x="1072585" y="133922"/>
                    </a:lnTo>
                    <a:lnTo>
                      <a:pt x="1080616" y="133964"/>
                    </a:lnTo>
                    <a:lnTo>
                      <a:pt x="1095060" y="132420"/>
                    </a:lnTo>
                    <a:lnTo>
                      <a:pt x="1107328" y="127430"/>
                    </a:lnTo>
                    <a:lnTo>
                      <a:pt x="1114276" y="120111"/>
                    </a:lnTo>
                    <a:lnTo>
                      <a:pt x="1080469" y="120111"/>
                    </a:lnTo>
                    <a:lnTo>
                      <a:pt x="1073161" y="120069"/>
                    </a:lnTo>
                    <a:lnTo>
                      <a:pt x="1065862" y="119242"/>
                    </a:lnTo>
                    <a:lnTo>
                      <a:pt x="1058721" y="117650"/>
                    </a:lnTo>
                    <a:lnTo>
                      <a:pt x="1058145" y="117577"/>
                    </a:lnTo>
                    <a:close/>
                  </a:path>
                  <a:path w="1326514" h="165734">
                    <a:moveTo>
                      <a:pt x="1088668" y="34941"/>
                    </a:moveTo>
                    <a:lnTo>
                      <a:pt x="1073369" y="36829"/>
                    </a:lnTo>
                    <a:lnTo>
                      <a:pt x="1061691" y="42272"/>
                    </a:lnTo>
                    <a:lnTo>
                      <a:pt x="1054234" y="50961"/>
                    </a:lnTo>
                    <a:lnTo>
                      <a:pt x="1051639" y="62416"/>
                    </a:lnTo>
                    <a:lnTo>
                      <a:pt x="1051658" y="62699"/>
                    </a:lnTo>
                    <a:lnTo>
                      <a:pt x="1088741" y="91337"/>
                    </a:lnTo>
                    <a:lnTo>
                      <a:pt x="1096563" y="93075"/>
                    </a:lnTo>
                    <a:lnTo>
                      <a:pt x="1103819" y="96771"/>
                    </a:lnTo>
                    <a:lnTo>
                      <a:pt x="1103819" y="105033"/>
                    </a:lnTo>
                    <a:lnTo>
                      <a:pt x="1102291" y="111979"/>
                    </a:lnTo>
                    <a:lnTo>
                      <a:pt x="1097799" y="116652"/>
                    </a:lnTo>
                    <a:lnTo>
                      <a:pt x="1090479" y="119285"/>
                    </a:lnTo>
                    <a:lnTo>
                      <a:pt x="1080469" y="120111"/>
                    </a:lnTo>
                    <a:lnTo>
                      <a:pt x="1114276" y="120111"/>
                    </a:lnTo>
                    <a:lnTo>
                      <a:pt x="1115845" y="118459"/>
                    </a:lnTo>
                    <a:lnTo>
                      <a:pt x="1119033" y="104970"/>
                    </a:lnTo>
                    <a:lnTo>
                      <a:pt x="1116966" y="93201"/>
                    </a:lnTo>
                    <a:lnTo>
                      <a:pt x="1072857" y="72123"/>
                    </a:lnTo>
                    <a:lnTo>
                      <a:pt x="1066920" y="71181"/>
                    </a:lnTo>
                    <a:lnTo>
                      <a:pt x="1066920" y="62416"/>
                    </a:lnTo>
                    <a:lnTo>
                      <a:pt x="1067055" y="62416"/>
                    </a:lnTo>
                    <a:lnTo>
                      <a:pt x="1068352" y="56472"/>
                    </a:lnTo>
                    <a:lnTo>
                      <a:pt x="1072429" y="52165"/>
                    </a:lnTo>
                    <a:lnTo>
                      <a:pt x="1079225" y="49665"/>
                    </a:lnTo>
                    <a:lnTo>
                      <a:pt x="1088741" y="48857"/>
                    </a:lnTo>
                    <a:lnTo>
                      <a:pt x="1114185" y="48857"/>
                    </a:lnTo>
                    <a:lnTo>
                      <a:pt x="1114185" y="38061"/>
                    </a:lnTo>
                    <a:lnTo>
                      <a:pt x="1112803" y="37663"/>
                    </a:lnTo>
                    <a:lnTo>
                      <a:pt x="1111390" y="37349"/>
                    </a:lnTo>
                    <a:lnTo>
                      <a:pt x="1109976" y="37119"/>
                    </a:lnTo>
                    <a:lnTo>
                      <a:pt x="1102961" y="35705"/>
                    </a:lnTo>
                    <a:lnTo>
                      <a:pt x="1095820" y="34972"/>
                    </a:lnTo>
                    <a:lnTo>
                      <a:pt x="1088668" y="34941"/>
                    </a:lnTo>
                    <a:close/>
                  </a:path>
                  <a:path w="1326514" h="165734">
                    <a:moveTo>
                      <a:pt x="1067055" y="62416"/>
                    </a:moveTo>
                    <a:lnTo>
                      <a:pt x="1066920" y="62416"/>
                    </a:lnTo>
                    <a:lnTo>
                      <a:pt x="1066993" y="62699"/>
                    </a:lnTo>
                    <a:lnTo>
                      <a:pt x="1067055" y="62416"/>
                    </a:lnTo>
                    <a:close/>
                  </a:path>
                  <a:path w="1326514" h="165734">
                    <a:moveTo>
                      <a:pt x="1114185" y="48857"/>
                    </a:moveTo>
                    <a:lnTo>
                      <a:pt x="1088741" y="48857"/>
                    </a:lnTo>
                    <a:lnTo>
                      <a:pt x="1095736" y="49097"/>
                    </a:lnTo>
                    <a:lnTo>
                      <a:pt x="1102709" y="49799"/>
                    </a:lnTo>
                    <a:lnTo>
                      <a:pt x="1109610" y="50961"/>
                    </a:lnTo>
                    <a:lnTo>
                      <a:pt x="1112081" y="50961"/>
                    </a:lnTo>
                    <a:lnTo>
                      <a:pt x="1114185" y="49872"/>
                    </a:lnTo>
                    <a:lnTo>
                      <a:pt x="1114185" y="48857"/>
                    </a:lnTo>
                    <a:close/>
                  </a:path>
                  <a:path w="1326514" h="165734">
                    <a:moveTo>
                      <a:pt x="1262390" y="151482"/>
                    </a:moveTo>
                    <a:lnTo>
                      <a:pt x="1259301" y="151806"/>
                    </a:lnTo>
                    <a:lnTo>
                      <a:pt x="1257281" y="154298"/>
                    </a:lnTo>
                    <a:lnTo>
                      <a:pt x="1257563" y="157084"/>
                    </a:lnTo>
                    <a:lnTo>
                      <a:pt x="1257563" y="165345"/>
                    </a:lnTo>
                    <a:lnTo>
                      <a:pt x="1274097" y="165345"/>
                    </a:lnTo>
                    <a:lnTo>
                      <a:pt x="1296104" y="162885"/>
                    </a:lnTo>
                    <a:lnTo>
                      <a:pt x="1312504" y="155010"/>
                    </a:lnTo>
                    <a:lnTo>
                      <a:pt x="1315065" y="151503"/>
                    </a:lnTo>
                    <a:lnTo>
                      <a:pt x="1263008" y="151503"/>
                    </a:lnTo>
                    <a:lnTo>
                      <a:pt x="1262390" y="151482"/>
                    </a:lnTo>
                    <a:close/>
                  </a:path>
                  <a:path w="1326514" h="165734">
                    <a:moveTo>
                      <a:pt x="1326284" y="107577"/>
                    </a:moveTo>
                    <a:lnTo>
                      <a:pt x="1311499" y="107577"/>
                    </a:lnTo>
                    <a:lnTo>
                      <a:pt x="1311070" y="121273"/>
                    </a:lnTo>
                    <a:lnTo>
                      <a:pt x="1308940" y="135326"/>
                    </a:lnTo>
                    <a:lnTo>
                      <a:pt x="1302304" y="144681"/>
                    </a:lnTo>
                    <a:lnTo>
                      <a:pt x="1290789" y="149889"/>
                    </a:lnTo>
                    <a:lnTo>
                      <a:pt x="1274024" y="151503"/>
                    </a:lnTo>
                    <a:lnTo>
                      <a:pt x="1315065" y="151503"/>
                    </a:lnTo>
                    <a:lnTo>
                      <a:pt x="1322747" y="140979"/>
                    </a:lnTo>
                    <a:lnTo>
                      <a:pt x="1326284" y="120048"/>
                    </a:lnTo>
                    <a:lnTo>
                      <a:pt x="1326284" y="107577"/>
                    </a:lnTo>
                    <a:close/>
                  </a:path>
                  <a:path w="1326514" h="165734">
                    <a:moveTo>
                      <a:pt x="1255982" y="36229"/>
                    </a:moveTo>
                    <a:lnTo>
                      <a:pt x="1252935" y="36449"/>
                    </a:lnTo>
                    <a:lnTo>
                      <a:pt x="1250831" y="38888"/>
                    </a:lnTo>
                    <a:lnTo>
                      <a:pt x="1251040" y="41684"/>
                    </a:lnTo>
                    <a:lnTo>
                      <a:pt x="1251040" y="93871"/>
                    </a:lnTo>
                    <a:lnTo>
                      <a:pt x="1252828" y="109242"/>
                    </a:lnTo>
                    <a:lnTo>
                      <a:pt x="1257947" y="119445"/>
                    </a:lnTo>
                    <a:lnTo>
                      <a:pt x="1266028" y="125106"/>
                    </a:lnTo>
                    <a:lnTo>
                      <a:pt x="1276704" y="126854"/>
                    </a:lnTo>
                    <a:lnTo>
                      <a:pt x="1284574" y="126023"/>
                    </a:lnTo>
                    <a:lnTo>
                      <a:pt x="1292020" y="123600"/>
                    </a:lnTo>
                    <a:lnTo>
                      <a:pt x="1298803" y="119689"/>
                    </a:lnTo>
                    <a:lnTo>
                      <a:pt x="1304682" y="114394"/>
                    </a:lnTo>
                    <a:lnTo>
                      <a:pt x="1305562" y="113514"/>
                    </a:lnTo>
                    <a:lnTo>
                      <a:pt x="1272139" y="113514"/>
                    </a:lnTo>
                    <a:lnTo>
                      <a:pt x="1266118" y="108740"/>
                    </a:lnTo>
                    <a:lnTo>
                      <a:pt x="1266118" y="36239"/>
                    </a:lnTo>
                    <a:lnTo>
                      <a:pt x="1255982" y="36229"/>
                    </a:lnTo>
                    <a:close/>
                  </a:path>
                  <a:path w="1326514" h="165734">
                    <a:moveTo>
                      <a:pt x="1316274" y="36648"/>
                    </a:moveTo>
                    <a:lnTo>
                      <a:pt x="1315970" y="36648"/>
                    </a:lnTo>
                    <a:lnTo>
                      <a:pt x="1312912" y="36930"/>
                    </a:lnTo>
                    <a:lnTo>
                      <a:pt x="1310892" y="39360"/>
                    </a:lnTo>
                    <a:lnTo>
                      <a:pt x="1311104" y="41684"/>
                    </a:lnTo>
                    <a:lnTo>
                      <a:pt x="1311143" y="92855"/>
                    </a:lnTo>
                    <a:lnTo>
                      <a:pt x="1280620" y="113514"/>
                    </a:lnTo>
                    <a:lnTo>
                      <a:pt x="1305562" y="113514"/>
                    </a:lnTo>
                    <a:lnTo>
                      <a:pt x="1311499" y="107577"/>
                    </a:lnTo>
                    <a:lnTo>
                      <a:pt x="1326284" y="107577"/>
                    </a:lnTo>
                    <a:lnTo>
                      <a:pt x="1326284" y="36679"/>
                    </a:lnTo>
                    <a:lnTo>
                      <a:pt x="1316577" y="36679"/>
                    </a:lnTo>
                    <a:lnTo>
                      <a:pt x="1316274" y="36648"/>
                    </a:lnTo>
                    <a:close/>
                  </a:path>
                  <a:path w="1326514" h="165734">
                    <a:moveTo>
                      <a:pt x="1201429" y="14072"/>
                    </a:moveTo>
                    <a:lnTo>
                      <a:pt x="1198633" y="14282"/>
                    </a:lnTo>
                    <a:lnTo>
                      <a:pt x="1188989" y="14282"/>
                    </a:lnTo>
                    <a:lnTo>
                      <a:pt x="1188989" y="100688"/>
                    </a:lnTo>
                    <a:lnTo>
                      <a:pt x="1188822" y="102509"/>
                    </a:lnTo>
                    <a:lnTo>
                      <a:pt x="1188822" y="104342"/>
                    </a:lnTo>
                    <a:lnTo>
                      <a:pt x="1220601" y="132299"/>
                    </a:lnTo>
                    <a:lnTo>
                      <a:pt x="1234297" y="132299"/>
                    </a:lnTo>
                    <a:lnTo>
                      <a:pt x="1234349" y="122624"/>
                    </a:lnTo>
                    <a:lnTo>
                      <a:pt x="1233857" y="121242"/>
                    </a:lnTo>
                    <a:lnTo>
                      <a:pt x="1232925" y="120184"/>
                    </a:lnTo>
                    <a:lnTo>
                      <a:pt x="1231857" y="119106"/>
                    </a:lnTo>
                    <a:lnTo>
                      <a:pt x="1230703" y="118656"/>
                    </a:lnTo>
                    <a:lnTo>
                      <a:pt x="1219690" y="118656"/>
                    </a:lnTo>
                    <a:lnTo>
                      <a:pt x="1218633" y="118614"/>
                    </a:lnTo>
                    <a:lnTo>
                      <a:pt x="1208989" y="117252"/>
                    </a:lnTo>
                    <a:lnTo>
                      <a:pt x="1203000" y="109295"/>
                    </a:lnTo>
                    <a:lnTo>
                      <a:pt x="1204214" y="100688"/>
                    </a:lnTo>
                    <a:lnTo>
                      <a:pt x="1204214" y="49946"/>
                    </a:lnTo>
                    <a:lnTo>
                      <a:pt x="1231250" y="49946"/>
                    </a:lnTo>
                    <a:lnTo>
                      <a:pt x="1231292" y="40962"/>
                    </a:lnTo>
                    <a:lnTo>
                      <a:pt x="1230957" y="37904"/>
                    </a:lnTo>
                    <a:lnTo>
                      <a:pt x="1228891" y="36239"/>
                    </a:lnTo>
                    <a:lnTo>
                      <a:pt x="1204068" y="36239"/>
                    </a:lnTo>
                    <a:lnTo>
                      <a:pt x="1204088" y="19214"/>
                    </a:lnTo>
                    <a:lnTo>
                      <a:pt x="1203858" y="16167"/>
                    </a:lnTo>
                    <a:lnTo>
                      <a:pt x="1201429" y="14072"/>
                    </a:lnTo>
                    <a:close/>
                  </a:path>
                  <a:path w="1326514" h="165734">
                    <a:moveTo>
                      <a:pt x="1230381" y="118530"/>
                    </a:moveTo>
                    <a:lnTo>
                      <a:pt x="1228863" y="118593"/>
                    </a:lnTo>
                    <a:lnTo>
                      <a:pt x="1220737" y="118593"/>
                    </a:lnTo>
                    <a:lnTo>
                      <a:pt x="1219690" y="118656"/>
                    </a:lnTo>
                    <a:lnTo>
                      <a:pt x="1230703" y="118656"/>
                    </a:lnTo>
                    <a:lnTo>
                      <a:pt x="1230381" y="118530"/>
                    </a:lnTo>
                    <a:close/>
                  </a:path>
                  <a:path w="1326514" h="165734">
                    <a:moveTo>
                      <a:pt x="1228528" y="35946"/>
                    </a:moveTo>
                    <a:lnTo>
                      <a:pt x="1225816" y="36239"/>
                    </a:lnTo>
                    <a:lnTo>
                      <a:pt x="1228891" y="36239"/>
                    </a:lnTo>
                    <a:lnTo>
                      <a:pt x="1228528" y="35946"/>
                    </a:lnTo>
                    <a:close/>
                  </a:path>
                  <a:path w="1326514" h="165734">
                    <a:moveTo>
                      <a:pt x="767955" y="617"/>
                    </a:moveTo>
                    <a:lnTo>
                      <a:pt x="767652" y="617"/>
                    </a:lnTo>
                    <a:lnTo>
                      <a:pt x="764552" y="858"/>
                    </a:lnTo>
                    <a:lnTo>
                      <a:pt x="762458" y="3298"/>
                    </a:lnTo>
                    <a:lnTo>
                      <a:pt x="762678" y="6083"/>
                    </a:lnTo>
                    <a:lnTo>
                      <a:pt x="762678" y="17109"/>
                    </a:lnTo>
                    <a:lnTo>
                      <a:pt x="772384" y="17109"/>
                    </a:lnTo>
                    <a:lnTo>
                      <a:pt x="772992" y="17130"/>
                    </a:lnTo>
                    <a:lnTo>
                      <a:pt x="776049" y="16858"/>
                    </a:lnTo>
                    <a:lnTo>
                      <a:pt x="778070" y="14418"/>
                    </a:lnTo>
                    <a:lnTo>
                      <a:pt x="777819" y="11675"/>
                    </a:lnTo>
                    <a:lnTo>
                      <a:pt x="777756" y="649"/>
                    </a:lnTo>
                    <a:lnTo>
                      <a:pt x="768259" y="649"/>
                    </a:lnTo>
                    <a:lnTo>
                      <a:pt x="767955" y="617"/>
                    </a:lnTo>
                    <a:close/>
                  </a:path>
                  <a:path w="1326514" h="165734">
                    <a:moveTo>
                      <a:pt x="777819" y="49946"/>
                    </a:moveTo>
                    <a:lnTo>
                      <a:pt x="762741" y="49946"/>
                    </a:lnTo>
                    <a:lnTo>
                      <a:pt x="762720" y="127064"/>
                    </a:lnTo>
                    <a:lnTo>
                      <a:pt x="763002" y="130446"/>
                    </a:lnTo>
                    <a:lnTo>
                      <a:pt x="765495" y="132540"/>
                    </a:lnTo>
                    <a:lnTo>
                      <a:pt x="768332" y="132299"/>
                    </a:lnTo>
                    <a:lnTo>
                      <a:pt x="777819" y="132299"/>
                    </a:lnTo>
                    <a:lnTo>
                      <a:pt x="777819" y="49946"/>
                    </a:lnTo>
                    <a:close/>
                  </a:path>
                  <a:path w="1326514" h="165734">
                    <a:moveTo>
                      <a:pt x="775138" y="35988"/>
                    </a:moveTo>
                    <a:lnTo>
                      <a:pt x="772384" y="36239"/>
                    </a:lnTo>
                    <a:lnTo>
                      <a:pt x="746584" y="36239"/>
                    </a:lnTo>
                    <a:lnTo>
                      <a:pt x="746511" y="45454"/>
                    </a:lnTo>
                    <a:lnTo>
                      <a:pt x="746972" y="48532"/>
                    </a:lnTo>
                    <a:lnTo>
                      <a:pt x="749401" y="50333"/>
                    </a:lnTo>
                    <a:lnTo>
                      <a:pt x="752018" y="49946"/>
                    </a:lnTo>
                    <a:lnTo>
                      <a:pt x="777819" y="49946"/>
                    </a:lnTo>
                    <a:lnTo>
                      <a:pt x="777850" y="41077"/>
                    </a:lnTo>
                    <a:lnTo>
                      <a:pt x="777567" y="38019"/>
                    </a:lnTo>
                    <a:lnTo>
                      <a:pt x="775138" y="35988"/>
                    </a:lnTo>
                    <a:close/>
                  </a:path>
                  <a:path w="1326514" h="165734">
                    <a:moveTo>
                      <a:pt x="1154614" y="617"/>
                    </a:moveTo>
                    <a:lnTo>
                      <a:pt x="1154310" y="617"/>
                    </a:lnTo>
                    <a:lnTo>
                      <a:pt x="1151211" y="858"/>
                    </a:lnTo>
                    <a:lnTo>
                      <a:pt x="1149127" y="3298"/>
                    </a:lnTo>
                    <a:lnTo>
                      <a:pt x="1149336" y="6083"/>
                    </a:lnTo>
                    <a:lnTo>
                      <a:pt x="1149336" y="17109"/>
                    </a:lnTo>
                    <a:lnTo>
                      <a:pt x="1158980" y="17109"/>
                    </a:lnTo>
                    <a:lnTo>
                      <a:pt x="1159587" y="17130"/>
                    </a:lnTo>
                    <a:lnTo>
                      <a:pt x="1162645" y="16858"/>
                    </a:lnTo>
                    <a:lnTo>
                      <a:pt x="1164666" y="14418"/>
                    </a:lnTo>
                    <a:lnTo>
                      <a:pt x="1164414" y="11675"/>
                    </a:lnTo>
                    <a:lnTo>
                      <a:pt x="1164414" y="649"/>
                    </a:lnTo>
                    <a:lnTo>
                      <a:pt x="1154917" y="649"/>
                    </a:lnTo>
                    <a:lnTo>
                      <a:pt x="1154614" y="617"/>
                    </a:lnTo>
                    <a:close/>
                  </a:path>
                  <a:path w="1326514" h="165734">
                    <a:moveTo>
                      <a:pt x="1164745" y="49946"/>
                    </a:moveTo>
                    <a:lnTo>
                      <a:pt x="1149336" y="49946"/>
                    </a:lnTo>
                    <a:lnTo>
                      <a:pt x="1149315" y="127336"/>
                    </a:lnTo>
                    <a:lnTo>
                      <a:pt x="1149588" y="130446"/>
                    </a:lnTo>
                    <a:lnTo>
                      <a:pt x="1152090" y="132540"/>
                    </a:lnTo>
                    <a:lnTo>
                      <a:pt x="1154917" y="132299"/>
                    </a:lnTo>
                    <a:lnTo>
                      <a:pt x="1164414" y="132299"/>
                    </a:lnTo>
                    <a:lnTo>
                      <a:pt x="1164415" y="126781"/>
                    </a:lnTo>
                    <a:lnTo>
                      <a:pt x="1164745" y="49946"/>
                    </a:lnTo>
                    <a:close/>
                  </a:path>
                  <a:path w="1326514" h="165734">
                    <a:moveTo>
                      <a:pt x="1162090" y="35988"/>
                    </a:moveTo>
                    <a:lnTo>
                      <a:pt x="1159346" y="36239"/>
                    </a:lnTo>
                    <a:lnTo>
                      <a:pt x="1133536" y="36239"/>
                    </a:lnTo>
                    <a:lnTo>
                      <a:pt x="1133462" y="45454"/>
                    </a:lnTo>
                    <a:lnTo>
                      <a:pt x="1133923" y="48532"/>
                    </a:lnTo>
                    <a:lnTo>
                      <a:pt x="1136363" y="50333"/>
                    </a:lnTo>
                    <a:lnTo>
                      <a:pt x="1138970" y="49946"/>
                    </a:lnTo>
                    <a:lnTo>
                      <a:pt x="1164745" y="49946"/>
                    </a:lnTo>
                    <a:lnTo>
                      <a:pt x="1164802" y="41077"/>
                    </a:lnTo>
                    <a:lnTo>
                      <a:pt x="1164529" y="38019"/>
                    </a:lnTo>
                    <a:lnTo>
                      <a:pt x="1162090" y="35988"/>
                    </a:lnTo>
                    <a:close/>
                  </a:path>
                  <a:path w="1326514" h="165734">
                    <a:moveTo>
                      <a:pt x="724489" y="48563"/>
                    </a:moveTo>
                    <a:lnTo>
                      <a:pt x="706418" y="48563"/>
                    </a:lnTo>
                    <a:lnTo>
                      <a:pt x="713308" y="52773"/>
                    </a:lnTo>
                    <a:lnTo>
                      <a:pt x="713287" y="127462"/>
                    </a:lnTo>
                    <a:lnTo>
                      <a:pt x="713611" y="130561"/>
                    </a:lnTo>
                    <a:lnTo>
                      <a:pt x="716103" y="132582"/>
                    </a:lnTo>
                    <a:lnTo>
                      <a:pt x="718889" y="132299"/>
                    </a:lnTo>
                    <a:lnTo>
                      <a:pt x="728386" y="132299"/>
                    </a:lnTo>
                    <a:lnTo>
                      <a:pt x="728386" y="67851"/>
                    </a:lnTo>
                    <a:lnTo>
                      <a:pt x="726450" y="52268"/>
                    </a:lnTo>
                    <a:lnTo>
                      <a:pt x="724489" y="48563"/>
                    </a:lnTo>
                    <a:close/>
                  </a:path>
                  <a:path w="1326514" h="165734">
                    <a:moveTo>
                      <a:pt x="665351" y="35957"/>
                    </a:moveTo>
                    <a:lnTo>
                      <a:pt x="662566" y="36239"/>
                    </a:lnTo>
                    <a:lnTo>
                      <a:pt x="653069" y="36239"/>
                    </a:lnTo>
                    <a:lnTo>
                      <a:pt x="653037" y="127462"/>
                    </a:lnTo>
                    <a:lnTo>
                      <a:pt x="653320" y="130519"/>
                    </a:lnTo>
                    <a:lnTo>
                      <a:pt x="655749" y="132550"/>
                    </a:lnTo>
                    <a:lnTo>
                      <a:pt x="658503" y="132299"/>
                    </a:lnTo>
                    <a:lnTo>
                      <a:pt x="668147" y="132299"/>
                    </a:lnTo>
                    <a:lnTo>
                      <a:pt x="668147" y="69223"/>
                    </a:lnTo>
                    <a:lnTo>
                      <a:pt x="673581" y="63642"/>
                    </a:lnTo>
                    <a:lnTo>
                      <a:pt x="678392" y="58993"/>
                    </a:lnTo>
                    <a:lnTo>
                      <a:pt x="684303" y="54144"/>
                    </a:lnTo>
                    <a:lnTo>
                      <a:pt x="668147" y="54144"/>
                    </a:lnTo>
                    <a:lnTo>
                      <a:pt x="668168" y="41077"/>
                    </a:lnTo>
                    <a:lnTo>
                      <a:pt x="667843" y="37977"/>
                    </a:lnTo>
                    <a:lnTo>
                      <a:pt x="665351" y="35957"/>
                    </a:lnTo>
                    <a:close/>
                  </a:path>
                  <a:path w="1326514" h="165734">
                    <a:moveTo>
                      <a:pt x="702428" y="34868"/>
                    </a:moveTo>
                    <a:lnTo>
                      <a:pt x="668147" y="54144"/>
                    </a:lnTo>
                    <a:lnTo>
                      <a:pt x="684303" y="54144"/>
                    </a:lnTo>
                    <a:lnTo>
                      <a:pt x="691198" y="50155"/>
                    </a:lnTo>
                    <a:lnTo>
                      <a:pt x="698376" y="48563"/>
                    </a:lnTo>
                    <a:lnTo>
                      <a:pt x="724489" y="48563"/>
                    </a:lnTo>
                    <a:lnTo>
                      <a:pt x="721044" y="42077"/>
                    </a:lnTo>
                    <a:lnTo>
                      <a:pt x="712845" y="36545"/>
                    </a:lnTo>
                    <a:lnTo>
                      <a:pt x="702428" y="34868"/>
                    </a:lnTo>
                    <a:close/>
                  </a:path>
                  <a:path w="1326514" h="165734">
                    <a:moveTo>
                      <a:pt x="118383" y="36302"/>
                    </a:moveTo>
                    <a:lnTo>
                      <a:pt x="115336" y="36522"/>
                    </a:lnTo>
                    <a:lnTo>
                      <a:pt x="113242" y="38962"/>
                    </a:lnTo>
                    <a:lnTo>
                      <a:pt x="113425" y="41538"/>
                    </a:lnTo>
                    <a:lnTo>
                      <a:pt x="113441" y="100907"/>
                    </a:lnTo>
                    <a:lnTo>
                      <a:pt x="115377" y="116533"/>
                    </a:lnTo>
                    <a:lnTo>
                      <a:pt x="120765" y="126734"/>
                    </a:lnTo>
                    <a:lnTo>
                      <a:pt x="128982" y="132286"/>
                    </a:lnTo>
                    <a:lnTo>
                      <a:pt x="139398" y="133964"/>
                    </a:lnTo>
                    <a:lnTo>
                      <a:pt x="147166" y="133125"/>
                    </a:lnTo>
                    <a:lnTo>
                      <a:pt x="154513" y="130723"/>
                    </a:lnTo>
                    <a:lnTo>
                      <a:pt x="161209" y="126861"/>
                    </a:lnTo>
                    <a:lnTo>
                      <a:pt x="167021" y="121640"/>
                    </a:lnTo>
                    <a:lnTo>
                      <a:pt x="168457" y="120111"/>
                    </a:lnTo>
                    <a:lnTo>
                      <a:pt x="135775" y="120111"/>
                    </a:lnTo>
                    <a:lnTo>
                      <a:pt x="128519" y="115912"/>
                    </a:lnTo>
                    <a:lnTo>
                      <a:pt x="128519" y="36313"/>
                    </a:lnTo>
                    <a:lnTo>
                      <a:pt x="118383" y="36302"/>
                    </a:lnTo>
                    <a:close/>
                  </a:path>
                  <a:path w="1326514" h="165734">
                    <a:moveTo>
                      <a:pt x="188905" y="114394"/>
                    </a:moveTo>
                    <a:lnTo>
                      <a:pt x="173827" y="114394"/>
                    </a:lnTo>
                    <a:lnTo>
                      <a:pt x="173827" y="132153"/>
                    </a:lnTo>
                    <a:lnTo>
                      <a:pt x="183324" y="132153"/>
                    </a:lnTo>
                    <a:lnTo>
                      <a:pt x="183627" y="132184"/>
                    </a:lnTo>
                    <a:lnTo>
                      <a:pt x="183931" y="132184"/>
                    </a:lnTo>
                    <a:lnTo>
                      <a:pt x="187030" y="131943"/>
                    </a:lnTo>
                    <a:lnTo>
                      <a:pt x="189125" y="129503"/>
                    </a:lnTo>
                    <a:lnTo>
                      <a:pt x="188917" y="126861"/>
                    </a:lnTo>
                    <a:lnTo>
                      <a:pt x="188905" y="114394"/>
                    </a:lnTo>
                    <a:close/>
                  </a:path>
                  <a:path w="1326514" h="165734">
                    <a:moveTo>
                      <a:pt x="178968" y="36072"/>
                    </a:moveTo>
                    <a:lnTo>
                      <a:pt x="178654" y="36072"/>
                    </a:lnTo>
                    <a:lnTo>
                      <a:pt x="175607" y="36354"/>
                    </a:lnTo>
                    <a:lnTo>
                      <a:pt x="173575" y="38784"/>
                    </a:lnTo>
                    <a:lnTo>
                      <a:pt x="173827" y="41538"/>
                    </a:lnTo>
                    <a:lnTo>
                      <a:pt x="173827" y="99525"/>
                    </a:lnTo>
                    <a:lnTo>
                      <a:pt x="143671" y="120111"/>
                    </a:lnTo>
                    <a:lnTo>
                      <a:pt x="168457" y="120111"/>
                    </a:lnTo>
                    <a:lnTo>
                      <a:pt x="173827" y="114394"/>
                    </a:lnTo>
                    <a:lnTo>
                      <a:pt x="188905" y="114394"/>
                    </a:lnTo>
                    <a:lnTo>
                      <a:pt x="188905" y="36103"/>
                    </a:lnTo>
                    <a:lnTo>
                      <a:pt x="179272" y="36103"/>
                    </a:lnTo>
                    <a:lnTo>
                      <a:pt x="178968" y="36072"/>
                    </a:lnTo>
                    <a:close/>
                  </a:path>
                  <a:path w="1326514" h="165734">
                    <a:moveTo>
                      <a:pt x="225888" y="36072"/>
                    </a:moveTo>
                    <a:lnTo>
                      <a:pt x="223050" y="36313"/>
                    </a:lnTo>
                    <a:lnTo>
                      <a:pt x="213553" y="36313"/>
                    </a:lnTo>
                    <a:lnTo>
                      <a:pt x="213532" y="127462"/>
                    </a:lnTo>
                    <a:lnTo>
                      <a:pt x="213805" y="130519"/>
                    </a:lnTo>
                    <a:lnTo>
                      <a:pt x="216244" y="132550"/>
                    </a:lnTo>
                    <a:lnTo>
                      <a:pt x="218988" y="132299"/>
                    </a:lnTo>
                    <a:lnTo>
                      <a:pt x="228631" y="132299"/>
                    </a:lnTo>
                    <a:lnTo>
                      <a:pt x="228631" y="76625"/>
                    </a:lnTo>
                    <a:lnTo>
                      <a:pt x="236610" y="64008"/>
                    </a:lnTo>
                    <a:lnTo>
                      <a:pt x="239584" y="60385"/>
                    </a:lnTo>
                    <a:lnTo>
                      <a:pt x="241794" y="57631"/>
                    </a:lnTo>
                    <a:lnTo>
                      <a:pt x="228631" y="57631"/>
                    </a:lnTo>
                    <a:lnTo>
                      <a:pt x="228581" y="40459"/>
                    </a:lnTo>
                    <a:lnTo>
                      <a:pt x="228380" y="38166"/>
                    </a:lnTo>
                    <a:lnTo>
                      <a:pt x="225888" y="36072"/>
                    </a:lnTo>
                    <a:close/>
                  </a:path>
                  <a:path w="1326514" h="165734">
                    <a:moveTo>
                      <a:pt x="260442" y="36302"/>
                    </a:moveTo>
                    <a:lnTo>
                      <a:pt x="258861" y="36386"/>
                    </a:lnTo>
                    <a:lnTo>
                      <a:pt x="258138" y="36386"/>
                    </a:lnTo>
                    <a:lnTo>
                      <a:pt x="249513" y="37817"/>
                    </a:lnTo>
                    <a:lnTo>
                      <a:pt x="242119" y="41831"/>
                    </a:lnTo>
                    <a:lnTo>
                      <a:pt x="235773" y="47858"/>
                    </a:lnTo>
                    <a:lnTo>
                      <a:pt x="230087" y="55527"/>
                    </a:lnTo>
                    <a:lnTo>
                      <a:pt x="228631" y="57631"/>
                    </a:lnTo>
                    <a:lnTo>
                      <a:pt x="241794" y="57631"/>
                    </a:lnTo>
                    <a:lnTo>
                      <a:pt x="244055" y="54815"/>
                    </a:lnTo>
                    <a:lnTo>
                      <a:pt x="250432" y="51097"/>
                    </a:lnTo>
                    <a:lnTo>
                      <a:pt x="257489" y="49946"/>
                    </a:lnTo>
                    <a:lnTo>
                      <a:pt x="264295" y="49946"/>
                    </a:lnTo>
                    <a:lnTo>
                      <a:pt x="264347" y="40459"/>
                    </a:lnTo>
                    <a:lnTo>
                      <a:pt x="263918" y="39129"/>
                    </a:lnTo>
                    <a:lnTo>
                      <a:pt x="263070" y="38061"/>
                    </a:lnTo>
                    <a:lnTo>
                      <a:pt x="261981" y="36909"/>
                    </a:lnTo>
                    <a:lnTo>
                      <a:pt x="260442" y="36302"/>
                    </a:lnTo>
                    <a:close/>
                  </a:path>
                  <a:path w="1326514" h="165734">
                    <a:moveTo>
                      <a:pt x="264295" y="49946"/>
                    </a:moveTo>
                    <a:lnTo>
                      <a:pt x="257489" y="49946"/>
                    </a:lnTo>
                    <a:lnTo>
                      <a:pt x="264295" y="50019"/>
                    </a:lnTo>
                    <a:close/>
                  </a:path>
                  <a:path w="1326514" h="165734">
                    <a:moveTo>
                      <a:pt x="291886" y="14146"/>
                    </a:moveTo>
                    <a:lnTo>
                      <a:pt x="289090" y="14355"/>
                    </a:lnTo>
                    <a:lnTo>
                      <a:pt x="279446" y="14355"/>
                    </a:lnTo>
                    <a:lnTo>
                      <a:pt x="279446" y="100688"/>
                    </a:lnTo>
                    <a:lnTo>
                      <a:pt x="279279" y="102509"/>
                    </a:lnTo>
                    <a:lnTo>
                      <a:pt x="279279" y="104342"/>
                    </a:lnTo>
                    <a:lnTo>
                      <a:pt x="311058" y="132299"/>
                    </a:lnTo>
                    <a:lnTo>
                      <a:pt x="324754" y="132299"/>
                    </a:lnTo>
                    <a:lnTo>
                      <a:pt x="324817" y="122687"/>
                    </a:lnTo>
                    <a:lnTo>
                      <a:pt x="324325" y="121315"/>
                    </a:lnTo>
                    <a:lnTo>
                      <a:pt x="323382" y="120258"/>
                    </a:lnTo>
                    <a:lnTo>
                      <a:pt x="322335" y="119148"/>
                    </a:lnTo>
                    <a:lnTo>
                      <a:pt x="321247" y="118718"/>
                    </a:lnTo>
                    <a:lnTo>
                      <a:pt x="310032" y="118718"/>
                    </a:lnTo>
                    <a:lnTo>
                      <a:pt x="308920" y="118666"/>
                    </a:lnTo>
                    <a:lnTo>
                      <a:pt x="299331" y="117326"/>
                    </a:lnTo>
                    <a:lnTo>
                      <a:pt x="293310" y="109326"/>
                    </a:lnTo>
                    <a:lnTo>
                      <a:pt x="294525" y="100688"/>
                    </a:lnTo>
                    <a:lnTo>
                      <a:pt x="294525" y="49946"/>
                    </a:lnTo>
                    <a:lnTo>
                      <a:pt x="321707" y="49946"/>
                    </a:lnTo>
                    <a:lnTo>
                      <a:pt x="321738" y="41150"/>
                    </a:lnTo>
                    <a:lnTo>
                      <a:pt x="321456" y="38093"/>
                    </a:lnTo>
                    <a:lnTo>
                      <a:pt x="319327" y="36313"/>
                    </a:lnTo>
                    <a:lnTo>
                      <a:pt x="294525" y="36313"/>
                    </a:lnTo>
                    <a:lnTo>
                      <a:pt x="294546" y="19287"/>
                    </a:lnTo>
                    <a:lnTo>
                      <a:pt x="294315" y="16240"/>
                    </a:lnTo>
                    <a:lnTo>
                      <a:pt x="291886" y="14146"/>
                    </a:lnTo>
                    <a:close/>
                  </a:path>
                  <a:path w="1326514" h="165734">
                    <a:moveTo>
                      <a:pt x="320848" y="118561"/>
                    </a:moveTo>
                    <a:lnTo>
                      <a:pt x="319320" y="118666"/>
                    </a:lnTo>
                    <a:lnTo>
                      <a:pt x="311058" y="118666"/>
                    </a:lnTo>
                    <a:lnTo>
                      <a:pt x="310032" y="118718"/>
                    </a:lnTo>
                    <a:lnTo>
                      <a:pt x="321247" y="118718"/>
                    </a:lnTo>
                    <a:lnTo>
                      <a:pt x="320848" y="118561"/>
                    </a:lnTo>
                    <a:close/>
                  </a:path>
                  <a:path w="1326514" h="165734">
                    <a:moveTo>
                      <a:pt x="319026" y="36061"/>
                    </a:moveTo>
                    <a:lnTo>
                      <a:pt x="316273" y="36313"/>
                    </a:lnTo>
                    <a:lnTo>
                      <a:pt x="319327" y="36313"/>
                    </a:lnTo>
                    <a:lnTo>
                      <a:pt x="319026" y="36061"/>
                    </a:lnTo>
                    <a:close/>
                  </a:path>
                  <a:path w="1326514" h="165734">
                    <a:moveTo>
                      <a:pt x="360449" y="617"/>
                    </a:moveTo>
                    <a:lnTo>
                      <a:pt x="357329" y="806"/>
                    </a:lnTo>
                    <a:lnTo>
                      <a:pt x="355172" y="3245"/>
                    </a:lnTo>
                    <a:lnTo>
                      <a:pt x="355350" y="6083"/>
                    </a:lnTo>
                    <a:lnTo>
                      <a:pt x="355350" y="17182"/>
                    </a:lnTo>
                    <a:lnTo>
                      <a:pt x="365130" y="17182"/>
                    </a:lnTo>
                    <a:lnTo>
                      <a:pt x="365465" y="17214"/>
                    </a:lnTo>
                    <a:lnTo>
                      <a:pt x="365800" y="17203"/>
                    </a:lnTo>
                    <a:lnTo>
                      <a:pt x="368868" y="16879"/>
                    </a:lnTo>
                    <a:lnTo>
                      <a:pt x="370868" y="14418"/>
                    </a:lnTo>
                    <a:lnTo>
                      <a:pt x="370575" y="11675"/>
                    </a:lnTo>
                    <a:lnTo>
                      <a:pt x="370575" y="649"/>
                    </a:lnTo>
                    <a:lnTo>
                      <a:pt x="361004" y="649"/>
                    </a:lnTo>
                    <a:lnTo>
                      <a:pt x="360449" y="617"/>
                    </a:lnTo>
                    <a:close/>
                  </a:path>
                  <a:path w="1326514" h="165734">
                    <a:moveTo>
                      <a:pt x="370575" y="50019"/>
                    </a:moveTo>
                    <a:lnTo>
                      <a:pt x="355423" y="50019"/>
                    </a:lnTo>
                    <a:lnTo>
                      <a:pt x="355413" y="127409"/>
                    </a:lnTo>
                    <a:lnTo>
                      <a:pt x="355727" y="130519"/>
                    </a:lnTo>
                    <a:lnTo>
                      <a:pt x="358250" y="132582"/>
                    </a:lnTo>
                    <a:lnTo>
                      <a:pt x="361078" y="132299"/>
                    </a:lnTo>
                    <a:lnTo>
                      <a:pt x="370575" y="132299"/>
                    </a:lnTo>
                    <a:lnTo>
                      <a:pt x="370575" y="50019"/>
                    </a:lnTo>
                    <a:close/>
                  </a:path>
                  <a:path w="1326514" h="165734">
                    <a:moveTo>
                      <a:pt x="367884" y="35988"/>
                    </a:moveTo>
                    <a:lnTo>
                      <a:pt x="365130" y="36239"/>
                    </a:lnTo>
                    <a:lnTo>
                      <a:pt x="339329" y="36239"/>
                    </a:lnTo>
                    <a:lnTo>
                      <a:pt x="339256" y="45391"/>
                    </a:lnTo>
                    <a:lnTo>
                      <a:pt x="339665" y="48490"/>
                    </a:lnTo>
                    <a:lnTo>
                      <a:pt x="342104" y="50364"/>
                    </a:lnTo>
                    <a:lnTo>
                      <a:pt x="344764" y="50019"/>
                    </a:lnTo>
                    <a:lnTo>
                      <a:pt x="370575" y="50019"/>
                    </a:lnTo>
                    <a:lnTo>
                      <a:pt x="370596" y="41077"/>
                    </a:lnTo>
                    <a:lnTo>
                      <a:pt x="370323" y="38019"/>
                    </a:lnTo>
                    <a:lnTo>
                      <a:pt x="367884" y="35988"/>
                    </a:lnTo>
                    <a:close/>
                  </a:path>
                  <a:path w="1326514" h="165734">
                    <a:moveTo>
                      <a:pt x="466917" y="48563"/>
                    </a:moveTo>
                    <a:lnTo>
                      <a:pt x="448499" y="48563"/>
                    </a:lnTo>
                    <a:lnTo>
                      <a:pt x="455745" y="52773"/>
                    </a:lnTo>
                    <a:lnTo>
                      <a:pt x="455724" y="127462"/>
                    </a:lnTo>
                    <a:lnTo>
                      <a:pt x="456048" y="130561"/>
                    </a:lnTo>
                    <a:lnTo>
                      <a:pt x="458541" y="132582"/>
                    </a:lnTo>
                    <a:lnTo>
                      <a:pt x="461326" y="132299"/>
                    </a:lnTo>
                    <a:lnTo>
                      <a:pt x="470823" y="132299"/>
                    </a:lnTo>
                    <a:lnTo>
                      <a:pt x="470823" y="67924"/>
                    </a:lnTo>
                    <a:lnTo>
                      <a:pt x="468889" y="52299"/>
                    </a:lnTo>
                    <a:lnTo>
                      <a:pt x="466917" y="48563"/>
                    </a:lnTo>
                    <a:close/>
                  </a:path>
                  <a:path w="1326514" h="165734">
                    <a:moveTo>
                      <a:pt x="407788" y="35957"/>
                    </a:moveTo>
                    <a:lnTo>
                      <a:pt x="405003" y="36239"/>
                    </a:lnTo>
                    <a:lnTo>
                      <a:pt x="395506" y="36239"/>
                    </a:lnTo>
                    <a:lnTo>
                      <a:pt x="395474" y="127462"/>
                    </a:lnTo>
                    <a:lnTo>
                      <a:pt x="395757" y="130519"/>
                    </a:lnTo>
                    <a:lnTo>
                      <a:pt x="398197" y="132550"/>
                    </a:lnTo>
                    <a:lnTo>
                      <a:pt x="400940" y="132299"/>
                    </a:lnTo>
                    <a:lnTo>
                      <a:pt x="410584" y="132299"/>
                    </a:lnTo>
                    <a:lnTo>
                      <a:pt x="410584" y="69296"/>
                    </a:lnTo>
                    <a:lnTo>
                      <a:pt x="416018" y="63642"/>
                    </a:lnTo>
                    <a:lnTo>
                      <a:pt x="420833" y="58993"/>
                    </a:lnTo>
                    <a:lnTo>
                      <a:pt x="426655" y="54218"/>
                    </a:lnTo>
                    <a:lnTo>
                      <a:pt x="410228" y="54218"/>
                    </a:lnTo>
                    <a:lnTo>
                      <a:pt x="410605" y="41077"/>
                    </a:lnTo>
                    <a:lnTo>
                      <a:pt x="410280" y="37977"/>
                    </a:lnTo>
                    <a:lnTo>
                      <a:pt x="407788" y="35957"/>
                    </a:lnTo>
                    <a:close/>
                  </a:path>
                  <a:path w="1326514" h="165734">
                    <a:moveTo>
                      <a:pt x="444876" y="34868"/>
                    </a:moveTo>
                    <a:lnTo>
                      <a:pt x="410228" y="54218"/>
                    </a:lnTo>
                    <a:lnTo>
                      <a:pt x="426655" y="54218"/>
                    </a:lnTo>
                    <a:lnTo>
                      <a:pt x="426841" y="54065"/>
                    </a:lnTo>
                    <a:lnTo>
                      <a:pt x="433636" y="50155"/>
                    </a:lnTo>
                    <a:lnTo>
                      <a:pt x="440813" y="48563"/>
                    </a:lnTo>
                    <a:lnTo>
                      <a:pt x="466917" y="48563"/>
                    </a:lnTo>
                    <a:lnTo>
                      <a:pt x="463499" y="42094"/>
                    </a:lnTo>
                    <a:lnTo>
                      <a:pt x="455291" y="36546"/>
                    </a:lnTo>
                    <a:lnTo>
                      <a:pt x="444876" y="34868"/>
                    </a:lnTo>
                    <a:close/>
                  </a:path>
                  <a:path w="1326514" h="165734">
                    <a:moveTo>
                      <a:pt x="69736" y="0"/>
                    </a:moveTo>
                    <a:lnTo>
                      <a:pt x="63066" y="0"/>
                    </a:lnTo>
                    <a:lnTo>
                      <a:pt x="37004" y="3805"/>
                    </a:lnTo>
                    <a:lnTo>
                      <a:pt x="17126" y="15058"/>
                    </a:lnTo>
                    <a:lnTo>
                      <a:pt x="4451" y="33514"/>
                    </a:lnTo>
                    <a:lnTo>
                      <a:pt x="126" y="58207"/>
                    </a:lnTo>
                    <a:lnTo>
                      <a:pt x="0" y="75463"/>
                    </a:lnTo>
                    <a:lnTo>
                      <a:pt x="3403" y="99119"/>
                    </a:lnTo>
                    <a:lnTo>
                      <a:pt x="13907" y="117797"/>
                    </a:lnTo>
                    <a:lnTo>
                      <a:pt x="31955" y="130059"/>
                    </a:lnTo>
                    <a:lnTo>
                      <a:pt x="57987" y="134467"/>
                    </a:lnTo>
                    <a:lnTo>
                      <a:pt x="66259" y="134467"/>
                    </a:lnTo>
                    <a:lnTo>
                      <a:pt x="74406" y="134184"/>
                    </a:lnTo>
                    <a:lnTo>
                      <a:pt x="82458" y="132603"/>
                    </a:lnTo>
                    <a:lnTo>
                      <a:pt x="90101" y="129755"/>
                    </a:lnTo>
                    <a:lnTo>
                      <a:pt x="91557" y="129252"/>
                    </a:lnTo>
                    <a:lnTo>
                      <a:pt x="93651" y="128310"/>
                    </a:lnTo>
                    <a:lnTo>
                      <a:pt x="93651" y="119315"/>
                    </a:lnTo>
                    <a:lnTo>
                      <a:pt x="57191" y="119315"/>
                    </a:lnTo>
                    <a:lnTo>
                      <a:pt x="39708" y="116397"/>
                    </a:lnTo>
                    <a:lnTo>
                      <a:pt x="26757" y="107818"/>
                    </a:lnTo>
                    <a:lnTo>
                      <a:pt x="18711" y="93844"/>
                    </a:lnTo>
                    <a:lnTo>
                      <a:pt x="16051" y="75463"/>
                    </a:lnTo>
                    <a:lnTo>
                      <a:pt x="15947" y="58207"/>
                    </a:lnTo>
                    <a:lnTo>
                      <a:pt x="19343" y="37693"/>
                    </a:lnTo>
                    <a:lnTo>
                      <a:pt x="28657" y="23872"/>
                    </a:lnTo>
                    <a:lnTo>
                      <a:pt x="42579" y="16072"/>
                    </a:lnTo>
                    <a:lnTo>
                      <a:pt x="59799" y="13622"/>
                    </a:lnTo>
                    <a:lnTo>
                      <a:pt x="64940" y="13570"/>
                    </a:lnTo>
                    <a:lnTo>
                      <a:pt x="92782" y="13570"/>
                    </a:lnTo>
                    <a:lnTo>
                      <a:pt x="92782" y="5580"/>
                    </a:lnTo>
                    <a:lnTo>
                      <a:pt x="76908" y="869"/>
                    </a:lnTo>
                    <a:lnTo>
                      <a:pt x="76186" y="869"/>
                    </a:lnTo>
                    <a:lnTo>
                      <a:pt x="74060" y="418"/>
                    </a:lnTo>
                    <a:lnTo>
                      <a:pt x="71903" y="136"/>
                    </a:lnTo>
                    <a:lnTo>
                      <a:pt x="69736" y="0"/>
                    </a:lnTo>
                    <a:close/>
                  </a:path>
                  <a:path w="1326514" h="165734">
                    <a:moveTo>
                      <a:pt x="92426" y="114750"/>
                    </a:moveTo>
                    <a:lnTo>
                      <a:pt x="90615" y="114750"/>
                    </a:lnTo>
                    <a:lnTo>
                      <a:pt x="89777" y="114823"/>
                    </a:lnTo>
                    <a:lnTo>
                      <a:pt x="88950" y="114991"/>
                    </a:lnTo>
                    <a:lnTo>
                      <a:pt x="81149" y="117713"/>
                    </a:lnTo>
                    <a:lnTo>
                      <a:pt x="73809" y="119085"/>
                    </a:lnTo>
                    <a:lnTo>
                      <a:pt x="66395" y="119315"/>
                    </a:lnTo>
                    <a:lnTo>
                      <a:pt x="93651" y="119315"/>
                    </a:lnTo>
                    <a:lnTo>
                      <a:pt x="93651" y="115839"/>
                    </a:lnTo>
                    <a:lnTo>
                      <a:pt x="92426" y="114750"/>
                    </a:lnTo>
                    <a:close/>
                  </a:path>
                  <a:path w="1326514" h="165734">
                    <a:moveTo>
                      <a:pt x="92782" y="13570"/>
                    </a:moveTo>
                    <a:lnTo>
                      <a:pt x="64940" y="13570"/>
                    </a:lnTo>
                    <a:lnTo>
                      <a:pt x="70071" y="14083"/>
                    </a:lnTo>
                    <a:lnTo>
                      <a:pt x="75097" y="15151"/>
                    </a:lnTo>
                    <a:lnTo>
                      <a:pt x="79254" y="16282"/>
                    </a:lnTo>
                    <a:lnTo>
                      <a:pt x="83337" y="17632"/>
                    </a:lnTo>
                    <a:lnTo>
                      <a:pt x="88133" y="19517"/>
                    </a:lnTo>
                    <a:lnTo>
                      <a:pt x="88971" y="19695"/>
                    </a:lnTo>
                    <a:lnTo>
                      <a:pt x="89819" y="19716"/>
                    </a:lnTo>
                    <a:lnTo>
                      <a:pt x="91557" y="19716"/>
                    </a:lnTo>
                    <a:lnTo>
                      <a:pt x="92782" y="18627"/>
                    </a:lnTo>
                    <a:lnTo>
                      <a:pt x="92782" y="1357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16" name="object 96">
              <a:extLst>
                <a:ext uri="{FF2B5EF4-FFF2-40B4-BE49-F238E27FC236}">
                  <a16:creationId xmlns:a16="http://schemas.microsoft.com/office/drawing/2014/main" id="{A12EC32A-FABA-6E9B-3CFC-C4C332CB4A14}"/>
                </a:ext>
              </a:extLst>
            </p:cNvPr>
            <p:cNvPicPr/>
            <p:nvPr userDrawn="1"/>
          </p:nvPicPr>
          <p:blipFill>
            <a:blip r:embed="rId72" cstate="print"/>
            <a:stretch>
              <a:fillRect/>
            </a:stretch>
          </p:blipFill>
          <p:spPr>
            <a:xfrm>
              <a:off x="2397780" y="4967177"/>
              <a:ext cx="1049929" cy="891521"/>
            </a:xfrm>
            <a:prstGeom prst="rect">
              <a:avLst/>
            </a:prstGeom>
          </p:spPr>
        </p:pic>
        <p:pic>
          <p:nvPicPr>
            <p:cNvPr id="17" name="object 99">
              <a:extLst>
                <a:ext uri="{FF2B5EF4-FFF2-40B4-BE49-F238E27FC236}">
                  <a16:creationId xmlns:a16="http://schemas.microsoft.com/office/drawing/2014/main" id="{79C1F97A-EDC0-42E3-56E5-C6D98D0B4F1D}"/>
                </a:ext>
              </a:extLst>
            </p:cNvPr>
            <p:cNvPicPr/>
            <p:nvPr userDrawn="1"/>
          </p:nvPicPr>
          <p:blipFill>
            <a:blip r:embed="rId73" cstate="print"/>
            <a:stretch>
              <a:fillRect/>
            </a:stretch>
          </p:blipFill>
          <p:spPr>
            <a:xfrm>
              <a:off x="4429184" y="6129584"/>
              <a:ext cx="627528" cy="627528"/>
            </a:xfrm>
            <a:prstGeom prst="rect">
              <a:avLst/>
            </a:prstGeom>
          </p:spPr>
        </p:pic>
      </p:grpSp>
      <p:pic>
        <p:nvPicPr>
          <p:cNvPr id="1026" name="Picture 2" descr="Deakin University - Wikipedia">
            <a:extLst>
              <a:ext uri="{FF2B5EF4-FFF2-40B4-BE49-F238E27FC236}">
                <a16:creationId xmlns:a16="http://schemas.microsoft.com/office/drawing/2014/main" id="{342C8C07-F33B-59D7-C9AA-90AC8E8D0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15103"/>
            <a:ext cx="488467" cy="48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CCA58AB-652E-E543-1525-8BD5B864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90" y="1179617"/>
            <a:ext cx="543498" cy="5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ool of Experts | EPOS">
            <a:extLst>
              <a:ext uri="{FF2B5EF4-FFF2-40B4-BE49-F238E27FC236}">
                <a16:creationId xmlns:a16="http://schemas.microsoft.com/office/drawing/2014/main" id="{06CD9BE1-2D29-FE5C-38BF-371787B9C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914" y="251671"/>
            <a:ext cx="727574" cy="55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arthScope Consortium - Wikipedia">
            <a:extLst>
              <a:ext uri="{FF2B5EF4-FFF2-40B4-BE49-F238E27FC236}">
                <a16:creationId xmlns:a16="http://schemas.microsoft.com/office/drawing/2014/main" id="{334754E6-C52B-030D-A553-04064D609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554" y="745305"/>
            <a:ext cx="843863" cy="33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0202D44F-8CD0-B00D-33B5-1BE3523E3470}"/>
              </a:ext>
            </a:extLst>
          </p:cNvPr>
          <p:cNvSpPr/>
          <p:nvPr/>
        </p:nvSpPr>
        <p:spPr>
          <a:xfrm>
            <a:off x="7884368" y="251671"/>
            <a:ext cx="1140104" cy="159999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0C771-4301-6BCA-914D-1FADD65B9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0CEB0F-AC41-58D3-F692-83BD6C3351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6083845" cy="9320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600"/>
              <a:t>Innovation Beneath the Surface – With AuScope’s Downward Looking Telescope | Anusuriya Devaraju (2025)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A51AE5-E6DF-F96C-B54D-8F90618F9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3577" y="4878250"/>
            <a:ext cx="288789" cy="9551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ABE124A-B5C5-46E0-B944-45307B126769}" type="slidenum">
              <a:rPr lang="en-AU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r>
              <a:rPr lang="en-AU" sz="600"/>
              <a:t>  |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79BCF9F-1AB3-EA14-EA29-1E5E97DA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809228" y="2167187"/>
            <a:ext cx="4634259" cy="63936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Connected With Purpose</a:t>
            </a:r>
          </a:p>
        </p:txBody>
      </p:sp>
      <p:pic>
        <p:nvPicPr>
          <p:cNvPr id="21" name="Picture 20" descr="A diagram of a desert&#10;&#10;AI-generated content may be incorrect.">
            <a:extLst>
              <a:ext uri="{FF2B5EF4-FFF2-40B4-BE49-F238E27FC236}">
                <a16:creationId xmlns:a16="http://schemas.microsoft.com/office/drawing/2014/main" id="{B0294C9C-BE3A-B93C-15E2-1A4E95466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3425"/>
            <a:ext cx="7776864" cy="4406888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74CCD29-110C-901F-0612-F4E4CFC45BF9}"/>
              </a:ext>
            </a:extLst>
          </p:cNvPr>
          <p:cNvSpPr/>
          <p:nvPr/>
        </p:nvSpPr>
        <p:spPr>
          <a:xfrm>
            <a:off x="5868144" y="339502"/>
            <a:ext cx="2664296" cy="23762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31EE7-DF6B-4A63-24D7-841DD900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AuScope Downward Looking Telescope (DLT)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6D577-249F-6A62-9DD4-45EFF5C83C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F0598-3EDF-378F-742A-B906D78B2B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7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DF51D49C-CE0A-A887-49D1-926F7B64F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881608"/>
            <a:ext cx="4248472" cy="374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4007-C1E7-3484-A811-8D6C61DD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42243"/>
            <a:ext cx="3672408" cy="639365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Core Programs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4B35663-1D41-8972-FCD4-F0A9683D6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3312368" cy="3528392"/>
          </a:xfrm>
        </p:spPr>
        <p:txBody>
          <a:bodyPr/>
          <a:lstStyle/>
          <a:p>
            <a:r>
              <a:rPr lang="en-US" dirty="0"/>
              <a:t>Eight connected programs </a:t>
            </a:r>
            <a:r>
              <a:rPr lang="en-AU" dirty="0"/>
              <a:t>forming the Australia’s Downward Looking Telescope (DLT).</a:t>
            </a:r>
          </a:p>
          <a:p>
            <a:pPr marL="0" indent="0">
              <a:buNone/>
            </a:pPr>
            <a:endParaRPr lang="en-AU" sz="1000" dirty="0"/>
          </a:p>
          <a:p>
            <a:r>
              <a:rPr lang="en-AU" dirty="0"/>
              <a:t>DLT integrates capability of instruments, services, data and analytics to support the national geoscience community.</a:t>
            </a:r>
          </a:p>
        </p:txBody>
      </p:sp>
      <p:pic>
        <p:nvPicPr>
          <p:cNvPr id="7" name="Content Placeholder 6" descr="A screenshot of a web page&#10;&#10;AI-generated content may be incorrect.">
            <a:extLst>
              <a:ext uri="{FF2B5EF4-FFF2-40B4-BE49-F238E27FC236}">
                <a16:creationId xmlns:a16="http://schemas.microsoft.com/office/drawing/2014/main" id="{72A512D2-2B36-23BD-EE04-AF6B4EF3AE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2243"/>
            <a:ext cx="4853191" cy="4282940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F19E4-82DE-0DA0-585B-057273ECC7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6083845" cy="9320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600"/>
              <a:t>Innovation Beneath the Surface – With AuScope’s Downward Looking Telescope | Anusuriya Devaraju (2025)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2E393-7857-CD6C-F6A1-339CEC8C3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3577" y="4878250"/>
            <a:ext cx="288789" cy="9551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ABE124A-B5C5-46E0-B944-45307B126769}" type="slidenum">
              <a:rPr lang="en-AU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r>
              <a:rPr lang="en-AU" sz="600"/>
              <a:t>  |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062631-3036-4493-886F-E420DF5AA8BD}"/>
              </a:ext>
            </a:extLst>
          </p:cNvPr>
          <p:cNvSpPr txBox="1"/>
          <p:nvPr/>
        </p:nvSpPr>
        <p:spPr>
          <a:xfrm>
            <a:off x="4644008" y="4550539"/>
            <a:ext cx="3753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https://www.auscope.org.au/programs</a:t>
            </a:r>
            <a:r>
              <a:rPr lang="en-US" sz="1200" dirty="0"/>
              <a:t>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ED1E7ED-C011-88DF-8DAD-50D826732320}"/>
              </a:ext>
            </a:extLst>
          </p:cNvPr>
          <p:cNvSpPr/>
          <p:nvPr/>
        </p:nvSpPr>
        <p:spPr>
          <a:xfrm>
            <a:off x="3860494" y="2498311"/>
            <a:ext cx="1368152" cy="136815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9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DAAB7-3739-9497-6C95-24B1A3215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A12BAD10-269F-2A3C-73BA-DC71554A6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2" y="877642"/>
            <a:ext cx="8640958" cy="1794956"/>
          </a:xfrm>
        </p:spPr>
        <p:txBody>
          <a:bodyPr>
            <a:normAutofit/>
          </a:bodyPr>
          <a:lstStyle/>
          <a:p>
            <a:r>
              <a:rPr lang="en-AU" dirty="0"/>
              <a:t>In the next session, we’ll explore </a:t>
            </a:r>
            <a:r>
              <a:rPr lang="en-AU" b="1" dirty="0"/>
              <a:t>AuScope Virtual Research Environment (AVRE)</a:t>
            </a:r>
          </a:p>
          <a:p>
            <a:pPr lvl="1"/>
            <a:r>
              <a:rPr lang="en-AU" dirty="0"/>
              <a:t>Enabling access to high-quality geoscientific data</a:t>
            </a:r>
          </a:p>
          <a:p>
            <a:pPr lvl="1"/>
            <a:r>
              <a:rPr lang="en-AU" dirty="0"/>
              <a:t>Providing tools for data discovery, visualization, and analysis</a:t>
            </a:r>
          </a:p>
          <a:p>
            <a:pPr lvl="1"/>
            <a:r>
              <a:rPr lang="en-AU" dirty="0"/>
              <a:t>Connecting geoscience researchers through shared national platforms</a:t>
            </a:r>
          </a:p>
          <a:p>
            <a:pPr marL="216000" lvl="1" indent="0">
              <a:buNone/>
            </a:pPr>
            <a:endParaRPr lang="en-GB" dirty="0"/>
          </a:p>
          <a:p>
            <a:endParaRPr lang="en-AU" sz="1900" dirty="0"/>
          </a:p>
        </p:txBody>
      </p:sp>
      <p:sp>
        <p:nvSpPr>
          <p:cNvPr id="16386" name="Title 5">
            <a:extLst>
              <a:ext uri="{FF2B5EF4-FFF2-40B4-BE49-F238E27FC236}">
                <a16:creationId xmlns:a16="http://schemas.microsoft.com/office/drawing/2014/main" id="{420F8AC3-53DF-DFB2-0EB5-2CEC34FD4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to come…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252141-C59A-0EB1-99E3-86D29C1E25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Innovation Beneath the Surface – With AuScope’s Downward Looking Telescope | Anusuriya Devaraju (2025)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888BE4-24D7-ABD6-CE85-22F14A1052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9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8115638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- PowerPoint 16.9.potx" id="{D303710D-959A-4827-AC5B-DABBE1240349}" vid="{E4751231-0D95-4FA3-B2A7-0A00F626793D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- PowerPoint 16.9.potx" id="{D303710D-959A-4827-AC5B-DABBE1240349}" vid="{689A4BC2-8761-496B-AF1F-7A9A9F1DDEDA}"/>
    </a:ext>
  </a:extLst>
</a:theme>
</file>

<file path=ppt/theme/theme3.xml><?xml version="1.0" encoding="utf-8"?>
<a:theme xmlns:a="http://schemas.openxmlformats.org/drawingml/2006/main" name="Data61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- PowerPoint 16.9.potx" id="{D303710D-959A-4827-AC5B-DABBE1240349}" vid="{A1D34579-72C3-40AC-9CFF-0E9FB39CD724}"/>
    </a:ext>
  </a:extLst>
</a:theme>
</file>

<file path=ppt/theme/theme4.xml><?xml version="1.0" encoding="utf-8"?>
<a:theme xmlns:a="http://schemas.openxmlformats.org/drawingml/2006/main" name="Data61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- PowerPoint 16.9.potx" id="{D303710D-959A-4827-AC5B-DABBE1240349}" vid="{52EC2BD0-DFE1-4D14-9D8F-7AEEAD590108}"/>
    </a:ext>
  </a:extLst>
</a:theme>
</file>

<file path=ppt/theme/theme5.xml><?xml version="1.0" encoding="utf-8"?>
<a:theme xmlns:a="http://schemas.openxmlformats.org/drawingml/2006/main" name="MNF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- PowerPoint 16.9.potx" id="{D303710D-959A-4827-AC5B-DABBE1240349}" vid="{38D55852-6E43-4A0A-8019-01C5CFA5843F}"/>
    </a:ext>
  </a:extLst>
</a:theme>
</file>

<file path=ppt/theme/theme6.xml><?xml version="1.0" encoding="utf-8"?>
<a:theme xmlns:a="http://schemas.openxmlformats.org/drawingml/2006/main" name="MNF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- PowerPoint 16.9.potx" id="{D303710D-959A-4827-AC5B-DABBE1240349}" vid="{D79AC076-364C-407B-982F-E130BE673918}"/>
    </a:ext>
  </a:extLst>
</a:theme>
</file>

<file path=ppt/theme/theme7.xml><?xml version="1.0" encoding="utf-8"?>
<a:theme xmlns:a="http://schemas.openxmlformats.org/drawingml/2006/main" name="Wordmark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- PowerPoint 16.9.potx" id="{D303710D-959A-4827-AC5B-DABBE1240349}" vid="{5AC85048-C424-4DE3-BC49-A226335D611B}"/>
    </a:ext>
  </a:extLst>
</a:theme>
</file>

<file path=ppt/theme/theme8.xml><?xml version="1.0" encoding="utf-8"?>
<a:theme xmlns:a="http://schemas.openxmlformats.org/drawingml/2006/main" name="Wordmark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- PowerPoint 16.9.potx" id="{D303710D-959A-4827-AC5B-DABBE1240349}" vid="{82ED0CFA-4F31-4D7F-AEBD-4D70998D6A3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CSIRO vertical</Template>
  <TotalTime>160</TotalTime>
  <Words>510</Words>
  <Application>Microsoft Macintosh PowerPoint</Application>
  <PresentationFormat>On-screen Show (16:9)</PresentationFormat>
  <Paragraphs>74</Paragraphs>
  <Slides>10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YAE54ehhlCI 0</vt:lpstr>
      <vt:lpstr>CSIRO vertical</vt:lpstr>
      <vt:lpstr>CSIRO horizontal</vt:lpstr>
      <vt:lpstr>Data61 vertical</vt:lpstr>
      <vt:lpstr>Data61 horizontal</vt:lpstr>
      <vt:lpstr>MNF vertical</vt:lpstr>
      <vt:lpstr>MNF horizontal</vt:lpstr>
      <vt:lpstr>Wordmark vertical</vt:lpstr>
      <vt:lpstr>Wordmark horizontal</vt:lpstr>
      <vt:lpstr>Innovation Beneath the Surface – With AuScope’s Downward Looking Telescope</vt:lpstr>
      <vt:lpstr>PowerPoint Presentation</vt:lpstr>
      <vt:lpstr>Discover AuScope</vt:lpstr>
      <vt:lpstr>Overview</vt:lpstr>
      <vt:lpstr>PowerPoint Presentation</vt:lpstr>
      <vt:lpstr>Connected With Purpose</vt:lpstr>
      <vt:lpstr>AuScope Downward Looking Telescope (DLT)</vt:lpstr>
      <vt:lpstr>Core Programs</vt:lpstr>
      <vt:lpstr>More to come…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Devaraju, Anusuriya (Mineral Resources, Kensington WA)</dc:creator>
  <cp:lastModifiedBy>Devaraju, Anusuriya (Mineral Resources, Kensington WA)</cp:lastModifiedBy>
  <cp:revision>65</cp:revision>
  <cp:lastPrinted>2019-07-25T05:14:36Z</cp:lastPrinted>
  <dcterms:created xsi:type="dcterms:W3CDTF">2025-06-17T03:03:07Z</dcterms:created>
  <dcterms:modified xsi:type="dcterms:W3CDTF">2025-06-18T11:04:59Z</dcterms:modified>
</cp:coreProperties>
</file>