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74" r:id="rId4"/>
    <p:sldId id="272" r:id="rId5"/>
    <p:sldId id="259" r:id="rId6"/>
    <p:sldId id="262" r:id="rId7"/>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18964-E686-27F6-6139-9A7D6AC949FE}" v="590" dt="2025-06-20T09:30:43.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7"/>
    <p:restoredTop sz="94732"/>
  </p:normalViewPr>
  <p:slideViewPr>
    <p:cSldViewPr snapToGrid="0">
      <p:cViewPr varScale="1">
        <p:scale>
          <a:sx n="80" d="100"/>
          <a:sy n="80" d="100"/>
        </p:scale>
        <p:origin x="200" y="2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Ciechowska" userId="S::hciechowska@igf.edu.pl::7c8696db-bcfd-47b5-b1c0-c1209239ad75" providerId="AD" clId="Web-{84F2A97F-549B-2CA1-8410-6D63E28577C6}"/>
    <pc:docChg chg="modSld">
      <pc:chgData name="Helena Ciechowska" userId="S::hciechowska@igf.edu.pl::7c8696db-bcfd-47b5-b1c0-c1209239ad75" providerId="AD" clId="Web-{84F2A97F-549B-2CA1-8410-6D63E28577C6}" dt="2025-06-17T17:54:00.309" v="89" actId="20577"/>
      <pc:docMkLst>
        <pc:docMk/>
      </pc:docMkLst>
      <pc:sldChg chg="modSp">
        <pc:chgData name="Helena Ciechowska" userId="S::hciechowska@igf.edu.pl::7c8696db-bcfd-47b5-b1c0-c1209239ad75" providerId="AD" clId="Web-{84F2A97F-549B-2CA1-8410-6D63E28577C6}" dt="2025-06-17T17:53:49.902" v="79" actId="20577"/>
        <pc:sldMkLst>
          <pc:docMk/>
          <pc:sldMk cId="1336428247" sldId="256"/>
        </pc:sldMkLst>
        <pc:spChg chg="mod">
          <ac:chgData name="Helena Ciechowska" userId="S::hciechowska@igf.edu.pl::7c8696db-bcfd-47b5-b1c0-c1209239ad75" providerId="AD" clId="Web-{84F2A97F-549B-2CA1-8410-6D63E28577C6}" dt="2025-06-17T17:35:13.557" v="18" actId="20577"/>
          <ac:spMkLst>
            <pc:docMk/>
            <pc:sldMk cId="1336428247" sldId="256"/>
            <ac:spMk id="3" creationId="{413A46CC-2792-3202-4219-C2C42095ED1D}"/>
          </ac:spMkLst>
        </pc:spChg>
        <pc:spChg chg="mod">
          <ac:chgData name="Helena Ciechowska" userId="S::hciechowska@igf.edu.pl::7c8696db-bcfd-47b5-b1c0-c1209239ad75" providerId="AD" clId="Web-{84F2A97F-549B-2CA1-8410-6D63E28577C6}" dt="2025-06-17T17:53:49.902" v="79" actId="20577"/>
          <ac:spMkLst>
            <pc:docMk/>
            <pc:sldMk cId="1336428247" sldId="256"/>
            <ac:spMk id="7" creationId="{A6A8294D-40E0-2FC5-3548-034E239677A8}"/>
          </ac:spMkLst>
        </pc:spChg>
      </pc:sldChg>
      <pc:sldChg chg="modSp">
        <pc:chgData name="Helena Ciechowska" userId="S::hciechowska@igf.edu.pl::7c8696db-bcfd-47b5-b1c0-c1209239ad75" providerId="AD" clId="Web-{84F2A97F-549B-2CA1-8410-6D63E28577C6}" dt="2025-06-17T17:54:00.309" v="89" actId="20577"/>
        <pc:sldMkLst>
          <pc:docMk/>
          <pc:sldMk cId="2407702255" sldId="257"/>
        </pc:sldMkLst>
        <pc:spChg chg="mod">
          <ac:chgData name="Helena Ciechowska" userId="S::hciechowska@igf.edu.pl::7c8696db-bcfd-47b5-b1c0-c1209239ad75" providerId="AD" clId="Web-{84F2A97F-549B-2CA1-8410-6D63E28577C6}" dt="2025-06-17T17:54:00.309" v="89" actId="20577"/>
          <ac:spMkLst>
            <pc:docMk/>
            <pc:sldMk cId="2407702255" sldId="257"/>
            <ac:spMk id="2" creationId="{4BB0645C-6A71-3B60-8035-CF71013F35A2}"/>
          </ac:spMkLst>
        </pc:spChg>
      </pc:sldChg>
    </pc:docChg>
  </pc:docChgLst>
  <pc:docChgLst>
    <pc:chgData name="Helena Ciechowska" userId="S::hciechowska@igf.edu.pl::7c8696db-bcfd-47b5-b1c0-c1209239ad75" providerId="AD" clId="Web-{43D18964-E686-27F6-6139-9A7D6AC949FE}"/>
    <pc:docChg chg="addSld delSld modSld sldOrd">
      <pc:chgData name="Helena Ciechowska" userId="S::hciechowska@igf.edu.pl::7c8696db-bcfd-47b5-b1c0-c1209239ad75" providerId="AD" clId="Web-{43D18964-E686-27F6-6139-9A7D6AC949FE}" dt="2025-06-20T09:30:43.301" v="569"/>
      <pc:docMkLst>
        <pc:docMk/>
      </pc:docMkLst>
      <pc:sldChg chg="addSp delSp modSp">
        <pc:chgData name="Helena Ciechowska" userId="S::hciechowska@igf.edu.pl::7c8696db-bcfd-47b5-b1c0-c1209239ad75" providerId="AD" clId="Web-{43D18964-E686-27F6-6139-9A7D6AC949FE}" dt="2025-06-18T20:46:56.499" v="174" actId="20577"/>
        <pc:sldMkLst>
          <pc:docMk/>
          <pc:sldMk cId="2407702255" sldId="257"/>
        </pc:sldMkLst>
        <pc:spChg chg="mod">
          <ac:chgData name="Helena Ciechowska" userId="S::hciechowska@igf.edu.pl::7c8696db-bcfd-47b5-b1c0-c1209239ad75" providerId="AD" clId="Web-{43D18964-E686-27F6-6139-9A7D6AC949FE}" dt="2025-06-18T20:46:56.499" v="174" actId="20577"/>
          <ac:spMkLst>
            <pc:docMk/>
            <pc:sldMk cId="2407702255" sldId="257"/>
            <ac:spMk id="5" creationId="{BE28BD82-A276-EA7A-766C-90504D007116}"/>
          </ac:spMkLst>
        </pc:spChg>
        <pc:picChg chg="add mod">
          <ac:chgData name="Helena Ciechowska" userId="S::hciechowska@igf.edu.pl::7c8696db-bcfd-47b5-b1c0-c1209239ad75" providerId="AD" clId="Web-{43D18964-E686-27F6-6139-9A7D6AC949FE}" dt="2025-06-18T20:43:26.397" v="53" actId="1076"/>
          <ac:picMkLst>
            <pc:docMk/>
            <pc:sldMk cId="2407702255" sldId="257"/>
            <ac:picMk id="3" creationId="{342A17D7-C095-EA15-AFC9-5FED52658D7D}"/>
          </ac:picMkLst>
        </pc:picChg>
        <pc:inkChg chg="add del">
          <ac:chgData name="Helena Ciechowska" userId="S::hciechowska@igf.edu.pl::7c8696db-bcfd-47b5-b1c0-c1209239ad75" providerId="AD" clId="Web-{43D18964-E686-27F6-6139-9A7D6AC949FE}" dt="2025-06-18T20:45:01.369" v="135"/>
          <ac:inkMkLst>
            <pc:docMk/>
            <pc:sldMk cId="2407702255" sldId="257"/>
            <ac:inkMk id="4" creationId="{C2BF4D7F-7BFF-4B27-6749-5EB482AAA01F}"/>
          </ac:inkMkLst>
        </pc:inkChg>
        <pc:inkChg chg="add del">
          <ac:chgData name="Helena Ciechowska" userId="S::hciechowska@igf.edu.pl::7c8696db-bcfd-47b5-b1c0-c1209239ad75" providerId="AD" clId="Web-{43D18964-E686-27F6-6139-9A7D6AC949FE}" dt="2025-06-18T20:45:04.447" v="137"/>
          <ac:inkMkLst>
            <pc:docMk/>
            <pc:sldMk cId="2407702255" sldId="257"/>
            <ac:inkMk id="6" creationId="{2D714276-13D7-5905-8E5C-986F3A28CE42}"/>
          </ac:inkMkLst>
        </pc:inkChg>
        <pc:inkChg chg="add del">
          <ac:chgData name="Helena Ciechowska" userId="S::hciechowska@igf.edu.pl::7c8696db-bcfd-47b5-b1c0-c1209239ad75" providerId="AD" clId="Web-{43D18964-E686-27F6-6139-9A7D6AC949FE}" dt="2025-06-18T20:45:07.635" v="139"/>
          <ac:inkMkLst>
            <pc:docMk/>
            <pc:sldMk cId="2407702255" sldId="257"/>
            <ac:inkMk id="7" creationId="{9CB99877-FCB0-E4D8-3A64-84F5E7841805}"/>
          </ac:inkMkLst>
        </pc:inkChg>
        <pc:inkChg chg="add del">
          <ac:chgData name="Helena Ciechowska" userId="S::hciechowska@igf.edu.pl::7c8696db-bcfd-47b5-b1c0-c1209239ad75" providerId="AD" clId="Web-{43D18964-E686-27F6-6139-9A7D6AC949FE}" dt="2025-06-18T20:45:39.011" v="149"/>
          <ac:inkMkLst>
            <pc:docMk/>
            <pc:sldMk cId="2407702255" sldId="257"/>
            <ac:inkMk id="8" creationId="{6129EDDC-5120-8FAD-81AD-55ADF5AA158C}"/>
          </ac:inkMkLst>
        </pc:inkChg>
        <pc:inkChg chg="add del">
          <ac:chgData name="Helena Ciechowska" userId="S::hciechowska@igf.edu.pl::7c8696db-bcfd-47b5-b1c0-c1209239ad75" providerId="AD" clId="Web-{43D18964-E686-27F6-6139-9A7D6AC949FE}" dt="2025-06-18T20:45:38.871" v="148"/>
          <ac:inkMkLst>
            <pc:docMk/>
            <pc:sldMk cId="2407702255" sldId="257"/>
            <ac:inkMk id="9" creationId="{7B854DFE-E88F-B914-8E58-A7C5A151F092}"/>
          </ac:inkMkLst>
        </pc:inkChg>
        <pc:inkChg chg="add del">
          <ac:chgData name="Helena Ciechowska" userId="S::hciechowska@igf.edu.pl::7c8696db-bcfd-47b5-b1c0-c1209239ad75" providerId="AD" clId="Web-{43D18964-E686-27F6-6139-9A7D6AC949FE}" dt="2025-06-18T20:45:17.510" v="143"/>
          <ac:inkMkLst>
            <pc:docMk/>
            <pc:sldMk cId="2407702255" sldId="257"/>
            <ac:inkMk id="10" creationId="{60BC5969-6F74-52B0-A001-C6AC7FDF9E21}"/>
          </ac:inkMkLst>
        </pc:inkChg>
        <pc:inkChg chg="add del">
          <ac:chgData name="Helena Ciechowska" userId="S::hciechowska@igf.edu.pl::7c8696db-bcfd-47b5-b1c0-c1209239ad75" providerId="AD" clId="Web-{43D18964-E686-27F6-6139-9A7D6AC949FE}" dt="2025-06-18T20:45:29.323" v="145"/>
          <ac:inkMkLst>
            <pc:docMk/>
            <pc:sldMk cId="2407702255" sldId="257"/>
            <ac:inkMk id="11" creationId="{287FA53F-8F0D-8101-CB56-CFA60BE5E8FE}"/>
          </ac:inkMkLst>
        </pc:inkChg>
        <pc:inkChg chg="add del">
          <ac:chgData name="Helena Ciechowska" userId="S::hciechowska@igf.edu.pl::7c8696db-bcfd-47b5-b1c0-c1209239ad75" providerId="AD" clId="Web-{43D18964-E686-27F6-6139-9A7D6AC949FE}" dt="2025-06-18T20:45:38.699" v="147"/>
          <ac:inkMkLst>
            <pc:docMk/>
            <pc:sldMk cId="2407702255" sldId="257"/>
            <ac:inkMk id="12" creationId="{F54E6CC8-5FDE-C342-B0D1-8C8ABD1785AF}"/>
          </ac:inkMkLst>
        </pc:inkChg>
        <pc:inkChg chg="add">
          <ac:chgData name="Helena Ciechowska" userId="S::hciechowska@igf.edu.pl::7c8696db-bcfd-47b5-b1c0-c1209239ad75" providerId="AD" clId="Web-{43D18964-E686-27F6-6139-9A7D6AC949FE}" dt="2025-06-18T20:45:41.558" v="150"/>
          <ac:inkMkLst>
            <pc:docMk/>
            <pc:sldMk cId="2407702255" sldId="257"/>
            <ac:inkMk id="13" creationId="{41AB48A6-C0AB-EDB9-0A5B-DCDD182047AE}"/>
          </ac:inkMkLst>
        </pc:inkChg>
        <pc:inkChg chg="add del">
          <ac:chgData name="Helena Ciechowska" userId="S::hciechowska@igf.edu.pl::7c8696db-bcfd-47b5-b1c0-c1209239ad75" providerId="AD" clId="Web-{43D18964-E686-27F6-6139-9A7D6AC949FE}" dt="2025-06-18T20:45:46.027" v="152"/>
          <ac:inkMkLst>
            <pc:docMk/>
            <pc:sldMk cId="2407702255" sldId="257"/>
            <ac:inkMk id="14" creationId="{FFE54464-CE24-81EF-B1D9-54B2327AEA6B}"/>
          </ac:inkMkLst>
        </pc:inkChg>
        <pc:inkChg chg="add">
          <ac:chgData name="Helena Ciechowska" userId="S::hciechowska@igf.edu.pl::7c8696db-bcfd-47b5-b1c0-c1209239ad75" providerId="AD" clId="Web-{43D18964-E686-27F6-6139-9A7D6AC949FE}" dt="2025-06-18T20:45:46.902" v="153"/>
          <ac:inkMkLst>
            <pc:docMk/>
            <pc:sldMk cId="2407702255" sldId="257"/>
            <ac:inkMk id="15" creationId="{15049B88-F4AE-3F8B-327F-5977A06365F0}"/>
          </ac:inkMkLst>
        </pc:inkChg>
        <pc:inkChg chg="add del">
          <ac:chgData name="Helena Ciechowska" userId="S::hciechowska@igf.edu.pl::7c8696db-bcfd-47b5-b1c0-c1209239ad75" providerId="AD" clId="Web-{43D18964-E686-27F6-6139-9A7D6AC949FE}" dt="2025-06-18T20:46:09.044" v="157"/>
          <ac:inkMkLst>
            <pc:docMk/>
            <pc:sldMk cId="2407702255" sldId="257"/>
            <ac:inkMk id="16" creationId="{1EE49098-58CA-9FF6-5A93-CC914BA3E790}"/>
          </ac:inkMkLst>
        </pc:inkChg>
        <pc:inkChg chg="add del">
          <ac:chgData name="Helena Ciechowska" userId="S::hciechowska@igf.edu.pl::7c8696db-bcfd-47b5-b1c0-c1209239ad75" providerId="AD" clId="Web-{43D18964-E686-27F6-6139-9A7D6AC949FE}" dt="2025-06-18T20:46:08.669" v="156"/>
          <ac:inkMkLst>
            <pc:docMk/>
            <pc:sldMk cId="2407702255" sldId="257"/>
            <ac:inkMk id="17" creationId="{A9FEAFB2-9B08-6CE4-5C1E-F51B08FE3787}"/>
          </ac:inkMkLst>
        </pc:inkChg>
        <pc:inkChg chg="add del">
          <ac:chgData name="Helena Ciechowska" userId="S::hciechowska@igf.edu.pl::7c8696db-bcfd-47b5-b1c0-c1209239ad75" providerId="AD" clId="Web-{43D18964-E686-27F6-6139-9A7D6AC949FE}" dt="2025-06-18T20:46:16.372" v="159"/>
          <ac:inkMkLst>
            <pc:docMk/>
            <pc:sldMk cId="2407702255" sldId="257"/>
            <ac:inkMk id="18" creationId="{21015D2A-C36B-91D3-2B3F-F34CBDC0D6B9}"/>
          </ac:inkMkLst>
        </pc:inkChg>
        <pc:inkChg chg="add del">
          <ac:chgData name="Helena Ciechowska" userId="S::hciechowska@igf.edu.pl::7c8696db-bcfd-47b5-b1c0-c1209239ad75" providerId="AD" clId="Web-{43D18964-E686-27F6-6139-9A7D6AC949FE}" dt="2025-06-18T20:46:21.232" v="161"/>
          <ac:inkMkLst>
            <pc:docMk/>
            <pc:sldMk cId="2407702255" sldId="257"/>
            <ac:inkMk id="19" creationId="{585D6273-136E-62C8-9494-8700833CD7E4}"/>
          </ac:inkMkLst>
        </pc:inkChg>
      </pc:sldChg>
      <pc:sldChg chg="del">
        <pc:chgData name="Helena Ciechowska" userId="S::hciechowska@igf.edu.pl::7c8696db-bcfd-47b5-b1c0-c1209239ad75" providerId="AD" clId="Web-{43D18964-E686-27F6-6139-9A7D6AC949FE}" dt="2025-06-18T21:08:14.111" v="356"/>
        <pc:sldMkLst>
          <pc:docMk/>
          <pc:sldMk cId="3570526651" sldId="258"/>
        </pc:sldMkLst>
      </pc:sldChg>
      <pc:sldChg chg="addSp delSp modSp ord">
        <pc:chgData name="Helena Ciechowska" userId="S::hciechowska@igf.edu.pl::7c8696db-bcfd-47b5-b1c0-c1209239ad75" providerId="AD" clId="Web-{43D18964-E686-27F6-6139-9A7D6AC949FE}" dt="2025-06-18T21:17:24.632" v="483"/>
        <pc:sldMkLst>
          <pc:docMk/>
          <pc:sldMk cId="492227859" sldId="259"/>
        </pc:sldMkLst>
        <pc:spChg chg="add">
          <ac:chgData name="Helena Ciechowska" userId="S::hciechowska@igf.edu.pl::7c8696db-bcfd-47b5-b1c0-c1209239ad75" providerId="AD" clId="Web-{43D18964-E686-27F6-6139-9A7D6AC949FE}" dt="2025-06-18T21:17:24.257" v="467"/>
          <ac:spMkLst>
            <pc:docMk/>
            <pc:sldMk cId="492227859" sldId="259"/>
            <ac:spMk id="9" creationId="{07707152-752F-4E82-9D20-071462A21934}"/>
          </ac:spMkLst>
        </pc:spChg>
        <pc:spChg chg="add">
          <ac:chgData name="Helena Ciechowska" userId="S::hciechowska@igf.edu.pl::7c8696db-bcfd-47b5-b1c0-c1209239ad75" providerId="AD" clId="Web-{43D18964-E686-27F6-6139-9A7D6AC949FE}" dt="2025-06-18T21:17:24.257" v="468"/>
          <ac:spMkLst>
            <pc:docMk/>
            <pc:sldMk cId="492227859" sldId="259"/>
            <ac:spMk id="11" creationId="{D9251B0B-2E5C-AA00-7CC6-76FE9BC3A40F}"/>
          </ac:spMkLst>
        </pc:spChg>
        <pc:spChg chg="add">
          <ac:chgData name="Helena Ciechowska" userId="S::hciechowska@igf.edu.pl::7c8696db-bcfd-47b5-b1c0-c1209239ad75" providerId="AD" clId="Web-{43D18964-E686-27F6-6139-9A7D6AC949FE}" dt="2025-06-18T21:17:24.273" v="469"/>
          <ac:spMkLst>
            <pc:docMk/>
            <pc:sldMk cId="492227859" sldId="259"/>
            <ac:spMk id="13" creationId="{F11A2068-BD42-A5D5-AED6-A65591104BCD}"/>
          </ac:spMkLst>
        </pc:spChg>
        <pc:spChg chg="add">
          <ac:chgData name="Helena Ciechowska" userId="S::hciechowska@igf.edu.pl::7c8696db-bcfd-47b5-b1c0-c1209239ad75" providerId="AD" clId="Web-{43D18964-E686-27F6-6139-9A7D6AC949FE}" dt="2025-06-18T21:17:24.289" v="470"/>
          <ac:spMkLst>
            <pc:docMk/>
            <pc:sldMk cId="492227859" sldId="259"/>
            <ac:spMk id="15" creationId="{2409DE35-1BE1-0BB9-92A2-EE3E04EE12DF}"/>
          </ac:spMkLst>
        </pc:spChg>
        <pc:spChg chg="add">
          <ac:chgData name="Helena Ciechowska" userId="S::hciechowska@igf.edu.pl::7c8696db-bcfd-47b5-b1c0-c1209239ad75" providerId="AD" clId="Web-{43D18964-E686-27F6-6139-9A7D6AC949FE}" dt="2025-06-18T21:17:24.304" v="471"/>
          <ac:spMkLst>
            <pc:docMk/>
            <pc:sldMk cId="492227859" sldId="259"/>
            <ac:spMk id="17" creationId="{DB59E8AB-427E-B141-C640-879571D6C1FE}"/>
          </ac:spMkLst>
        </pc:spChg>
        <pc:spChg chg="add">
          <ac:chgData name="Helena Ciechowska" userId="S::hciechowska@igf.edu.pl::7c8696db-bcfd-47b5-b1c0-c1209239ad75" providerId="AD" clId="Web-{43D18964-E686-27F6-6139-9A7D6AC949FE}" dt="2025-06-18T21:17:24.320" v="472"/>
          <ac:spMkLst>
            <pc:docMk/>
            <pc:sldMk cId="492227859" sldId="259"/>
            <ac:spMk id="19" creationId="{436A93BC-22F6-5799-79D7-0609EB5F15F7}"/>
          </ac:spMkLst>
        </pc:spChg>
        <pc:spChg chg="add">
          <ac:chgData name="Helena Ciechowska" userId="S::hciechowska@igf.edu.pl::7c8696db-bcfd-47b5-b1c0-c1209239ad75" providerId="AD" clId="Web-{43D18964-E686-27F6-6139-9A7D6AC949FE}" dt="2025-06-18T21:17:24.335" v="473"/>
          <ac:spMkLst>
            <pc:docMk/>
            <pc:sldMk cId="492227859" sldId="259"/>
            <ac:spMk id="21" creationId="{94D4DD99-6DB9-D420-8519-6B1F2296A00B}"/>
          </ac:spMkLst>
        </pc:spChg>
        <pc:spChg chg="add">
          <ac:chgData name="Helena Ciechowska" userId="S::hciechowska@igf.edu.pl::7c8696db-bcfd-47b5-b1c0-c1209239ad75" providerId="AD" clId="Web-{43D18964-E686-27F6-6139-9A7D6AC949FE}" dt="2025-06-18T21:17:24.570" v="479"/>
          <ac:spMkLst>
            <pc:docMk/>
            <pc:sldMk cId="492227859" sldId="259"/>
            <ac:spMk id="33" creationId="{728F4B8B-E193-F74D-CA1B-8A6067F21120}"/>
          </ac:spMkLst>
        </pc:spChg>
        <pc:spChg chg="add">
          <ac:chgData name="Helena Ciechowska" userId="S::hciechowska@igf.edu.pl::7c8696db-bcfd-47b5-b1c0-c1209239ad75" providerId="AD" clId="Web-{43D18964-E686-27F6-6139-9A7D6AC949FE}" dt="2025-06-18T21:17:24.585" v="480"/>
          <ac:spMkLst>
            <pc:docMk/>
            <pc:sldMk cId="492227859" sldId="259"/>
            <ac:spMk id="35" creationId="{B1135E1A-5A07-C6F1-A4E8-070704665611}"/>
          </ac:spMkLst>
        </pc:spChg>
        <pc:spChg chg="add">
          <ac:chgData name="Helena Ciechowska" userId="S::hciechowska@igf.edu.pl::7c8696db-bcfd-47b5-b1c0-c1209239ad75" providerId="AD" clId="Web-{43D18964-E686-27F6-6139-9A7D6AC949FE}" dt="2025-06-18T21:17:24.601" v="481"/>
          <ac:spMkLst>
            <pc:docMk/>
            <pc:sldMk cId="492227859" sldId="259"/>
            <ac:spMk id="37" creationId="{CFCBC013-D21E-F574-A302-FB5484DEE9BF}"/>
          </ac:spMkLst>
        </pc:spChg>
        <pc:spChg chg="add">
          <ac:chgData name="Helena Ciechowska" userId="S::hciechowska@igf.edu.pl::7c8696db-bcfd-47b5-b1c0-c1209239ad75" providerId="AD" clId="Web-{43D18964-E686-27F6-6139-9A7D6AC949FE}" dt="2025-06-18T21:17:24.617" v="482"/>
          <ac:spMkLst>
            <pc:docMk/>
            <pc:sldMk cId="492227859" sldId="259"/>
            <ac:spMk id="39" creationId="{F286AB43-9E7B-429F-B81C-FC057564E082}"/>
          </ac:spMkLst>
        </pc:spChg>
        <pc:spChg chg="add">
          <ac:chgData name="Helena Ciechowska" userId="S::hciechowska@igf.edu.pl::7c8696db-bcfd-47b5-b1c0-c1209239ad75" providerId="AD" clId="Web-{43D18964-E686-27F6-6139-9A7D6AC949FE}" dt="2025-06-18T21:17:24.632" v="483"/>
          <ac:spMkLst>
            <pc:docMk/>
            <pc:sldMk cId="492227859" sldId="259"/>
            <ac:spMk id="41" creationId="{DE15FF1D-C4C8-ECD6-D387-4D551B600AE0}"/>
          </ac:spMkLst>
        </pc:spChg>
        <pc:picChg chg="add del mod">
          <ac:chgData name="Helena Ciechowska" userId="S::hciechowska@igf.edu.pl::7c8696db-bcfd-47b5-b1c0-c1209239ad75" providerId="AD" clId="Web-{43D18964-E686-27F6-6139-9A7D6AC949FE}" dt="2025-06-18T21:17:10.663" v="464"/>
          <ac:picMkLst>
            <pc:docMk/>
            <pc:sldMk cId="492227859" sldId="259"/>
            <ac:picMk id="2" creationId="{7919D3E9-C27C-E97B-D878-DC7011D5BAE4}"/>
          </ac:picMkLst>
        </pc:picChg>
        <pc:picChg chg="add">
          <ac:chgData name="Helena Ciechowska" userId="S::hciechowska@igf.edu.pl::7c8696db-bcfd-47b5-b1c0-c1209239ad75" providerId="AD" clId="Web-{43D18964-E686-27F6-6139-9A7D6AC949FE}" dt="2025-06-18T21:17:24.195" v="465"/>
          <ac:picMkLst>
            <pc:docMk/>
            <pc:sldMk cId="492227859" sldId="259"/>
            <ac:picMk id="4" creationId="{30B264D8-9B8B-B669-0334-C8994E17E69F}"/>
          </ac:picMkLst>
        </pc:picChg>
        <pc:picChg chg="add">
          <ac:chgData name="Helena Ciechowska" userId="S::hciechowska@igf.edu.pl::7c8696db-bcfd-47b5-b1c0-c1209239ad75" providerId="AD" clId="Web-{43D18964-E686-27F6-6139-9A7D6AC949FE}" dt="2025-06-18T21:17:24.242" v="466"/>
          <ac:picMkLst>
            <pc:docMk/>
            <pc:sldMk cId="492227859" sldId="259"/>
            <ac:picMk id="7" creationId="{9FAA9FB5-F1E6-CEB2-AD0B-5521BEE93F23}"/>
          </ac:picMkLst>
        </pc:picChg>
        <pc:picChg chg="add">
          <ac:chgData name="Helena Ciechowska" userId="S::hciechowska@igf.edu.pl::7c8696db-bcfd-47b5-b1c0-c1209239ad75" providerId="AD" clId="Web-{43D18964-E686-27F6-6139-9A7D6AC949FE}" dt="2025-06-18T21:17:24.367" v="474"/>
          <ac:picMkLst>
            <pc:docMk/>
            <pc:sldMk cId="492227859" sldId="259"/>
            <ac:picMk id="23" creationId="{A6382ED4-B073-5569-4278-1A4F9587EE79}"/>
          </ac:picMkLst>
        </pc:picChg>
        <pc:picChg chg="add">
          <ac:chgData name="Helena Ciechowska" userId="S::hciechowska@igf.edu.pl::7c8696db-bcfd-47b5-b1c0-c1209239ad75" providerId="AD" clId="Web-{43D18964-E686-27F6-6139-9A7D6AC949FE}" dt="2025-06-18T21:17:24.414" v="475"/>
          <ac:picMkLst>
            <pc:docMk/>
            <pc:sldMk cId="492227859" sldId="259"/>
            <ac:picMk id="25" creationId="{C29966C4-CFB5-D8C5-1085-B318B621F2DF}"/>
          </ac:picMkLst>
        </pc:picChg>
        <pc:picChg chg="add">
          <ac:chgData name="Helena Ciechowska" userId="S::hciechowska@igf.edu.pl::7c8696db-bcfd-47b5-b1c0-c1209239ad75" providerId="AD" clId="Web-{43D18964-E686-27F6-6139-9A7D6AC949FE}" dt="2025-06-18T21:17:24.460" v="476"/>
          <ac:picMkLst>
            <pc:docMk/>
            <pc:sldMk cId="492227859" sldId="259"/>
            <ac:picMk id="27" creationId="{7109E52A-033E-BE47-B370-A16EE8C41968}"/>
          </ac:picMkLst>
        </pc:picChg>
        <pc:picChg chg="add">
          <ac:chgData name="Helena Ciechowska" userId="S::hciechowska@igf.edu.pl::7c8696db-bcfd-47b5-b1c0-c1209239ad75" providerId="AD" clId="Web-{43D18964-E686-27F6-6139-9A7D6AC949FE}" dt="2025-06-18T21:17:24.507" v="477"/>
          <ac:picMkLst>
            <pc:docMk/>
            <pc:sldMk cId="492227859" sldId="259"/>
            <ac:picMk id="29" creationId="{C402B140-F562-CF65-5A64-5982E02F145E}"/>
          </ac:picMkLst>
        </pc:picChg>
        <pc:picChg chg="add">
          <ac:chgData name="Helena Ciechowska" userId="S::hciechowska@igf.edu.pl::7c8696db-bcfd-47b5-b1c0-c1209239ad75" providerId="AD" clId="Web-{43D18964-E686-27F6-6139-9A7D6AC949FE}" dt="2025-06-18T21:17:24.554" v="478"/>
          <ac:picMkLst>
            <pc:docMk/>
            <pc:sldMk cId="492227859" sldId="259"/>
            <ac:picMk id="31" creationId="{91500D76-E025-600D-44C3-F6DA4674782C}"/>
          </ac:picMkLst>
        </pc:picChg>
      </pc:sldChg>
      <pc:sldChg chg="del">
        <pc:chgData name="Helena Ciechowska" userId="S::hciechowska@igf.edu.pl::7c8696db-bcfd-47b5-b1c0-c1209239ad75" providerId="AD" clId="Web-{43D18964-E686-27F6-6139-9A7D6AC949FE}" dt="2025-06-18T21:08:16.096" v="358"/>
        <pc:sldMkLst>
          <pc:docMk/>
          <pc:sldMk cId="3990980675" sldId="260"/>
        </pc:sldMkLst>
      </pc:sldChg>
      <pc:sldChg chg="modSp ord">
        <pc:chgData name="Helena Ciechowska" userId="S::hciechowska@igf.edu.pl::7c8696db-bcfd-47b5-b1c0-c1209239ad75" providerId="AD" clId="Web-{43D18964-E686-27F6-6139-9A7D6AC949FE}" dt="2025-06-19T07:57:10.290" v="567"/>
        <pc:sldMkLst>
          <pc:docMk/>
          <pc:sldMk cId="3570579095" sldId="262"/>
        </pc:sldMkLst>
        <pc:spChg chg="mod">
          <ac:chgData name="Helena Ciechowska" userId="S::hciechowska@igf.edu.pl::7c8696db-bcfd-47b5-b1c0-c1209239ad75" providerId="AD" clId="Web-{43D18964-E686-27F6-6139-9A7D6AC949FE}" dt="2025-06-18T21:07:57.267" v="353" actId="20577"/>
          <ac:spMkLst>
            <pc:docMk/>
            <pc:sldMk cId="3570579095" sldId="262"/>
            <ac:spMk id="6" creationId="{7B7934E8-C0FC-623C-AE84-67461FB98E7D}"/>
          </ac:spMkLst>
        </pc:spChg>
      </pc:sldChg>
      <pc:sldChg chg="del">
        <pc:chgData name="Helena Ciechowska" userId="S::hciechowska@igf.edu.pl::7c8696db-bcfd-47b5-b1c0-c1209239ad75" providerId="AD" clId="Web-{43D18964-E686-27F6-6139-9A7D6AC949FE}" dt="2025-06-20T09:30:43.301" v="569"/>
        <pc:sldMkLst>
          <pc:docMk/>
          <pc:sldMk cId="1810772778" sldId="263"/>
        </pc:sldMkLst>
      </pc:sldChg>
      <pc:sldChg chg="del">
        <pc:chgData name="Helena Ciechowska" userId="S::hciechowska@igf.edu.pl::7c8696db-bcfd-47b5-b1c0-c1209239ad75" providerId="AD" clId="Web-{43D18964-E686-27F6-6139-9A7D6AC949FE}" dt="2025-06-18T21:08:15.205" v="357"/>
        <pc:sldMkLst>
          <pc:docMk/>
          <pc:sldMk cId="3929706341" sldId="264"/>
        </pc:sldMkLst>
      </pc:sldChg>
      <pc:sldChg chg="del">
        <pc:chgData name="Helena Ciechowska" userId="S::hciechowska@igf.edu.pl::7c8696db-bcfd-47b5-b1c0-c1209239ad75" providerId="AD" clId="Web-{43D18964-E686-27F6-6139-9A7D6AC949FE}" dt="2025-06-18T21:08:13.096" v="355"/>
        <pc:sldMkLst>
          <pc:docMk/>
          <pc:sldMk cId="1286474698" sldId="265"/>
        </pc:sldMkLst>
      </pc:sldChg>
      <pc:sldChg chg="del">
        <pc:chgData name="Helena Ciechowska" userId="S::hciechowska@igf.edu.pl::7c8696db-bcfd-47b5-b1c0-c1209239ad75" providerId="AD" clId="Web-{43D18964-E686-27F6-6139-9A7D6AC949FE}" dt="2025-06-18T21:08:37.550" v="361"/>
        <pc:sldMkLst>
          <pc:docMk/>
          <pc:sldMk cId="2393711125" sldId="266"/>
        </pc:sldMkLst>
      </pc:sldChg>
      <pc:sldChg chg="del">
        <pc:chgData name="Helena Ciechowska" userId="S::hciechowska@igf.edu.pl::7c8696db-bcfd-47b5-b1c0-c1209239ad75" providerId="AD" clId="Web-{43D18964-E686-27F6-6139-9A7D6AC949FE}" dt="2025-06-18T21:08:20.690" v="359"/>
        <pc:sldMkLst>
          <pc:docMk/>
          <pc:sldMk cId="803088929" sldId="267"/>
        </pc:sldMkLst>
      </pc:sldChg>
      <pc:sldChg chg="del">
        <pc:chgData name="Helena Ciechowska" userId="S::hciechowska@igf.edu.pl::7c8696db-bcfd-47b5-b1c0-c1209239ad75" providerId="AD" clId="Web-{43D18964-E686-27F6-6139-9A7D6AC949FE}" dt="2025-06-18T21:08:22.721" v="360"/>
        <pc:sldMkLst>
          <pc:docMk/>
          <pc:sldMk cId="478008617" sldId="268"/>
        </pc:sldMkLst>
      </pc:sldChg>
      <pc:sldChg chg="del">
        <pc:chgData name="Helena Ciechowska" userId="S::hciechowska@igf.edu.pl::7c8696db-bcfd-47b5-b1c0-c1209239ad75" providerId="AD" clId="Web-{43D18964-E686-27F6-6139-9A7D6AC949FE}" dt="2025-06-18T21:08:40.456" v="362"/>
        <pc:sldMkLst>
          <pc:docMk/>
          <pc:sldMk cId="2108910871" sldId="269"/>
        </pc:sldMkLst>
      </pc:sldChg>
      <pc:sldChg chg="del">
        <pc:chgData name="Helena Ciechowska" userId="S::hciechowska@igf.edu.pl::7c8696db-bcfd-47b5-b1c0-c1209239ad75" providerId="AD" clId="Web-{43D18964-E686-27F6-6139-9A7D6AC949FE}" dt="2025-06-18T21:08:44.316" v="363"/>
        <pc:sldMkLst>
          <pc:docMk/>
          <pc:sldMk cId="2918719582" sldId="270"/>
        </pc:sldMkLst>
      </pc:sldChg>
      <pc:sldChg chg="addSp delSp modSp del ord">
        <pc:chgData name="Helena Ciechowska" userId="S::hciechowska@igf.edu.pl::7c8696db-bcfd-47b5-b1c0-c1209239ad75" providerId="AD" clId="Web-{43D18964-E686-27F6-6139-9A7D6AC949FE}" dt="2025-06-18T21:17:31.633" v="484"/>
        <pc:sldMkLst>
          <pc:docMk/>
          <pc:sldMk cId="3692013252" sldId="271"/>
        </pc:sldMkLst>
        <pc:spChg chg="add del mod">
          <ac:chgData name="Helena Ciechowska" userId="S::hciechowska@igf.edu.pl::7c8696db-bcfd-47b5-b1c0-c1209239ad75" providerId="AD" clId="Web-{43D18964-E686-27F6-6139-9A7D6AC949FE}" dt="2025-06-18T20:56:35.802" v="316"/>
          <ac:spMkLst>
            <pc:docMk/>
            <pc:sldMk cId="3692013252" sldId="271"/>
            <ac:spMk id="4" creationId="{31F00769-27BF-F715-CD93-48C690EB3472}"/>
          </ac:spMkLst>
        </pc:spChg>
        <pc:spChg chg="add del mod">
          <ac:chgData name="Helena Ciechowska" userId="S::hciechowska@igf.edu.pl::7c8696db-bcfd-47b5-b1c0-c1209239ad75" providerId="AD" clId="Web-{43D18964-E686-27F6-6139-9A7D6AC949FE}" dt="2025-06-18T20:56:35.802" v="315"/>
          <ac:spMkLst>
            <pc:docMk/>
            <pc:sldMk cId="3692013252" sldId="271"/>
            <ac:spMk id="5" creationId="{21F0A4C9-FE39-B777-F61F-4F241CAB5109}"/>
          </ac:spMkLst>
        </pc:spChg>
        <pc:spChg chg="add del mod">
          <ac:chgData name="Helena Ciechowska" userId="S::hciechowska@igf.edu.pl::7c8696db-bcfd-47b5-b1c0-c1209239ad75" providerId="AD" clId="Web-{43D18964-E686-27F6-6139-9A7D6AC949FE}" dt="2025-06-18T20:56:35.786" v="314"/>
          <ac:spMkLst>
            <pc:docMk/>
            <pc:sldMk cId="3692013252" sldId="271"/>
            <ac:spMk id="6" creationId="{5FE42943-8AF6-1AC3-91DA-BE776F69AA7E}"/>
          </ac:spMkLst>
        </pc:spChg>
        <pc:spChg chg="add del mod">
          <ac:chgData name="Helena Ciechowska" userId="S::hciechowska@igf.edu.pl::7c8696db-bcfd-47b5-b1c0-c1209239ad75" providerId="AD" clId="Web-{43D18964-E686-27F6-6139-9A7D6AC949FE}" dt="2025-06-18T20:56:35.786" v="313"/>
          <ac:spMkLst>
            <pc:docMk/>
            <pc:sldMk cId="3692013252" sldId="271"/>
            <ac:spMk id="7" creationId="{FBD1B1B6-9246-C646-7BA2-94F2AA7B3C1D}"/>
          </ac:spMkLst>
        </pc:spChg>
        <pc:spChg chg="add del mod">
          <ac:chgData name="Helena Ciechowska" userId="S::hciechowska@igf.edu.pl::7c8696db-bcfd-47b5-b1c0-c1209239ad75" providerId="AD" clId="Web-{43D18964-E686-27F6-6139-9A7D6AC949FE}" dt="2025-06-18T20:56:35.786" v="312"/>
          <ac:spMkLst>
            <pc:docMk/>
            <pc:sldMk cId="3692013252" sldId="271"/>
            <ac:spMk id="8" creationId="{2F3C00F6-64ED-2048-00FA-819DF6667A9E}"/>
          </ac:spMkLst>
        </pc:spChg>
        <pc:spChg chg="mod ord">
          <ac:chgData name="Helena Ciechowska" userId="S::hciechowska@igf.edu.pl::7c8696db-bcfd-47b5-b1c0-c1209239ad75" providerId="AD" clId="Web-{43D18964-E686-27F6-6139-9A7D6AC949FE}" dt="2025-06-18T21:16:33.412" v="446" actId="1076"/>
          <ac:spMkLst>
            <pc:docMk/>
            <pc:sldMk cId="3692013252" sldId="271"/>
            <ac:spMk id="13" creationId="{D692133B-4C47-A97A-A5D1-C37A6575BEBC}"/>
          </ac:spMkLst>
        </pc:spChg>
        <pc:spChg chg="del">
          <ac:chgData name="Helena Ciechowska" userId="S::hciechowska@igf.edu.pl::7c8696db-bcfd-47b5-b1c0-c1209239ad75" providerId="AD" clId="Web-{43D18964-E686-27F6-6139-9A7D6AC949FE}" dt="2025-06-18T21:01:56.925" v="322"/>
          <ac:spMkLst>
            <pc:docMk/>
            <pc:sldMk cId="3692013252" sldId="271"/>
            <ac:spMk id="14" creationId="{AEB1580A-CE6B-4B79-3F13-DE1BF946CF63}"/>
          </ac:spMkLst>
        </pc:spChg>
        <pc:spChg chg="del">
          <ac:chgData name="Helena Ciechowska" userId="S::hciechowska@igf.edu.pl::7c8696db-bcfd-47b5-b1c0-c1209239ad75" providerId="AD" clId="Web-{43D18964-E686-27F6-6139-9A7D6AC949FE}" dt="2025-06-18T20:52:34.605" v="178"/>
          <ac:spMkLst>
            <pc:docMk/>
            <pc:sldMk cId="3692013252" sldId="271"/>
            <ac:spMk id="15" creationId="{B76F781D-089D-D6D8-0B22-0866ADC9127B}"/>
          </ac:spMkLst>
        </pc:spChg>
        <pc:spChg chg="del">
          <ac:chgData name="Helena Ciechowska" userId="S::hciechowska@igf.edu.pl::7c8696db-bcfd-47b5-b1c0-c1209239ad75" providerId="AD" clId="Web-{43D18964-E686-27F6-6139-9A7D6AC949FE}" dt="2025-06-18T21:01:56.925" v="321"/>
          <ac:spMkLst>
            <pc:docMk/>
            <pc:sldMk cId="3692013252" sldId="271"/>
            <ac:spMk id="16" creationId="{AA8643B4-2E4A-D630-7B71-7465FC4F406A}"/>
          </ac:spMkLst>
        </pc:spChg>
        <pc:spChg chg="del">
          <ac:chgData name="Helena Ciechowska" userId="S::hciechowska@igf.edu.pl::7c8696db-bcfd-47b5-b1c0-c1209239ad75" providerId="AD" clId="Web-{43D18964-E686-27F6-6139-9A7D6AC949FE}" dt="2025-06-18T21:01:56.925" v="320"/>
          <ac:spMkLst>
            <pc:docMk/>
            <pc:sldMk cId="3692013252" sldId="271"/>
            <ac:spMk id="17" creationId="{211CF3A3-189C-B291-35D4-BB2936ED8E44}"/>
          </ac:spMkLst>
        </pc:spChg>
        <pc:spChg chg="add del mod">
          <ac:chgData name="Helena Ciechowska" userId="S::hciechowska@igf.edu.pl::7c8696db-bcfd-47b5-b1c0-c1209239ad75" providerId="AD" clId="Web-{43D18964-E686-27F6-6139-9A7D6AC949FE}" dt="2025-06-18T20:56:35.786" v="306"/>
          <ac:spMkLst>
            <pc:docMk/>
            <pc:sldMk cId="3692013252" sldId="271"/>
            <ac:spMk id="19" creationId="{BEA0C119-18E9-52D1-77A2-5BBEBAF73715}"/>
          </ac:spMkLst>
        </pc:spChg>
        <pc:spChg chg="add del mod">
          <ac:chgData name="Helena Ciechowska" userId="S::hciechowska@igf.edu.pl::7c8696db-bcfd-47b5-b1c0-c1209239ad75" providerId="AD" clId="Web-{43D18964-E686-27F6-6139-9A7D6AC949FE}" dt="2025-06-18T20:56:35.786" v="305"/>
          <ac:spMkLst>
            <pc:docMk/>
            <pc:sldMk cId="3692013252" sldId="271"/>
            <ac:spMk id="20" creationId="{C2D5AD0A-36D8-B689-15C5-27C83951CC84}"/>
          </ac:spMkLst>
        </pc:spChg>
        <pc:spChg chg="add del mod">
          <ac:chgData name="Helena Ciechowska" userId="S::hciechowska@igf.edu.pl::7c8696db-bcfd-47b5-b1c0-c1209239ad75" providerId="AD" clId="Web-{43D18964-E686-27F6-6139-9A7D6AC949FE}" dt="2025-06-18T20:56:35.786" v="304"/>
          <ac:spMkLst>
            <pc:docMk/>
            <pc:sldMk cId="3692013252" sldId="271"/>
            <ac:spMk id="21" creationId="{3B99756A-EA57-1908-CC12-1F5DE1EB7204}"/>
          </ac:spMkLst>
        </pc:spChg>
        <pc:spChg chg="add del mod">
          <ac:chgData name="Helena Ciechowska" userId="S::hciechowska@igf.edu.pl::7c8696db-bcfd-47b5-b1c0-c1209239ad75" providerId="AD" clId="Web-{43D18964-E686-27F6-6139-9A7D6AC949FE}" dt="2025-06-18T20:56:35.786" v="303"/>
          <ac:spMkLst>
            <pc:docMk/>
            <pc:sldMk cId="3692013252" sldId="271"/>
            <ac:spMk id="22" creationId="{53E20B79-B48F-9CE1-5FA6-C208977C1555}"/>
          </ac:spMkLst>
        </pc:spChg>
        <pc:spChg chg="add del mod">
          <ac:chgData name="Helena Ciechowska" userId="S::hciechowska@igf.edu.pl::7c8696db-bcfd-47b5-b1c0-c1209239ad75" providerId="AD" clId="Web-{43D18964-E686-27F6-6139-9A7D6AC949FE}" dt="2025-06-18T20:56:35.786" v="302"/>
          <ac:spMkLst>
            <pc:docMk/>
            <pc:sldMk cId="3692013252" sldId="271"/>
            <ac:spMk id="23" creationId="{0D920DAE-6E11-F9A1-81F6-845EA05B61D5}"/>
          </ac:spMkLst>
        </pc:spChg>
        <pc:spChg chg="add del mod">
          <ac:chgData name="Helena Ciechowska" userId="S::hciechowska@igf.edu.pl::7c8696db-bcfd-47b5-b1c0-c1209239ad75" providerId="AD" clId="Web-{43D18964-E686-27F6-6139-9A7D6AC949FE}" dt="2025-06-18T20:56:31.645" v="285"/>
          <ac:spMkLst>
            <pc:docMk/>
            <pc:sldMk cId="3692013252" sldId="271"/>
            <ac:spMk id="25" creationId="{ECCCD51B-C5A5-AEE7-2611-4472EE566972}"/>
          </ac:spMkLst>
        </pc:spChg>
        <pc:spChg chg="add del mod">
          <ac:chgData name="Helena Ciechowska" userId="S::hciechowska@igf.edu.pl::7c8696db-bcfd-47b5-b1c0-c1209239ad75" providerId="AD" clId="Web-{43D18964-E686-27F6-6139-9A7D6AC949FE}" dt="2025-06-18T21:01:56.925" v="319"/>
          <ac:spMkLst>
            <pc:docMk/>
            <pc:sldMk cId="3692013252" sldId="271"/>
            <ac:spMk id="27" creationId="{D751BD08-DE57-D78A-BE55-12E397A7EAA0}"/>
          </ac:spMkLst>
        </pc:spChg>
        <pc:spChg chg="add mod">
          <ac:chgData name="Helena Ciechowska" userId="S::hciechowska@igf.edu.pl::7c8696db-bcfd-47b5-b1c0-c1209239ad75" providerId="AD" clId="Web-{43D18964-E686-27F6-6139-9A7D6AC949FE}" dt="2025-06-18T21:15:45.269" v="438" actId="1076"/>
          <ac:spMkLst>
            <pc:docMk/>
            <pc:sldMk cId="3692013252" sldId="271"/>
            <ac:spMk id="29" creationId="{BE1C86E2-7D11-755E-3FEF-FD7868803460}"/>
          </ac:spMkLst>
        </pc:spChg>
        <pc:spChg chg="add mod">
          <ac:chgData name="Helena Ciechowska" userId="S::hciechowska@igf.edu.pl::7c8696db-bcfd-47b5-b1c0-c1209239ad75" providerId="AD" clId="Web-{43D18964-E686-27F6-6139-9A7D6AC949FE}" dt="2025-06-18T21:15:55.410" v="440" actId="1076"/>
          <ac:spMkLst>
            <pc:docMk/>
            <pc:sldMk cId="3692013252" sldId="271"/>
            <ac:spMk id="30" creationId="{35C7074E-1293-9014-2BDB-A0CE6468CE97}"/>
          </ac:spMkLst>
        </pc:spChg>
        <pc:spChg chg="add mod">
          <ac:chgData name="Helena Ciechowska" userId="S::hciechowska@igf.edu.pl::7c8696db-bcfd-47b5-b1c0-c1209239ad75" providerId="AD" clId="Web-{43D18964-E686-27F6-6139-9A7D6AC949FE}" dt="2025-06-18T21:16:19.927" v="444" actId="1076"/>
          <ac:spMkLst>
            <pc:docMk/>
            <pc:sldMk cId="3692013252" sldId="271"/>
            <ac:spMk id="31" creationId="{31F00769-27BF-F715-CD93-48C690EB3472}"/>
          </ac:spMkLst>
        </pc:spChg>
        <pc:spChg chg="add mod">
          <ac:chgData name="Helena Ciechowska" userId="S::hciechowska@igf.edu.pl::7c8696db-bcfd-47b5-b1c0-c1209239ad75" providerId="AD" clId="Web-{43D18964-E686-27F6-6139-9A7D6AC949FE}" dt="2025-06-18T21:15:49.754" v="439" actId="1076"/>
          <ac:spMkLst>
            <pc:docMk/>
            <pc:sldMk cId="3692013252" sldId="271"/>
            <ac:spMk id="32" creationId="{21F0A4C9-FE39-B777-F61F-4F241CAB5109}"/>
          </ac:spMkLst>
        </pc:spChg>
        <pc:spChg chg="add mod">
          <ac:chgData name="Helena Ciechowska" userId="S::hciechowska@igf.edu.pl::7c8696db-bcfd-47b5-b1c0-c1209239ad75" providerId="AD" clId="Web-{43D18964-E686-27F6-6139-9A7D6AC949FE}" dt="2025-06-18T21:16:08.333" v="442" actId="1076"/>
          <ac:spMkLst>
            <pc:docMk/>
            <pc:sldMk cId="3692013252" sldId="271"/>
            <ac:spMk id="33" creationId="{5FE42943-8AF6-1AC3-91DA-BE776F69AA7E}"/>
          </ac:spMkLst>
        </pc:spChg>
        <pc:spChg chg="add mod">
          <ac:chgData name="Helena Ciechowska" userId="S::hciechowska@igf.edu.pl::7c8696db-bcfd-47b5-b1c0-c1209239ad75" providerId="AD" clId="Web-{43D18964-E686-27F6-6139-9A7D6AC949FE}" dt="2025-06-18T21:16:00.785" v="441" actId="1076"/>
          <ac:spMkLst>
            <pc:docMk/>
            <pc:sldMk cId="3692013252" sldId="271"/>
            <ac:spMk id="34" creationId="{FBD1B1B6-9246-C646-7BA2-94F2AA7B3C1D}"/>
          </ac:spMkLst>
        </pc:spChg>
        <pc:spChg chg="mod">
          <ac:chgData name="Helena Ciechowska" userId="S::hciechowska@igf.edu.pl::7c8696db-bcfd-47b5-b1c0-c1209239ad75" providerId="AD" clId="Web-{43D18964-E686-27F6-6139-9A7D6AC949FE}" dt="2025-06-18T21:16:14.833" v="443" actId="1076"/>
          <ac:spMkLst>
            <pc:docMk/>
            <pc:sldMk cId="3692013252" sldId="271"/>
            <ac:spMk id="35" creationId="{2F3C00F6-64ED-2048-00FA-819DF6667A9E}"/>
          </ac:spMkLst>
        </pc:spChg>
        <pc:spChg chg="add mod">
          <ac:chgData name="Helena Ciechowska" userId="S::hciechowska@igf.edu.pl::7c8696db-bcfd-47b5-b1c0-c1209239ad75" providerId="AD" clId="Web-{43D18964-E686-27F6-6139-9A7D6AC949FE}" dt="2025-06-18T21:16:33.490" v="452" actId="1076"/>
          <ac:spMkLst>
            <pc:docMk/>
            <pc:sldMk cId="3692013252" sldId="271"/>
            <ac:spMk id="41" creationId="{BEA0C119-18E9-52D1-77A2-5BBEBAF73715}"/>
          </ac:spMkLst>
        </pc:spChg>
        <pc:spChg chg="add mod">
          <ac:chgData name="Helena Ciechowska" userId="S::hciechowska@igf.edu.pl::7c8696db-bcfd-47b5-b1c0-c1209239ad75" providerId="AD" clId="Web-{43D18964-E686-27F6-6139-9A7D6AC949FE}" dt="2025-06-18T21:16:33.505" v="453" actId="1076"/>
          <ac:spMkLst>
            <pc:docMk/>
            <pc:sldMk cId="3692013252" sldId="271"/>
            <ac:spMk id="42" creationId="{C2D5AD0A-36D8-B689-15C5-27C83951CC84}"/>
          </ac:spMkLst>
        </pc:spChg>
        <pc:spChg chg="add mod">
          <ac:chgData name="Helena Ciechowska" userId="S::hciechowska@igf.edu.pl::7c8696db-bcfd-47b5-b1c0-c1209239ad75" providerId="AD" clId="Web-{43D18964-E686-27F6-6139-9A7D6AC949FE}" dt="2025-06-18T21:16:33.521" v="454" actId="1076"/>
          <ac:spMkLst>
            <pc:docMk/>
            <pc:sldMk cId="3692013252" sldId="271"/>
            <ac:spMk id="43" creationId="{3B99756A-EA57-1908-CC12-1F5DE1EB7204}"/>
          </ac:spMkLst>
        </pc:spChg>
        <pc:spChg chg="mod">
          <ac:chgData name="Helena Ciechowska" userId="S::hciechowska@igf.edu.pl::7c8696db-bcfd-47b5-b1c0-c1209239ad75" providerId="AD" clId="Web-{43D18964-E686-27F6-6139-9A7D6AC949FE}" dt="2025-06-18T21:16:33.537" v="455" actId="1076"/>
          <ac:spMkLst>
            <pc:docMk/>
            <pc:sldMk cId="3692013252" sldId="271"/>
            <ac:spMk id="44" creationId="{53E20B79-B48F-9CE1-5FA6-C208977C1555}"/>
          </ac:spMkLst>
        </pc:spChg>
        <pc:spChg chg="add mod">
          <ac:chgData name="Helena Ciechowska" userId="S::hciechowska@igf.edu.pl::7c8696db-bcfd-47b5-b1c0-c1209239ad75" providerId="AD" clId="Web-{43D18964-E686-27F6-6139-9A7D6AC949FE}" dt="2025-06-18T21:16:33.552" v="456" actId="1076"/>
          <ac:spMkLst>
            <pc:docMk/>
            <pc:sldMk cId="3692013252" sldId="271"/>
            <ac:spMk id="45" creationId="{0D920DAE-6E11-F9A1-81F6-845EA05B61D5}"/>
          </ac:spMkLst>
        </pc:spChg>
        <pc:picChg chg="add del mod ord">
          <ac:chgData name="Helena Ciechowska" userId="S::hciechowska@igf.edu.pl::7c8696db-bcfd-47b5-b1c0-c1209239ad75" providerId="AD" clId="Web-{43D18964-E686-27F6-6139-9A7D6AC949FE}" dt="2025-06-18T21:01:52.925" v="318"/>
          <ac:picMkLst>
            <pc:docMk/>
            <pc:sldMk cId="3692013252" sldId="271"/>
            <ac:picMk id="2" creationId="{DF6A2E1D-0981-B1A4-4C0D-5E6484C05146}"/>
          </ac:picMkLst>
        </pc:picChg>
        <pc:picChg chg="del mod">
          <ac:chgData name="Helena Ciechowska" userId="S::hciechowska@igf.edu.pl::7c8696db-bcfd-47b5-b1c0-c1209239ad75" providerId="AD" clId="Web-{43D18964-E686-27F6-6139-9A7D6AC949FE}" dt="2025-06-18T20:56:35.802" v="317"/>
          <ac:picMkLst>
            <pc:docMk/>
            <pc:sldMk cId="3692013252" sldId="271"/>
            <ac:picMk id="3" creationId="{766EB99D-383E-9C96-4645-125BB9758CE9}"/>
          </ac:picMkLst>
        </pc:picChg>
        <pc:picChg chg="del mod">
          <ac:chgData name="Helena Ciechowska" userId="S::hciechowska@igf.edu.pl::7c8696db-bcfd-47b5-b1c0-c1209239ad75" providerId="AD" clId="Web-{43D18964-E686-27F6-6139-9A7D6AC949FE}" dt="2025-06-18T20:56:35.786" v="311"/>
          <ac:picMkLst>
            <pc:docMk/>
            <pc:sldMk cId="3692013252" sldId="271"/>
            <ac:picMk id="9" creationId="{025F122F-140D-0F15-7F22-0F78C6D9AF94}"/>
          </ac:picMkLst>
        </pc:picChg>
        <pc:picChg chg="del mod">
          <ac:chgData name="Helena Ciechowska" userId="S::hciechowska@igf.edu.pl::7c8696db-bcfd-47b5-b1c0-c1209239ad75" providerId="AD" clId="Web-{43D18964-E686-27F6-6139-9A7D6AC949FE}" dt="2025-06-18T20:56:35.786" v="310"/>
          <ac:picMkLst>
            <pc:docMk/>
            <pc:sldMk cId="3692013252" sldId="271"/>
            <ac:picMk id="10" creationId="{FF09F6C8-2006-379B-1255-901145F6717C}"/>
          </ac:picMkLst>
        </pc:picChg>
        <pc:picChg chg="del mod">
          <ac:chgData name="Helena Ciechowska" userId="S::hciechowska@igf.edu.pl::7c8696db-bcfd-47b5-b1c0-c1209239ad75" providerId="AD" clId="Web-{43D18964-E686-27F6-6139-9A7D6AC949FE}" dt="2025-06-18T20:56:35.786" v="309"/>
          <ac:picMkLst>
            <pc:docMk/>
            <pc:sldMk cId="3692013252" sldId="271"/>
            <ac:picMk id="11" creationId="{60004E90-3C1A-3833-1895-866A2805F4F0}"/>
          </ac:picMkLst>
        </pc:picChg>
        <pc:picChg chg="del mod">
          <ac:chgData name="Helena Ciechowska" userId="S::hciechowska@igf.edu.pl::7c8696db-bcfd-47b5-b1c0-c1209239ad75" providerId="AD" clId="Web-{43D18964-E686-27F6-6139-9A7D6AC949FE}" dt="2025-06-18T20:56:35.786" v="308"/>
          <ac:picMkLst>
            <pc:docMk/>
            <pc:sldMk cId="3692013252" sldId="271"/>
            <ac:picMk id="12" creationId="{EAF29539-4E44-D6BE-C290-66A093689BDD}"/>
          </ac:picMkLst>
        </pc:picChg>
        <pc:picChg chg="del mod">
          <ac:chgData name="Helena Ciechowska" userId="S::hciechowska@igf.edu.pl::7c8696db-bcfd-47b5-b1c0-c1209239ad75" providerId="AD" clId="Web-{43D18964-E686-27F6-6139-9A7D6AC949FE}" dt="2025-06-18T20:56:35.786" v="307"/>
          <ac:picMkLst>
            <pc:docMk/>
            <pc:sldMk cId="3692013252" sldId="271"/>
            <ac:picMk id="18" creationId="{BB035F43-9EC5-F95C-EC84-D7009E86A4D9}"/>
          </ac:picMkLst>
        </pc:picChg>
        <pc:picChg chg="mod ord">
          <ac:chgData name="Helena Ciechowska" userId="S::hciechowska@igf.edu.pl::7c8696db-bcfd-47b5-b1c0-c1209239ad75" providerId="AD" clId="Web-{43D18964-E686-27F6-6139-9A7D6AC949FE}" dt="2025-06-18T21:15:38.238" v="437" actId="14100"/>
          <ac:picMkLst>
            <pc:docMk/>
            <pc:sldMk cId="3692013252" sldId="271"/>
            <ac:picMk id="28" creationId="{766EB99D-383E-9C96-4645-125BB9758CE9}"/>
          </ac:picMkLst>
        </pc:picChg>
        <pc:picChg chg="mod">
          <ac:chgData name="Helena Ciechowska" userId="S::hciechowska@igf.edu.pl::7c8696db-bcfd-47b5-b1c0-c1209239ad75" providerId="AD" clId="Web-{43D18964-E686-27F6-6139-9A7D6AC949FE}" dt="2025-06-18T21:16:33.427" v="447" actId="1076"/>
          <ac:picMkLst>
            <pc:docMk/>
            <pc:sldMk cId="3692013252" sldId="271"/>
            <ac:picMk id="36" creationId="{025F122F-140D-0F15-7F22-0F78C6D9AF94}"/>
          </ac:picMkLst>
        </pc:picChg>
        <pc:picChg chg="mod">
          <ac:chgData name="Helena Ciechowska" userId="S::hciechowska@igf.edu.pl::7c8696db-bcfd-47b5-b1c0-c1209239ad75" providerId="AD" clId="Web-{43D18964-E686-27F6-6139-9A7D6AC949FE}" dt="2025-06-18T21:16:33.443" v="448" actId="1076"/>
          <ac:picMkLst>
            <pc:docMk/>
            <pc:sldMk cId="3692013252" sldId="271"/>
            <ac:picMk id="37" creationId="{FF09F6C8-2006-379B-1255-901145F6717C}"/>
          </ac:picMkLst>
        </pc:picChg>
        <pc:picChg chg="mod">
          <ac:chgData name="Helena Ciechowska" userId="S::hciechowska@igf.edu.pl::7c8696db-bcfd-47b5-b1c0-c1209239ad75" providerId="AD" clId="Web-{43D18964-E686-27F6-6139-9A7D6AC949FE}" dt="2025-06-18T21:16:33.458" v="449" actId="1076"/>
          <ac:picMkLst>
            <pc:docMk/>
            <pc:sldMk cId="3692013252" sldId="271"/>
            <ac:picMk id="38" creationId="{60004E90-3C1A-3833-1895-866A2805F4F0}"/>
          </ac:picMkLst>
        </pc:picChg>
        <pc:picChg chg="mod">
          <ac:chgData name="Helena Ciechowska" userId="S::hciechowska@igf.edu.pl::7c8696db-bcfd-47b5-b1c0-c1209239ad75" providerId="AD" clId="Web-{43D18964-E686-27F6-6139-9A7D6AC949FE}" dt="2025-06-18T21:16:33.474" v="450" actId="1076"/>
          <ac:picMkLst>
            <pc:docMk/>
            <pc:sldMk cId="3692013252" sldId="271"/>
            <ac:picMk id="39" creationId="{EAF29539-4E44-D6BE-C290-66A093689BDD}"/>
          </ac:picMkLst>
        </pc:picChg>
        <pc:picChg chg="mod">
          <ac:chgData name="Helena Ciechowska" userId="S::hciechowska@igf.edu.pl::7c8696db-bcfd-47b5-b1c0-c1209239ad75" providerId="AD" clId="Web-{43D18964-E686-27F6-6139-9A7D6AC949FE}" dt="2025-06-18T21:16:33.490" v="451" actId="1076"/>
          <ac:picMkLst>
            <pc:docMk/>
            <pc:sldMk cId="3692013252" sldId="271"/>
            <ac:picMk id="40" creationId="{BB035F43-9EC5-F95C-EC84-D7009E86A4D9}"/>
          </ac:picMkLst>
        </pc:picChg>
        <pc:picChg chg="add mod ord">
          <ac:chgData name="Helena Ciechowska" userId="S::hciechowska@igf.edu.pl::7c8696db-bcfd-47b5-b1c0-c1209239ad75" providerId="AD" clId="Web-{43D18964-E686-27F6-6139-9A7D6AC949FE}" dt="2025-06-18T21:17:00.241" v="462" actId="14100"/>
          <ac:picMkLst>
            <pc:docMk/>
            <pc:sldMk cId="3692013252" sldId="271"/>
            <ac:picMk id="46" creationId="{2EE13859-4196-792D-6A61-CD7CAE63B710}"/>
          </ac:picMkLst>
        </pc:picChg>
      </pc:sldChg>
      <pc:sldChg chg="addSp delSp modSp add ord replId">
        <pc:chgData name="Helena Ciechowska" userId="S::hciechowska@igf.edu.pl::7c8696db-bcfd-47b5-b1c0-c1209239ad75" providerId="AD" clId="Web-{43D18964-E686-27F6-6139-9A7D6AC949FE}" dt="2025-06-18T20:54:39.766" v="234" actId="14100"/>
        <pc:sldMkLst>
          <pc:docMk/>
          <pc:sldMk cId="2388913217" sldId="272"/>
        </pc:sldMkLst>
        <pc:spChg chg="add del">
          <ac:chgData name="Helena Ciechowska" userId="S::hciechowska@igf.edu.pl::7c8696db-bcfd-47b5-b1c0-c1209239ad75" providerId="AD" clId="Web-{43D18964-E686-27F6-6139-9A7D6AC949FE}" dt="2025-06-18T20:53:56.655" v="183"/>
          <ac:spMkLst>
            <pc:docMk/>
            <pc:sldMk cId="2388913217" sldId="272"/>
            <ac:spMk id="4" creationId="{93938D4F-A7D1-EEE5-8322-02F11FEED38D}"/>
          </ac:spMkLst>
        </pc:spChg>
        <pc:spChg chg="add del">
          <ac:chgData name="Helena Ciechowska" userId="S::hciechowska@igf.edu.pl::7c8696db-bcfd-47b5-b1c0-c1209239ad75" providerId="AD" clId="Web-{43D18964-E686-27F6-6139-9A7D6AC949FE}" dt="2025-06-18T20:53:56.655" v="183"/>
          <ac:spMkLst>
            <pc:docMk/>
            <pc:sldMk cId="2388913217" sldId="272"/>
            <ac:spMk id="5" creationId="{DCA7BE7F-6F9F-3943-F96E-F8F4699053BC}"/>
          </ac:spMkLst>
        </pc:spChg>
        <pc:spChg chg="add del">
          <ac:chgData name="Helena Ciechowska" userId="S::hciechowska@igf.edu.pl::7c8696db-bcfd-47b5-b1c0-c1209239ad75" providerId="AD" clId="Web-{43D18964-E686-27F6-6139-9A7D6AC949FE}" dt="2025-06-18T20:53:56.655" v="183"/>
          <ac:spMkLst>
            <pc:docMk/>
            <pc:sldMk cId="2388913217" sldId="272"/>
            <ac:spMk id="8" creationId="{09481F0B-980D-BCAC-92B5-C46743034F2F}"/>
          </ac:spMkLst>
        </pc:spChg>
        <pc:spChg chg="add del">
          <ac:chgData name="Helena Ciechowska" userId="S::hciechowska@igf.edu.pl::7c8696db-bcfd-47b5-b1c0-c1209239ad75" providerId="AD" clId="Web-{43D18964-E686-27F6-6139-9A7D6AC949FE}" dt="2025-06-18T20:53:56.655" v="183"/>
          <ac:spMkLst>
            <pc:docMk/>
            <pc:sldMk cId="2388913217" sldId="272"/>
            <ac:spMk id="9" creationId="{C2C92041-FD33-ED8A-438F-660A0EEBDBD8}"/>
          </ac:spMkLst>
        </pc:spChg>
        <pc:spChg chg="add del">
          <ac:chgData name="Helena Ciechowska" userId="S::hciechowska@igf.edu.pl::7c8696db-bcfd-47b5-b1c0-c1209239ad75" providerId="AD" clId="Web-{43D18964-E686-27F6-6139-9A7D6AC949FE}" dt="2025-06-18T20:53:56.655" v="183"/>
          <ac:spMkLst>
            <pc:docMk/>
            <pc:sldMk cId="2388913217" sldId="272"/>
            <ac:spMk id="10" creationId="{D6C0F2FD-2334-5D4F-F458-7866CCEC2DF0}"/>
          </ac:spMkLst>
        </pc:spChg>
        <pc:spChg chg="add del">
          <ac:chgData name="Helena Ciechowska" userId="S::hciechowska@igf.edu.pl::7c8696db-bcfd-47b5-b1c0-c1209239ad75" providerId="AD" clId="Web-{43D18964-E686-27F6-6139-9A7D6AC949FE}" dt="2025-06-18T20:53:56.655" v="183"/>
          <ac:spMkLst>
            <pc:docMk/>
            <pc:sldMk cId="2388913217" sldId="272"/>
            <ac:spMk id="11" creationId="{A323AAC5-325F-EFCB-9495-3EDDA2E6C221}"/>
          </ac:spMkLst>
        </pc:spChg>
        <pc:spChg chg="add del">
          <ac:chgData name="Helena Ciechowska" userId="S::hciechowska@igf.edu.pl::7c8696db-bcfd-47b5-b1c0-c1209239ad75" providerId="AD" clId="Web-{43D18964-E686-27F6-6139-9A7D6AC949FE}" dt="2025-06-18T20:53:56.655" v="183"/>
          <ac:spMkLst>
            <pc:docMk/>
            <pc:sldMk cId="2388913217" sldId="272"/>
            <ac:spMk id="12" creationId="{CFA4298D-F660-7C6D-D12B-FD4B81711598}"/>
          </ac:spMkLst>
        </pc:spChg>
        <pc:spChg chg="mod">
          <ac:chgData name="Helena Ciechowska" userId="S::hciechowska@igf.edu.pl::7c8696db-bcfd-47b5-b1c0-c1209239ad75" providerId="AD" clId="Web-{43D18964-E686-27F6-6139-9A7D6AC949FE}" dt="2025-06-18T20:54:39.766" v="234" actId="14100"/>
          <ac:spMkLst>
            <pc:docMk/>
            <pc:sldMk cId="2388913217" sldId="272"/>
            <ac:spMk id="13" creationId="{F30D6D70-5574-9F4A-AC9C-2B3FE5C8C5CF}"/>
          </ac:spMkLst>
        </pc:spChg>
        <pc:spChg chg="mod">
          <ac:chgData name="Helena Ciechowska" userId="S::hciechowska@igf.edu.pl::7c8696db-bcfd-47b5-b1c0-c1209239ad75" providerId="AD" clId="Web-{43D18964-E686-27F6-6139-9A7D6AC949FE}" dt="2025-06-18T20:54:39.766" v="233" actId="14100"/>
          <ac:spMkLst>
            <pc:docMk/>
            <pc:sldMk cId="2388913217" sldId="272"/>
            <ac:spMk id="14" creationId="{1B8BBE78-9B5A-8C44-5A23-29EC5D0DEDBC}"/>
          </ac:spMkLst>
        </pc:spChg>
        <pc:spChg chg="mod">
          <ac:chgData name="Helena Ciechowska" userId="S::hciechowska@igf.edu.pl::7c8696db-bcfd-47b5-b1c0-c1209239ad75" providerId="AD" clId="Web-{43D18964-E686-27F6-6139-9A7D6AC949FE}" dt="2025-06-18T20:54:39.766" v="232" actId="14100"/>
          <ac:spMkLst>
            <pc:docMk/>
            <pc:sldMk cId="2388913217" sldId="272"/>
            <ac:spMk id="15" creationId="{293666EA-220C-95CC-8D9A-4AC634AE11FA}"/>
          </ac:spMkLst>
        </pc:spChg>
        <pc:spChg chg="mod">
          <ac:chgData name="Helena Ciechowska" userId="S::hciechowska@igf.edu.pl::7c8696db-bcfd-47b5-b1c0-c1209239ad75" providerId="AD" clId="Web-{43D18964-E686-27F6-6139-9A7D6AC949FE}" dt="2025-06-18T20:54:39.766" v="231" actId="14100"/>
          <ac:spMkLst>
            <pc:docMk/>
            <pc:sldMk cId="2388913217" sldId="272"/>
            <ac:spMk id="16" creationId="{1E6BEADF-DA89-5F04-8ABF-B2A4BB65613A}"/>
          </ac:spMkLst>
        </pc:spChg>
        <pc:spChg chg="mod">
          <ac:chgData name="Helena Ciechowska" userId="S::hciechowska@igf.edu.pl::7c8696db-bcfd-47b5-b1c0-c1209239ad75" providerId="AD" clId="Web-{43D18964-E686-27F6-6139-9A7D6AC949FE}" dt="2025-06-18T20:54:39.766" v="230" actId="14100"/>
          <ac:spMkLst>
            <pc:docMk/>
            <pc:sldMk cId="2388913217" sldId="272"/>
            <ac:spMk id="17" creationId="{BE5D116C-006A-6DA7-EB7D-824C36E6232D}"/>
          </ac:spMkLst>
        </pc:spChg>
        <pc:spChg chg="add del">
          <ac:chgData name="Helena Ciechowska" userId="S::hciechowska@igf.edu.pl::7c8696db-bcfd-47b5-b1c0-c1209239ad75" providerId="AD" clId="Web-{43D18964-E686-27F6-6139-9A7D6AC949FE}" dt="2025-06-18T20:53:56.655" v="183"/>
          <ac:spMkLst>
            <pc:docMk/>
            <pc:sldMk cId="2388913217" sldId="272"/>
            <ac:spMk id="18" creationId="{D9E5A0D5-5F9D-8989-B8DE-9DDFC4F908FC}"/>
          </ac:spMkLst>
        </pc:spChg>
        <pc:spChg chg="add del">
          <ac:chgData name="Helena Ciechowska" userId="S::hciechowska@igf.edu.pl::7c8696db-bcfd-47b5-b1c0-c1209239ad75" providerId="AD" clId="Web-{43D18964-E686-27F6-6139-9A7D6AC949FE}" dt="2025-06-18T20:53:56.655" v="183"/>
          <ac:spMkLst>
            <pc:docMk/>
            <pc:sldMk cId="2388913217" sldId="272"/>
            <ac:spMk id="19" creationId="{06C3920E-3CF9-08AF-6F95-C861F147137B}"/>
          </ac:spMkLst>
        </pc:spChg>
        <pc:spChg chg="add mod">
          <ac:chgData name="Helena Ciechowska" userId="S::hciechowska@igf.edu.pl::7c8696db-bcfd-47b5-b1c0-c1209239ad75" providerId="AD" clId="Web-{43D18964-E686-27F6-6139-9A7D6AC949FE}" dt="2025-06-18T20:54:39.766" v="227" actId="14100"/>
          <ac:spMkLst>
            <pc:docMk/>
            <pc:sldMk cId="2388913217" sldId="272"/>
            <ac:spMk id="22" creationId="{C0F43A8B-AB20-4B8E-D828-664100AD0B70}"/>
          </ac:spMkLst>
        </pc:spChg>
        <pc:spChg chg="add mod">
          <ac:chgData name="Helena Ciechowska" userId="S::hciechowska@igf.edu.pl::7c8696db-bcfd-47b5-b1c0-c1209239ad75" providerId="AD" clId="Web-{43D18964-E686-27F6-6139-9A7D6AC949FE}" dt="2025-06-18T20:54:39.766" v="226" actId="14100"/>
          <ac:spMkLst>
            <pc:docMk/>
            <pc:sldMk cId="2388913217" sldId="272"/>
            <ac:spMk id="23" creationId="{5B072E7D-1E2F-8945-0665-821A5AF420A6}"/>
          </ac:spMkLst>
        </pc:spChg>
        <pc:spChg chg="add mod">
          <ac:chgData name="Helena Ciechowska" userId="S::hciechowska@igf.edu.pl::7c8696db-bcfd-47b5-b1c0-c1209239ad75" providerId="AD" clId="Web-{43D18964-E686-27F6-6139-9A7D6AC949FE}" dt="2025-06-18T20:54:39.766" v="223" actId="14100"/>
          <ac:spMkLst>
            <pc:docMk/>
            <pc:sldMk cId="2388913217" sldId="272"/>
            <ac:spMk id="26" creationId="{AFA0E454-4FC2-9654-2274-4FF14B555220}"/>
          </ac:spMkLst>
        </pc:spChg>
        <pc:spChg chg="add mod">
          <ac:chgData name="Helena Ciechowska" userId="S::hciechowska@igf.edu.pl::7c8696db-bcfd-47b5-b1c0-c1209239ad75" providerId="AD" clId="Web-{43D18964-E686-27F6-6139-9A7D6AC949FE}" dt="2025-06-18T20:54:39.766" v="222" actId="14100"/>
          <ac:spMkLst>
            <pc:docMk/>
            <pc:sldMk cId="2388913217" sldId="272"/>
            <ac:spMk id="27" creationId="{6EDC35A3-CDF4-0DDB-D609-F9F51A6CE76E}"/>
          </ac:spMkLst>
        </pc:spChg>
        <pc:spChg chg="add mod">
          <ac:chgData name="Helena Ciechowska" userId="S::hciechowska@igf.edu.pl::7c8696db-bcfd-47b5-b1c0-c1209239ad75" providerId="AD" clId="Web-{43D18964-E686-27F6-6139-9A7D6AC949FE}" dt="2025-06-18T20:54:39.766" v="221" actId="14100"/>
          <ac:spMkLst>
            <pc:docMk/>
            <pc:sldMk cId="2388913217" sldId="272"/>
            <ac:spMk id="28" creationId="{8F22563E-7604-65EA-108A-D1EF28A01DAE}"/>
          </ac:spMkLst>
        </pc:spChg>
        <pc:spChg chg="add mod">
          <ac:chgData name="Helena Ciechowska" userId="S::hciechowska@igf.edu.pl::7c8696db-bcfd-47b5-b1c0-c1209239ad75" providerId="AD" clId="Web-{43D18964-E686-27F6-6139-9A7D6AC949FE}" dt="2025-06-18T20:54:39.766" v="220" actId="14100"/>
          <ac:spMkLst>
            <pc:docMk/>
            <pc:sldMk cId="2388913217" sldId="272"/>
            <ac:spMk id="29" creationId="{7D46E851-D682-8525-4F9C-841EBEE38DC8}"/>
          </ac:spMkLst>
        </pc:spChg>
        <pc:spChg chg="add mod">
          <ac:chgData name="Helena Ciechowska" userId="S::hciechowska@igf.edu.pl::7c8696db-bcfd-47b5-b1c0-c1209239ad75" providerId="AD" clId="Web-{43D18964-E686-27F6-6139-9A7D6AC949FE}" dt="2025-06-18T20:54:39.766" v="219" actId="14100"/>
          <ac:spMkLst>
            <pc:docMk/>
            <pc:sldMk cId="2388913217" sldId="272"/>
            <ac:spMk id="30" creationId="{284F6014-ADB7-063E-47F3-5E8437E1AA46}"/>
          </ac:spMkLst>
        </pc:spChg>
        <pc:spChg chg="add mod">
          <ac:chgData name="Helena Ciechowska" userId="S::hciechowska@igf.edu.pl::7c8696db-bcfd-47b5-b1c0-c1209239ad75" providerId="AD" clId="Web-{43D18964-E686-27F6-6139-9A7D6AC949FE}" dt="2025-06-18T20:54:39.766" v="218" actId="14100"/>
          <ac:spMkLst>
            <pc:docMk/>
            <pc:sldMk cId="2388913217" sldId="272"/>
            <ac:spMk id="31" creationId="{9B3B187F-8F9F-614A-57B4-B39EB382D4F5}"/>
          </ac:spMkLst>
        </pc:spChg>
        <pc:spChg chg="add mod">
          <ac:chgData name="Helena Ciechowska" userId="S::hciechowska@igf.edu.pl::7c8696db-bcfd-47b5-b1c0-c1209239ad75" providerId="AD" clId="Web-{43D18964-E686-27F6-6139-9A7D6AC949FE}" dt="2025-06-18T20:54:39.750" v="217" actId="14100"/>
          <ac:spMkLst>
            <pc:docMk/>
            <pc:sldMk cId="2388913217" sldId="272"/>
            <ac:spMk id="32" creationId="{F77E874F-91E3-B4D4-60BF-17A3FBE4A5E9}"/>
          </ac:spMkLst>
        </pc:spChg>
        <pc:picChg chg="add del">
          <ac:chgData name="Helena Ciechowska" userId="S::hciechowska@igf.edu.pl::7c8696db-bcfd-47b5-b1c0-c1209239ad75" providerId="AD" clId="Web-{43D18964-E686-27F6-6139-9A7D6AC949FE}" dt="2025-06-18T20:53:56.655" v="183"/>
          <ac:picMkLst>
            <pc:docMk/>
            <pc:sldMk cId="2388913217" sldId="272"/>
            <ac:picMk id="3" creationId="{FFC72819-564C-9D71-34BF-C78EAA5E598D}"/>
          </ac:picMkLst>
        </pc:picChg>
        <pc:picChg chg="add mod">
          <ac:chgData name="Helena Ciechowska" userId="S::hciechowska@igf.edu.pl::7c8696db-bcfd-47b5-b1c0-c1209239ad75" providerId="AD" clId="Web-{43D18964-E686-27F6-6139-9A7D6AC949FE}" dt="2025-06-18T20:54:39.766" v="229" actId="14100"/>
          <ac:picMkLst>
            <pc:docMk/>
            <pc:sldMk cId="2388913217" sldId="272"/>
            <ac:picMk id="20" creationId="{E178C0DF-AEFD-AC28-0CE8-8DB7CA5A4675}"/>
          </ac:picMkLst>
        </pc:picChg>
        <pc:picChg chg="mod">
          <ac:chgData name="Helena Ciechowska" userId="S::hciechowska@igf.edu.pl::7c8696db-bcfd-47b5-b1c0-c1209239ad75" providerId="AD" clId="Web-{43D18964-E686-27F6-6139-9A7D6AC949FE}" dt="2025-06-18T20:54:39.766" v="228" actId="14100"/>
          <ac:picMkLst>
            <pc:docMk/>
            <pc:sldMk cId="2388913217" sldId="272"/>
            <ac:picMk id="21" creationId="{F832BD9E-DF09-E5A1-8409-289000A1CB32}"/>
          </ac:picMkLst>
        </pc:picChg>
        <pc:cxnChg chg="mod">
          <ac:chgData name="Helena Ciechowska" userId="S::hciechowska@igf.edu.pl::7c8696db-bcfd-47b5-b1c0-c1209239ad75" providerId="AD" clId="Web-{43D18964-E686-27F6-6139-9A7D6AC949FE}" dt="2025-06-18T20:54:39.766" v="225" actId="14100"/>
          <ac:cxnSpMkLst>
            <pc:docMk/>
            <pc:sldMk cId="2388913217" sldId="272"/>
            <ac:cxnSpMk id="24" creationId="{2A83BC4E-A3BC-4B71-13FF-C6A8179781D9}"/>
          </ac:cxnSpMkLst>
        </pc:cxnChg>
        <pc:cxnChg chg="mod">
          <ac:chgData name="Helena Ciechowska" userId="S::hciechowska@igf.edu.pl::7c8696db-bcfd-47b5-b1c0-c1209239ad75" providerId="AD" clId="Web-{43D18964-E686-27F6-6139-9A7D6AC949FE}" dt="2025-06-18T20:54:39.766" v="224" actId="14100"/>
          <ac:cxnSpMkLst>
            <pc:docMk/>
            <pc:sldMk cId="2388913217" sldId="272"/>
            <ac:cxnSpMk id="25" creationId="{10707962-095C-A002-A358-5FBE54E9DC72}"/>
          </ac:cxnSpMkLst>
        </pc:cxnChg>
      </pc:sldChg>
      <pc:sldChg chg="add del replId">
        <pc:chgData name="Helena Ciechowska" userId="S::hciechowska@igf.edu.pl::7c8696db-bcfd-47b5-b1c0-c1209239ad75" providerId="AD" clId="Web-{43D18964-E686-27F6-6139-9A7D6AC949FE}" dt="2025-06-18T21:08:12.174" v="354"/>
        <pc:sldMkLst>
          <pc:docMk/>
          <pc:sldMk cId="1942369690" sldId="273"/>
        </pc:sldMkLst>
      </pc:sldChg>
      <pc:sldChg chg="add del replId">
        <pc:chgData name="Helena Ciechowska" userId="S::hciechowska@igf.edu.pl::7c8696db-bcfd-47b5-b1c0-c1209239ad75" providerId="AD" clId="Web-{43D18964-E686-27F6-6139-9A7D6AC949FE}" dt="2025-06-20T09:30:39.910" v="568"/>
        <pc:sldMkLst>
          <pc:docMk/>
          <pc:sldMk cId="3253285643" sldId="273"/>
        </pc:sldMkLst>
      </pc:sldChg>
      <pc:sldChg chg="addSp delSp modSp new ord">
        <pc:chgData name="Helena Ciechowska" userId="S::hciechowska@igf.edu.pl::7c8696db-bcfd-47b5-b1c0-c1209239ad75" providerId="AD" clId="Web-{43D18964-E686-27F6-6139-9A7D6AC949FE}" dt="2025-06-19T07:57:06.352" v="566"/>
        <pc:sldMkLst>
          <pc:docMk/>
          <pc:sldMk cId="1972252519" sldId="274"/>
        </pc:sldMkLst>
        <pc:spChg chg="mod">
          <ac:chgData name="Helena Ciechowska" userId="S::hciechowska@igf.edu.pl::7c8696db-bcfd-47b5-b1c0-c1209239ad75" providerId="AD" clId="Web-{43D18964-E686-27F6-6139-9A7D6AC949FE}" dt="2025-06-19T07:54:01.573" v="525" actId="20577"/>
          <ac:spMkLst>
            <pc:docMk/>
            <pc:sldMk cId="1972252519" sldId="274"/>
            <ac:spMk id="2" creationId="{424CC41E-5A81-E158-6415-7EC7F4B43252}"/>
          </ac:spMkLst>
        </pc:spChg>
        <pc:spChg chg="del">
          <ac:chgData name="Helena Ciechowska" userId="S::hciechowska@igf.edu.pl::7c8696db-bcfd-47b5-b1c0-c1209239ad75" providerId="AD" clId="Web-{43D18964-E686-27F6-6139-9A7D6AC949FE}" dt="2025-06-19T07:42:40.960" v="487"/>
          <ac:spMkLst>
            <pc:docMk/>
            <pc:sldMk cId="1972252519" sldId="274"/>
            <ac:spMk id="3" creationId="{92E48C5B-0780-8297-F3D8-68244BEA8D31}"/>
          </ac:spMkLst>
        </pc:spChg>
        <pc:spChg chg="add del mod">
          <ac:chgData name="Helena Ciechowska" userId="S::hciechowska@igf.edu.pl::7c8696db-bcfd-47b5-b1c0-c1209239ad75" providerId="AD" clId="Web-{43D18964-E686-27F6-6139-9A7D6AC949FE}" dt="2025-06-19T07:43:41.667" v="501"/>
          <ac:spMkLst>
            <pc:docMk/>
            <pc:sldMk cId="1972252519" sldId="274"/>
            <ac:spMk id="5" creationId="{23F85F5D-98C4-A508-591B-EB9B64F68B1E}"/>
          </ac:spMkLst>
        </pc:spChg>
        <pc:spChg chg="add del mod">
          <ac:chgData name="Helena Ciechowska" userId="S::hciechowska@igf.edu.pl::7c8696db-bcfd-47b5-b1c0-c1209239ad75" providerId="AD" clId="Web-{43D18964-E686-27F6-6139-9A7D6AC949FE}" dt="2025-06-19T07:43:36.214" v="498"/>
          <ac:spMkLst>
            <pc:docMk/>
            <pc:sldMk cId="1972252519" sldId="274"/>
            <ac:spMk id="7" creationId="{12568FFC-7B27-6E0A-F86C-3B701890D0A3}"/>
          </ac:spMkLst>
        </pc:spChg>
        <pc:spChg chg="add del mod ord">
          <ac:chgData name="Helena Ciechowska" userId="S::hciechowska@igf.edu.pl::7c8696db-bcfd-47b5-b1c0-c1209239ad75" providerId="AD" clId="Web-{43D18964-E686-27F6-6139-9A7D6AC949FE}" dt="2025-06-19T07:56:40.772" v="563" actId="1076"/>
          <ac:spMkLst>
            <pc:docMk/>
            <pc:sldMk cId="1972252519" sldId="274"/>
            <ac:spMk id="9" creationId="{CBE017D8-C947-8E25-5759-0FABE61710BD}"/>
          </ac:spMkLst>
        </pc:spChg>
        <pc:spChg chg="add del mod">
          <ac:chgData name="Helena Ciechowska" userId="S::hciechowska@igf.edu.pl::7c8696db-bcfd-47b5-b1c0-c1209239ad75" providerId="AD" clId="Web-{43D18964-E686-27F6-6139-9A7D6AC949FE}" dt="2025-06-19T07:55:55.425" v="554"/>
          <ac:spMkLst>
            <pc:docMk/>
            <pc:sldMk cId="1972252519" sldId="274"/>
            <ac:spMk id="10" creationId="{56A29D88-D6ED-F0C7-EF9B-847EB337F60D}"/>
          </ac:spMkLst>
        </pc:spChg>
        <pc:spChg chg="add mod">
          <ac:chgData name="Helena Ciechowska" userId="S::hciechowska@igf.edu.pl::7c8696db-bcfd-47b5-b1c0-c1209239ad75" providerId="AD" clId="Web-{43D18964-E686-27F6-6139-9A7D6AC949FE}" dt="2025-06-19T07:56:40.835" v="565" actId="1076"/>
          <ac:spMkLst>
            <pc:docMk/>
            <pc:sldMk cId="1972252519" sldId="274"/>
            <ac:spMk id="11" creationId="{B646DE5F-E486-4786-017F-B4A994F88F84}"/>
          </ac:spMkLst>
        </pc:spChg>
        <pc:picChg chg="add mod ord">
          <ac:chgData name="Helena Ciechowska" userId="S::hciechowska@igf.edu.pl::7c8696db-bcfd-47b5-b1c0-c1209239ad75" providerId="AD" clId="Web-{43D18964-E686-27F6-6139-9A7D6AC949FE}" dt="2025-06-19T07:56:40.803" v="564" actId="1076"/>
          <ac:picMkLst>
            <pc:docMk/>
            <pc:sldMk cId="1972252519" sldId="274"/>
            <ac:picMk id="4" creationId="{3A62C72B-4E78-94FC-F303-7256FC1587EF}"/>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6-19T07:40:17.057"/>
    </inkml:context>
    <inkml:brush xml:id="br0">
      <inkml:brushProperty name="width" value="0.1" units="cm"/>
      <inkml:brushProperty name="height" value="0.1" units="cm"/>
      <inkml:brushProperty name="color" value="#E71224"/>
    </inkml:brush>
  </inkml:definitions>
  <inkml:trace contextRef="#ctx0" brushRef="#br0">21299 16198 16383 0 0,'9'-29'0'0'0,"13"-50"0"0"0,16-64 0 0 0,16-63 0 0 0,23-77 0 0 0,6-27 0 0 0,4 6 0 0 0,1 18 0 0 0,0 24 0 0 0,3 20 0 0 0,5 13 0 0 0,10 4 0 0 0,19-11 0 0 0,36-22 0 0 0,22-9 0 0 0,18 3 0 0 0,26 5 0 0 0,36 0 0 0 0,5 20 0 0 0,4 27 0 0 0,7 18 0 0 0,-6 27 0 0 0,-27 28 0 0 0,-17 24 0 0 0,-10 22 0 0 0,-20 17 0 0 0,-15 18 0 0 0,-15 13 0 0 0,-18 10 0 0 0,-21 6 0 0 0,-9 3 0 0 0,-6 2 0 0 0,-4 0 0 0 0,-7 0 0 0 0,-3-2 0 0 0,6 0 0 0 0,2-1 0 0 0,2 5 0 0 0,-13 5 0 0 0,-19 7 0 0 0,-18 4 0 0 0,-15 3 0 0 0,-10 2 0 0 0,-12 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6-19T07:40:17.058"/>
    </inkml:context>
    <inkml:brush xml:id="br0">
      <inkml:brushProperty name="width" value="0.1" units="cm"/>
      <inkml:brushProperty name="height" value="0.1" units="cm"/>
      <inkml:brushProperty name="color" value="#E71224"/>
    </inkml:brush>
  </inkml:definitions>
  <inkml:trace contextRef="#ctx0" brushRef="#br0">25665 9816 16383 0 0,'4'5'0'0'0,"16"10"0"0"0,28 13 0 0 0,29 10 0 0 0,25 9 0 0 0,23 10 0 0 0,23 9 0 0 0,10 3 0 0 0,-4-1 0 0 0,-13-7 0 0 0,-22-10 0 0 0,-26-13 0 0 0,-20-8 0 0 0,-17-10 0 0 0,-14-3 0 0 0,-9-5 0 0 0,-6 0 0 0 0,-3-1 0 0 0,-9 2 0 0 0,-13 2 0 0 0,-7 5 0 0 0,-6-2 0 0 0,-2 1 0 0 0,-4-2 0 0 0,2-1 0 0 0,-2 3 0 0 0,-2 2 0 0 0,2 3 0 0 0,-1 1 0 0 0,-2 2 0 0 0,2 1 0 0 0,0-1 0 0 0,-2 1 0 0 0,-11 5 0 0 0,-6 1 0 0 0,-5 9 0 0 0,-5 7 0 0 0,-9 8 0 0 0,-4 9 0 0 0,-6 2 0 0 0,-1-1 0 0 0,2-8 0 0 0,7-4 0 0 0,4-3 0 0 0,2 0 0 0 0,4-10 0 0 0,7-8 0 0 0,6-4 0 0 0,3-4 0 0 0,3-1 0 0 0,6 0 0 0 0,3-5 0 0 0,4-2 0 0 0,5 2 0 0 0,0-4 0 0 0,2 1 0 0 0,-3-4 0 0 0,1 2 0 0 0,-2 2 0 0 0,1 2 0 0 0,2-1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D6CA5-C78B-92A5-B36A-3BC95EDF4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58F25-5DFD-C2D5-E0B4-5D91BC9F2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1E758-5CAB-7F8F-68A7-E4D116017B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Content slide – 2 boxes with titles</a:t>
            </a:r>
          </a:p>
          <a:p>
            <a:endParaRPr lang="it-IT" dirty="0"/>
          </a:p>
        </p:txBody>
      </p:sp>
      <p:sp>
        <p:nvSpPr>
          <p:cNvPr id="4" name="Slide Number Placeholder 3">
            <a:extLst>
              <a:ext uri="{FF2B5EF4-FFF2-40B4-BE49-F238E27FC236}">
                <a16:creationId xmlns:a16="http://schemas.microsoft.com/office/drawing/2014/main" id="{24E9D162-0B17-DFE3-1D87-204F09D1B1CF}"/>
              </a:ext>
            </a:extLst>
          </p:cNvPr>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171874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 for large pictures, tables, maps, plots…</a:t>
            </a:r>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84984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246952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20/06/2025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838200" y="1786241"/>
            <a:ext cx="4953000" cy="3034996"/>
          </a:xfrm>
        </p:spPr>
        <p:txBody>
          <a:bodyPr/>
          <a:lstStyle/>
          <a:p>
            <a:r>
              <a:rPr lang="en-GB" dirty="0" err="1">
                <a:latin typeface="Calibri Light"/>
                <a:ea typeface="Calibri Light"/>
                <a:cs typeface="Calibri Light"/>
              </a:rPr>
              <a:t>Castanhao</a:t>
            </a:r>
            <a:r>
              <a:rPr lang="en-GB" dirty="0">
                <a:latin typeface="Calibri Light"/>
                <a:ea typeface="Calibri Light"/>
                <a:cs typeface="Calibri Light"/>
              </a:rPr>
              <a:t> EPISODE: case study of Reservoir-Triggered Seismicity</a:t>
            </a:r>
            <a:endParaRPr lang="en-GB" dirty="0">
              <a:ea typeface="Calibri Light"/>
            </a:endParaRP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vert="horz" lIns="91440" tIns="45720" rIns="91440" bIns="45720" rtlCol="0" anchor="t">
            <a:normAutofit lnSpcReduction="10000"/>
          </a:bodyPr>
          <a:lstStyle/>
          <a:p>
            <a:pPr marL="0" indent="0">
              <a:buNone/>
            </a:pPr>
            <a:r>
              <a:rPr lang="en-GB" dirty="0">
                <a:latin typeface="Calibri"/>
                <a:ea typeface="Calibri"/>
                <a:cs typeface="Calibri"/>
              </a:rPr>
              <a:t>Helena </a:t>
            </a:r>
            <a:r>
              <a:rPr lang="en-GB" dirty="0" err="1">
                <a:solidFill>
                  <a:srgbClr val="000000"/>
                </a:solidFill>
                <a:latin typeface="Calibri"/>
                <a:ea typeface="Calibri"/>
                <a:cs typeface="Calibri"/>
              </a:rPr>
              <a:t>Ciechowska</a:t>
            </a:r>
            <a:r>
              <a:rPr lang="en-GB" dirty="0">
                <a:solidFill>
                  <a:srgbClr val="000000"/>
                </a:solidFill>
                <a:latin typeface="Calibri"/>
                <a:ea typeface="Calibri"/>
                <a:cs typeface="Calibri"/>
              </a:rPr>
              <a:t> </a:t>
            </a:r>
            <a:r>
              <a:rPr lang="en-GB" dirty="0">
                <a:solidFill>
                  <a:srgbClr val="FEDC7F"/>
                </a:solidFill>
                <a:latin typeface="Calibri"/>
                <a:ea typeface="Calibri"/>
                <a:cs typeface="Calibri"/>
              </a:rPr>
              <a:t>|</a:t>
            </a:r>
            <a:r>
              <a:rPr lang="en-GB" dirty="0">
                <a:latin typeface="Calibri"/>
                <a:ea typeface="Calibri"/>
                <a:cs typeface="Calibri"/>
              </a:rPr>
              <a:t> hciechowska@igf.edu.pl</a:t>
            </a:r>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3"/>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latin typeface="Calibri"/>
                <a:ea typeface="Calibri"/>
                <a:cs typeface="Calibri"/>
              </a:rPr>
              <a:t>About me</a:t>
            </a:r>
            <a:endParaRPr lang="it-IT" dirty="0"/>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200" y="1548534"/>
            <a:ext cx="10515600" cy="4351338"/>
          </a:xfrm>
        </p:spPr>
        <p:txBody>
          <a:bodyPr vert="horz" lIns="91440" tIns="45720" rIns="91440" bIns="45720" rtlCol="0" anchor="t">
            <a:noAutofit/>
          </a:bodyPr>
          <a:lstStyle/>
          <a:p>
            <a:r>
              <a:rPr lang="it-IT" dirty="0">
                <a:latin typeface="Calibri"/>
                <a:ea typeface="Calibri"/>
                <a:cs typeface="Calibri"/>
              </a:rPr>
              <a:t>Background in </a:t>
            </a:r>
            <a:r>
              <a:rPr lang="it-IT" dirty="0" err="1">
                <a:latin typeface="Calibri"/>
                <a:ea typeface="Calibri"/>
                <a:cs typeface="Calibri"/>
              </a:rPr>
              <a:t>Physics</a:t>
            </a:r>
            <a:endParaRPr lang="it-IT" dirty="0">
              <a:latin typeface="Calibri"/>
              <a:ea typeface="Calibri"/>
              <a:cs typeface="Calibri"/>
            </a:endParaRPr>
          </a:p>
          <a:p>
            <a:pPr>
              <a:lnSpc>
                <a:spcPct val="113999"/>
              </a:lnSpc>
            </a:pPr>
            <a:r>
              <a:rPr lang="it-IT" dirty="0" err="1">
                <a:latin typeface="Calibri"/>
                <a:ea typeface="Calibri"/>
                <a:cs typeface="Calibri"/>
              </a:rPr>
              <a:t>GeoPlanet</a:t>
            </a:r>
            <a:r>
              <a:rPr lang="it-IT" dirty="0">
                <a:latin typeface="Calibri"/>
                <a:ea typeface="Calibri"/>
                <a:cs typeface="Calibri"/>
              </a:rPr>
              <a:t> </a:t>
            </a:r>
            <a:r>
              <a:rPr lang="it-IT" dirty="0" err="1">
                <a:latin typeface="Calibri"/>
                <a:ea typeface="Calibri"/>
                <a:cs typeface="Calibri"/>
              </a:rPr>
              <a:t>Doctoral</a:t>
            </a:r>
            <a:r>
              <a:rPr lang="it-IT" dirty="0">
                <a:latin typeface="Calibri"/>
                <a:ea typeface="Calibri"/>
                <a:cs typeface="Calibri"/>
              </a:rPr>
              <a:t> School </a:t>
            </a:r>
          </a:p>
          <a:p>
            <a:pPr>
              <a:lnSpc>
                <a:spcPct val="113999"/>
              </a:lnSpc>
            </a:pPr>
            <a:r>
              <a:rPr lang="it-IT" dirty="0">
                <a:latin typeface="Calibri"/>
                <a:ea typeface="Calibri"/>
                <a:cs typeface="Calibri"/>
              </a:rPr>
              <a:t>Department of </a:t>
            </a:r>
            <a:r>
              <a:rPr lang="it-IT" dirty="0" err="1">
                <a:latin typeface="Calibri"/>
                <a:ea typeface="Calibri"/>
                <a:cs typeface="Calibri"/>
              </a:rPr>
              <a:t>Seismology</a:t>
            </a:r>
            <a:r>
              <a:rPr lang="it-IT" dirty="0">
                <a:latin typeface="Calibri"/>
                <a:ea typeface="Calibri"/>
                <a:cs typeface="Calibri"/>
              </a:rPr>
              <a:t>, IG PAS</a:t>
            </a:r>
          </a:p>
          <a:p>
            <a:pPr>
              <a:lnSpc>
                <a:spcPct val="113999"/>
              </a:lnSpc>
            </a:pPr>
            <a:r>
              <a:rPr lang="it-IT" dirty="0">
                <a:latin typeface="Calibri"/>
                <a:ea typeface="Calibri"/>
                <a:cs typeface="Calibri"/>
              </a:rPr>
              <a:t>TCS AH</a:t>
            </a:r>
            <a:endParaRPr lang="it-IT" dirty="0">
              <a:ea typeface="Calibri"/>
            </a:endParaRPr>
          </a:p>
          <a:p>
            <a:pPr>
              <a:lnSpc>
                <a:spcPct val="113999"/>
              </a:lnSpc>
            </a:pPr>
            <a:endParaRPr lang="it-IT" dirty="0">
              <a:ea typeface="Calibri"/>
            </a:endParaRPr>
          </a:p>
          <a:p>
            <a:pPr marL="0" indent="0">
              <a:lnSpc>
                <a:spcPct val="113999"/>
              </a:lnSpc>
              <a:buNone/>
            </a:pPr>
            <a:r>
              <a:rPr lang="it-IT" dirty="0" err="1">
                <a:latin typeface="Calibri"/>
                <a:ea typeface="Calibri"/>
                <a:cs typeface="Calibri"/>
              </a:rPr>
              <a:t>Research</a:t>
            </a:r>
            <a:r>
              <a:rPr lang="it-IT" dirty="0">
                <a:latin typeface="Calibri"/>
                <a:ea typeface="Calibri"/>
                <a:cs typeface="Calibri"/>
              </a:rPr>
              <a:t> </a:t>
            </a:r>
            <a:r>
              <a:rPr lang="it-IT" dirty="0" err="1">
                <a:latin typeface="Calibri"/>
                <a:ea typeface="Calibri"/>
                <a:cs typeface="Calibri"/>
              </a:rPr>
              <a:t>interests</a:t>
            </a:r>
            <a:r>
              <a:rPr lang="it-IT" dirty="0">
                <a:latin typeface="Calibri"/>
                <a:ea typeface="Calibri"/>
                <a:cs typeface="Calibri"/>
              </a:rPr>
              <a:t>:</a:t>
            </a:r>
          </a:p>
          <a:p>
            <a:pPr>
              <a:lnSpc>
                <a:spcPct val="113999"/>
              </a:lnSpc>
            </a:pPr>
            <a:r>
              <a:rPr lang="it-IT" dirty="0" err="1">
                <a:latin typeface="Calibri"/>
                <a:ea typeface="Calibri"/>
                <a:cs typeface="Calibri"/>
              </a:rPr>
              <a:t>Anthropogenic</a:t>
            </a:r>
            <a:r>
              <a:rPr lang="it-IT" dirty="0">
                <a:latin typeface="Calibri"/>
                <a:ea typeface="Calibri"/>
                <a:cs typeface="Calibri"/>
              </a:rPr>
              <a:t> </a:t>
            </a:r>
            <a:r>
              <a:rPr lang="it-IT" dirty="0" err="1">
                <a:latin typeface="Calibri"/>
                <a:ea typeface="Calibri"/>
                <a:cs typeface="Calibri"/>
              </a:rPr>
              <a:t>seismicity</a:t>
            </a:r>
            <a:r>
              <a:rPr lang="it-IT" dirty="0">
                <a:latin typeface="Calibri"/>
                <a:ea typeface="Calibri"/>
                <a:cs typeface="Calibri"/>
              </a:rPr>
              <a:t>,</a:t>
            </a:r>
          </a:p>
          <a:p>
            <a:pPr>
              <a:lnSpc>
                <a:spcPct val="113999"/>
              </a:lnSpc>
            </a:pPr>
            <a:r>
              <a:rPr lang="it-IT" dirty="0" err="1">
                <a:latin typeface="Calibri"/>
                <a:ea typeface="Calibri"/>
                <a:cs typeface="Calibri"/>
              </a:rPr>
              <a:t>Earthquake</a:t>
            </a:r>
            <a:r>
              <a:rPr lang="it-IT" dirty="0">
                <a:latin typeface="Calibri"/>
                <a:ea typeface="Calibri"/>
                <a:cs typeface="Calibri"/>
              </a:rPr>
              <a:t> </a:t>
            </a:r>
            <a:r>
              <a:rPr lang="it-IT" dirty="0" err="1">
                <a:latin typeface="Calibri"/>
                <a:ea typeface="Calibri"/>
                <a:cs typeface="Calibri"/>
              </a:rPr>
              <a:t>swarms</a:t>
            </a:r>
            <a:r>
              <a:rPr lang="it-IT" dirty="0">
                <a:latin typeface="Calibri"/>
                <a:ea typeface="Calibri"/>
                <a:cs typeface="Calibri"/>
              </a:rPr>
              <a:t>.    </a:t>
            </a:r>
            <a:r>
              <a:rPr lang="it-IT" dirty="0" err="1">
                <a:latin typeface="Calibri"/>
                <a:ea typeface="Calibri"/>
                <a:cs typeface="Calibri"/>
              </a:rPr>
              <a:t>that's</a:t>
            </a:r>
            <a:r>
              <a:rPr lang="it-IT" dirty="0">
                <a:latin typeface="Calibri"/>
                <a:ea typeface="Calibri"/>
                <a:cs typeface="Calibri"/>
              </a:rPr>
              <a:t> me by the way</a:t>
            </a:r>
            <a:endParaRPr lang="it-IT">
              <a:ea typeface="Calibri" panose="020F0502020204030204" pitchFamily="34" charset="0"/>
            </a:endParaRPr>
          </a:p>
        </p:txBody>
      </p:sp>
      <p:pic>
        <p:nvPicPr>
          <p:cNvPr id="3" name="Picture 2" descr="A person in a yellow dress&#10;&#10;AI-generated content may be incorrect.">
            <a:extLst>
              <a:ext uri="{FF2B5EF4-FFF2-40B4-BE49-F238E27FC236}">
                <a16:creationId xmlns:a16="http://schemas.microsoft.com/office/drawing/2014/main" id="{342A17D7-C095-EA15-AFC9-5FED52658D7D}"/>
              </a:ext>
            </a:extLst>
          </p:cNvPr>
          <p:cNvPicPr>
            <a:picLocks noChangeAspect="1"/>
          </p:cNvPicPr>
          <p:nvPr/>
        </p:nvPicPr>
        <p:blipFill>
          <a:blip r:embed="rId3"/>
          <a:stretch>
            <a:fillRect/>
          </a:stretch>
        </p:blipFill>
        <p:spPr>
          <a:xfrm>
            <a:off x="7841478" y="1828573"/>
            <a:ext cx="3019425" cy="3400425"/>
          </a:xfrm>
          <a:prstGeom prst="rect">
            <a:avLst/>
          </a:prstGeom>
        </p:spPr>
      </p:pic>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41AB48A6-C0AB-EDB9-0A5B-DCDD182047AE}"/>
                  </a:ext>
                </a:extLst>
              </p14:cNvPr>
              <p14:cNvContentPartPr/>
              <p14:nvPr/>
            </p14:nvContentPartPr>
            <p14:xfrm>
              <a:off x="6194961" y="3313280"/>
              <a:ext cx="2102872" cy="2080096"/>
            </p14:xfrm>
          </p:contentPart>
        </mc:Choice>
        <mc:Fallback xmlns="">
          <p:pic>
            <p:nvPicPr>
              <p:cNvPr id="13" name="Ink 12">
                <a:extLst>
                  <a:ext uri="{FF2B5EF4-FFF2-40B4-BE49-F238E27FC236}">
                    <a16:creationId xmlns:a16="http://schemas.microsoft.com/office/drawing/2014/main" id="{41AB48A6-C0AB-EDB9-0A5B-DCDD182047AE}"/>
                  </a:ext>
                </a:extLst>
              </p:cNvPr>
              <p:cNvPicPr/>
              <p:nvPr/>
            </p:nvPicPr>
            <p:blipFill>
              <a:blip r:embed="rId5"/>
              <a:stretch>
                <a:fillRect/>
              </a:stretch>
            </p:blipFill>
            <p:spPr>
              <a:xfrm>
                <a:off x="6177323" y="3295283"/>
                <a:ext cx="2138508" cy="211573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15049B88-F4AE-3F8B-327F-5977A06365F0}"/>
                  </a:ext>
                </a:extLst>
              </p14:cNvPr>
              <p14:cNvContentPartPr/>
              <p14:nvPr/>
            </p14:nvContentPartPr>
            <p14:xfrm>
              <a:off x="7827818" y="3087584"/>
              <a:ext cx="526051" cy="711634"/>
            </p14:xfrm>
          </p:contentPart>
        </mc:Choice>
        <mc:Fallback xmlns="">
          <p:pic>
            <p:nvPicPr>
              <p:cNvPr id="15" name="Ink 14">
                <a:extLst>
                  <a:ext uri="{FF2B5EF4-FFF2-40B4-BE49-F238E27FC236}">
                    <a16:creationId xmlns:a16="http://schemas.microsoft.com/office/drawing/2014/main" id="{15049B88-F4AE-3F8B-327F-5977A06365F0}"/>
                  </a:ext>
                </a:extLst>
              </p:cNvPr>
              <p:cNvPicPr/>
              <p:nvPr/>
            </p:nvPicPr>
            <p:blipFill>
              <a:blip r:embed="rId7"/>
              <a:stretch>
                <a:fillRect/>
              </a:stretch>
            </p:blipFill>
            <p:spPr>
              <a:xfrm>
                <a:off x="7810187" y="3069595"/>
                <a:ext cx="561673" cy="747252"/>
              </a:xfrm>
              <a:prstGeom prst="rect">
                <a:avLst/>
              </a:prstGeom>
            </p:spPr>
          </p:pic>
        </mc:Fallback>
      </mc:AlternateContent>
    </p:spTree>
    <p:extLst>
      <p:ext uri="{BB962C8B-B14F-4D97-AF65-F5344CB8AC3E}">
        <p14:creationId xmlns:p14="http://schemas.microsoft.com/office/powerpoint/2010/main" val="240770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CBE017D8-C947-8E25-5759-0FABE61710BD}"/>
              </a:ext>
            </a:extLst>
          </p:cNvPr>
          <p:cNvSpPr txBox="1">
            <a:spLocks/>
          </p:cNvSpPr>
          <p:nvPr/>
        </p:nvSpPr>
        <p:spPr>
          <a:xfrm>
            <a:off x="254330" y="1508950"/>
            <a:ext cx="10515600"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114000"/>
              </a:lnSpc>
              <a:spcBef>
                <a:spcPts val="1000"/>
              </a:spcBef>
              <a:buClr>
                <a:schemeClr val="accent1"/>
              </a:buClr>
              <a:buSzPct val="100000"/>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SzPct val="100000"/>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3999"/>
              </a:lnSpc>
            </a:pPr>
            <a:r>
              <a:rPr lang="it-IT" dirty="0" err="1">
                <a:solidFill>
                  <a:srgbClr val="000000"/>
                </a:solidFill>
                <a:latin typeface="Calibri"/>
                <a:ea typeface="Calibri"/>
                <a:cs typeface="Calibri"/>
              </a:rPr>
              <a:t>Anthropogenic</a:t>
            </a:r>
            <a:r>
              <a:rPr lang="it-IT" dirty="0">
                <a:solidFill>
                  <a:srgbClr val="000000"/>
                </a:solidFill>
                <a:latin typeface="Calibri"/>
                <a:ea typeface="Calibri"/>
                <a:cs typeface="Calibri"/>
              </a:rPr>
              <a:t> </a:t>
            </a:r>
            <a:r>
              <a:rPr lang="it-IT" dirty="0" err="1">
                <a:solidFill>
                  <a:srgbClr val="000000"/>
                </a:solidFill>
                <a:latin typeface="Calibri"/>
                <a:ea typeface="Calibri"/>
                <a:cs typeface="Calibri"/>
              </a:rPr>
              <a:t>origin</a:t>
            </a:r>
            <a:r>
              <a:rPr lang="it-IT" dirty="0">
                <a:solidFill>
                  <a:srgbClr val="000000"/>
                </a:solidFill>
                <a:latin typeface="Calibri"/>
                <a:ea typeface="Calibri"/>
                <a:cs typeface="Calibri"/>
              </a:rPr>
              <a:t>,</a:t>
            </a:r>
            <a:endParaRPr lang="it-IT" dirty="0">
              <a:solidFill>
                <a:srgbClr val="000000"/>
              </a:solidFill>
              <a:ea typeface="Calibri"/>
            </a:endParaRPr>
          </a:p>
          <a:p>
            <a:pPr>
              <a:lnSpc>
                <a:spcPct val="113999"/>
              </a:lnSpc>
            </a:pPr>
            <a:r>
              <a:rPr lang="it-IT" dirty="0" err="1">
                <a:latin typeface="Calibri"/>
                <a:ea typeface="Calibri"/>
                <a:cs typeface="Calibri"/>
              </a:rPr>
              <a:t>May</a:t>
            </a:r>
            <a:r>
              <a:rPr lang="it-IT" dirty="0">
                <a:latin typeface="Calibri"/>
                <a:ea typeface="Calibri"/>
                <a:cs typeface="Calibri"/>
              </a:rPr>
              <a:t> be </a:t>
            </a:r>
            <a:r>
              <a:rPr lang="it-IT" dirty="0" err="1">
                <a:latin typeface="Calibri"/>
                <a:ea typeface="Calibri"/>
                <a:cs typeface="Calibri"/>
              </a:rPr>
              <a:t>caused</a:t>
            </a:r>
            <a:r>
              <a:rPr lang="it-IT" dirty="0">
                <a:latin typeface="Calibri"/>
                <a:ea typeface="Calibri"/>
                <a:cs typeface="Calibri"/>
              </a:rPr>
              <a:t> by reservoir </a:t>
            </a:r>
            <a:r>
              <a:rPr lang="it-IT" dirty="0" err="1">
                <a:latin typeface="Calibri"/>
                <a:ea typeface="Calibri"/>
                <a:cs typeface="Calibri"/>
              </a:rPr>
              <a:t>impoundment</a:t>
            </a:r>
            <a:r>
              <a:rPr lang="it-IT" dirty="0">
                <a:latin typeface="Calibri"/>
                <a:ea typeface="Calibri"/>
                <a:cs typeface="Calibri"/>
              </a:rPr>
              <a:t> </a:t>
            </a:r>
            <a:br>
              <a:rPr lang="it-IT" dirty="0">
                <a:latin typeface="Calibri"/>
                <a:ea typeface="Calibri"/>
                <a:cs typeface="Calibri"/>
              </a:rPr>
            </a:br>
            <a:r>
              <a:rPr lang="it-IT" dirty="0">
                <a:latin typeface="Calibri"/>
                <a:ea typeface="Calibri"/>
                <a:cs typeface="Calibri"/>
              </a:rPr>
              <a:t>and </a:t>
            </a:r>
            <a:r>
              <a:rPr lang="it-IT" dirty="0" err="1">
                <a:latin typeface="Calibri"/>
                <a:ea typeface="Calibri"/>
                <a:cs typeface="Calibri"/>
              </a:rPr>
              <a:t>change</a:t>
            </a:r>
            <a:r>
              <a:rPr lang="it-IT" dirty="0">
                <a:latin typeface="Calibri"/>
                <a:ea typeface="Calibri"/>
                <a:cs typeface="Calibri"/>
              </a:rPr>
              <a:t> in </a:t>
            </a:r>
            <a:r>
              <a:rPr lang="it-IT" dirty="0" err="1">
                <a:latin typeface="Calibri"/>
                <a:ea typeface="Calibri"/>
                <a:cs typeface="Calibri"/>
              </a:rPr>
              <a:t>pore</a:t>
            </a:r>
            <a:r>
              <a:rPr lang="it-IT" dirty="0">
                <a:latin typeface="Calibri"/>
                <a:ea typeface="Calibri"/>
                <a:cs typeface="Calibri"/>
              </a:rPr>
              <a:t> pressure in </a:t>
            </a:r>
            <a:r>
              <a:rPr lang="it-IT" dirty="0" err="1">
                <a:latin typeface="Calibri"/>
                <a:ea typeface="Calibri"/>
                <a:cs typeface="Calibri"/>
              </a:rPr>
              <a:t>underlying</a:t>
            </a:r>
            <a:r>
              <a:rPr lang="it-IT" dirty="0">
                <a:latin typeface="Calibri"/>
                <a:ea typeface="Calibri"/>
                <a:cs typeface="Calibri"/>
              </a:rPr>
              <a:t> </a:t>
            </a:r>
            <a:br>
              <a:rPr lang="it-IT" dirty="0">
                <a:latin typeface="Calibri"/>
                <a:ea typeface="Calibri"/>
                <a:cs typeface="Calibri"/>
              </a:rPr>
            </a:br>
            <a:r>
              <a:rPr lang="it-IT" dirty="0" err="1">
                <a:latin typeface="Calibri"/>
                <a:ea typeface="Calibri"/>
                <a:cs typeface="Calibri"/>
              </a:rPr>
              <a:t>layers</a:t>
            </a:r>
            <a:r>
              <a:rPr lang="it-IT" dirty="0">
                <a:latin typeface="Calibri"/>
                <a:ea typeface="Calibri"/>
                <a:cs typeface="Calibri"/>
              </a:rPr>
              <a:t>, </a:t>
            </a:r>
          </a:p>
          <a:p>
            <a:pPr>
              <a:lnSpc>
                <a:spcPct val="113999"/>
              </a:lnSpc>
            </a:pPr>
            <a:r>
              <a:rPr lang="it-IT" dirty="0" err="1">
                <a:solidFill>
                  <a:srgbClr val="000000"/>
                </a:solidFill>
                <a:latin typeface="Calibri"/>
                <a:ea typeface="Calibri"/>
                <a:cs typeface="Calibri"/>
              </a:rPr>
              <a:t>May</a:t>
            </a:r>
            <a:r>
              <a:rPr lang="it-IT" dirty="0">
                <a:solidFill>
                  <a:srgbClr val="000000"/>
                </a:solidFill>
                <a:latin typeface="Calibri"/>
                <a:ea typeface="Calibri"/>
                <a:cs typeface="Calibri"/>
              </a:rPr>
              <a:t> cause dam </a:t>
            </a:r>
            <a:r>
              <a:rPr lang="it-IT" dirty="0" err="1">
                <a:solidFill>
                  <a:srgbClr val="000000"/>
                </a:solidFill>
                <a:latin typeface="Calibri"/>
                <a:ea typeface="Calibri"/>
                <a:cs typeface="Calibri"/>
              </a:rPr>
              <a:t>damage</a:t>
            </a:r>
            <a:r>
              <a:rPr lang="it-IT" dirty="0">
                <a:solidFill>
                  <a:srgbClr val="000000"/>
                </a:solidFill>
                <a:latin typeface="Calibri"/>
                <a:ea typeface="Calibri"/>
                <a:cs typeface="Calibri"/>
              </a:rPr>
              <a:t> and, in turn, </a:t>
            </a:r>
            <a:br>
              <a:rPr lang="it-IT" dirty="0">
                <a:solidFill>
                  <a:srgbClr val="000000"/>
                </a:solidFill>
                <a:latin typeface="Calibri"/>
                <a:ea typeface="Calibri"/>
                <a:cs typeface="Calibri"/>
              </a:rPr>
            </a:br>
            <a:r>
              <a:rPr lang="it-IT" dirty="0" err="1">
                <a:solidFill>
                  <a:srgbClr val="000000"/>
                </a:solidFill>
                <a:latin typeface="Calibri"/>
                <a:ea typeface="Calibri"/>
                <a:cs typeface="Calibri"/>
              </a:rPr>
              <a:t>fatalities</a:t>
            </a:r>
            <a:r>
              <a:rPr lang="it-IT" dirty="0">
                <a:solidFill>
                  <a:srgbClr val="000000"/>
                </a:solidFill>
                <a:latin typeface="Calibri"/>
                <a:ea typeface="Calibri"/>
                <a:cs typeface="Calibri"/>
              </a:rPr>
              <a:t>,</a:t>
            </a:r>
            <a:endParaRPr lang="it-IT" dirty="0"/>
          </a:p>
          <a:p>
            <a:pPr>
              <a:lnSpc>
                <a:spcPct val="113999"/>
              </a:lnSpc>
            </a:pPr>
            <a:r>
              <a:rPr lang="it-IT" dirty="0" err="1">
                <a:solidFill>
                  <a:srgbClr val="000000"/>
                </a:solidFill>
                <a:latin typeface="Calibri"/>
                <a:ea typeface="Calibri"/>
                <a:cs typeface="Calibri"/>
              </a:rPr>
              <a:t>Many</a:t>
            </a:r>
            <a:r>
              <a:rPr lang="it-IT" dirty="0">
                <a:solidFill>
                  <a:srgbClr val="000000"/>
                </a:solidFill>
                <a:latin typeface="Calibri"/>
                <a:ea typeface="Calibri"/>
                <a:cs typeface="Calibri"/>
              </a:rPr>
              <a:t> </a:t>
            </a:r>
            <a:r>
              <a:rPr lang="it-IT" dirty="0" err="1">
                <a:solidFill>
                  <a:srgbClr val="000000"/>
                </a:solidFill>
                <a:latin typeface="Calibri"/>
                <a:ea typeface="Calibri"/>
                <a:cs typeface="Calibri"/>
              </a:rPr>
              <a:t>factors</a:t>
            </a:r>
            <a:r>
              <a:rPr lang="it-IT" dirty="0">
                <a:solidFill>
                  <a:srgbClr val="000000"/>
                </a:solidFill>
                <a:latin typeface="Calibri"/>
                <a:ea typeface="Calibri"/>
                <a:cs typeface="Calibri"/>
              </a:rPr>
              <a:t> </a:t>
            </a:r>
            <a:r>
              <a:rPr lang="it-IT" dirty="0" err="1">
                <a:solidFill>
                  <a:srgbClr val="000000"/>
                </a:solidFill>
                <a:latin typeface="Calibri"/>
                <a:ea typeface="Calibri"/>
                <a:cs typeface="Calibri"/>
              </a:rPr>
              <a:t>impacting</a:t>
            </a:r>
            <a:r>
              <a:rPr lang="it-IT" dirty="0">
                <a:solidFill>
                  <a:srgbClr val="000000"/>
                </a:solidFill>
                <a:latin typeface="Calibri"/>
                <a:ea typeface="Calibri"/>
                <a:cs typeface="Calibri"/>
              </a:rPr>
              <a:t> the activity </a:t>
            </a:r>
            <a:br>
              <a:rPr lang="it-IT" dirty="0">
                <a:solidFill>
                  <a:srgbClr val="000000"/>
                </a:solidFill>
                <a:latin typeface="Calibri"/>
                <a:ea typeface="Calibri"/>
                <a:cs typeface="Calibri"/>
              </a:rPr>
            </a:br>
            <a:r>
              <a:rPr lang="it-IT" dirty="0">
                <a:solidFill>
                  <a:srgbClr val="000000"/>
                </a:solidFill>
                <a:latin typeface="Calibri"/>
                <a:ea typeface="Calibri"/>
                <a:cs typeface="Calibri"/>
              </a:rPr>
              <a:t>- </a:t>
            </a:r>
            <a:r>
              <a:rPr lang="it-IT" dirty="0" err="1">
                <a:solidFill>
                  <a:srgbClr val="000000"/>
                </a:solidFill>
                <a:latin typeface="Calibri"/>
                <a:ea typeface="Calibri"/>
                <a:cs typeface="Calibri"/>
              </a:rPr>
              <a:t>mechanisms</a:t>
            </a:r>
            <a:r>
              <a:rPr lang="it-IT" dirty="0">
                <a:solidFill>
                  <a:srgbClr val="000000"/>
                </a:solidFill>
                <a:latin typeface="Calibri"/>
                <a:ea typeface="Calibri"/>
                <a:cs typeface="Calibri"/>
              </a:rPr>
              <a:t> </a:t>
            </a:r>
            <a:r>
              <a:rPr lang="it-IT" dirty="0" err="1">
                <a:solidFill>
                  <a:srgbClr val="000000"/>
                </a:solidFill>
                <a:latin typeface="Calibri"/>
                <a:ea typeface="Calibri"/>
                <a:cs typeface="Calibri"/>
              </a:rPr>
              <a:t>not</a:t>
            </a:r>
            <a:r>
              <a:rPr lang="it-IT" dirty="0">
                <a:solidFill>
                  <a:srgbClr val="000000"/>
                </a:solidFill>
                <a:latin typeface="Calibri"/>
                <a:ea typeface="Calibri"/>
                <a:cs typeface="Calibri"/>
              </a:rPr>
              <a:t> </a:t>
            </a:r>
            <a:r>
              <a:rPr lang="it-IT" dirty="0" err="1">
                <a:solidFill>
                  <a:srgbClr val="000000"/>
                </a:solidFill>
                <a:latin typeface="Calibri"/>
                <a:ea typeface="Calibri"/>
                <a:cs typeface="Calibri"/>
              </a:rPr>
              <a:t>well</a:t>
            </a:r>
            <a:r>
              <a:rPr lang="it-IT" dirty="0">
                <a:solidFill>
                  <a:srgbClr val="000000"/>
                </a:solidFill>
                <a:latin typeface="Calibri"/>
                <a:ea typeface="Calibri"/>
                <a:cs typeface="Calibri"/>
              </a:rPr>
              <a:t> </a:t>
            </a:r>
            <a:r>
              <a:rPr lang="it-IT" dirty="0" err="1">
                <a:solidFill>
                  <a:srgbClr val="000000"/>
                </a:solidFill>
                <a:latin typeface="Calibri"/>
                <a:ea typeface="Calibri"/>
                <a:cs typeface="Calibri"/>
              </a:rPr>
              <a:t>understood</a:t>
            </a:r>
            <a:r>
              <a:rPr lang="it-IT" dirty="0">
                <a:solidFill>
                  <a:srgbClr val="000000"/>
                </a:solidFill>
                <a:latin typeface="Calibri"/>
                <a:ea typeface="Calibri"/>
                <a:cs typeface="Calibri"/>
              </a:rPr>
              <a:t> </a:t>
            </a:r>
            <a:r>
              <a:rPr lang="it-IT" dirty="0" err="1">
                <a:solidFill>
                  <a:srgbClr val="000000"/>
                </a:solidFill>
                <a:latin typeface="Calibri"/>
                <a:ea typeface="Calibri"/>
                <a:cs typeface="Calibri"/>
              </a:rPr>
              <a:t>yet</a:t>
            </a:r>
            <a:r>
              <a:rPr lang="it-IT" dirty="0">
                <a:solidFill>
                  <a:srgbClr val="000000"/>
                </a:solidFill>
                <a:latin typeface="Calibri"/>
                <a:ea typeface="Calibri"/>
                <a:cs typeface="Calibri"/>
              </a:rPr>
              <a:t>.</a:t>
            </a:r>
            <a:endParaRPr lang="it-IT">
              <a:ea typeface="Calibri" panose="020F0502020204030204" pitchFamily="34" charset="0"/>
            </a:endParaRPr>
          </a:p>
        </p:txBody>
      </p:sp>
      <p:sp>
        <p:nvSpPr>
          <p:cNvPr id="2" name="Title 1">
            <a:extLst>
              <a:ext uri="{FF2B5EF4-FFF2-40B4-BE49-F238E27FC236}">
                <a16:creationId xmlns:a16="http://schemas.microsoft.com/office/drawing/2014/main" id="{424CC41E-5A81-E158-6415-7EC7F4B43252}"/>
              </a:ext>
            </a:extLst>
          </p:cNvPr>
          <p:cNvSpPr>
            <a:spLocks noGrp="1"/>
          </p:cNvSpPr>
          <p:nvPr>
            <p:ph type="title"/>
          </p:nvPr>
        </p:nvSpPr>
        <p:spPr/>
        <p:txBody>
          <a:bodyPr/>
          <a:lstStyle/>
          <a:p>
            <a:r>
              <a:rPr lang="en-US" dirty="0">
                <a:latin typeface="Calibri"/>
                <a:ea typeface="Calibri"/>
                <a:cs typeface="Calibri"/>
              </a:rPr>
              <a:t>Reservoir-Triggered Seismicity</a:t>
            </a:r>
            <a:endParaRPr lang="en-US" dirty="0"/>
          </a:p>
        </p:txBody>
      </p:sp>
      <p:pic>
        <p:nvPicPr>
          <p:cNvPr id="4" name="Content Placeholder 3" descr="A couple of children playing on a beach&#10;&#10;AI-generated content may be incorrect.">
            <a:extLst>
              <a:ext uri="{FF2B5EF4-FFF2-40B4-BE49-F238E27FC236}">
                <a16:creationId xmlns:a16="http://schemas.microsoft.com/office/drawing/2014/main" id="{3A62C72B-4E78-94FC-F303-7256FC1587EF}"/>
              </a:ext>
            </a:extLst>
          </p:cNvPr>
          <p:cNvPicPr>
            <a:picLocks noGrp="1" noChangeAspect="1"/>
          </p:cNvPicPr>
          <p:nvPr>
            <p:ph idx="1"/>
          </p:nvPr>
        </p:nvPicPr>
        <p:blipFill>
          <a:blip r:embed="rId2"/>
          <a:stretch>
            <a:fillRect/>
          </a:stretch>
        </p:blipFill>
        <p:spPr>
          <a:xfrm>
            <a:off x="5874575" y="1836171"/>
            <a:ext cx="5905500" cy="3495675"/>
          </a:xfrm>
        </p:spPr>
      </p:pic>
      <p:sp>
        <p:nvSpPr>
          <p:cNvPr id="11" name="TextBox 10">
            <a:extLst>
              <a:ext uri="{FF2B5EF4-FFF2-40B4-BE49-F238E27FC236}">
                <a16:creationId xmlns:a16="http://schemas.microsoft.com/office/drawing/2014/main" id="{B646DE5F-E486-4786-017F-B4A994F88F84}"/>
              </a:ext>
            </a:extLst>
          </p:cNvPr>
          <p:cNvSpPr txBox="1"/>
          <p:nvPr/>
        </p:nvSpPr>
        <p:spPr>
          <a:xfrm>
            <a:off x="6179128" y="5328062"/>
            <a:ext cx="5276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err="1"/>
              <a:t>Koynanagar</a:t>
            </a:r>
            <a:r>
              <a:rPr lang="en-US" dirty="0"/>
              <a:t> earthquake, India, Dec. 11, 1967 Credits: </a:t>
            </a:r>
            <a:r>
              <a:rPr lang="en-US" dirty="0" err="1"/>
              <a:t>pudhari.news</a:t>
            </a:r>
          </a:p>
        </p:txBody>
      </p:sp>
    </p:spTree>
    <p:extLst>
      <p:ext uri="{BB962C8B-B14F-4D97-AF65-F5344CB8AC3E}">
        <p14:creationId xmlns:p14="http://schemas.microsoft.com/office/powerpoint/2010/main" val="197225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98031-DDFA-05EC-649D-21E071457DC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0D6D70-5574-9F4A-AC9C-2B3FE5C8C5CF}"/>
              </a:ext>
            </a:extLst>
          </p:cNvPr>
          <p:cNvSpPr>
            <a:spLocks noGrp="1"/>
          </p:cNvSpPr>
          <p:nvPr>
            <p:ph type="title"/>
          </p:nvPr>
        </p:nvSpPr>
        <p:spPr/>
        <p:txBody>
          <a:bodyPr/>
          <a:lstStyle/>
          <a:p>
            <a:endParaRPr lang="it-IT"/>
          </a:p>
        </p:txBody>
      </p:sp>
      <p:sp>
        <p:nvSpPr>
          <p:cNvPr id="14" name="Text Placeholder 13">
            <a:extLst>
              <a:ext uri="{FF2B5EF4-FFF2-40B4-BE49-F238E27FC236}">
                <a16:creationId xmlns:a16="http://schemas.microsoft.com/office/drawing/2014/main" id="{1B8BBE78-9B5A-8C44-5A23-29EC5D0DEDBC}"/>
              </a:ext>
            </a:extLst>
          </p:cNvPr>
          <p:cNvSpPr>
            <a:spLocks noGrp="1"/>
          </p:cNvSpPr>
          <p:nvPr>
            <p:ph type="body" idx="1"/>
          </p:nvPr>
        </p:nvSpPr>
        <p:spPr/>
        <p:txBody>
          <a:bodyPr/>
          <a:lstStyle/>
          <a:p>
            <a:endParaRPr lang="it-IT"/>
          </a:p>
        </p:txBody>
      </p:sp>
      <p:sp>
        <p:nvSpPr>
          <p:cNvPr id="15" name="Content Placeholder 14">
            <a:extLst>
              <a:ext uri="{FF2B5EF4-FFF2-40B4-BE49-F238E27FC236}">
                <a16:creationId xmlns:a16="http://schemas.microsoft.com/office/drawing/2014/main" id="{293666EA-220C-95CC-8D9A-4AC634AE11FA}"/>
              </a:ext>
            </a:extLst>
          </p:cNvPr>
          <p:cNvSpPr>
            <a:spLocks noGrp="1"/>
          </p:cNvSpPr>
          <p:nvPr>
            <p:ph sz="half" idx="2"/>
          </p:nvPr>
        </p:nvSpPr>
        <p:spPr/>
        <p:txBody>
          <a:bodyPr/>
          <a:lstStyle/>
          <a:p>
            <a:endParaRPr lang="it-IT"/>
          </a:p>
        </p:txBody>
      </p:sp>
      <p:sp>
        <p:nvSpPr>
          <p:cNvPr id="16" name="Text Placeholder 15">
            <a:extLst>
              <a:ext uri="{FF2B5EF4-FFF2-40B4-BE49-F238E27FC236}">
                <a16:creationId xmlns:a16="http://schemas.microsoft.com/office/drawing/2014/main" id="{1E6BEADF-DA89-5F04-8ABF-B2A4BB65613A}"/>
              </a:ext>
            </a:extLst>
          </p:cNvPr>
          <p:cNvSpPr>
            <a:spLocks noGrp="1"/>
          </p:cNvSpPr>
          <p:nvPr>
            <p:ph type="body" sz="quarter" idx="3"/>
          </p:nvPr>
        </p:nvSpPr>
        <p:spPr/>
        <p:txBody>
          <a:bodyPr/>
          <a:lstStyle/>
          <a:p>
            <a:endParaRPr lang="it-IT"/>
          </a:p>
        </p:txBody>
      </p:sp>
      <p:sp>
        <p:nvSpPr>
          <p:cNvPr id="17" name="Content Placeholder 16">
            <a:extLst>
              <a:ext uri="{FF2B5EF4-FFF2-40B4-BE49-F238E27FC236}">
                <a16:creationId xmlns:a16="http://schemas.microsoft.com/office/drawing/2014/main" id="{BE5D116C-006A-6DA7-EB7D-824C36E6232D}"/>
              </a:ext>
            </a:extLst>
          </p:cNvPr>
          <p:cNvSpPr>
            <a:spLocks noGrp="1"/>
          </p:cNvSpPr>
          <p:nvPr>
            <p:ph sz="quarter" idx="4"/>
          </p:nvPr>
        </p:nvSpPr>
        <p:spPr/>
        <p:txBody>
          <a:bodyPr/>
          <a:lstStyle/>
          <a:p>
            <a:endParaRPr lang="it-IT"/>
          </a:p>
        </p:txBody>
      </p:sp>
      <p:pic>
        <p:nvPicPr>
          <p:cNvPr id="20" name="Picture 19" descr="A map of south america with a yellow star&#10;&#10;AI-generated content may be incorrect.">
            <a:extLst>
              <a:ext uri="{FF2B5EF4-FFF2-40B4-BE49-F238E27FC236}">
                <a16:creationId xmlns:a16="http://schemas.microsoft.com/office/drawing/2014/main" id="{E178C0DF-AEFD-AC28-0CE8-8DB7CA5A4675}"/>
              </a:ext>
            </a:extLst>
          </p:cNvPr>
          <p:cNvPicPr>
            <a:picLocks noChangeAspect="1"/>
          </p:cNvPicPr>
          <p:nvPr/>
        </p:nvPicPr>
        <p:blipFill>
          <a:blip r:embed="rId3"/>
          <a:stretch>
            <a:fillRect/>
          </a:stretch>
        </p:blipFill>
        <p:spPr>
          <a:xfrm>
            <a:off x="976830" y="158337"/>
            <a:ext cx="4559959" cy="6204858"/>
          </a:xfrm>
          <a:prstGeom prst="rect">
            <a:avLst/>
          </a:prstGeom>
        </p:spPr>
      </p:pic>
      <p:pic>
        <p:nvPicPr>
          <p:cNvPr id="21" name="Picture 20" descr="A map of a large area with black triangles&#10;&#10;AI-generated content may be incorrect.">
            <a:extLst>
              <a:ext uri="{FF2B5EF4-FFF2-40B4-BE49-F238E27FC236}">
                <a16:creationId xmlns:a16="http://schemas.microsoft.com/office/drawing/2014/main" id="{F832BD9E-DF09-E5A1-8409-289000A1CB32}"/>
              </a:ext>
            </a:extLst>
          </p:cNvPr>
          <p:cNvPicPr>
            <a:picLocks noChangeAspect="1"/>
          </p:cNvPicPr>
          <p:nvPr/>
        </p:nvPicPr>
        <p:blipFill>
          <a:blip r:embed="rId4"/>
          <a:stretch>
            <a:fillRect/>
          </a:stretch>
        </p:blipFill>
        <p:spPr>
          <a:xfrm>
            <a:off x="6248408" y="435296"/>
            <a:ext cx="5504329" cy="4450080"/>
          </a:xfrm>
          <a:prstGeom prst="rect">
            <a:avLst/>
          </a:prstGeom>
          <a:ln w="57150">
            <a:noFill/>
          </a:ln>
        </p:spPr>
      </p:pic>
      <p:sp>
        <p:nvSpPr>
          <p:cNvPr id="22" name="Rectangle 21">
            <a:extLst>
              <a:ext uri="{FF2B5EF4-FFF2-40B4-BE49-F238E27FC236}">
                <a16:creationId xmlns:a16="http://schemas.microsoft.com/office/drawing/2014/main" id="{C0F43A8B-AB20-4B8E-D828-664100AD0B70}"/>
              </a:ext>
            </a:extLst>
          </p:cNvPr>
          <p:cNvSpPr/>
          <p:nvPr/>
        </p:nvSpPr>
        <p:spPr>
          <a:xfrm>
            <a:off x="6176092" y="252416"/>
            <a:ext cx="5618480" cy="4754880"/>
          </a:xfrm>
          <a:prstGeom prst="rect">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defPPr>
              <a:defRPr lang="pl-P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B072E7D-1E2F-8945-0665-821A5AF420A6}"/>
              </a:ext>
            </a:extLst>
          </p:cNvPr>
          <p:cNvSpPr/>
          <p:nvPr/>
        </p:nvSpPr>
        <p:spPr>
          <a:xfrm>
            <a:off x="4890162" y="1354578"/>
            <a:ext cx="531883" cy="489660"/>
          </a:xfrm>
          <a:prstGeom prst="rect">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defPPr>
              <a:defRPr lang="pl-P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cxnSp>
        <p:nvCxnSpPr>
          <p:cNvPr id="24" name="Straight Arrow Connector 23">
            <a:extLst>
              <a:ext uri="{FF2B5EF4-FFF2-40B4-BE49-F238E27FC236}">
                <a16:creationId xmlns:a16="http://schemas.microsoft.com/office/drawing/2014/main" id="{2A83BC4E-A3BC-4B71-13FF-C6A8179781D9}"/>
              </a:ext>
            </a:extLst>
          </p:cNvPr>
          <p:cNvCxnSpPr/>
          <p:nvPr/>
        </p:nvCxnSpPr>
        <p:spPr>
          <a:xfrm flipV="1">
            <a:off x="5404033" y="237253"/>
            <a:ext cx="741953" cy="1135428"/>
          </a:xfrm>
          <a:prstGeom prst="straightConnector1">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0707962-095C-A002-A358-5FBE54E9DC72}"/>
              </a:ext>
            </a:extLst>
          </p:cNvPr>
          <p:cNvCxnSpPr>
            <a:cxnSpLocks/>
          </p:cNvCxnSpPr>
          <p:nvPr/>
        </p:nvCxnSpPr>
        <p:spPr>
          <a:xfrm>
            <a:off x="5410545" y="1848118"/>
            <a:ext cx="735441" cy="3150005"/>
          </a:xfrm>
          <a:prstGeom prst="straightConnector1">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14">
            <a:extLst>
              <a:ext uri="{FF2B5EF4-FFF2-40B4-BE49-F238E27FC236}">
                <a16:creationId xmlns:a16="http://schemas.microsoft.com/office/drawing/2014/main" id="{AFA0E454-4FC2-9654-2274-4FF14B555220}"/>
              </a:ext>
            </a:extLst>
          </p:cNvPr>
          <p:cNvSpPr txBox="1"/>
          <p:nvPr/>
        </p:nvSpPr>
        <p:spPr>
          <a:xfrm rot="16200000">
            <a:off x="7135208" y="642080"/>
            <a:ext cx="573742"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a:t>➣</a:t>
            </a:r>
          </a:p>
        </p:txBody>
      </p:sp>
      <p:sp>
        <p:nvSpPr>
          <p:cNvPr id="27" name="TextBox 4">
            <a:extLst>
              <a:ext uri="{FF2B5EF4-FFF2-40B4-BE49-F238E27FC236}">
                <a16:creationId xmlns:a16="http://schemas.microsoft.com/office/drawing/2014/main" id="{6EDC35A3-CDF4-0DDB-D609-F9F51A6CE76E}"/>
              </a:ext>
            </a:extLst>
          </p:cNvPr>
          <p:cNvSpPr txBox="1"/>
          <p:nvPr/>
        </p:nvSpPr>
        <p:spPr>
          <a:xfrm>
            <a:off x="8859206" y="2659887"/>
            <a:ext cx="105591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CSSF</a:t>
            </a:r>
          </a:p>
        </p:txBody>
      </p:sp>
      <p:sp>
        <p:nvSpPr>
          <p:cNvPr id="28" name="TextBox 5">
            <a:extLst>
              <a:ext uri="{FF2B5EF4-FFF2-40B4-BE49-F238E27FC236}">
                <a16:creationId xmlns:a16="http://schemas.microsoft.com/office/drawing/2014/main" id="{8F22563E-7604-65EA-108A-D1EF28A01DAE}"/>
              </a:ext>
            </a:extLst>
          </p:cNvPr>
          <p:cNvSpPr txBox="1"/>
          <p:nvPr/>
        </p:nvSpPr>
        <p:spPr>
          <a:xfrm>
            <a:off x="9022491" y="3421886"/>
            <a:ext cx="1010557"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CSBF</a:t>
            </a:r>
          </a:p>
        </p:txBody>
      </p:sp>
      <p:sp>
        <p:nvSpPr>
          <p:cNvPr id="29" name="TextBox 6">
            <a:extLst>
              <a:ext uri="{FF2B5EF4-FFF2-40B4-BE49-F238E27FC236}">
                <a16:creationId xmlns:a16="http://schemas.microsoft.com/office/drawing/2014/main" id="{7D46E851-D682-8525-4F9C-841EBEE38DC8}"/>
              </a:ext>
            </a:extLst>
          </p:cNvPr>
          <p:cNvSpPr txBox="1"/>
          <p:nvPr/>
        </p:nvSpPr>
        <p:spPr>
          <a:xfrm>
            <a:off x="9530491" y="1834386"/>
            <a:ext cx="105591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CSGB</a:t>
            </a:r>
          </a:p>
        </p:txBody>
      </p:sp>
      <p:sp>
        <p:nvSpPr>
          <p:cNvPr id="30" name="TextBox 7">
            <a:extLst>
              <a:ext uri="{FF2B5EF4-FFF2-40B4-BE49-F238E27FC236}">
                <a16:creationId xmlns:a16="http://schemas.microsoft.com/office/drawing/2014/main" id="{284F6014-ADB7-063E-47F3-5E8437E1AA46}"/>
              </a:ext>
            </a:extLst>
          </p:cNvPr>
          <p:cNvSpPr txBox="1"/>
          <p:nvPr/>
        </p:nvSpPr>
        <p:spPr>
          <a:xfrm>
            <a:off x="10510205" y="2043029"/>
            <a:ext cx="105591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CSMY</a:t>
            </a:r>
          </a:p>
        </p:txBody>
      </p:sp>
      <p:sp>
        <p:nvSpPr>
          <p:cNvPr id="31" name="TextBox 13">
            <a:extLst>
              <a:ext uri="{FF2B5EF4-FFF2-40B4-BE49-F238E27FC236}">
                <a16:creationId xmlns:a16="http://schemas.microsoft.com/office/drawing/2014/main" id="{9B3B187F-8F9F-614A-57B4-B39EB382D4F5}"/>
              </a:ext>
            </a:extLst>
          </p:cNvPr>
          <p:cNvSpPr txBox="1"/>
          <p:nvPr/>
        </p:nvSpPr>
        <p:spPr>
          <a:xfrm>
            <a:off x="10682563" y="2795958"/>
            <a:ext cx="105591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CSMI</a:t>
            </a:r>
          </a:p>
        </p:txBody>
      </p:sp>
      <p:sp>
        <p:nvSpPr>
          <p:cNvPr id="32" name="TextBox 15">
            <a:extLst>
              <a:ext uri="{FF2B5EF4-FFF2-40B4-BE49-F238E27FC236}">
                <a16:creationId xmlns:a16="http://schemas.microsoft.com/office/drawing/2014/main" id="{F77E874F-91E3-B4D4-60BF-17A3FBE4A5E9}"/>
              </a:ext>
            </a:extLst>
          </p:cNvPr>
          <p:cNvSpPr txBox="1"/>
          <p:nvPr/>
        </p:nvSpPr>
        <p:spPr>
          <a:xfrm>
            <a:off x="10482992" y="3376530"/>
            <a:ext cx="105591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b="1" dirty="0"/>
              <a:t>CSFS</a:t>
            </a:r>
          </a:p>
        </p:txBody>
      </p:sp>
    </p:spTree>
    <p:extLst>
      <p:ext uri="{BB962C8B-B14F-4D97-AF65-F5344CB8AC3E}">
        <p14:creationId xmlns:p14="http://schemas.microsoft.com/office/powerpoint/2010/main" val="2388913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4DE69-F9F6-947B-8B1D-997EE8F67CDC}"/>
              </a:ext>
            </a:extLst>
          </p:cNvPr>
          <p:cNvSpPr>
            <a:spLocks noGrp="1"/>
          </p:cNvSpPr>
          <p:nvPr>
            <p:ph type="title"/>
          </p:nvPr>
        </p:nvSpPr>
        <p:spPr/>
        <p:txBody>
          <a:bodyPr/>
          <a:lstStyle/>
          <a:p>
            <a:endParaRPr lang="en-GB" dirty="0"/>
          </a:p>
        </p:txBody>
      </p:sp>
      <p:pic>
        <p:nvPicPr>
          <p:cNvPr id="4" name="Picture 3" descr="A graph with a line and numbers&#10;&#10;AI-generated content may be incorrect.">
            <a:extLst>
              <a:ext uri="{FF2B5EF4-FFF2-40B4-BE49-F238E27FC236}">
                <a16:creationId xmlns:a16="http://schemas.microsoft.com/office/drawing/2014/main" id="{30B264D8-9B8B-B669-0334-C8994E17E69F}"/>
              </a:ext>
            </a:extLst>
          </p:cNvPr>
          <p:cNvPicPr>
            <a:picLocks noChangeAspect="1"/>
          </p:cNvPicPr>
          <p:nvPr/>
        </p:nvPicPr>
        <p:blipFill>
          <a:blip r:embed="rId3"/>
          <a:stretch>
            <a:fillRect/>
          </a:stretch>
        </p:blipFill>
        <p:spPr>
          <a:xfrm>
            <a:off x="240167" y="4285510"/>
            <a:ext cx="9019927" cy="2344387"/>
          </a:xfrm>
          <a:prstGeom prst="rect">
            <a:avLst/>
          </a:prstGeom>
        </p:spPr>
      </p:pic>
      <p:pic>
        <p:nvPicPr>
          <p:cNvPr id="7" name="Content Placeholder 12" descr="A map of a mountain range&#10;&#10;AI-generated content may be incorrect.">
            <a:extLst>
              <a:ext uri="{FF2B5EF4-FFF2-40B4-BE49-F238E27FC236}">
                <a16:creationId xmlns:a16="http://schemas.microsoft.com/office/drawing/2014/main" id="{9FAA9FB5-F1E6-CEB2-AD0B-5521BEE93F23}"/>
              </a:ext>
            </a:extLst>
          </p:cNvPr>
          <p:cNvPicPr>
            <a:picLocks noGrp="1" noChangeAspect="1"/>
          </p:cNvPicPr>
          <p:nvPr/>
        </p:nvPicPr>
        <p:blipFill>
          <a:blip r:embed="rId4"/>
          <a:stretch>
            <a:fillRect/>
          </a:stretch>
        </p:blipFill>
        <p:spPr>
          <a:xfrm>
            <a:off x="3392544" y="202179"/>
            <a:ext cx="4160003" cy="3897086"/>
          </a:xfrm>
          <a:prstGeom prst="rect">
            <a:avLst/>
          </a:prstGeom>
        </p:spPr>
      </p:pic>
      <p:sp>
        <p:nvSpPr>
          <p:cNvPr id="9" name="TextBox 5">
            <a:extLst>
              <a:ext uri="{FF2B5EF4-FFF2-40B4-BE49-F238E27FC236}">
                <a16:creationId xmlns:a16="http://schemas.microsoft.com/office/drawing/2014/main" id="{07707152-752F-4E82-9D20-071462A21934}"/>
              </a:ext>
            </a:extLst>
          </p:cNvPr>
          <p:cNvSpPr txBox="1"/>
          <p:nvPr/>
        </p:nvSpPr>
        <p:spPr>
          <a:xfrm rot="16200000">
            <a:off x="4041917" y="366284"/>
            <a:ext cx="573742"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0"/>
              <a:t>➣</a:t>
            </a:r>
          </a:p>
        </p:txBody>
      </p:sp>
      <p:sp>
        <p:nvSpPr>
          <p:cNvPr id="11" name="TextBox 7">
            <a:extLst>
              <a:ext uri="{FF2B5EF4-FFF2-40B4-BE49-F238E27FC236}">
                <a16:creationId xmlns:a16="http://schemas.microsoft.com/office/drawing/2014/main" id="{D9251B0B-2E5C-AA00-7CC6-76FE9BC3A40F}"/>
              </a:ext>
            </a:extLst>
          </p:cNvPr>
          <p:cNvSpPr txBox="1"/>
          <p:nvPr/>
        </p:nvSpPr>
        <p:spPr>
          <a:xfrm>
            <a:off x="4110016" y="1964983"/>
            <a:ext cx="1055914" cy="36933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CSSF</a:t>
            </a:r>
          </a:p>
        </p:txBody>
      </p:sp>
      <p:sp>
        <p:nvSpPr>
          <p:cNvPr id="13" name="TextBox 9">
            <a:extLst>
              <a:ext uri="{FF2B5EF4-FFF2-40B4-BE49-F238E27FC236}">
                <a16:creationId xmlns:a16="http://schemas.microsoft.com/office/drawing/2014/main" id="{F11A2068-BD42-A5D5-AED6-A65591104BCD}"/>
              </a:ext>
            </a:extLst>
          </p:cNvPr>
          <p:cNvSpPr txBox="1"/>
          <p:nvPr/>
        </p:nvSpPr>
        <p:spPr>
          <a:xfrm>
            <a:off x="4818263" y="3147253"/>
            <a:ext cx="1010557" cy="36933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CSBF</a:t>
            </a:r>
          </a:p>
        </p:txBody>
      </p:sp>
      <p:sp>
        <p:nvSpPr>
          <p:cNvPr id="15" name="TextBox 11">
            <a:extLst>
              <a:ext uri="{FF2B5EF4-FFF2-40B4-BE49-F238E27FC236}">
                <a16:creationId xmlns:a16="http://schemas.microsoft.com/office/drawing/2014/main" id="{2409DE35-1BE1-0BB9-92A2-EE3E04EE12DF}"/>
              </a:ext>
            </a:extLst>
          </p:cNvPr>
          <p:cNvSpPr txBox="1"/>
          <p:nvPr/>
        </p:nvSpPr>
        <p:spPr>
          <a:xfrm>
            <a:off x="4768469" y="1056981"/>
            <a:ext cx="1055914" cy="36933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CSGB</a:t>
            </a:r>
          </a:p>
        </p:txBody>
      </p:sp>
      <p:sp>
        <p:nvSpPr>
          <p:cNvPr id="17" name="TextBox 13">
            <a:extLst>
              <a:ext uri="{FF2B5EF4-FFF2-40B4-BE49-F238E27FC236}">
                <a16:creationId xmlns:a16="http://schemas.microsoft.com/office/drawing/2014/main" id="{DB59E8AB-427E-B141-C640-879571D6C1FE}"/>
              </a:ext>
            </a:extLst>
          </p:cNvPr>
          <p:cNvSpPr txBox="1"/>
          <p:nvPr/>
        </p:nvSpPr>
        <p:spPr>
          <a:xfrm>
            <a:off x="6192931" y="1326370"/>
            <a:ext cx="1055914" cy="36933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CSMY</a:t>
            </a:r>
          </a:p>
        </p:txBody>
      </p:sp>
      <p:sp>
        <p:nvSpPr>
          <p:cNvPr id="19" name="TextBox 15">
            <a:extLst>
              <a:ext uri="{FF2B5EF4-FFF2-40B4-BE49-F238E27FC236}">
                <a16:creationId xmlns:a16="http://schemas.microsoft.com/office/drawing/2014/main" id="{436A93BC-22F6-5799-79D7-0609EB5F15F7}"/>
              </a:ext>
            </a:extLst>
          </p:cNvPr>
          <p:cNvSpPr txBox="1"/>
          <p:nvPr/>
        </p:nvSpPr>
        <p:spPr>
          <a:xfrm>
            <a:off x="6090177" y="2238601"/>
            <a:ext cx="1055914" cy="36933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CSMI</a:t>
            </a:r>
          </a:p>
        </p:txBody>
      </p:sp>
      <p:sp>
        <p:nvSpPr>
          <p:cNvPr id="21" name="TextBox 17">
            <a:extLst>
              <a:ext uri="{FF2B5EF4-FFF2-40B4-BE49-F238E27FC236}">
                <a16:creationId xmlns:a16="http://schemas.microsoft.com/office/drawing/2014/main" id="{94D4DD99-6DB9-D420-8519-6B1F2296A00B}"/>
              </a:ext>
            </a:extLst>
          </p:cNvPr>
          <p:cNvSpPr txBox="1"/>
          <p:nvPr/>
        </p:nvSpPr>
        <p:spPr>
          <a:xfrm>
            <a:off x="6567178" y="2651302"/>
            <a:ext cx="1055914" cy="36933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t>CSFS</a:t>
            </a:r>
          </a:p>
        </p:txBody>
      </p:sp>
      <p:pic>
        <p:nvPicPr>
          <p:cNvPr id="23" name="Picture 22">
            <a:extLst>
              <a:ext uri="{FF2B5EF4-FFF2-40B4-BE49-F238E27FC236}">
                <a16:creationId xmlns:a16="http://schemas.microsoft.com/office/drawing/2014/main" id="{A6382ED4-B073-5569-4278-1A4F9587EE79}"/>
              </a:ext>
            </a:extLst>
          </p:cNvPr>
          <p:cNvPicPr>
            <a:picLocks noChangeAspect="1"/>
          </p:cNvPicPr>
          <p:nvPr/>
        </p:nvPicPr>
        <p:blipFill>
          <a:blip r:embed="rId5"/>
          <a:srcRect l="28444" r="50842" b="89861"/>
          <a:stretch>
            <a:fillRect/>
          </a:stretch>
        </p:blipFill>
        <p:spPr>
          <a:xfrm>
            <a:off x="7760498" y="170584"/>
            <a:ext cx="1989330" cy="695326"/>
          </a:xfrm>
          <a:prstGeom prst="rect">
            <a:avLst/>
          </a:prstGeom>
        </p:spPr>
      </p:pic>
      <p:pic>
        <p:nvPicPr>
          <p:cNvPr id="25" name="Picture 24">
            <a:extLst>
              <a:ext uri="{FF2B5EF4-FFF2-40B4-BE49-F238E27FC236}">
                <a16:creationId xmlns:a16="http://schemas.microsoft.com/office/drawing/2014/main" id="{C29966C4-CFB5-D8C5-1085-B318B621F2DF}"/>
              </a:ext>
            </a:extLst>
          </p:cNvPr>
          <p:cNvPicPr>
            <a:picLocks noChangeAspect="1"/>
          </p:cNvPicPr>
          <p:nvPr/>
        </p:nvPicPr>
        <p:blipFill>
          <a:blip r:embed="rId5"/>
          <a:srcRect l="28147" t="22639" r="51125" b="67207"/>
          <a:stretch>
            <a:fillRect/>
          </a:stretch>
        </p:blipFill>
        <p:spPr>
          <a:xfrm>
            <a:off x="7741448" y="884959"/>
            <a:ext cx="1990770" cy="696410"/>
          </a:xfrm>
          <a:prstGeom prst="rect">
            <a:avLst/>
          </a:prstGeom>
        </p:spPr>
      </p:pic>
      <p:pic>
        <p:nvPicPr>
          <p:cNvPr id="27" name="Picture 26">
            <a:extLst>
              <a:ext uri="{FF2B5EF4-FFF2-40B4-BE49-F238E27FC236}">
                <a16:creationId xmlns:a16="http://schemas.microsoft.com/office/drawing/2014/main" id="{7109E52A-033E-BE47-B370-A16EE8C41968}"/>
              </a:ext>
            </a:extLst>
          </p:cNvPr>
          <p:cNvPicPr>
            <a:picLocks noChangeAspect="1"/>
          </p:cNvPicPr>
          <p:nvPr/>
        </p:nvPicPr>
        <p:blipFill>
          <a:blip r:embed="rId5"/>
          <a:srcRect l="28444" t="45247" r="50842" b="44605"/>
          <a:stretch>
            <a:fillRect/>
          </a:stretch>
        </p:blipFill>
        <p:spPr>
          <a:xfrm>
            <a:off x="7760498" y="1578172"/>
            <a:ext cx="1989330" cy="695930"/>
          </a:xfrm>
          <a:prstGeom prst="rect">
            <a:avLst/>
          </a:prstGeom>
        </p:spPr>
      </p:pic>
      <p:pic>
        <p:nvPicPr>
          <p:cNvPr id="29" name="Picture 28">
            <a:extLst>
              <a:ext uri="{FF2B5EF4-FFF2-40B4-BE49-F238E27FC236}">
                <a16:creationId xmlns:a16="http://schemas.microsoft.com/office/drawing/2014/main" id="{C402B140-F562-CF65-5A64-5982E02F145E}"/>
              </a:ext>
            </a:extLst>
          </p:cNvPr>
          <p:cNvPicPr>
            <a:picLocks noChangeAspect="1"/>
          </p:cNvPicPr>
          <p:nvPr/>
        </p:nvPicPr>
        <p:blipFill>
          <a:blip r:embed="rId5"/>
          <a:srcRect l="28479" t="69175" r="50807" b="21659"/>
          <a:stretch>
            <a:fillRect/>
          </a:stretch>
        </p:blipFill>
        <p:spPr>
          <a:xfrm>
            <a:off x="7760498" y="2389909"/>
            <a:ext cx="1989339" cy="628660"/>
          </a:xfrm>
          <a:prstGeom prst="rect">
            <a:avLst/>
          </a:prstGeom>
        </p:spPr>
      </p:pic>
      <p:pic>
        <p:nvPicPr>
          <p:cNvPr id="31" name="Picture 30">
            <a:extLst>
              <a:ext uri="{FF2B5EF4-FFF2-40B4-BE49-F238E27FC236}">
                <a16:creationId xmlns:a16="http://schemas.microsoft.com/office/drawing/2014/main" id="{91500D76-E025-600D-44C3-F6DA4674782C}"/>
              </a:ext>
            </a:extLst>
          </p:cNvPr>
          <p:cNvPicPr>
            <a:picLocks noChangeAspect="1"/>
          </p:cNvPicPr>
          <p:nvPr/>
        </p:nvPicPr>
        <p:blipFill>
          <a:blip r:embed="rId5"/>
          <a:srcRect l="27849" t="92100" r="50021" b="-5"/>
          <a:stretch>
            <a:fillRect/>
          </a:stretch>
        </p:blipFill>
        <p:spPr>
          <a:xfrm>
            <a:off x="7674773" y="3143505"/>
            <a:ext cx="2125361" cy="542173"/>
          </a:xfrm>
          <a:prstGeom prst="rect">
            <a:avLst/>
          </a:prstGeom>
        </p:spPr>
      </p:pic>
      <p:sp>
        <p:nvSpPr>
          <p:cNvPr id="33" name="TextBox 25">
            <a:extLst>
              <a:ext uri="{FF2B5EF4-FFF2-40B4-BE49-F238E27FC236}">
                <a16:creationId xmlns:a16="http://schemas.microsoft.com/office/drawing/2014/main" id="{728F4B8B-E193-F74D-CA1B-8A6067F21120}"/>
              </a:ext>
            </a:extLst>
          </p:cNvPr>
          <p:cNvSpPr txBox="1"/>
          <p:nvPr/>
        </p:nvSpPr>
        <p:spPr>
          <a:xfrm>
            <a:off x="7681453" y="3694928"/>
            <a:ext cx="215319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t>Time [s]</a:t>
            </a:r>
            <a:endParaRPr lang="en-US" dirty="0"/>
          </a:p>
        </p:txBody>
      </p:sp>
      <p:sp>
        <p:nvSpPr>
          <p:cNvPr id="35" name="TextBox 29">
            <a:extLst>
              <a:ext uri="{FF2B5EF4-FFF2-40B4-BE49-F238E27FC236}">
                <a16:creationId xmlns:a16="http://schemas.microsoft.com/office/drawing/2014/main" id="{B1135E1A-5A07-C6F1-A4E8-070704665611}"/>
              </a:ext>
            </a:extLst>
          </p:cNvPr>
          <p:cNvSpPr txBox="1"/>
          <p:nvPr/>
        </p:nvSpPr>
        <p:spPr>
          <a:xfrm>
            <a:off x="9615028" y="294503"/>
            <a:ext cx="215319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CSGB.HHZ</a:t>
            </a:r>
          </a:p>
        </p:txBody>
      </p:sp>
      <p:sp>
        <p:nvSpPr>
          <p:cNvPr id="37" name="TextBox 30">
            <a:extLst>
              <a:ext uri="{FF2B5EF4-FFF2-40B4-BE49-F238E27FC236}">
                <a16:creationId xmlns:a16="http://schemas.microsoft.com/office/drawing/2014/main" id="{CFCBC013-D21E-F574-A302-FB5484DEE9BF}"/>
              </a:ext>
            </a:extLst>
          </p:cNvPr>
          <p:cNvSpPr txBox="1"/>
          <p:nvPr/>
        </p:nvSpPr>
        <p:spPr>
          <a:xfrm>
            <a:off x="9691228" y="1037453"/>
            <a:ext cx="215319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CSMY.HHZ</a:t>
            </a:r>
          </a:p>
        </p:txBody>
      </p:sp>
      <p:sp>
        <p:nvSpPr>
          <p:cNvPr id="39" name="TextBox 31">
            <a:extLst>
              <a:ext uri="{FF2B5EF4-FFF2-40B4-BE49-F238E27FC236}">
                <a16:creationId xmlns:a16="http://schemas.microsoft.com/office/drawing/2014/main" id="{F286AB43-9E7B-429F-B81C-FC057564E082}"/>
              </a:ext>
            </a:extLst>
          </p:cNvPr>
          <p:cNvSpPr txBox="1"/>
          <p:nvPr/>
        </p:nvSpPr>
        <p:spPr>
          <a:xfrm>
            <a:off x="9691228" y="1770878"/>
            <a:ext cx="215319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CSMI.HHZ</a:t>
            </a:r>
          </a:p>
        </p:txBody>
      </p:sp>
      <p:sp>
        <p:nvSpPr>
          <p:cNvPr id="41" name="TextBox 32">
            <a:extLst>
              <a:ext uri="{FF2B5EF4-FFF2-40B4-BE49-F238E27FC236}">
                <a16:creationId xmlns:a16="http://schemas.microsoft.com/office/drawing/2014/main" id="{DE15FF1D-C4C8-ECD6-D387-4D551B600AE0}"/>
              </a:ext>
            </a:extLst>
          </p:cNvPr>
          <p:cNvSpPr txBox="1"/>
          <p:nvPr/>
        </p:nvSpPr>
        <p:spPr>
          <a:xfrm>
            <a:off x="9691228" y="2485253"/>
            <a:ext cx="2153194"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CSSF.HHZ</a:t>
            </a:r>
          </a:p>
        </p:txBody>
      </p:sp>
    </p:spTree>
    <p:extLst>
      <p:ext uri="{BB962C8B-B14F-4D97-AF65-F5344CB8AC3E}">
        <p14:creationId xmlns:p14="http://schemas.microsoft.com/office/powerpoint/2010/main" val="49222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a:ea typeface="Calibri"/>
                <a:cs typeface="Calibri"/>
              </a:rPr>
              <a:t>hciechowska@igf.edu.pl</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691</TotalTime>
  <Words>664</Words>
  <Application>Microsoft Office PowerPoint</Application>
  <PresentationFormat>Widescreen</PresentationFormat>
  <Paragraphs>54</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Castanhao EPISODE: case study of Reservoir-Triggered Seismicity</vt:lpstr>
      <vt:lpstr>About me</vt:lpstr>
      <vt:lpstr>Reservoir-Triggered Seismicity</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Federica Tanlongo</cp:lastModifiedBy>
  <cp:revision>155</cp:revision>
  <dcterms:created xsi:type="dcterms:W3CDTF">2024-09-12T12:53:35Z</dcterms:created>
  <dcterms:modified xsi:type="dcterms:W3CDTF">2025-06-20T09:30:50Z</dcterms:modified>
</cp:coreProperties>
</file>