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73" r:id="rId4"/>
    <p:sldId id="258" r:id="rId5"/>
    <p:sldId id="272" r:id="rId6"/>
    <p:sldId id="262" r:id="rId7"/>
    <p:sldId id="263" r:id="rId8"/>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p:restoredTop sz="94732"/>
  </p:normalViewPr>
  <p:slideViewPr>
    <p:cSldViewPr snapToGrid="0">
      <p:cViewPr varScale="1">
        <p:scale>
          <a:sx n="78" d="100"/>
          <a:sy n="78" d="100"/>
        </p:scale>
        <p:origin x="840" y="43"/>
      </p:cViewPr>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484BB-A258-A7A0-52B0-8ED39BC87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61EAC-431F-9275-C87B-C71BD411D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D1B9D-8A7E-2629-BF99-10CB289BC519}"/>
              </a:ext>
            </a:extLst>
          </p:cNvPr>
          <p:cNvSpPr>
            <a:spLocks noGrp="1"/>
          </p:cNvSpPr>
          <p:nvPr>
            <p:ph type="body" idx="1"/>
          </p:nvPr>
        </p:nvSpPr>
        <p:spPr/>
        <p:txBody>
          <a:bodyPr/>
          <a:lstStyle/>
          <a:p>
            <a:r>
              <a:rPr lang="en-GB" dirty="0"/>
              <a:t>Content slide – 2 boxes</a:t>
            </a:r>
          </a:p>
        </p:txBody>
      </p:sp>
      <p:sp>
        <p:nvSpPr>
          <p:cNvPr id="4" name="Slide Number Placeholder 3">
            <a:extLst>
              <a:ext uri="{FF2B5EF4-FFF2-40B4-BE49-F238E27FC236}">
                <a16:creationId xmlns:a16="http://schemas.microsoft.com/office/drawing/2014/main" id="{ACE4C5A4-1DDE-2839-0E21-32E6EAEC7925}"/>
              </a:ext>
            </a:extLst>
          </p:cNvPr>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67704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 – 2 boxes</a:t>
            </a:r>
          </a:p>
        </p:txBody>
      </p:sp>
      <p:sp>
        <p:nvSpPr>
          <p:cNvPr id="4" name="Slide Number Placeholder 3"/>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128343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26DE-048F-B315-4BA3-874BBABEF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098F7-64DD-3AC0-083E-00AD1F9AA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50C3D-5D06-FC69-8323-5444657C589D}"/>
              </a:ext>
            </a:extLst>
          </p:cNvPr>
          <p:cNvSpPr>
            <a:spLocks noGrp="1"/>
          </p:cNvSpPr>
          <p:nvPr>
            <p:ph type="body" idx="1"/>
          </p:nvPr>
        </p:nvSpPr>
        <p:spPr/>
        <p:txBody>
          <a:bodyPr/>
          <a:lstStyle/>
          <a:p>
            <a:r>
              <a:rPr lang="en-GB" dirty="0"/>
              <a:t>Content slide – 2 boxes</a:t>
            </a:r>
          </a:p>
        </p:txBody>
      </p:sp>
      <p:sp>
        <p:nvSpPr>
          <p:cNvPr id="4" name="Slide Number Placeholder 3">
            <a:extLst>
              <a:ext uri="{FF2B5EF4-FFF2-40B4-BE49-F238E27FC236}">
                <a16:creationId xmlns:a16="http://schemas.microsoft.com/office/drawing/2014/main" id="{21C9A942-CD33-BD05-4FBF-CE14959328F3}"/>
              </a:ext>
            </a:extLst>
          </p:cNvPr>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156912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 only</a:t>
            </a:r>
          </a:p>
        </p:txBody>
      </p:sp>
      <p:sp>
        <p:nvSpPr>
          <p:cNvPr id="4" name="Slide Number Placeholder 3"/>
          <p:cNvSpPr>
            <a:spLocks noGrp="1"/>
          </p:cNvSpPr>
          <p:nvPr>
            <p:ph type="sldNum" sz="quarter" idx="5"/>
          </p:nvPr>
        </p:nvSpPr>
        <p:spPr/>
        <p:txBody>
          <a:bodyPr/>
          <a:lstStyle/>
          <a:p>
            <a:fld id="{E552B328-1FC2-1C4B-B807-8716236A14CF}" type="slidenum">
              <a:rPr lang="en-GB" smtClean="0"/>
              <a:t>7</a:t>
            </a:fld>
            <a:endParaRPr lang="en-GB"/>
          </a:p>
        </p:txBody>
      </p:sp>
    </p:spTree>
    <p:extLst>
      <p:ext uri="{BB962C8B-B14F-4D97-AF65-F5344CB8AC3E}">
        <p14:creationId xmlns:p14="http://schemas.microsoft.com/office/powerpoint/2010/main" val="18104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GB" dirty="0"/>
              <a:t>Flash Pitch Epos Summer School 2025.</a:t>
            </a: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a:bodyPr>
          <a:lstStyle/>
          <a:p>
            <a:pPr marL="0" indent="0">
              <a:buNone/>
            </a:pPr>
            <a:r>
              <a:rPr lang="en-GB" dirty="0"/>
              <a:t>O. Rydman</a:t>
            </a:r>
            <a:r>
              <a:rPr lang="en-GB" dirty="0">
                <a:solidFill>
                  <a:srgbClr val="FEDC7F"/>
                </a:solidFill>
              </a:rPr>
              <a:t>|</a:t>
            </a:r>
            <a:r>
              <a:rPr lang="en-GB" dirty="0"/>
              <a:t> oskar.rydman@ltu.se</a:t>
            </a:r>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Who am I?</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a:lstStyle/>
          <a:p>
            <a:r>
              <a:rPr lang="it-IT" dirty="0"/>
              <a:t>Name: Oskar Rydman</a:t>
            </a:r>
          </a:p>
          <a:p>
            <a:r>
              <a:rPr lang="it-IT" dirty="0"/>
              <a:t>Origin: From Umeå Sweden</a:t>
            </a:r>
          </a:p>
          <a:p>
            <a:r>
              <a:rPr lang="it-IT" dirty="0"/>
              <a:t>Current affiliation: PhD student at Lulea University of Technology</a:t>
            </a:r>
          </a:p>
          <a:p>
            <a:r>
              <a:rPr lang="it-IT" dirty="0"/>
              <a:t>Research field: Applied/Exploration Geophysics</a:t>
            </a:r>
          </a:p>
          <a:p>
            <a:endParaRPr lang="it-IT" dirty="0"/>
          </a:p>
          <a:p>
            <a:endParaRPr lang="it-IT" dirty="0"/>
          </a:p>
        </p:txBody>
      </p:sp>
    </p:spTree>
    <p:extLst>
      <p:ext uri="{BB962C8B-B14F-4D97-AF65-F5344CB8AC3E}">
        <p14:creationId xmlns:p14="http://schemas.microsoft.com/office/powerpoint/2010/main" val="24077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3BF7-CFA8-80F4-5F2E-BBE0945410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D27858-4FF7-783A-91CB-A30A51AD8989}"/>
              </a:ext>
            </a:extLst>
          </p:cNvPr>
          <p:cNvSpPr>
            <a:spLocks noGrp="1"/>
          </p:cNvSpPr>
          <p:nvPr>
            <p:ph type="title"/>
          </p:nvPr>
        </p:nvSpPr>
        <p:spPr/>
        <p:txBody>
          <a:bodyPr/>
          <a:lstStyle/>
          <a:p>
            <a:r>
              <a:rPr lang="en-GB" dirty="0"/>
              <a:t>My Research and field</a:t>
            </a:r>
          </a:p>
        </p:txBody>
      </p:sp>
      <p:sp>
        <p:nvSpPr>
          <p:cNvPr id="5" name="Content Placeholder 4">
            <a:extLst>
              <a:ext uri="{FF2B5EF4-FFF2-40B4-BE49-F238E27FC236}">
                <a16:creationId xmlns:a16="http://schemas.microsoft.com/office/drawing/2014/main" id="{92758649-817C-29E5-9A17-7B3E65247CF2}"/>
              </a:ext>
            </a:extLst>
          </p:cNvPr>
          <p:cNvSpPr>
            <a:spLocks noGrp="1"/>
          </p:cNvSpPr>
          <p:nvPr>
            <p:ph sz="half" idx="1"/>
          </p:nvPr>
        </p:nvSpPr>
        <p:spPr/>
        <p:txBody>
          <a:bodyPr/>
          <a:lstStyle/>
          <a:p>
            <a:r>
              <a:rPr lang="en-GB" dirty="0"/>
              <a:t>Geophysics (Em Geophysics)</a:t>
            </a:r>
          </a:p>
          <a:p>
            <a:endParaRPr lang="en-GB" dirty="0"/>
          </a:p>
          <a:p>
            <a:r>
              <a:rPr lang="en-GB" dirty="0"/>
              <a:t>Common Earth modelling / Combined modelling</a:t>
            </a:r>
          </a:p>
          <a:p>
            <a:endParaRPr lang="en-GB" dirty="0"/>
          </a:p>
          <a:p>
            <a:r>
              <a:rPr lang="en-GB" dirty="0"/>
              <a:t>Inversion modelling</a:t>
            </a:r>
          </a:p>
        </p:txBody>
      </p:sp>
      <p:sp>
        <p:nvSpPr>
          <p:cNvPr id="6" name="Content Placeholder 5">
            <a:extLst>
              <a:ext uri="{FF2B5EF4-FFF2-40B4-BE49-F238E27FC236}">
                <a16:creationId xmlns:a16="http://schemas.microsoft.com/office/drawing/2014/main" id="{B9B4785E-B9B0-1BA1-FFB9-C393989F896C}"/>
              </a:ext>
            </a:extLst>
          </p:cNvPr>
          <p:cNvSpPr>
            <a:spLocks noGrp="1"/>
          </p:cNvSpPr>
          <p:nvPr>
            <p:ph sz="half" idx="2"/>
          </p:nvPr>
        </p:nvSpPr>
        <p:spPr/>
        <p:txBody>
          <a:bodyPr/>
          <a:lstStyle/>
          <a:p>
            <a:endParaRPr lang="en-GB" dirty="0"/>
          </a:p>
        </p:txBody>
      </p:sp>
    </p:spTree>
    <p:extLst>
      <p:ext uri="{BB962C8B-B14F-4D97-AF65-F5344CB8AC3E}">
        <p14:creationId xmlns:p14="http://schemas.microsoft.com/office/powerpoint/2010/main" val="320649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DD29D-2B89-A4AE-0DBC-AB9525DA06FF}"/>
              </a:ext>
            </a:extLst>
          </p:cNvPr>
          <p:cNvSpPr>
            <a:spLocks noGrp="1"/>
          </p:cNvSpPr>
          <p:nvPr>
            <p:ph type="title"/>
          </p:nvPr>
        </p:nvSpPr>
        <p:spPr/>
        <p:txBody>
          <a:bodyPr/>
          <a:lstStyle/>
          <a:p>
            <a:r>
              <a:rPr lang="en-GB" dirty="0"/>
              <a:t>Epos Summer School Case Idea</a:t>
            </a:r>
          </a:p>
        </p:txBody>
      </p:sp>
      <p:sp>
        <p:nvSpPr>
          <p:cNvPr id="5" name="Content Placeholder 4">
            <a:extLst>
              <a:ext uri="{FF2B5EF4-FFF2-40B4-BE49-F238E27FC236}">
                <a16:creationId xmlns:a16="http://schemas.microsoft.com/office/drawing/2014/main" id="{791D4701-52CD-BC13-F5A6-35F97E7BE609}"/>
              </a:ext>
            </a:extLst>
          </p:cNvPr>
          <p:cNvSpPr>
            <a:spLocks noGrp="1"/>
          </p:cNvSpPr>
          <p:nvPr>
            <p:ph sz="half" idx="1"/>
          </p:nvPr>
        </p:nvSpPr>
        <p:spPr/>
        <p:txBody>
          <a:bodyPr/>
          <a:lstStyle/>
          <a:p>
            <a:r>
              <a:rPr lang="en-GB" dirty="0"/>
              <a:t>Combined interpretation of different datasets</a:t>
            </a:r>
          </a:p>
          <a:p>
            <a:endParaRPr lang="en-GB" dirty="0"/>
          </a:p>
          <a:p>
            <a:r>
              <a:rPr lang="en-GB" dirty="0"/>
              <a:t>Focus on either exploration or geo-hazards.</a:t>
            </a:r>
          </a:p>
          <a:p>
            <a:endParaRPr lang="en-GB" dirty="0"/>
          </a:p>
          <a:p>
            <a:r>
              <a:rPr lang="en-GB" dirty="0"/>
              <a:t>Possible machine learning applications using </a:t>
            </a:r>
            <a:r>
              <a:rPr lang="en-GB" dirty="0" err="1"/>
              <a:t>scipy</a:t>
            </a:r>
            <a:r>
              <a:rPr lang="en-GB" dirty="0"/>
              <a:t>?</a:t>
            </a:r>
          </a:p>
        </p:txBody>
      </p:sp>
      <p:sp>
        <p:nvSpPr>
          <p:cNvPr id="6" name="Content Placeholder 5">
            <a:extLst>
              <a:ext uri="{FF2B5EF4-FFF2-40B4-BE49-F238E27FC236}">
                <a16:creationId xmlns:a16="http://schemas.microsoft.com/office/drawing/2014/main" id="{7F98BAF0-2624-3659-AE1E-7742BA5C1839}"/>
              </a:ext>
            </a:extLst>
          </p:cNvPr>
          <p:cNvSpPr>
            <a:spLocks noGrp="1"/>
          </p:cNvSpPr>
          <p:nvPr>
            <p:ph sz="half" idx="2"/>
          </p:nvPr>
        </p:nvSpPr>
        <p:spPr/>
        <p:txBody>
          <a:bodyPr/>
          <a:lstStyle/>
          <a:p>
            <a:endParaRPr lang="en-GB" dirty="0"/>
          </a:p>
        </p:txBody>
      </p:sp>
    </p:spTree>
    <p:extLst>
      <p:ext uri="{BB962C8B-B14F-4D97-AF65-F5344CB8AC3E}">
        <p14:creationId xmlns:p14="http://schemas.microsoft.com/office/powerpoint/2010/main" val="357052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155D-3E95-F1AD-980C-CB2BFED0E0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37612C-A20C-7B55-A66C-70B6E9F6B33A}"/>
              </a:ext>
            </a:extLst>
          </p:cNvPr>
          <p:cNvSpPr>
            <a:spLocks noGrp="1"/>
          </p:cNvSpPr>
          <p:nvPr>
            <p:ph type="title"/>
          </p:nvPr>
        </p:nvSpPr>
        <p:spPr/>
        <p:txBody>
          <a:bodyPr/>
          <a:lstStyle/>
          <a:p>
            <a:r>
              <a:rPr lang="en-GB" dirty="0"/>
              <a:t>Outcomes</a:t>
            </a:r>
          </a:p>
        </p:txBody>
      </p:sp>
      <p:sp>
        <p:nvSpPr>
          <p:cNvPr id="5" name="Content Placeholder 4">
            <a:extLst>
              <a:ext uri="{FF2B5EF4-FFF2-40B4-BE49-F238E27FC236}">
                <a16:creationId xmlns:a16="http://schemas.microsoft.com/office/drawing/2014/main" id="{A2442070-B699-6D9F-2194-853557C9A6C6}"/>
              </a:ext>
            </a:extLst>
          </p:cNvPr>
          <p:cNvSpPr>
            <a:spLocks noGrp="1"/>
          </p:cNvSpPr>
          <p:nvPr>
            <p:ph sz="half" idx="1"/>
          </p:nvPr>
        </p:nvSpPr>
        <p:spPr/>
        <p:txBody>
          <a:bodyPr/>
          <a:lstStyle/>
          <a:p>
            <a:r>
              <a:rPr lang="en-GB" dirty="0"/>
              <a:t>Understanding how to setup a data- pipeline using the EPOS data-portal</a:t>
            </a:r>
          </a:p>
          <a:p>
            <a:endParaRPr lang="en-GB" dirty="0"/>
          </a:p>
          <a:p>
            <a:r>
              <a:rPr lang="en-GB" dirty="0"/>
              <a:t>Enhanced knowledge of the Epos data portal</a:t>
            </a:r>
          </a:p>
          <a:p>
            <a:endParaRPr lang="en-GB" dirty="0"/>
          </a:p>
          <a:p>
            <a:r>
              <a:rPr lang="en-GB" dirty="0"/>
              <a:t>Possible applications for the case target.</a:t>
            </a:r>
          </a:p>
        </p:txBody>
      </p:sp>
      <p:sp>
        <p:nvSpPr>
          <p:cNvPr id="6" name="Content Placeholder 5">
            <a:extLst>
              <a:ext uri="{FF2B5EF4-FFF2-40B4-BE49-F238E27FC236}">
                <a16:creationId xmlns:a16="http://schemas.microsoft.com/office/drawing/2014/main" id="{310A56E3-3902-A766-E105-349A3EB624CF}"/>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60088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oskar.rydman@ltu.se</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descr="Immagine che contiene logo, Elementi grafici, schermata, grafica&#10;&#10;Descrizione generata automaticamente">
            <a:extLst>
              <a:ext uri="{FF2B5EF4-FFF2-40B4-BE49-F238E27FC236}">
                <a16:creationId xmlns:a16="http://schemas.microsoft.com/office/drawing/2014/main" id="{1984D60F-9014-E237-6BE6-04E31B768BB7}"/>
              </a:ext>
            </a:extLst>
          </p:cNvPr>
          <p:cNvPicPr>
            <a:picLocks noChangeAspect="1"/>
          </p:cNvPicPr>
          <p:nvPr/>
        </p:nvPicPr>
        <p:blipFill>
          <a:blip r:embed="rId3"/>
          <a:stretch>
            <a:fillRect/>
          </a:stretch>
        </p:blipFill>
        <p:spPr>
          <a:xfrm>
            <a:off x="1230745" y="1448791"/>
            <a:ext cx="10079888" cy="3850744"/>
          </a:xfrm>
          <a:prstGeom prst="rect">
            <a:avLst/>
          </a:prstGeom>
        </p:spPr>
      </p:pic>
    </p:spTree>
    <p:extLst>
      <p:ext uri="{BB962C8B-B14F-4D97-AF65-F5344CB8AC3E}">
        <p14:creationId xmlns:p14="http://schemas.microsoft.com/office/powerpoint/2010/main" val="181077277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814</TotalTime>
  <Words>171</Words>
  <Application>Microsoft Office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Flash Pitch Epos Summer School 2025.</vt:lpstr>
      <vt:lpstr>Who am I?</vt:lpstr>
      <vt:lpstr>My Research and field</vt:lpstr>
      <vt:lpstr>Epos Summer School Case Idea</vt:lpstr>
      <vt:lpstr>Outcomes</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Oskar Rydman</cp:lastModifiedBy>
  <cp:revision>16</cp:revision>
  <dcterms:created xsi:type="dcterms:W3CDTF">2024-09-12T12:53:35Z</dcterms:created>
  <dcterms:modified xsi:type="dcterms:W3CDTF">2025-06-19T11:33:44Z</dcterms:modified>
</cp:coreProperties>
</file>