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2"/>
    <p:sldId id="257" r:id="rId3"/>
    <p:sldId id="258" r:id="rId4"/>
    <p:sldId id="262" r:id="rId5"/>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13"/>
    <a:srgbClr val="FEDC7F"/>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D4348-F91C-BD4D-8116-D4CA622802A0}" v="31" dt="2025-06-20T18:03:50.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9"/>
    <p:restoredTop sz="94762"/>
  </p:normalViewPr>
  <p:slideViewPr>
    <p:cSldViewPr snapToGrid="0">
      <p:cViewPr>
        <p:scale>
          <a:sx n="102" d="100"/>
          <a:sy n="102" d="100"/>
        </p:scale>
        <p:origin x="1368" y="5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 Nogová" userId="860c6b7f654f68d8" providerId="LiveId" clId="{155D4348-F91C-BD4D-8116-D4CA622802A0}"/>
    <pc:docChg chg="undo custSel delSld modSld sldOrd">
      <pc:chgData name="Ema Nogová" userId="860c6b7f654f68d8" providerId="LiveId" clId="{155D4348-F91C-BD4D-8116-D4CA622802A0}" dt="2025-06-20T18:04:06.628" v="712" actId="2696"/>
      <pc:docMkLst>
        <pc:docMk/>
      </pc:docMkLst>
      <pc:sldChg chg="addSp modSp mod">
        <pc:chgData name="Ema Nogová" userId="860c6b7f654f68d8" providerId="LiveId" clId="{155D4348-F91C-BD4D-8116-D4CA622802A0}" dt="2025-06-20T18:03:50.391" v="711" actId="1076"/>
        <pc:sldMkLst>
          <pc:docMk/>
          <pc:sldMk cId="1336428247" sldId="256"/>
        </pc:sldMkLst>
        <pc:spChg chg="mod">
          <ac:chgData name="Ema Nogová" userId="860c6b7f654f68d8" providerId="LiveId" clId="{155D4348-F91C-BD4D-8116-D4CA622802A0}" dt="2025-06-20T18:03:31.052" v="704" actId="242"/>
          <ac:spMkLst>
            <pc:docMk/>
            <pc:sldMk cId="1336428247" sldId="256"/>
            <ac:spMk id="7" creationId="{A6A8294D-40E0-2FC5-3548-034E239677A8}"/>
          </ac:spMkLst>
        </pc:spChg>
        <pc:picChg chg="mod">
          <ac:chgData name="Ema Nogová" userId="860c6b7f654f68d8" providerId="LiveId" clId="{155D4348-F91C-BD4D-8116-D4CA622802A0}" dt="2025-06-20T18:03:47.665" v="710" actId="1076"/>
          <ac:picMkLst>
            <pc:docMk/>
            <pc:sldMk cId="1336428247" sldId="256"/>
            <ac:picMk id="4" creationId="{F1EBB1E5-19E3-DFF5-73C7-42F0504B9A60}"/>
          </ac:picMkLst>
        </pc:picChg>
        <pc:picChg chg="add mod">
          <ac:chgData name="Ema Nogová" userId="860c6b7f654f68d8" providerId="LiveId" clId="{155D4348-F91C-BD4D-8116-D4CA622802A0}" dt="2025-06-20T18:03:50.391" v="711" actId="1076"/>
          <ac:picMkLst>
            <pc:docMk/>
            <pc:sldMk cId="1336428247" sldId="256"/>
            <ac:picMk id="1026" creationId="{B3CC4B27-0285-AD48-AD06-E053D3E991B8}"/>
          </ac:picMkLst>
        </pc:picChg>
      </pc:sldChg>
      <pc:sldChg chg="addSp delSp modSp mod">
        <pc:chgData name="Ema Nogová" userId="860c6b7f654f68d8" providerId="LiveId" clId="{155D4348-F91C-BD4D-8116-D4CA622802A0}" dt="2025-06-20T17:58:34.603" v="672" actId="1076"/>
        <pc:sldMkLst>
          <pc:docMk/>
          <pc:sldMk cId="2407702255" sldId="257"/>
        </pc:sldMkLst>
        <pc:spChg chg="mod">
          <ac:chgData name="Ema Nogová" userId="860c6b7f654f68d8" providerId="LiveId" clId="{155D4348-F91C-BD4D-8116-D4CA622802A0}" dt="2025-06-20T17:40:29.957" v="437" actId="1036"/>
          <ac:spMkLst>
            <pc:docMk/>
            <pc:sldMk cId="2407702255" sldId="257"/>
            <ac:spMk id="2" creationId="{4BB0645C-6A71-3B60-8035-CF71013F35A2}"/>
          </ac:spMkLst>
        </pc:spChg>
        <pc:spChg chg="add del mod">
          <ac:chgData name="Ema Nogová" userId="860c6b7f654f68d8" providerId="LiveId" clId="{155D4348-F91C-BD4D-8116-D4CA622802A0}" dt="2025-06-20T17:24:23.415" v="28"/>
          <ac:spMkLst>
            <pc:docMk/>
            <pc:sldMk cId="2407702255" sldId="257"/>
            <ac:spMk id="3" creationId="{19719EEA-D22C-8343-A464-986BA500C386}"/>
          </ac:spMkLst>
        </pc:spChg>
        <pc:spChg chg="del">
          <ac:chgData name="Ema Nogová" userId="860c6b7f654f68d8" providerId="LiveId" clId="{155D4348-F91C-BD4D-8116-D4CA622802A0}" dt="2025-06-20T17:24:34.383" v="29" actId="931"/>
          <ac:spMkLst>
            <pc:docMk/>
            <pc:sldMk cId="2407702255" sldId="257"/>
            <ac:spMk id="5" creationId="{BE28BD82-A276-EA7A-766C-90504D007116}"/>
          </ac:spMkLst>
        </pc:spChg>
        <pc:spChg chg="add mod">
          <ac:chgData name="Ema Nogová" userId="860c6b7f654f68d8" providerId="LiveId" clId="{155D4348-F91C-BD4D-8116-D4CA622802A0}" dt="2025-06-20T17:36:30.148" v="265" actId="1076"/>
          <ac:spMkLst>
            <pc:docMk/>
            <pc:sldMk cId="2407702255" sldId="257"/>
            <ac:spMk id="29" creationId="{D77005DF-CB08-1E4B-9AB2-996F70C83CA4}"/>
          </ac:spMkLst>
        </pc:spChg>
        <pc:spChg chg="add mod">
          <ac:chgData name="Ema Nogová" userId="860c6b7f654f68d8" providerId="LiveId" clId="{155D4348-F91C-BD4D-8116-D4CA622802A0}" dt="2025-06-20T17:36:33.464" v="266" actId="1076"/>
          <ac:spMkLst>
            <pc:docMk/>
            <pc:sldMk cId="2407702255" sldId="257"/>
            <ac:spMk id="30" creationId="{96A871B5-626D-6347-B3FD-88A643C42C3A}"/>
          </ac:spMkLst>
        </pc:spChg>
        <pc:spChg chg="add mod">
          <ac:chgData name="Ema Nogová" userId="860c6b7f654f68d8" providerId="LiveId" clId="{155D4348-F91C-BD4D-8116-D4CA622802A0}" dt="2025-06-20T17:56:13.464" v="621" actId="20577"/>
          <ac:spMkLst>
            <pc:docMk/>
            <pc:sldMk cId="2407702255" sldId="257"/>
            <ac:spMk id="31" creationId="{6A38C8CF-7D9F-AE41-ACB3-648F10AE900B}"/>
          </ac:spMkLst>
        </pc:spChg>
        <pc:spChg chg="del mod">
          <ac:chgData name="Ema Nogová" userId="860c6b7f654f68d8" providerId="LiveId" clId="{155D4348-F91C-BD4D-8116-D4CA622802A0}" dt="2025-06-20T17:31:06.270" v="220" actId="478"/>
          <ac:spMkLst>
            <pc:docMk/>
            <pc:sldMk cId="2407702255" sldId="257"/>
            <ac:spMk id="33" creationId="{B2C5A9EA-5923-FD45-B12C-ED4F4CD99F57}"/>
          </ac:spMkLst>
        </pc:spChg>
        <pc:spChg chg="add del mod">
          <ac:chgData name="Ema Nogová" userId="860c6b7f654f68d8" providerId="LiveId" clId="{155D4348-F91C-BD4D-8116-D4CA622802A0}" dt="2025-06-20T17:31:35.975" v="231" actId="478"/>
          <ac:spMkLst>
            <pc:docMk/>
            <pc:sldMk cId="2407702255" sldId="257"/>
            <ac:spMk id="38" creationId="{E2E8B0FB-89F7-2F47-886A-D80E06B0EF1E}"/>
          </ac:spMkLst>
        </pc:spChg>
        <pc:spChg chg="add mod">
          <ac:chgData name="Ema Nogová" userId="860c6b7f654f68d8" providerId="LiveId" clId="{155D4348-F91C-BD4D-8116-D4CA622802A0}" dt="2025-06-20T17:36:50.082" v="280" actId="1076"/>
          <ac:spMkLst>
            <pc:docMk/>
            <pc:sldMk cId="2407702255" sldId="257"/>
            <ac:spMk id="43" creationId="{BEA037BA-6801-B843-9C0F-ADC30FB4BECF}"/>
          </ac:spMkLst>
        </pc:spChg>
        <pc:spChg chg="add mod">
          <ac:chgData name="Ema Nogová" userId="860c6b7f654f68d8" providerId="LiveId" clId="{155D4348-F91C-BD4D-8116-D4CA622802A0}" dt="2025-06-20T17:37:04.216" v="287" actId="207"/>
          <ac:spMkLst>
            <pc:docMk/>
            <pc:sldMk cId="2407702255" sldId="257"/>
            <ac:spMk id="44" creationId="{F0F5A70E-6E75-5540-B895-5ACF14A7FB5F}"/>
          </ac:spMkLst>
        </pc:spChg>
        <pc:spChg chg="add mod">
          <ac:chgData name="Ema Nogová" userId="860c6b7f654f68d8" providerId="LiveId" clId="{155D4348-F91C-BD4D-8116-D4CA622802A0}" dt="2025-06-20T17:58:34.603" v="672" actId="1076"/>
          <ac:spMkLst>
            <pc:docMk/>
            <pc:sldMk cId="2407702255" sldId="257"/>
            <ac:spMk id="45" creationId="{573DC64A-BA15-EA4E-94F9-5DDAC17C401A}"/>
          </ac:spMkLst>
        </pc:spChg>
        <pc:grpChg chg="add del mod">
          <ac:chgData name="Ema Nogová" userId="860c6b7f654f68d8" providerId="LiveId" clId="{155D4348-F91C-BD4D-8116-D4CA622802A0}" dt="2025-06-20T17:31:08.387" v="221" actId="478"/>
          <ac:grpSpMkLst>
            <pc:docMk/>
            <pc:sldMk cId="2407702255" sldId="257"/>
            <ac:grpSpMk id="32" creationId="{2D414D4B-1CD5-D54B-8212-E528308AACA8}"/>
          </ac:grpSpMkLst>
        </pc:grpChg>
        <pc:picChg chg="add del mod">
          <ac:chgData name="Ema Nogová" userId="860c6b7f654f68d8" providerId="LiveId" clId="{155D4348-F91C-BD4D-8116-D4CA622802A0}" dt="2025-06-20T17:24:22.441" v="26" actId="478"/>
          <ac:picMkLst>
            <pc:docMk/>
            <pc:sldMk cId="2407702255" sldId="257"/>
            <ac:picMk id="6" creationId="{1EF8635C-9FF4-A348-98AF-FCF2BFE4F80B}"/>
          </ac:picMkLst>
        </pc:picChg>
        <pc:picChg chg="add mod">
          <ac:chgData name="Ema Nogová" userId="860c6b7f654f68d8" providerId="LiveId" clId="{155D4348-F91C-BD4D-8116-D4CA622802A0}" dt="2025-06-20T17:36:17.080" v="263" actId="14100"/>
          <ac:picMkLst>
            <pc:docMk/>
            <pc:sldMk cId="2407702255" sldId="257"/>
            <ac:picMk id="28" creationId="{F44D5EA3-F88D-3D4D-A2CD-CC87890D02ED}"/>
          </ac:picMkLst>
        </pc:picChg>
        <pc:picChg chg="mod">
          <ac:chgData name="Ema Nogová" userId="860c6b7f654f68d8" providerId="LiveId" clId="{155D4348-F91C-BD4D-8116-D4CA622802A0}" dt="2025-06-20T17:30:46.707" v="215"/>
          <ac:picMkLst>
            <pc:docMk/>
            <pc:sldMk cId="2407702255" sldId="257"/>
            <ac:picMk id="34" creationId="{C075E1A8-027F-2E41-BAB8-4D160E9DF830}"/>
          </ac:picMkLst>
        </pc:picChg>
        <pc:picChg chg="mod">
          <ac:chgData name="Ema Nogová" userId="860c6b7f654f68d8" providerId="LiveId" clId="{155D4348-F91C-BD4D-8116-D4CA622802A0}" dt="2025-06-20T17:30:46.707" v="215"/>
          <ac:picMkLst>
            <pc:docMk/>
            <pc:sldMk cId="2407702255" sldId="257"/>
            <ac:picMk id="35" creationId="{DB3F6DAA-0FED-3C47-96BB-D7297DFE27D9}"/>
          </ac:picMkLst>
        </pc:picChg>
        <pc:picChg chg="mod">
          <ac:chgData name="Ema Nogová" userId="860c6b7f654f68d8" providerId="LiveId" clId="{155D4348-F91C-BD4D-8116-D4CA622802A0}" dt="2025-06-20T17:30:46.707" v="215"/>
          <ac:picMkLst>
            <pc:docMk/>
            <pc:sldMk cId="2407702255" sldId="257"/>
            <ac:picMk id="36" creationId="{E8BCB590-E99C-7348-9FC1-DBD7842FD8A4}"/>
          </ac:picMkLst>
        </pc:picChg>
        <pc:picChg chg="mod">
          <ac:chgData name="Ema Nogová" userId="860c6b7f654f68d8" providerId="LiveId" clId="{155D4348-F91C-BD4D-8116-D4CA622802A0}" dt="2025-06-20T17:30:46.707" v="215"/>
          <ac:picMkLst>
            <pc:docMk/>
            <pc:sldMk cId="2407702255" sldId="257"/>
            <ac:picMk id="37" creationId="{4A9353C2-F691-1A4C-884E-396A1AF29772}"/>
          </ac:picMkLst>
        </pc:picChg>
        <pc:picChg chg="add mod">
          <ac:chgData name="Ema Nogová" userId="860c6b7f654f68d8" providerId="LiveId" clId="{155D4348-F91C-BD4D-8116-D4CA622802A0}" dt="2025-06-20T17:57:03.787" v="623" actId="1076"/>
          <ac:picMkLst>
            <pc:docMk/>
            <pc:sldMk cId="2407702255" sldId="257"/>
            <ac:picMk id="40" creationId="{2B2EBAE7-2420-FF42-B34E-A472F83F7D7D}"/>
          </ac:picMkLst>
        </pc:picChg>
        <pc:picChg chg="add mod">
          <ac:chgData name="Ema Nogová" userId="860c6b7f654f68d8" providerId="LiveId" clId="{155D4348-F91C-BD4D-8116-D4CA622802A0}" dt="2025-06-20T17:36:26.187" v="264" actId="167"/>
          <ac:picMkLst>
            <pc:docMk/>
            <pc:sldMk cId="2407702255" sldId="257"/>
            <ac:picMk id="42" creationId="{B8B16011-00C9-B14F-B051-FE96CE950263}"/>
          </ac:picMkLst>
        </pc:picChg>
        <pc:cxnChg chg="add del mod">
          <ac:chgData name="Ema Nogová" userId="860c6b7f654f68d8" providerId="LiveId" clId="{155D4348-F91C-BD4D-8116-D4CA622802A0}" dt="2025-06-20T17:24:22.441" v="26" actId="478"/>
          <ac:cxnSpMkLst>
            <pc:docMk/>
            <pc:sldMk cId="2407702255" sldId="257"/>
            <ac:cxnSpMk id="7" creationId="{E0321ACF-2E6B-5649-910C-5F9EB95E0A34}"/>
          </ac:cxnSpMkLst>
        </pc:cxnChg>
        <pc:cxnChg chg="add del mod">
          <ac:chgData name="Ema Nogová" userId="860c6b7f654f68d8" providerId="LiveId" clId="{155D4348-F91C-BD4D-8116-D4CA622802A0}" dt="2025-06-20T17:24:22.441" v="26" actId="478"/>
          <ac:cxnSpMkLst>
            <pc:docMk/>
            <pc:sldMk cId="2407702255" sldId="257"/>
            <ac:cxnSpMk id="8" creationId="{6DD7896E-76A5-8746-B29D-3EBB4179AE6C}"/>
          </ac:cxnSpMkLst>
        </pc:cxnChg>
        <pc:cxnChg chg="add del mod">
          <ac:chgData name="Ema Nogová" userId="860c6b7f654f68d8" providerId="LiveId" clId="{155D4348-F91C-BD4D-8116-D4CA622802A0}" dt="2025-06-20T17:24:22.441" v="26" actId="478"/>
          <ac:cxnSpMkLst>
            <pc:docMk/>
            <pc:sldMk cId="2407702255" sldId="257"/>
            <ac:cxnSpMk id="9" creationId="{E351AA54-E8D6-EC47-9A19-5DE8AB7FBBB5}"/>
          </ac:cxnSpMkLst>
        </pc:cxnChg>
        <pc:cxnChg chg="add del mod">
          <ac:chgData name="Ema Nogová" userId="860c6b7f654f68d8" providerId="LiveId" clId="{155D4348-F91C-BD4D-8116-D4CA622802A0}" dt="2025-06-20T17:24:22.441" v="26" actId="478"/>
          <ac:cxnSpMkLst>
            <pc:docMk/>
            <pc:sldMk cId="2407702255" sldId="257"/>
            <ac:cxnSpMk id="10" creationId="{06FC9FC9-EC55-F942-85D4-66A17CE15F5E}"/>
          </ac:cxnSpMkLst>
        </pc:cxnChg>
        <pc:cxnChg chg="add del mod">
          <ac:chgData name="Ema Nogová" userId="860c6b7f654f68d8" providerId="LiveId" clId="{155D4348-F91C-BD4D-8116-D4CA622802A0}" dt="2025-06-20T17:24:22.441" v="26" actId="478"/>
          <ac:cxnSpMkLst>
            <pc:docMk/>
            <pc:sldMk cId="2407702255" sldId="257"/>
            <ac:cxnSpMk id="11" creationId="{562A24A5-D1F6-8F48-9115-B8536573187F}"/>
          </ac:cxnSpMkLst>
        </pc:cxnChg>
        <pc:cxnChg chg="add del mod">
          <ac:chgData name="Ema Nogová" userId="860c6b7f654f68d8" providerId="LiveId" clId="{155D4348-F91C-BD4D-8116-D4CA622802A0}" dt="2025-06-20T17:24:22.441" v="26" actId="478"/>
          <ac:cxnSpMkLst>
            <pc:docMk/>
            <pc:sldMk cId="2407702255" sldId="257"/>
            <ac:cxnSpMk id="12" creationId="{80B12DB3-231E-6F42-96FC-355E8077BCAC}"/>
          </ac:cxnSpMkLst>
        </pc:cxnChg>
        <pc:cxnChg chg="add del mod">
          <ac:chgData name="Ema Nogová" userId="860c6b7f654f68d8" providerId="LiveId" clId="{155D4348-F91C-BD4D-8116-D4CA622802A0}" dt="2025-06-20T17:24:22.441" v="26" actId="478"/>
          <ac:cxnSpMkLst>
            <pc:docMk/>
            <pc:sldMk cId="2407702255" sldId="257"/>
            <ac:cxnSpMk id="13" creationId="{FE67262B-5E87-804F-9FDA-0E1F99AF778A}"/>
          </ac:cxnSpMkLst>
        </pc:cxnChg>
        <pc:cxnChg chg="add mod">
          <ac:chgData name="Ema Nogová" userId="860c6b7f654f68d8" providerId="LiveId" clId="{155D4348-F91C-BD4D-8116-D4CA622802A0}" dt="2025-06-20T17:58:27.037" v="671" actId="14100"/>
          <ac:cxnSpMkLst>
            <pc:docMk/>
            <pc:sldMk cId="2407702255" sldId="257"/>
            <ac:cxnSpMk id="47" creationId="{82D1898C-027A-F041-935B-5F0835815111}"/>
          </ac:cxnSpMkLst>
        </pc:cxnChg>
      </pc:sldChg>
      <pc:sldChg chg="addSp delSp modSp mod ord">
        <pc:chgData name="Ema Nogová" userId="860c6b7f654f68d8" providerId="LiveId" clId="{155D4348-F91C-BD4D-8116-D4CA622802A0}" dt="2025-06-20T18:02:03.598" v="690" actId="1076"/>
        <pc:sldMkLst>
          <pc:docMk/>
          <pc:sldMk cId="3570526651" sldId="258"/>
        </pc:sldMkLst>
        <pc:spChg chg="mod">
          <ac:chgData name="Ema Nogová" userId="860c6b7f654f68d8" providerId="LiveId" clId="{155D4348-F91C-BD4D-8116-D4CA622802A0}" dt="2025-06-20T18:00:43.354" v="673" actId="20577"/>
          <ac:spMkLst>
            <pc:docMk/>
            <pc:sldMk cId="3570526651" sldId="258"/>
            <ac:spMk id="4" creationId="{5E3DD29D-2B89-A4AE-0DBC-AB9525DA06FF}"/>
          </ac:spMkLst>
        </pc:spChg>
        <pc:spChg chg="del">
          <ac:chgData name="Ema Nogová" userId="860c6b7f654f68d8" providerId="LiveId" clId="{155D4348-F91C-BD4D-8116-D4CA622802A0}" dt="2025-06-20T17:38:22.270" v="329" actId="478"/>
          <ac:spMkLst>
            <pc:docMk/>
            <pc:sldMk cId="3570526651" sldId="258"/>
            <ac:spMk id="5" creationId="{791D4701-52CD-BC13-F5A6-35F97E7BE609}"/>
          </ac:spMkLst>
        </pc:spChg>
        <pc:spChg chg="del mod">
          <ac:chgData name="Ema Nogová" userId="860c6b7f654f68d8" providerId="LiveId" clId="{155D4348-F91C-BD4D-8116-D4CA622802A0}" dt="2025-06-20T17:38:20.656" v="328" actId="478"/>
          <ac:spMkLst>
            <pc:docMk/>
            <pc:sldMk cId="3570526651" sldId="258"/>
            <ac:spMk id="6" creationId="{7F98BAF0-2624-3659-AE1E-7742BA5C1839}"/>
          </ac:spMkLst>
        </pc:spChg>
        <pc:spChg chg="add mod">
          <ac:chgData name="Ema Nogová" userId="860c6b7f654f68d8" providerId="LiveId" clId="{155D4348-F91C-BD4D-8116-D4CA622802A0}" dt="2025-06-20T18:01:48.226" v="685" actId="20577"/>
          <ac:spMkLst>
            <pc:docMk/>
            <pc:sldMk cId="3570526651" sldId="258"/>
            <ac:spMk id="7" creationId="{D4A073F7-CF7B-D046-9D0C-6B0050DB8B2C}"/>
          </ac:spMkLst>
        </pc:spChg>
        <pc:picChg chg="add mod">
          <ac:chgData name="Ema Nogová" userId="860c6b7f654f68d8" providerId="LiveId" clId="{155D4348-F91C-BD4D-8116-D4CA622802A0}" dt="2025-06-20T17:40:58.227" v="442" actId="1076"/>
          <ac:picMkLst>
            <pc:docMk/>
            <pc:sldMk cId="3570526651" sldId="258"/>
            <ac:picMk id="3" creationId="{CCEF9A29-5B94-554D-B348-1360B5305A5F}"/>
          </ac:picMkLst>
        </pc:picChg>
        <pc:picChg chg="add mod">
          <ac:chgData name="Ema Nogová" userId="860c6b7f654f68d8" providerId="LiveId" clId="{155D4348-F91C-BD4D-8116-D4CA622802A0}" dt="2025-06-20T18:02:03.598" v="690" actId="1076"/>
          <ac:picMkLst>
            <pc:docMk/>
            <pc:sldMk cId="3570526651" sldId="258"/>
            <ac:picMk id="9" creationId="{4B490751-4049-6A4C-9FB0-FD97C8A01B9B}"/>
          </ac:picMkLst>
        </pc:picChg>
      </pc:sldChg>
      <pc:sldChg chg="del">
        <pc:chgData name="Ema Nogová" userId="860c6b7f654f68d8" providerId="LiveId" clId="{155D4348-F91C-BD4D-8116-D4CA622802A0}" dt="2025-06-20T18:04:06.628" v="712" actId="2696"/>
        <pc:sldMkLst>
          <pc:docMk/>
          <pc:sldMk cId="492227859" sldId="259"/>
        </pc:sldMkLst>
      </pc:sldChg>
      <pc:sldChg chg="del">
        <pc:chgData name="Ema Nogová" userId="860c6b7f654f68d8" providerId="LiveId" clId="{155D4348-F91C-BD4D-8116-D4CA622802A0}" dt="2025-06-20T18:04:06.628" v="712" actId="2696"/>
        <pc:sldMkLst>
          <pc:docMk/>
          <pc:sldMk cId="3990980675" sldId="260"/>
        </pc:sldMkLst>
      </pc:sldChg>
      <pc:sldChg chg="addSp modSp mod ord">
        <pc:chgData name="Ema Nogová" userId="860c6b7f654f68d8" providerId="LiveId" clId="{155D4348-F91C-BD4D-8116-D4CA622802A0}" dt="2025-06-20T17:53:07.280" v="618" actId="1076"/>
        <pc:sldMkLst>
          <pc:docMk/>
          <pc:sldMk cId="3570579095" sldId="262"/>
        </pc:sldMkLst>
        <pc:spChg chg="mod">
          <ac:chgData name="Ema Nogová" userId="860c6b7f654f68d8" providerId="LiveId" clId="{155D4348-F91C-BD4D-8116-D4CA622802A0}" dt="2025-06-20T17:52:26.591" v="606" actId="1076"/>
          <ac:spMkLst>
            <pc:docMk/>
            <pc:sldMk cId="3570579095" sldId="262"/>
            <ac:spMk id="5" creationId="{D39C8AB6-3E25-7601-8148-D2C5FE6C17E7}"/>
          </ac:spMkLst>
        </pc:spChg>
        <pc:spChg chg="mod">
          <ac:chgData name="Ema Nogová" userId="860c6b7f654f68d8" providerId="LiveId" clId="{155D4348-F91C-BD4D-8116-D4CA622802A0}" dt="2025-06-20T17:53:00.995" v="617" actId="1076"/>
          <ac:spMkLst>
            <pc:docMk/>
            <pc:sldMk cId="3570579095" sldId="262"/>
            <ac:spMk id="6" creationId="{7B7934E8-C0FC-623C-AE84-67461FB98E7D}"/>
          </ac:spMkLst>
        </pc:spChg>
        <pc:spChg chg="mod">
          <ac:chgData name="Ema Nogová" userId="860c6b7f654f68d8" providerId="LiveId" clId="{155D4348-F91C-BD4D-8116-D4CA622802A0}" dt="2025-06-20T17:52:58.429" v="616" actId="1076"/>
          <ac:spMkLst>
            <pc:docMk/>
            <pc:sldMk cId="3570579095" sldId="262"/>
            <ac:spMk id="7" creationId="{06C863A9-1257-189E-ED01-C6ECA7A1AE64}"/>
          </ac:spMkLst>
        </pc:spChg>
        <pc:picChg chg="add mod">
          <ac:chgData name="Ema Nogová" userId="860c6b7f654f68d8" providerId="LiveId" clId="{155D4348-F91C-BD4D-8116-D4CA622802A0}" dt="2025-06-20T17:53:07.280" v="618" actId="1076"/>
          <ac:picMkLst>
            <pc:docMk/>
            <pc:sldMk cId="3570579095" sldId="262"/>
            <ac:picMk id="8" creationId="{CFFBDA11-9FEE-5D41-9F34-73D5397B871B}"/>
          </ac:picMkLst>
        </pc:picChg>
        <pc:picChg chg="add mod">
          <ac:chgData name="Ema Nogová" userId="860c6b7f654f68d8" providerId="LiveId" clId="{155D4348-F91C-BD4D-8116-D4CA622802A0}" dt="2025-06-20T17:52:14.045" v="602" actId="1076"/>
          <ac:picMkLst>
            <pc:docMk/>
            <pc:sldMk cId="3570579095" sldId="262"/>
            <ac:picMk id="9" creationId="{495B0FE6-D78D-FA41-B20F-D99D0CD53A41}"/>
          </ac:picMkLst>
        </pc:picChg>
      </pc:sldChg>
      <pc:sldChg chg="del">
        <pc:chgData name="Ema Nogová" userId="860c6b7f654f68d8" providerId="LiveId" clId="{155D4348-F91C-BD4D-8116-D4CA622802A0}" dt="2025-06-20T18:04:06.628" v="712" actId="2696"/>
        <pc:sldMkLst>
          <pc:docMk/>
          <pc:sldMk cId="1810772778" sldId="263"/>
        </pc:sldMkLst>
      </pc:sldChg>
      <pc:sldChg chg="del">
        <pc:chgData name="Ema Nogová" userId="860c6b7f654f68d8" providerId="LiveId" clId="{155D4348-F91C-BD4D-8116-D4CA622802A0}" dt="2025-06-20T18:04:06.628" v="712" actId="2696"/>
        <pc:sldMkLst>
          <pc:docMk/>
          <pc:sldMk cId="3929706341" sldId="264"/>
        </pc:sldMkLst>
      </pc:sldChg>
      <pc:sldChg chg="del">
        <pc:chgData name="Ema Nogová" userId="860c6b7f654f68d8" providerId="LiveId" clId="{155D4348-F91C-BD4D-8116-D4CA622802A0}" dt="2025-06-20T18:04:06.628" v="712" actId="2696"/>
        <pc:sldMkLst>
          <pc:docMk/>
          <pc:sldMk cId="1286474698" sldId="265"/>
        </pc:sldMkLst>
      </pc:sldChg>
      <pc:sldChg chg="del">
        <pc:chgData name="Ema Nogová" userId="860c6b7f654f68d8" providerId="LiveId" clId="{155D4348-F91C-BD4D-8116-D4CA622802A0}" dt="2025-06-20T18:04:06.628" v="712" actId="2696"/>
        <pc:sldMkLst>
          <pc:docMk/>
          <pc:sldMk cId="2393711125" sldId="266"/>
        </pc:sldMkLst>
      </pc:sldChg>
      <pc:sldChg chg="del">
        <pc:chgData name="Ema Nogová" userId="860c6b7f654f68d8" providerId="LiveId" clId="{155D4348-F91C-BD4D-8116-D4CA622802A0}" dt="2025-06-20T18:04:06.628" v="712" actId="2696"/>
        <pc:sldMkLst>
          <pc:docMk/>
          <pc:sldMk cId="803088929" sldId="267"/>
        </pc:sldMkLst>
      </pc:sldChg>
      <pc:sldChg chg="del">
        <pc:chgData name="Ema Nogová" userId="860c6b7f654f68d8" providerId="LiveId" clId="{155D4348-F91C-BD4D-8116-D4CA622802A0}" dt="2025-06-20T18:04:06.628" v="712" actId="2696"/>
        <pc:sldMkLst>
          <pc:docMk/>
          <pc:sldMk cId="478008617" sldId="268"/>
        </pc:sldMkLst>
      </pc:sldChg>
      <pc:sldChg chg="del">
        <pc:chgData name="Ema Nogová" userId="860c6b7f654f68d8" providerId="LiveId" clId="{155D4348-F91C-BD4D-8116-D4CA622802A0}" dt="2025-06-20T18:04:06.628" v="712" actId="2696"/>
        <pc:sldMkLst>
          <pc:docMk/>
          <pc:sldMk cId="2108910871" sldId="269"/>
        </pc:sldMkLst>
      </pc:sldChg>
      <pc:sldChg chg="del">
        <pc:chgData name="Ema Nogová" userId="860c6b7f654f68d8" providerId="LiveId" clId="{155D4348-F91C-BD4D-8116-D4CA622802A0}" dt="2025-06-20T18:04:06.628" v="712" actId="2696"/>
        <pc:sldMkLst>
          <pc:docMk/>
          <pc:sldMk cId="2918719582" sldId="270"/>
        </pc:sldMkLst>
      </pc:sldChg>
      <pc:sldChg chg="del">
        <pc:chgData name="Ema Nogová" userId="860c6b7f654f68d8" providerId="LiveId" clId="{155D4348-F91C-BD4D-8116-D4CA622802A0}" dt="2025-06-20T18:04:06.628" v="712" actId="2696"/>
        <pc:sldMkLst>
          <pc:docMk/>
          <pc:sldMk cId="3692013252" sldId="271"/>
        </pc:sldMkLst>
      </pc:sldChg>
    </pc:docChg>
  </pc:docChgLst>
  <pc:docChgLst>
    <pc:chgData name="Ema Nogová" userId="860c6b7f654f68d8" providerId="LiveId" clId="{93952A05-A354-40CC-8F6A-CB7F664FE80E}"/>
    <pc:docChg chg="undo custSel modSld">
      <pc:chgData name="Ema Nogová" userId="860c6b7f654f68d8" providerId="LiveId" clId="{93952A05-A354-40CC-8F6A-CB7F664FE80E}" dt="2025-06-19T11:58:09.897" v="235" actId="20577"/>
      <pc:docMkLst>
        <pc:docMk/>
      </pc:docMkLst>
      <pc:sldChg chg="addSp modSp mod">
        <pc:chgData name="Ema Nogová" userId="860c6b7f654f68d8" providerId="LiveId" clId="{93952A05-A354-40CC-8F6A-CB7F664FE80E}" dt="2025-06-19T11:58:09.897" v="235" actId="20577"/>
        <pc:sldMkLst>
          <pc:docMk/>
          <pc:sldMk cId="1336428247" sldId="256"/>
        </pc:sldMkLst>
        <pc:spChg chg="mod">
          <ac:chgData name="Ema Nogová" userId="860c6b7f654f68d8" providerId="LiveId" clId="{93952A05-A354-40CC-8F6A-CB7F664FE80E}" dt="2025-06-19T11:43:14.324" v="203" actId="20577"/>
          <ac:spMkLst>
            <pc:docMk/>
            <pc:sldMk cId="1336428247" sldId="256"/>
            <ac:spMk id="3" creationId="{413A46CC-2792-3202-4219-C2C42095ED1D}"/>
          </ac:spMkLst>
        </pc:spChg>
        <pc:spChg chg="mod">
          <ac:chgData name="Ema Nogová" userId="860c6b7f654f68d8" providerId="LiveId" clId="{93952A05-A354-40CC-8F6A-CB7F664FE80E}" dt="2025-06-19T11:58:09.897" v="235" actId="20577"/>
          <ac:spMkLst>
            <pc:docMk/>
            <pc:sldMk cId="1336428247" sldId="256"/>
            <ac:spMk id="7" creationId="{A6A8294D-40E0-2FC5-3548-034E239677A8}"/>
          </ac:spMkLst>
        </pc:spChg>
        <pc:picChg chg="add mod">
          <ac:chgData name="Ema Nogová" userId="860c6b7f654f68d8" providerId="LiveId" clId="{93952A05-A354-40CC-8F6A-CB7F664FE80E}" dt="2025-06-19T11:57:44.113" v="234" actId="14100"/>
          <ac:picMkLst>
            <pc:docMk/>
            <pc:sldMk cId="1336428247" sldId="256"/>
            <ac:picMk id="4" creationId="{F1EBB1E5-19E3-DFF5-73C7-42F0504B9A60}"/>
          </ac:picMkLst>
        </pc:picChg>
      </pc:sldChg>
      <pc:sldChg chg="modSp mod">
        <pc:chgData name="Ema Nogová" userId="860c6b7f654f68d8" providerId="LiveId" clId="{93952A05-A354-40CC-8F6A-CB7F664FE80E}" dt="2025-06-19T11:43:48.914" v="222" actId="20577"/>
        <pc:sldMkLst>
          <pc:docMk/>
          <pc:sldMk cId="3570579095" sldId="262"/>
        </pc:sldMkLst>
        <pc:spChg chg="mod">
          <ac:chgData name="Ema Nogová" userId="860c6b7f654f68d8" providerId="LiveId" clId="{93952A05-A354-40CC-8F6A-CB7F664FE80E}" dt="2025-06-19T11:43:48.914" v="222" actId="20577"/>
          <ac:spMkLst>
            <pc:docMk/>
            <pc:sldMk cId="3570579095" sldId="262"/>
            <ac:spMk id="6" creationId="{7B7934E8-C0FC-623C-AE84-67461FB98E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 – 2 boxes</a:t>
            </a:r>
          </a:p>
        </p:txBody>
      </p:sp>
      <p:sp>
        <p:nvSpPr>
          <p:cNvPr id="4" name="Slide Number Placeholder 3"/>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128343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ma.nogova@savba.s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https://www.epos-eu.org/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448127" y="1786241"/>
            <a:ext cx="5343073" cy="1642759"/>
          </a:xfrm>
        </p:spPr>
        <p:txBody>
          <a:bodyPr anchor="ctr"/>
          <a:lstStyle/>
          <a:p>
            <a:r>
              <a:rPr lang="en-GB" noProof="0" dirty="0"/>
              <a:t>Various Gravity Data </a:t>
            </a:r>
            <a:br>
              <a:rPr lang="sk-SK" noProof="0" dirty="0"/>
            </a:br>
            <a:r>
              <a:rPr lang="en-GB" noProof="0" dirty="0"/>
              <a:t>for the AdriaArray </a:t>
            </a:r>
            <a:r>
              <a:rPr lang="sk-SK" noProof="0" dirty="0"/>
              <a:t>A</a:t>
            </a:r>
            <a:r>
              <a:rPr lang="en-GB" noProof="0" dirty="0"/>
              <a:t>rea</a:t>
            </a: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448127" y="4507992"/>
            <a:ext cx="5343073" cy="1490472"/>
          </a:xfrm>
        </p:spPr>
        <p:txBody>
          <a:bodyPr>
            <a:normAutofit/>
          </a:bodyPr>
          <a:lstStyle/>
          <a:p>
            <a:pPr marL="0" indent="0">
              <a:buNone/>
            </a:pPr>
            <a:r>
              <a:rPr lang="sk-SK" dirty="0"/>
              <a:t>Ema NOGOVÁ</a:t>
            </a:r>
            <a:r>
              <a:rPr lang="en-GB" dirty="0">
                <a:solidFill>
                  <a:srgbClr val="FEDC7F"/>
                </a:solidFill>
              </a:rPr>
              <a:t>|</a:t>
            </a:r>
            <a:r>
              <a:rPr lang="en-GB" dirty="0"/>
              <a:t> </a:t>
            </a:r>
            <a:r>
              <a:rPr lang="sk-SK" dirty="0">
                <a:hlinkClick r:id="rId3"/>
              </a:rPr>
              <a:t>ema.nogova@savba.sk</a:t>
            </a:r>
            <a:endParaRPr lang="sk-SK" dirty="0"/>
          </a:p>
          <a:p>
            <a:pPr marL="0" indent="0">
              <a:buNone/>
            </a:pPr>
            <a:r>
              <a:rPr lang="sk-SK" sz="2100" dirty="0"/>
              <a:t>Pavol ZAHOREC, Juraj PAPČO, Roman PAŠTEKA</a:t>
            </a:r>
            <a:r>
              <a:rPr lang="sk-SK" sz="2200" dirty="0"/>
              <a:t> </a:t>
            </a:r>
            <a:br>
              <a:rPr lang="sk-SK" sz="2200" dirty="0"/>
            </a:br>
            <a:r>
              <a:rPr lang="sk-SK" sz="1600" dirty="0"/>
              <a:t>+ </a:t>
            </a:r>
            <a:r>
              <a:rPr lang="sk-SK" sz="1600" dirty="0" err="1"/>
              <a:t>others</a:t>
            </a:r>
            <a:endParaRPr lang="en-GB" sz="2000" dirty="0"/>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4"/>
          <a:stretch>
            <a:fillRect/>
          </a:stretch>
        </p:blipFill>
        <p:spPr>
          <a:xfrm>
            <a:off x="5962650" y="395740"/>
            <a:ext cx="5781223" cy="5781223"/>
          </a:xfrm>
          <a:prstGeom prst="rect">
            <a:avLst/>
          </a:prstGeom>
        </p:spPr>
      </p:pic>
      <p:pic>
        <p:nvPicPr>
          <p:cNvPr id="4" name="Obrázok 3" descr="Obrázok, na ktorom je písmo, grafika, grafický dizajn, text&#10;&#10;Obsah vygenerovaný umelou inteligenciou môže byť nesprávny.">
            <a:extLst>
              <a:ext uri="{FF2B5EF4-FFF2-40B4-BE49-F238E27FC236}">
                <a16:creationId xmlns:a16="http://schemas.microsoft.com/office/drawing/2014/main" id="{F1EBB1E5-19E3-DFF5-73C7-42F0504B9A60}"/>
              </a:ext>
            </a:extLst>
          </p:cNvPr>
          <p:cNvPicPr>
            <a:picLocks noChangeAspect="1"/>
          </p:cNvPicPr>
          <p:nvPr/>
        </p:nvPicPr>
        <p:blipFill>
          <a:blip r:embed="rId5"/>
          <a:stretch>
            <a:fillRect/>
          </a:stretch>
        </p:blipFill>
        <p:spPr>
          <a:xfrm>
            <a:off x="2851679" y="3460692"/>
            <a:ext cx="1780884" cy="750067"/>
          </a:xfrm>
          <a:prstGeom prst="rect">
            <a:avLst/>
          </a:prstGeom>
        </p:spPr>
      </p:pic>
      <p:pic>
        <p:nvPicPr>
          <p:cNvPr id="1026" name="Picture 2" descr="undefined">
            <a:extLst>
              <a:ext uri="{FF2B5EF4-FFF2-40B4-BE49-F238E27FC236}">
                <a16:creationId xmlns:a16="http://schemas.microsoft.com/office/drawing/2014/main" id="{B3CC4B27-0285-AD48-AD06-E053D3E991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592" y="3429753"/>
            <a:ext cx="1129952" cy="75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graph of a graph showing the number of distances&#10;&#10;Description automatically generated with medium confidence">
            <a:extLst>
              <a:ext uri="{FF2B5EF4-FFF2-40B4-BE49-F238E27FC236}">
                <a16:creationId xmlns:a16="http://schemas.microsoft.com/office/drawing/2014/main" id="{B8B16011-00C9-B14F-B051-FE96CE950263}"/>
              </a:ext>
            </a:extLst>
          </p:cNvPr>
          <p:cNvPicPr>
            <a:picLocks noChangeAspect="1"/>
          </p:cNvPicPr>
          <p:nvPr/>
        </p:nvPicPr>
        <p:blipFill>
          <a:blip r:embed="rId3"/>
          <a:stretch>
            <a:fillRect/>
          </a:stretch>
        </p:blipFill>
        <p:spPr>
          <a:xfrm>
            <a:off x="6985040" y="2658794"/>
            <a:ext cx="4609820" cy="3626159"/>
          </a:xfrm>
          <a:prstGeom prst="rect">
            <a:avLst/>
          </a:prstGeom>
        </p:spPr>
      </p:pic>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a:xfrm>
            <a:off x="838200" y="703785"/>
            <a:ext cx="10515600" cy="1325563"/>
          </a:xfrm>
        </p:spPr>
        <p:txBody>
          <a:bodyPr/>
          <a:lstStyle/>
          <a:p>
            <a:pPr algn="l"/>
            <a:r>
              <a:rPr lang="en-GB" dirty="0"/>
              <a:t>		About the data</a:t>
            </a:r>
          </a:p>
        </p:txBody>
      </p:sp>
      <p:pic>
        <p:nvPicPr>
          <p:cNvPr id="28" name="Content Placeholder 27">
            <a:extLst>
              <a:ext uri="{FF2B5EF4-FFF2-40B4-BE49-F238E27FC236}">
                <a16:creationId xmlns:a16="http://schemas.microsoft.com/office/drawing/2014/main" id="{F44D5EA3-F88D-3D4D-A2CD-CC87890D02ED}"/>
              </a:ext>
            </a:extLst>
          </p:cNvPr>
          <p:cNvPicPr>
            <a:picLocks noGrp="1" noChangeAspect="1"/>
          </p:cNvPicPr>
          <p:nvPr>
            <p:ph idx="1"/>
          </p:nvPr>
        </p:nvPicPr>
        <p:blipFill>
          <a:blip r:embed="rId4"/>
          <a:stretch>
            <a:fillRect/>
          </a:stretch>
        </p:blipFill>
        <p:spPr>
          <a:xfrm>
            <a:off x="6985040" y="141097"/>
            <a:ext cx="4489290" cy="2440399"/>
          </a:xfrm>
        </p:spPr>
      </p:pic>
      <p:sp>
        <p:nvSpPr>
          <p:cNvPr id="29" name="TextBox 28">
            <a:extLst>
              <a:ext uri="{FF2B5EF4-FFF2-40B4-BE49-F238E27FC236}">
                <a16:creationId xmlns:a16="http://schemas.microsoft.com/office/drawing/2014/main" id="{D77005DF-CB08-1E4B-9AB2-996F70C83CA4}"/>
              </a:ext>
            </a:extLst>
          </p:cNvPr>
          <p:cNvSpPr txBox="1"/>
          <p:nvPr/>
        </p:nvSpPr>
        <p:spPr>
          <a:xfrm>
            <a:off x="9021949" y="1045100"/>
            <a:ext cx="1020729" cy="369332"/>
          </a:xfrm>
          <a:prstGeom prst="rect">
            <a:avLst/>
          </a:prstGeom>
          <a:noFill/>
        </p:spPr>
        <p:txBody>
          <a:bodyPr wrap="none" rtlCol="0">
            <a:spAutoFit/>
          </a:bodyPr>
          <a:lstStyle/>
          <a:p>
            <a:r>
              <a:rPr lang="en-GB" b="1" dirty="0">
                <a:solidFill>
                  <a:schemeClr val="bg1"/>
                </a:solidFill>
                <a:latin typeface="Calibri" panose="020F0502020204030204" pitchFamily="34" charset="0"/>
                <a:cs typeface="Calibri" panose="020F0502020204030204" pitchFamily="34" charset="0"/>
              </a:rPr>
              <a:t>AlpArray</a:t>
            </a:r>
          </a:p>
        </p:txBody>
      </p:sp>
      <p:sp>
        <p:nvSpPr>
          <p:cNvPr id="30" name="TextBox 29">
            <a:extLst>
              <a:ext uri="{FF2B5EF4-FFF2-40B4-BE49-F238E27FC236}">
                <a16:creationId xmlns:a16="http://schemas.microsoft.com/office/drawing/2014/main" id="{96A871B5-626D-6347-B3FD-88A643C42C3A}"/>
              </a:ext>
            </a:extLst>
          </p:cNvPr>
          <p:cNvSpPr txBox="1"/>
          <p:nvPr/>
        </p:nvSpPr>
        <p:spPr>
          <a:xfrm>
            <a:off x="9643899" y="1909741"/>
            <a:ext cx="1215782" cy="369332"/>
          </a:xfrm>
          <a:prstGeom prst="rect">
            <a:avLst/>
          </a:prstGeom>
          <a:noFill/>
        </p:spPr>
        <p:txBody>
          <a:bodyPr wrap="none" rtlCol="0">
            <a:spAutoFit/>
          </a:bodyPr>
          <a:lstStyle/>
          <a:p>
            <a:r>
              <a:rPr lang="en-GB" b="1" dirty="0">
                <a:solidFill>
                  <a:schemeClr val="bg1"/>
                </a:solidFill>
                <a:latin typeface="Calibri" panose="020F0502020204030204" pitchFamily="34" charset="0"/>
                <a:cs typeface="Calibri" panose="020F0502020204030204" pitchFamily="34" charset="0"/>
              </a:rPr>
              <a:t>AdriaArray</a:t>
            </a:r>
          </a:p>
        </p:txBody>
      </p:sp>
      <p:sp>
        <p:nvSpPr>
          <p:cNvPr id="31" name="Content Placeholder 2">
            <a:extLst>
              <a:ext uri="{FF2B5EF4-FFF2-40B4-BE49-F238E27FC236}">
                <a16:creationId xmlns:a16="http://schemas.microsoft.com/office/drawing/2014/main" id="{6A38C8CF-7D9F-AE41-ACB3-648F10AE900B}"/>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t>AlpArray (officially), AdriaArray (not officially)</a:t>
            </a:r>
          </a:p>
          <a:p>
            <a:pPr>
              <a:lnSpc>
                <a:spcPct val="150000"/>
              </a:lnSpc>
            </a:pPr>
            <a:r>
              <a:rPr lang="en-GB" dirty="0"/>
              <a:t>gravity database, 2x2 km</a:t>
            </a:r>
          </a:p>
          <a:p>
            <a:pPr>
              <a:lnSpc>
                <a:spcPct val="150000"/>
              </a:lnSpc>
            </a:pPr>
            <a:r>
              <a:rPr lang="en-GB" dirty="0"/>
              <a:t>data: terrestrial + GGM  </a:t>
            </a:r>
          </a:p>
        </p:txBody>
      </p:sp>
      <p:pic>
        <p:nvPicPr>
          <p:cNvPr id="40" name="Picture 39" descr="A black and white image of a satellite and a plus&#10;&#10;Description automatically generated">
            <a:extLst>
              <a:ext uri="{FF2B5EF4-FFF2-40B4-BE49-F238E27FC236}">
                <a16:creationId xmlns:a16="http://schemas.microsoft.com/office/drawing/2014/main" id="{2B2EBAE7-2420-FF42-B34E-A472F83F7D7D}"/>
              </a:ext>
            </a:extLst>
          </p:cNvPr>
          <p:cNvPicPr>
            <a:picLocks noChangeAspect="1"/>
          </p:cNvPicPr>
          <p:nvPr/>
        </p:nvPicPr>
        <p:blipFill>
          <a:blip r:embed="rId5"/>
          <a:stretch>
            <a:fillRect/>
          </a:stretch>
        </p:blipFill>
        <p:spPr>
          <a:xfrm>
            <a:off x="838200" y="4422562"/>
            <a:ext cx="5585008" cy="812182"/>
          </a:xfrm>
          <a:prstGeom prst="rect">
            <a:avLst/>
          </a:prstGeom>
        </p:spPr>
      </p:pic>
      <p:sp>
        <p:nvSpPr>
          <p:cNvPr id="43" name="TextBox 42">
            <a:extLst>
              <a:ext uri="{FF2B5EF4-FFF2-40B4-BE49-F238E27FC236}">
                <a16:creationId xmlns:a16="http://schemas.microsoft.com/office/drawing/2014/main" id="{BEA037BA-6801-B843-9C0F-ADC30FB4BECF}"/>
              </a:ext>
            </a:extLst>
          </p:cNvPr>
          <p:cNvSpPr txBox="1"/>
          <p:nvPr/>
        </p:nvSpPr>
        <p:spPr>
          <a:xfrm>
            <a:off x="9289950" y="4102541"/>
            <a:ext cx="1130502" cy="369332"/>
          </a:xfrm>
          <a:prstGeom prst="rect">
            <a:avLst/>
          </a:prstGeom>
          <a:noFill/>
        </p:spPr>
        <p:txBody>
          <a:bodyPr wrap="none" rtlCol="0">
            <a:spAutoFit/>
          </a:bodyPr>
          <a:lstStyle/>
          <a:p>
            <a:r>
              <a:rPr lang="en-GB" b="1" dirty="0">
                <a:solidFill>
                  <a:schemeClr val="bg1"/>
                </a:solidFill>
                <a:latin typeface="Calibri" panose="020F0502020204030204" pitchFamily="34" charset="0"/>
                <a:cs typeface="Calibri" panose="020F0502020204030204" pitchFamily="34" charset="0"/>
              </a:rPr>
              <a:t>terrestrial</a:t>
            </a:r>
          </a:p>
        </p:txBody>
      </p:sp>
      <p:sp>
        <p:nvSpPr>
          <p:cNvPr id="44" name="TextBox 43">
            <a:extLst>
              <a:ext uri="{FF2B5EF4-FFF2-40B4-BE49-F238E27FC236}">
                <a16:creationId xmlns:a16="http://schemas.microsoft.com/office/drawing/2014/main" id="{F0F5A70E-6E75-5540-B895-5ACF14A7FB5F}"/>
              </a:ext>
            </a:extLst>
          </p:cNvPr>
          <p:cNvSpPr txBox="1"/>
          <p:nvPr/>
        </p:nvSpPr>
        <p:spPr>
          <a:xfrm>
            <a:off x="10672203" y="5321741"/>
            <a:ext cx="681597" cy="369332"/>
          </a:xfrm>
          <a:prstGeom prst="rect">
            <a:avLst/>
          </a:prstGeom>
          <a:noFill/>
        </p:spPr>
        <p:txBody>
          <a:bodyPr wrap="none" rtlCol="0">
            <a:spAutoFit/>
          </a:bodyPr>
          <a:lstStyle/>
          <a:p>
            <a:r>
              <a:rPr lang="en-GB" b="1" dirty="0">
                <a:latin typeface="Calibri" panose="020F0502020204030204" pitchFamily="34" charset="0"/>
                <a:cs typeface="Calibri" panose="020F0502020204030204" pitchFamily="34" charset="0"/>
              </a:rPr>
              <a:t>GGM</a:t>
            </a:r>
          </a:p>
        </p:txBody>
      </p:sp>
      <p:sp>
        <p:nvSpPr>
          <p:cNvPr id="45" name="TextBox 44">
            <a:extLst>
              <a:ext uri="{FF2B5EF4-FFF2-40B4-BE49-F238E27FC236}">
                <a16:creationId xmlns:a16="http://schemas.microsoft.com/office/drawing/2014/main" id="{573DC64A-BA15-EA4E-94F9-5DDAC17C401A}"/>
              </a:ext>
            </a:extLst>
          </p:cNvPr>
          <p:cNvSpPr txBox="1"/>
          <p:nvPr/>
        </p:nvSpPr>
        <p:spPr>
          <a:xfrm>
            <a:off x="442422" y="5609215"/>
            <a:ext cx="2447080" cy="338554"/>
          </a:xfrm>
          <a:prstGeom prst="rect">
            <a:avLst/>
          </a:prstGeom>
          <a:noFill/>
        </p:spPr>
        <p:txBody>
          <a:bodyPr wrap="none" rtlCol="0">
            <a:spAutoFit/>
          </a:bodyPr>
          <a:lstStyle/>
          <a:p>
            <a:r>
              <a:rPr lang="en-GB" sz="1600" dirty="0">
                <a:solidFill>
                  <a:srgbClr val="E5A113"/>
                </a:solidFill>
                <a:latin typeface="Calibri" panose="020F0502020204030204" pitchFamily="34" charset="0"/>
                <a:cs typeface="Calibri" panose="020F0502020204030204" pitchFamily="34" charset="0"/>
              </a:rPr>
              <a:t>global geopotential models</a:t>
            </a:r>
          </a:p>
        </p:txBody>
      </p:sp>
      <p:cxnSp>
        <p:nvCxnSpPr>
          <p:cNvPr id="47" name="Straight Arrow Connector 46">
            <a:extLst>
              <a:ext uri="{FF2B5EF4-FFF2-40B4-BE49-F238E27FC236}">
                <a16:creationId xmlns:a16="http://schemas.microsoft.com/office/drawing/2014/main" id="{82D1898C-027A-F041-935B-5F0835815111}"/>
              </a:ext>
            </a:extLst>
          </p:cNvPr>
          <p:cNvCxnSpPr>
            <a:cxnSpLocks/>
          </p:cNvCxnSpPr>
          <p:nvPr/>
        </p:nvCxnSpPr>
        <p:spPr>
          <a:xfrm flipH="1" flipV="1">
            <a:off x="1427968" y="5100357"/>
            <a:ext cx="237994" cy="436219"/>
          </a:xfrm>
          <a:prstGeom prst="straightConnector1">
            <a:avLst/>
          </a:prstGeom>
          <a:ln w="57150">
            <a:solidFill>
              <a:srgbClr val="E5A113"/>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0770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D29D-2B89-A4AE-0DBC-AB9525DA06FF}"/>
              </a:ext>
            </a:extLst>
          </p:cNvPr>
          <p:cNvSpPr>
            <a:spLocks noGrp="1"/>
          </p:cNvSpPr>
          <p:nvPr>
            <p:ph type="title"/>
          </p:nvPr>
        </p:nvSpPr>
        <p:spPr>
          <a:xfrm>
            <a:off x="838200" y="703785"/>
            <a:ext cx="10515600" cy="1325563"/>
          </a:xfrm>
        </p:spPr>
        <p:txBody>
          <a:bodyPr/>
          <a:lstStyle/>
          <a:p>
            <a:pPr algn="l"/>
            <a:r>
              <a:rPr lang="en-GB" dirty="0"/>
              <a:t>Current status</a:t>
            </a:r>
          </a:p>
        </p:txBody>
      </p:sp>
      <p:sp>
        <p:nvSpPr>
          <p:cNvPr id="7" name="Content Placeholder 2">
            <a:extLst>
              <a:ext uri="{FF2B5EF4-FFF2-40B4-BE49-F238E27FC236}">
                <a16:creationId xmlns:a16="http://schemas.microsoft.com/office/drawing/2014/main" id="{D4A073F7-CF7B-D046-9D0C-6B0050DB8B2C}"/>
              </a:ext>
            </a:extLst>
          </p:cNvPr>
          <p:cNvSpPr txBox="1">
            <a:spLocks/>
          </p:cNvSpPr>
          <p:nvPr/>
        </p:nvSpPr>
        <p:spPr>
          <a:xfrm>
            <a:off x="838200" y="18256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t>finished and freely available</a:t>
            </a:r>
          </a:p>
          <a:p>
            <a:pPr>
              <a:lnSpc>
                <a:spcPct val="150000"/>
              </a:lnSpc>
            </a:pPr>
            <a:r>
              <a:rPr lang="en-GB" dirty="0"/>
              <a:t>useful in many geoscientific </a:t>
            </a:r>
            <a:br>
              <a:rPr lang="en-GB" dirty="0"/>
            </a:br>
            <a:r>
              <a:rPr lang="en-GB" dirty="0"/>
              <a:t>disciplines</a:t>
            </a:r>
          </a:p>
          <a:p>
            <a:pPr>
              <a:lnSpc>
                <a:spcPct val="150000"/>
              </a:lnSpc>
            </a:pPr>
            <a:r>
              <a:rPr lang="en-GB" dirty="0"/>
              <a:t>not part of EPOS</a:t>
            </a:r>
          </a:p>
          <a:p>
            <a:pPr marL="0" indent="0">
              <a:lnSpc>
                <a:spcPct val="150000"/>
              </a:lnSpc>
              <a:buNone/>
            </a:pPr>
            <a:r>
              <a:rPr lang="en-GB" dirty="0">
                <a:solidFill>
                  <a:srgbClr val="E5A113"/>
                </a:solidFill>
              </a:rPr>
              <a:t>SIMPLE QUESTION </a:t>
            </a:r>
            <a:r>
              <a:rPr lang="en-GB" dirty="0">
                <a:solidFill>
                  <a:srgbClr val="E5A113"/>
                </a:solidFill>
                <a:sym typeface="Wingdings" pitchFamily="2" charset="2"/>
              </a:rPr>
              <a:t></a:t>
            </a:r>
            <a:br>
              <a:rPr lang="en-GB" dirty="0">
                <a:sym typeface="Wingdings" pitchFamily="2" charset="2"/>
              </a:rPr>
            </a:br>
            <a:r>
              <a:rPr lang="en-GB" dirty="0">
                <a:solidFill>
                  <a:srgbClr val="E5A113"/>
                </a:solidFill>
              </a:rPr>
              <a:t>DATA → EPOS: HOW?</a:t>
            </a:r>
          </a:p>
        </p:txBody>
      </p:sp>
      <p:pic>
        <p:nvPicPr>
          <p:cNvPr id="3" name="Picture 2" descr="A map of the sea&#10;&#10;Description automatically generated">
            <a:extLst>
              <a:ext uri="{FF2B5EF4-FFF2-40B4-BE49-F238E27FC236}">
                <a16:creationId xmlns:a16="http://schemas.microsoft.com/office/drawing/2014/main" id="{CCEF9A29-5B94-554D-B348-1360B5305A5F}"/>
              </a:ext>
            </a:extLst>
          </p:cNvPr>
          <p:cNvPicPr>
            <a:picLocks noChangeAspect="1"/>
          </p:cNvPicPr>
          <p:nvPr/>
        </p:nvPicPr>
        <p:blipFill>
          <a:blip r:embed="rId3"/>
          <a:stretch>
            <a:fillRect/>
          </a:stretch>
        </p:blipFill>
        <p:spPr>
          <a:xfrm>
            <a:off x="5486400" y="176560"/>
            <a:ext cx="6197599" cy="6000403"/>
          </a:xfrm>
          <a:prstGeom prst="rect">
            <a:avLst/>
          </a:prstGeom>
        </p:spPr>
      </p:pic>
      <p:pic>
        <p:nvPicPr>
          <p:cNvPr id="9" name="Picture 8" descr="A blue and white logo&#10;&#10;Description automatically generated">
            <a:extLst>
              <a:ext uri="{FF2B5EF4-FFF2-40B4-BE49-F238E27FC236}">
                <a16:creationId xmlns:a16="http://schemas.microsoft.com/office/drawing/2014/main" id="{4B490751-4049-6A4C-9FB0-FD97C8A01B9B}"/>
              </a:ext>
            </a:extLst>
          </p:cNvPr>
          <p:cNvPicPr>
            <a:picLocks noChangeAspect="1"/>
          </p:cNvPicPr>
          <p:nvPr/>
        </p:nvPicPr>
        <p:blipFill>
          <a:blip r:embed="rId4"/>
          <a:stretch>
            <a:fillRect/>
          </a:stretch>
        </p:blipFill>
        <p:spPr>
          <a:xfrm>
            <a:off x="2473844" y="176560"/>
            <a:ext cx="3012556" cy="625106"/>
          </a:xfrm>
          <a:prstGeom prst="rect">
            <a:avLst/>
          </a:prstGeom>
        </p:spPr>
      </p:pic>
    </p:spTree>
    <p:extLst>
      <p:ext uri="{BB962C8B-B14F-4D97-AF65-F5344CB8AC3E}">
        <p14:creationId xmlns:p14="http://schemas.microsoft.com/office/powerpoint/2010/main" val="357052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2" y="5766949"/>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6389160" y="4855540"/>
            <a:ext cx="507205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sk-SK" sz="2400" dirty="0" err="1">
                <a:solidFill>
                  <a:srgbClr val="EBA900"/>
                </a:solidFill>
                <a:latin typeface="Calibri" panose="020F0502020204030204" pitchFamily="34" charset="0"/>
                <a:cs typeface="Calibri" panose="020F0502020204030204" pitchFamily="34" charset="0"/>
              </a:rPr>
              <a:t>ema.nogova</a:t>
            </a:r>
            <a:r>
              <a:rPr lang="en-GB" sz="2400" dirty="0">
                <a:solidFill>
                  <a:srgbClr val="EBA900"/>
                </a:solidFill>
                <a:latin typeface="Calibri" panose="020F0502020204030204" pitchFamily="34" charset="0"/>
                <a:cs typeface="Calibri" panose="020F0502020204030204" pitchFamily="34" charset="0"/>
              </a:rPr>
              <a:t>@</a:t>
            </a:r>
            <a:r>
              <a:rPr lang="sk-SK" sz="2400" dirty="0" err="1">
                <a:solidFill>
                  <a:srgbClr val="EBA900"/>
                </a:solidFill>
                <a:latin typeface="Calibri" panose="020F0502020204030204" pitchFamily="34" charset="0"/>
                <a:cs typeface="Calibri" panose="020F0502020204030204" pitchFamily="34" charset="0"/>
              </a:rPr>
              <a:t>savba</a:t>
            </a:r>
            <a:r>
              <a:rPr lang="en-GB" sz="2400" dirty="0">
                <a:solidFill>
                  <a:srgbClr val="EBA900"/>
                </a:solidFill>
                <a:latin typeface="Calibri" panose="020F0502020204030204" pitchFamily="34" charset="0"/>
                <a:cs typeface="Calibri" panose="020F0502020204030204" pitchFamily="34" charset="0"/>
              </a:rPr>
              <a:t>.</a:t>
            </a:r>
            <a:r>
              <a:rPr lang="sk-SK" sz="2400" dirty="0" err="1">
                <a:solidFill>
                  <a:srgbClr val="EBA900"/>
                </a:solidFill>
                <a:latin typeface="Calibri" panose="020F0502020204030204" pitchFamily="34" charset="0"/>
                <a:cs typeface="Calibri" panose="020F0502020204030204" pitchFamily="34" charset="0"/>
              </a:rPr>
              <a:t>sk</a:t>
            </a:r>
            <a:endParaRPr lang="en-GB" sz="2400" dirty="0">
              <a:solidFill>
                <a:srgbClr val="EBA9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6240460" y="5323838"/>
            <a:ext cx="5220759"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pic>
        <p:nvPicPr>
          <p:cNvPr id="8" name="Obrázok 4" descr="Obrázok, na ktorom je tráva, exteriér, nebo, osoba&#10;&#10;Automaticky generovaný popis">
            <a:extLst>
              <a:ext uri="{FF2B5EF4-FFF2-40B4-BE49-F238E27FC236}">
                <a16:creationId xmlns:a16="http://schemas.microsoft.com/office/drawing/2014/main" id="{CFFBDA11-9FEE-5D41-9F34-73D5397B871B}"/>
              </a:ext>
            </a:extLst>
          </p:cNvPr>
          <p:cNvPicPr>
            <a:picLocks noChangeAspect="1"/>
          </p:cNvPicPr>
          <p:nvPr/>
        </p:nvPicPr>
        <p:blipFill>
          <a:blip r:embed="rId5"/>
          <a:stretch>
            <a:fillRect/>
          </a:stretch>
        </p:blipFill>
        <p:spPr>
          <a:xfrm>
            <a:off x="6288881" y="273843"/>
            <a:ext cx="5509684" cy="4132264"/>
          </a:xfrm>
          <a:prstGeom prst="rect">
            <a:avLst/>
          </a:prstGeom>
        </p:spPr>
      </p:pic>
      <p:pic>
        <p:nvPicPr>
          <p:cNvPr id="9" name="Obrázok 6" descr="Obrázok, na ktorom je tráva, exteriér, nebo, strom&#10;&#10;Automaticky generovaný popis">
            <a:extLst>
              <a:ext uri="{FF2B5EF4-FFF2-40B4-BE49-F238E27FC236}">
                <a16:creationId xmlns:a16="http://schemas.microsoft.com/office/drawing/2014/main" id="{495B0FE6-D78D-FA41-B20F-D99D0CD53A41}"/>
              </a:ext>
            </a:extLst>
          </p:cNvPr>
          <p:cNvPicPr>
            <a:picLocks noChangeAspect="1"/>
          </p:cNvPicPr>
          <p:nvPr/>
        </p:nvPicPr>
        <p:blipFill>
          <a:blip r:embed="rId6"/>
          <a:stretch>
            <a:fillRect/>
          </a:stretch>
        </p:blipFill>
        <p:spPr>
          <a:xfrm>
            <a:off x="293157" y="1919711"/>
            <a:ext cx="5509684" cy="4132263"/>
          </a:xfrm>
          <a:prstGeom prst="rect">
            <a:avLst/>
          </a:prstGeom>
        </p:spPr>
      </p:pic>
    </p:spTree>
    <p:extLst>
      <p:ext uri="{BB962C8B-B14F-4D97-AF65-F5344CB8AC3E}">
        <p14:creationId xmlns:p14="http://schemas.microsoft.com/office/powerpoint/2010/main" val="357057909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991</TotalTime>
  <Words>128</Words>
  <Application>Microsoft Macintosh PowerPoint</Application>
  <PresentationFormat>Widescreen</PresentationFormat>
  <Paragraphs>28</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Aptos</vt:lpstr>
      <vt:lpstr>Aptos Display</vt:lpstr>
      <vt:lpstr>Arial</vt:lpstr>
      <vt:lpstr>Calibri</vt:lpstr>
      <vt:lpstr>Calibri Light</vt:lpstr>
      <vt:lpstr>Office Theme</vt:lpstr>
      <vt:lpstr>Various Gravity Data  for the AdriaArray Area</vt:lpstr>
      <vt:lpstr>  About the data</vt:lpstr>
      <vt:lpstr>Current status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Various Gravity Data  for the AdriaArray Area</dc:title>
  <dc:creator>Federica Tanlongo</dc:creator>
  <cp:lastModifiedBy>Nogová Ema</cp:lastModifiedBy>
  <cp:revision>11</cp:revision>
  <dcterms:created xsi:type="dcterms:W3CDTF">2024-09-12T12:53:35Z</dcterms:created>
  <dcterms:modified xsi:type="dcterms:W3CDTF">2025-06-20T18:04:10Z</dcterms:modified>
</cp:coreProperties>
</file>