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ink/ink1.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sldIdLst>
    <p:sldId id="256" r:id="rId2"/>
    <p:sldId id="271" r:id="rId3"/>
    <p:sldId id="265" r:id="rId4"/>
    <p:sldId id="257" r:id="rId5"/>
    <p:sldId id="262" r:id="rId6"/>
    <p:sldId id="263" r:id="rId7"/>
    <p:sldId id="267" r:id="rId8"/>
    <p:sldId id="268" r:id="rId9"/>
    <p:sldId id="266" r:id="rId10"/>
    <p:sldId id="269" r:id="rId11"/>
    <p:sldId id="270" r:id="rId12"/>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EDC7F"/>
    <a:srgbClr val="E5A113"/>
    <a:srgbClr val="1D49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877"/>
    <p:restoredTop sz="94732"/>
  </p:normalViewPr>
  <p:slideViewPr>
    <p:cSldViewPr snapToGrid="0">
      <p:cViewPr varScale="1">
        <p:scale>
          <a:sx n="78" d="100"/>
          <a:sy n="78" d="100"/>
        </p:scale>
        <p:origin x="840" y="43"/>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4-10-11T19:55:24.690"/>
    </inkml:context>
    <inkml:brush xml:id="br0">
      <inkml:brushProperty name="width" value="0.1" units="cm"/>
      <inkml:brushProperty name="height" value="0.1" units="cm"/>
      <inkml:brushProperty name="color" value="#E71224"/>
    </inkml:brush>
  </inkml:definitions>
  <inkml:trace contextRef="#ctx0" brushRef="#br0">2815 236 24575,'-14'0'0,"-9"-10"0,7 8 0,-10-12 0,0 8 0,5-4 0,-10-1 0,4 0 0,-1 1 0,-3-1 0,4 0 0,-6 5 0,0-4 0,1 9 0,-1-9 0,0 4 0,0-5 0,1 5 0,-1-4 0,0 9 0,6-9 0,1 9 0,6-8 0,1 8 0,-1-8 0,0 8 0,0-3 0,-6-1 0,5 4 0,-11-4 0,5 0 0,0 4 0,-4-9 0,9 9 0,-9-4 0,10 0 0,-11 4 0,11-3 0,-5 4 0,1 0 0,-3 0 0,-4 0 0,-1 0 0,0 0 0,1 0 0,-1 0 0,0 0 0,0 0 0,1 0 0,-1 0 0,0 0 0,0 0 0,0 0 0,-6 0 0,5 0 0,-6 0 0,13 0 0,-4 0 0,4 0 0,-6 0 0,6 0 0,-4 5 0,4-4 0,0 8 0,-5-3 0,5 4 0,0-4 0,1 4 0,1-4 0,3-1 0,-3 4 0,5-7 0,0 6 0,0-7 0,0 8 0,5-8 0,-4 8 0,9-8 0,-9 8 0,4-3 0,-11 4 0,5 0 0,-5 0 0,6 0 0,0 0 0,5 0 0,-4 0 0,9-1 0,-9 0 0,9 0 0,-9 1 0,4 4 0,-5 2 0,0 3 0,-6 2 0,5-1 0,-5-3 0,6 1 0,0-7 0,0 4 0,5-1 0,-4-3 0,3 3 0,1-4 0,1-1 0,5 0 0,0 0 0,0 0 0,0-4 0,4 3 0,-3-3 0,7 3 0,-3 1 0,4-1 0,-4 1 0,-1 5 0,-6 7 0,1 0 0,-5 10 0,3-10 0,-4 10 0,6-9 0,0 3 0,0-5 0,4 0 0,-3 0 0,8-5 0,-3-1 0,4-5 0,0 0 0,0-1 0,0 6 0,0-4 0,0 9 0,0-4 0,0 5 0,0 0 0,0 0 0,0-1 0,0 1 0,0 0 0,4 0 0,2 6 0,4-5 0,0 4 0,5-5 0,-4 0 0,3 0 0,0 0 0,2 0 0,-1-1 0,0 1 0,-1-4 0,-3 2 0,3-7 0,-5 3 0,0-5 0,0 0 0,0 0 0,0 0 0,0 0 0,0 0 0,5 0 0,1 1 0,5-1 0,5 2 0,-3-1 0,9 1 0,-10-1 0,10 0 0,-10 0 0,11 1 0,-11-5 0,10 3 0,-10-3 0,11 5 0,-11-6 0,10 5 0,-10-9 0,5 9 0,-1-9 0,-3 8 0,3-8 0,1 3 0,-5 0 0,10-2 0,-10 2 0,11-4 0,-5 5 0,5-4 0,1 9 0,-1-4 0,1 0 0,6 4 0,2-9 0,14 10 0,2-4 0,7 0 0,0 5 0,0-5 0,0 0 0,18 5 0,-21-10 0,19 10 0,-15-11 0,1 5 0,6-6 0,20 0 0,-35 0 0,39 6 0,-43-4 0,19 4 0,-8-6 0,-7 0 0,5 0 0,-5 0 0,0 0 0,5 0 0,-13 0 0,14 0 0,-14 0 0,6 0 0,0 0 0,-6 0 0,6 0 0,-8 0 0,1 0 0,-1-6 0,0 0 0,-6-1 0,-1-3 0,-14 4 0,6 0 0,-11-3 0,4 4 0,-5-5 0,0 0 0,0 4 0,-5-3 0,4 4 0,-9-4 0,8-1 0,-3 0 0,5 0 0,0 0 0,0-4 0,-5 3 0,4-8 0,-4 8 0,4-3 0,-4 4 0,-1 1 0,-5 0 0,0-1 0,-4 2 0,3-1 0,-7 0 0,3 0 0,-4 0 0,0 0 0,4 0 0,-3-5 0,3-1 0,0 0 0,-3-4 0,3 4 0,-4-5 0,0 0 0,0 0 0,0 0 0,0 0 0,0-6 0,0 5 0,0-5 0,0 1 0,0 3 0,0-4 0,0 6 0,0 0 0,0 5 0,0 1 0,0 5 0,0 0 0,-4 0 0,3-4 0,-4 2 0,1-7 0,-1 7 0,-5-7 0,1 7 0,-1-8 0,-4 9 0,3-4 0,-3-1 0,4 5 0,1-4 0,-5 0 0,4 4 0,-5-9 0,1 4 0,-1-5 0,-5 4 0,0-3 0,0 4 0,0-5 0,4 0 0,-3 4 0,4-3 0,-5 8 0,4-8 0,-3 8 0,4-3 0,-5 4 0,-6-1 0,5 1 0,-5 0 0,6-5 0,-6 4 0,5-4 0,-5 5 0,6-1 0,0 1 0,-5 0 0,3 4 0,1-3 0,-3 3 0,7 1 0,-8-4 0,5 8 0,0-8 0,0 3 0,-6 1 0,5 0 0,-5 5 0,6-4 0,0 2 0,5-2 0,1 4 0,5 0 0,0 0 0,0 0 0,4 0 0,1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80B9BDC-E9C9-4440-83EA-4A333813449A}" type="datetimeFigureOut">
              <a:rPr lang="en-GB" smtClean="0"/>
              <a:t>23/06/2025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52B328-1FC2-1C4B-B807-8716236A14CF}" type="slidenum">
              <a:rPr lang="en-GB" smtClean="0"/>
              <a:t>‹#›</a:t>
            </a:fld>
            <a:endParaRPr lang="en-GB"/>
          </a:p>
        </p:txBody>
      </p:sp>
    </p:spTree>
    <p:extLst>
      <p:ext uri="{BB962C8B-B14F-4D97-AF65-F5344CB8AC3E}">
        <p14:creationId xmlns:p14="http://schemas.microsoft.com/office/powerpoint/2010/main" val="962962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Title slide</a:t>
            </a:r>
          </a:p>
        </p:txBody>
      </p:sp>
      <p:sp>
        <p:nvSpPr>
          <p:cNvPr id="4" name="Slide Number Placeholder 3"/>
          <p:cNvSpPr>
            <a:spLocks noGrp="1"/>
          </p:cNvSpPr>
          <p:nvPr>
            <p:ph type="sldNum" sz="quarter" idx="5"/>
          </p:nvPr>
        </p:nvSpPr>
        <p:spPr/>
        <p:txBody>
          <a:bodyPr/>
          <a:lstStyle/>
          <a:p>
            <a:fld id="{E552B328-1FC2-1C4B-B807-8716236A14CF}" type="slidenum">
              <a:rPr lang="en-GB" smtClean="0"/>
              <a:t>1</a:t>
            </a:fld>
            <a:endParaRPr lang="en-GB"/>
          </a:p>
        </p:txBody>
      </p:sp>
    </p:spTree>
    <p:extLst>
      <p:ext uri="{BB962C8B-B14F-4D97-AF65-F5344CB8AC3E}">
        <p14:creationId xmlns:p14="http://schemas.microsoft.com/office/powerpoint/2010/main" val="3037342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Content slide – 2 boxes with titles</a:t>
            </a:r>
          </a:p>
          <a:p>
            <a:endParaRPr lang="it-IT" dirty="0"/>
          </a:p>
        </p:txBody>
      </p:sp>
      <p:sp>
        <p:nvSpPr>
          <p:cNvPr id="4" name="Slide Number Placeholder 3"/>
          <p:cNvSpPr>
            <a:spLocks noGrp="1"/>
          </p:cNvSpPr>
          <p:nvPr>
            <p:ph type="sldNum" sz="quarter" idx="5"/>
          </p:nvPr>
        </p:nvSpPr>
        <p:spPr/>
        <p:txBody>
          <a:bodyPr/>
          <a:lstStyle/>
          <a:p>
            <a:fld id="{E552B328-1FC2-1C4B-B807-8716236A14CF}" type="slidenum">
              <a:rPr lang="en-GB" smtClean="0"/>
              <a:t>2</a:t>
            </a:fld>
            <a:endParaRPr lang="en-GB"/>
          </a:p>
        </p:txBody>
      </p:sp>
    </p:spTree>
    <p:extLst>
      <p:ext uri="{BB962C8B-B14F-4D97-AF65-F5344CB8AC3E}">
        <p14:creationId xmlns:p14="http://schemas.microsoft.com/office/powerpoint/2010/main" val="521838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t-IT" dirty="0"/>
              <a:t>Content slide: </a:t>
            </a:r>
            <a:r>
              <a:rPr lang="it-IT" dirty="0" err="1"/>
              <a:t>tables</a:t>
            </a:r>
            <a:endParaRPr lang="it-IT" dirty="0"/>
          </a:p>
        </p:txBody>
      </p:sp>
      <p:sp>
        <p:nvSpPr>
          <p:cNvPr id="4" name="Slide Number Placeholder 3"/>
          <p:cNvSpPr>
            <a:spLocks noGrp="1"/>
          </p:cNvSpPr>
          <p:nvPr>
            <p:ph type="sldNum" sz="quarter" idx="5"/>
          </p:nvPr>
        </p:nvSpPr>
        <p:spPr/>
        <p:txBody>
          <a:bodyPr/>
          <a:lstStyle/>
          <a:p>
            <a:fld id="{E552B328-1FC2-1C4B-B807-8716236A14CF}" type="slidenum">
              <a:rPr lang="en-GB" smtClean="0"/>
              <a:t>3</a:t>
            </a:fld>
            <a:endParaRPr lang="en-GB"/>
          </a:p>
        </p:txBody>
      </p:sp>
    </p:spTree>
    <p:extLst>
      <p:ext uri="{BB962C8B-B14F-4D97-AF65-F5344CB8AC3E}">
        <p14:creationId xmlns:p14="http://schemas.microsoft.com/office/powerpoint/2010/main" val="4246292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Content slide</a:t>
            </a:r>
          </a:p>
        </p:txBody>
      </p:sp>
      <p:sp>
        <p:nvSpPr>
          <p:cNvPr id="4" name="Slide Number Placeholder 3"/>
          <p:cNvSpPr>
            <a:spLocks noGrp="1"/>
          </p:cNvSpPr>
          <p:nvPr>
            <p:ph type="sldNum" sz="quarter" idx="5"/>
          </p:nvPr>
        </p:nvSpPr>
        <p:spPr/>
        <p:txBody>
          <a:bodyPr/>
          <a:lstStyle/>
          <a:p>
            <a:fld id="{E552B328-1FC2-1C4B-B807-8716236A14CF}" type="slidenum">
              <a:rPr lang="en-GB" smtClean="0"/>
              <a:t>4</a:t>
            </a:fld>
            <a:endParaRPr lang="en-GB"/>
          </a:p>
        </p:txBody>
      </p:sp>
    </p:spTree>
    <p:extLst>
      <p:ext uri="{BB962C8B-B14F-4D97-AF65-F5344CB8AC3E}">
        <p14:creationId xmlns:p14="http://schemas.microsoft.com/office/powerpoint/2010/main" val="24451388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Thank you slide</a:t>
            </a:r>
          </a:p>
        </p:txBody>
      </p:sp>
      <p:sp>
        <p:nvSpPr>
          <p:cNvPr id="4" name="Slide Number Placeholder 3"/>
          <p:cNvSpPr>
            <a:spLocks noGrp="1"/>
          </p:cNvSpPr>
          <p:nvPr>
            <p:ph type="sldNum" sz="quarter" idx="5"/>
          </p:nvPr>
        </p:nvSpPr>
        <p:spPr/>
        <p:txBody>
          <a:bodyPr/>
          <a:lstStyle/>
          <a:p>
            <a:fld id="{E552B328-1FC2-1C4B-B807-8716236A14CF}" type="slidenum">
              <a:rPr lang="en-GB" smtClean="0"/>
              <a:t>5</a:t>
            </a:fld>
            <a:endParaRPr lang="en-GB"/>
          </a:p>
        </p:txBody>
      </p:sp>
    </p:spTree>
    <p:extLst>
      <p:ext uri="{BB962C8B-B14F-4D97-AF65-F5344CB8AC3E}">
        <p14:creationId xmlns:p14="http://schemas.microsoft.com/office/powerpoint/2010/main" val="24695251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Logo only</a:t>
            </a:r>
          </a:p>
        </p:txBody>
      </p:sp>
      <p:sp>
        <p:nvSpPr>
          <p:cNvPr id="4" name="Slide Number Placeholder 3"/>
          <p:cNvSpPr>
            <a:spLocks noGrp="1"/>
          </p:cNvSpPr>
          <p:nvPr>
            <p:ph type="sldNum" sz="quarter" idx="5"/>
          </p:nvPr>
        </p:nvSpPr>
        <p:spPr/>
        <p:txBody>
          <a:bodyPr/>
          <a:lstStyle/>
          <a:p>
            <a:fld id="{E552B328-1FC2-1C4B-B807-8716236A14CF}" type="slidenum">
              <a:rPr lang="en-GB" smtClean="0"/>
              <a:t>6</a:t>
            </a:fld>
            <a:endParaRPr lang="en-GB"/>
          </a:p>
        </p:txBody>
      </p:sp>
    </p:spTree>
    <p:extLst>
      <p:ext uri="{BB962C8B-B14F-4D97-AF65-F5344CB8AC3E}">
        <p14:creationId xmlns:p14="http://schemas.microsoft.com/office/powerpoint/2010/main" val="18104407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C8CBD50F-A59F-57A6-E596-0A1FD6EA8457}"/>
              </a:ext>
            </a:extLst>
          </p:cNvPr>
          <p:cNvSpPr>
            <a:spLocks noGrp="1"/>
          </p:cNvSpPr>
          <p:nvPr>
            <p:ph type="ctrTitle"/>
          </p:nvPr>
        </p:nvSpPr>
        <p:spPr>
          <a:xfrm>
            <a:off x="838200" y="1786241"/>
            <a:ext cx="10515600" cy="2387600"/>
          </a:xfrm>
        </p:spPr>
        <p:txBody>
          <a:bodyPr anchor="b">
            <a:noAutofit/>
          </a:bodyPr>
          <a:lstStyle>
            <a:lvl1pPr algn="ctr">
              <a:defRPr sz="44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8" name="Subtitle 2">
            <a:extLst>
              <a:ext uri="{FF2B5EF4-FFF2-40B4-BE49-F238E27FC236}">
                <a16:creationId xmlns:a16="http://schemas.microsoft.com/office/drawing/2014/main" id="{78466707-3BE6-F538-A80C-03940B4D55EC}"/>
              </a:ext>
            </a:extLst>
          </p:cNvPr>
          <p:cNvSpPr>
            <a:spLocks noGrp="1"/>
          </p:cNvSpPr>
          <p:nvPr>
            <p:ph type="subTitle" idx="1"/>
          </p:nvPr>
        </p:nvSpPr>
        <p:spPr>
          <a:xfrm>
            <a:off x="838200" y="4510243"/>
            <a:ext cx="10515600" cy="944911"/>
          </a:xfrm>
        </p:spPr>
        <p:txBody>
          <a:bodyPr>
            <a:noAutofit/>
          </a:bodyPr>
          <a:lstStyle>
            <a:lvl1pPr marL="0" indent="0" algn="ctr">
              <a:buNone/>
              <a:defRPr sz="2000">
                <a:solidFill>
                  <a:srgbClr val="E5A11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3" name="TextBox 2">
            <a:extLst>
              <a:ext uri="{FF2B5EF4-FFF2-40B4-BE49-F238E27FC236}">
                <a16:creationId xmlns:a16="http://schemas.microsoft.com/office/drawing/2014/main" id="{BFFB75DE-815C-9A34-5846-222303B465A5}"/>
              </a:ext>
            </a:extLst>
          </p:cNvPr>
          <p:cNvSpPr txBox="1"/>
          <p:nvPr userDrawn="1"/>
        </p:nvSpPr>
        <p:spPr>
          <a:xfrm>
            <a:off x="838200" y="5549877"/>
            <a:ext cx="8220456" cy="430887"/>
          </a:xfrm>
          <a:prstGeom prst="rect">
            <a:avLst/>
          </a:prstGeom>
          <a:solidFill>
            <a:schemeClr val="bg1"/>
          </a:solidFill>
        </p:spPr>
        <p:txBody>
          <a:bodyPr wrap="square">
            <a:spAutoFit/>
          </a:bodyPr>
          <a:lstStyle/>
          <a:p>
            <a:pPr algn="just"/>
            <a:r>
              <a:rPr lang="en-GB" sz="1100" dirty="0">
                <a:solidFill>
                  <a:srgbClr val="002060"/>
                </a:solidFill>
                <a:effectLst/>
                <a:latin typeface="Calibri" panose="020F0502020204030204" pitchFamily="34" charset="0"/>
                <a:cs typeface="Calibri" panose="020F0502020204030204" pitchFamily="34" charset="0"/>
              </a:rPr>
              <a:t>EPOS ON is funded by the European Union. Views and opinions expressed in this presentation are however those of the Author(s) only and do not necessarily reflect those of the European Union. Neither the European Union nor the granting authority can be held responsible for them.</a:t>
            </a:r>
          </a:p>
        </p:txBody>
      </p:sp>
      <p:pic>
        <p:nvPicPr>
          <p:cNvPr id="24" name="Picture 23" descr="Blue text on a black background&#10;&#10;Description automatically generated">
            <a:extLst>
              <a:ext uri="{FF2B5EF4-FFF2-40B4-BE49-F238E27FC236}">
                <a16:creationId xmlns:a16="http://schemas.microsoft.com/office/drawing/2014/main" id="{157E8241-B576-552E-E30F-8FC1C69661B0}"/>
              </a:ext>
            </a:extLst>
          </p:cNvPr>
          <p:cNvPicPr>
            <a:picLocks noChangeAspect="1"/>
          </p:cNvPicPr>
          <p:nvPr userDrawn="1"/>
        </p:nvPicPr>
        <p:blipFill>
          <a:blip r:embed="rId3"/>
          <a:stretch>
            <a:fillRect/>
          </a:stretch>
        </p:blipFill>
        <p:spPr>
          <a:xfrm>
            <a:off x="9156192" y="5519932"/>
            <a:ext cx="2023872" cy="449749"/>
          </a:xfrm>
          <a:prstGeom prst="rect">
            <a:avLst/>
          </a:prstGeom>
        </p:spPr>
      </p:pic>
      <p:sp>
        <p:nvSpPr>
          <p:cNvPr id="25" name="Rectangle 24">
            <a:extLst>
              <a:ext uri="{FF2B5EF4-FFF2-40B4-BE49-F238E27FC236}">
                <a16:creationId xmlns:a16="http://schemas.microsoft.com/office/drawing/2014/main" id="{1DFA804A-105A-3FEB-B512-83803559731E}"/>
              </a:ext>
            </a:extLst>
          </p:cNvPr>
          <p:cNvSpPr/>
          <p:nvPr userDrawn="1"/>
        </p:nvSpPr>
        <p:spPr>
          <a:xfrm>
            <a:off x="292608" y="5969681"/>
            <a:ext cx="3133344" cy="635497"/>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7243933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4C1361-43D4-E999-51A0-48E17C7315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660530A6-CFC2-EBE2-BD3F-01D3A292137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D29A9549-B48F-0C6B-66DE-EECD02F637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0060455-BCF8-E8A1-AEA9-10C01081CA0D}"/>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6" name="Footer Placeholder 5">
            <a:extLst>
              <a:ext uri="{FF2B5EF4-FFF2-40B4-BE49-F238E27FC236}">
                <a16:creationId xmlns:a16="http://schemas.microsoft.com/office/drawing/2014/main" id="{A6D346A4-21B3-4C3F-1602-FB45A1FEBD17}"/>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29B9D1B1-DA25-4C70-BCB9-CEA835D8CBD6}"/>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741697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510ED-1FAA-212C-3F7D-E802E93F5875}"/>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7BC52405-E0E1-AA8C-0077-9126C40CB8F1}"/>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E48449C-146D-8CCC-B52B-AD4F79AC9D84}"/>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5" name="Footer Placeholder 4">
            <a:extLst>
              <a:ext uri="{FF2B5EF4-FFF2-40B4-BE49-F238E27FC236}">
                <a16:creationId xmlns:a16="http://schemas.microsoft.com/office/drawing/2014/main" id="{A385A59E-0F81-1858-69C4-8334EFC2C9E0}"/>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E930B559-3E4D-C08F-BCEF-524EFFB56810}"/>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22353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6C1FFE8-78DC-BA6C-4E40-5B4AC35818DD}"/>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93D011E0-44BD-B149-DF5B-7C4DBDB5D630}"/>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B2BD0C63-73DB-57FE-37DF-13B66E95AFB3}"/>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5" name="Footer Placeholder 4">
            <a:extLst>
              <a:ext uri="{FF2B5EF4-FFF2-40B4-BE49-F238E27FC236}">
                <a16:creationId xmlns:a16="http://schemas.microsoft.com/office/drawing/2014/main" id="{CC0432F0-84ED-4DA7-9038-A2E7B3710693}"/>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A59AF9B7-D745-3CC3-5052-3E848C1D1FBB}"/>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6888653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756D37C6-37A9-FC58-9AF6-D333A9362216}"/>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7" name="Title 1">
            <a:extLst>
              <a:ext uri="{FF2B5EF4-FFF2-40B4-BE49-F238E27FC236}">
                <a16:creationId xmlns:a16="http://schemas.microsoft.com/office/drawing/2014/main" id="{0FEC658C-8513-1D13-120E-5618E4BE24CA}"/>
              </a:ext>
            </a:extLst>
          </p:cNvPr>
          <p:cNvSpPr>
            <a:spLocks noGrp="1"/>
          </p:cNvSpPr>
          <p:nvPr>
            <p:ph type="ctrTitle"/>
          </p:nvPr>
        </p:nvSpPr>
        <p:spPr>
          <a:xfrm>
            <a:off x="838200" y="1786241"/>
            <a:ext cx="10515600" cy="2387600"/>
          </a:xfrm>
        </p:spPr>
        <p:txBody>
          <a:bodyPr anchor="b">
            <a:noAutofit/>
          </a:bodyPr>
          <a:lstStyle>
            <a:lvl1pPr algn="ctr">
              <a:defRPr sz="3600" b="1" i="0">
                <a:solidFill>
                  <a:srgbClr val="1D4927"/>
                </a:solidFill>
                <a:latin typeface="Calibri Light" panose="020F0302020204030204" pitchFamily="34" charset="0"/>
                <a:cs typeface="Calibri Light" panose="020F0302020204030204" pitchFamily="34" charset="0"/>
              </a:defRPr>
            </a:lvl1pPr>
          </a:lstStyle>
          <a:p>
            <a:r>
              <a:rPr lang="en-GB" dirty="0"/>
              <a:t>Click to edit Master title style</a:t>
            </a:r>
          </a:p>
        </p:txBody>
      </p:sp>
    </p:spTree>
    <p:extLst>
      <p:ext uri="{BB962C8B-B14F-4D97-AF65-F5344CB8AC3E}">
        <p14:creationId xmlns:p14="http://schemas.microsoft.com/office/powerpoint/2010/main" val="3903305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8C995-890A-2269-3D73-4D8355EFB7A6}"/>
              </a:ext>
            </a:extLst>
          </p:cNvPr>
          <p:cNvSpPr>
            <a:spLocks noGrp="1"/>
          </p:cNvSpPr>
          <p:nvPr>
            <p:ph type="title"/>
          </p:nvPr>
        </p:nvSpPr>
        <p:spPr/>
        <p:txBody>
          <a:bodyPr>
            <a:noAutofit/>
          </a:bodyPr>
          <a:lstStyle>
            <a:lvl1pPr algn="ctr">
              <a:defRPr sz="3200" b="1" i="0">
                <a:latin typeface="Calibri" panose="020F0502020204030204" pitchFamily="34" charset="0"/>
                <a:cs typeface="Calibri" panose="020F0502020204030204" pitchFamily="34" charset="0"/>
              </a:defRPr>
            </a:lvl1pPr>
          </a:lstStyle>
          <a:p>
            <a:r>
              <a:rPr lang="en-GB" dirty="0"/>
              <a:t>Click to edit Master title style</a:t>
            </a:r>
          </a:p>
        </p:txBody>
      </p:sp>
      <p:sp>
        <p:nvSpPr>
          <p:cNvPr id="3" name="Content Placeholder 2">
            <a:extLst>
              <a:ext uri="{FF2B5EF4-FFF2-40B4-BE49-F238E27FC236}">
                <a16:creationId xmlns:a16="http://schemas.microsoft.com/office/drawing/2014/main" id="{DBE2AE17-442B-7AE4-1C2E-4A7E851307EB}"/>
              </a:ext>
            </a:extLst>
          </p:cNvPr>
          <p:cNvSpPr>
            <a:spLocks noGrp="1"/>
          </p:cNvSpPr>
          <p:nvPr>
            <p:ph idx="1"/>
          </p:nvPr>
        </p:nvSpPr>
        <p:spPr/>
        <p:txBody>
          <a:bodyPr/>
          <a:lstStyle>
            <a:lvl1pPr>
              <a:buClr>
                <a:schemeClr val="accent1"/>
              </a:buClr>
              <a:buSzPct val="100000"/>
              <a:defRPr/>
            </a:lvl1pPr>
            <a:lvl2pPr>
              <a:buClr>
                <a:schemeClr val="accent1"/>
              </a:buClr>
              <a:buSzPct val="100000"/>
              <a:defRPr/>
            </a:lvl2pPr>
            <a:lvl3pPr>
              <a:buClr>
                <a:schemeClr val="accent1"/>
              </a:buClr>
              <a:buSzPct val="100000"/>
              <a:defRPr/>
            </a:lvl3pPr>
            <a:lvl4pPr>
              <a:buClr>
                <a:schemeClr val="accent1"/>
              </a:buClr>
              <a:buSzPct val="100000"/>
              <a:defRPr/>
            </a:lvl4pPr>
            <a:lvl5pPr>
              <a:buClr>
                <a:schemeClr val="accent1"/>
              </a:buClr>
              <a:buSzPct val="100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0D8E4F80-7AD6-0524-4F9E-B070E47C8348}"/>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16541586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FCD2C-25A7-0009-0DE7-FF10DDD32113}"/>
              </a:ext>
            </a:extLst>
          </p:cNvPr>
          <p:cNvSpPr>
            <a:spLocks noGrp="1"/>
          </p:cNvSpPr>
          <p:nvPr>
            <p:ph type="title"/>
          </p:nvPr>
        </p:nvSpPr>
        <p:spPr/>
        <p:txBody>
          <a:bodyPr/>
          <a:lstStyle/>
          <a:p>
            <a:r>
              <a:rPr lang="en-GB" dirty="0"/>
              <a:t>Click to edit Master title style</a:t>
            </a:r>
          </a:p>
        </p:txBody>
      </p:sp>
      <p:sp>
        <p:nvSpPr>
          <p:cNvPr id="3" name="Content Placeholder 2">
            <a:extLst>
              <a:ext uri="{FF2B5EF4-FFF2-40B4-BE49-F238E27FC236}">
                <a16:creationId xmlns:a16="http://schemas.microsoft.com/office/drawing/2014/main" id="{0BB2CD1F-B4DE-F186-15BF-3ACC51A86FB6}"/>
              </a:ext>
            </a:extLst>
          </p:cNvPr>
          <p:cNvSpPr>
            <a:spLocks noGrp="1"/>
          </p:cNvSpPr>
          <p:nvPr>
            <p:ph sz="half" idx="1"/>
          </p:nvPr>
        </p:nvSpPr>
        <p:spPr>
          <a:xfrm>
            <a:off x="838200" y="1825625"/>
            <a:ext cx="5181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Content Placeholder 3">
            <a:extLst>
              <a:ext uri="{FF2B5EF4-FFF2-40B4-BE49-F238E27FC236}">
                <a16:creationId xmlns:a16="http://schemas.microsoft.com/office/drawing/2014/main" id="{AE05FDCE-E96D-D0A3-B2F3-CC048DE3A1C5}"/>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Slide Number Placeholder 6">
            <a:extLst>
              <a:ext uri="{FF2B5EF4-FFF2-40B4-BE49-F238E27FC236}">
                <a16:creationId xmlns:a16="http://schemas.microsoft.com/office/drawing/2014/main" id="{B825FF14-E41A-03D6-0CFF-431FAA6D0473}"/>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968241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6187-525D-FC9D-6268-038CA9169622}"/>
              </a:ext>
            </a:extLst>
          </p:cNvPr>
          <p:cNvSpPr>
            <a:spLocks noGrp="1"/>
          </p:cNvSpPr>
          <p:nvPr>
            <p:ph type="title"/>
          </p:nvPr>
        </p:nvSpPr>
        <p:spPr>
          <a:xfrm>
            <a:off x="839788" y="365125"/>
            <a:ext cx="10515600" cy="1325563"/>
          </a:xfrm>
        </p:spPr>
        <p:txBody>
          <a:bodyPr/>
          <a:lstStyle/>
          <a:p>
            <a:r>
              <a:rPr lang="en-GB" dirty="0"/>
              <a:t>Click to edit Master title style</a:t>
            </a:r>
          </a:p>
        </p:txBody>
      </p:sp>
      <p:sp>
        <p:nvSpPr>
          <p:cNvPr id="3" name="Text Placeholder 2">
            <a:extLst>
              <a:ext uri="{FF2B5EF4-FFF2-40B4-BE49-F238E27FC236}">
                <a16:creationId xmlns:a16="http://schemas.microsoft.com/office/drawing/2014/main" id="{310ABA30-B701-D0DD-659E-2364EB13838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A7CADE1E-85A6-6A6C-CED9-FCC256091267}"/>
              </a:ext>
            </a:extLst>
          </p:cNvPr>
          <p:cNvSpPr>
            <a:spLocks noGrp="1"/>
          </p:cNvSpPr>
          <p:nvPr>
            <p:ph sz="half" idx="2"/>
          </p:nvPr>
        </p:nvSpPr>
        <p:spPr>
          <a:xfrm>
            <a:off x="839788" y="2505075"/>
            <a:ext cx="5157787" cy="368458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5" name="Text Placeholder 4">
            <a:extLst>
              <a:ext uri="{FF2B5EF4-FFF2-40B4-BE49-F238E27FC236}">
                <a16:creationId xmlns:a16="http://schemas.microsoft.com/office/drawing/2014/main" id="{369F195F-F785-29D9-6F2A-A904E61C43E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FB42E28-9D36-BB1D-CAE0-A82E0B4463D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9" name="Slide Number Placeholder 8">
            <a:extLst>
              <a:ext uri="{FF2B5EF4-FFF2-40B4-BE49-F238E27FC236}">
                <a16:creationId xmlns:a16="http://schemas.microsoft.com/office/drawing/2014/main" id="{5C99D758-98C4-08C1-1FD4-49D4BC7BFBFE}"/>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7088906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115EB9-7C87-997D-0D9B-4230A0E36235}"/>
              </a:ext>
            </a:extLst>
          </p:cNvPr>
          <p:cNvSpPr>
            <a:spLocks noGrp="1"/>
          </p:cNvSpPr>
          <p:nvPr>
            <p:ph type="title"/>
          </p:nvPr>
        </p:nvSpPr>
        <p:spPr/>
        <p:txBody>
          <a:bodyPr/>
          <a:lstStyle/>
          <a:p>
            <a:r>
              <a:rPr lang="en-GB" dirty="0"/>
              <a:t>Click to edit Master title style</a:t>
            </a:r>
          </a:p>
        </p:txBody>
      </p:sp>
      <p:sp>
        <p:nvSpPr>
          <p:cNvPr id="5" name="Slide Number Placeholder 4">
            <a:extLst>
              <a:ext uri="{FF2B5EF4-FFF2-40B4-BE49-F238E27FC236}">
                <a16:creationId xmlns:a16="http://schemas.microsoft.com/office/drawing/2014/main" id="{C7FC0BEB-4A91-75E1-4AA2-91C5F25C8FA9}"/>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6" name="Rectangle 5">
            <a:extLst>
              <a:ext uri="{FF2B5EF4-FFF2-40B4-BE49-F238E27FC236}">
                <a16:creationId xmlns:a16="http://schemas.microsoft.com/office/drawing/2014/main" id="{AB99F7FB-4F98-CC22-EF56-C838537A698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5918388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42E17A74-806D-922F-D35B-2E2052EBBD22}"/>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676257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bg>
      <p:bgPr>
        <a:solidFill>
          <a:schemeClr val="bg1"/>
        </a:solidFill>
        <a:effectLst/>
      </p:bgPr>
    </p:bg>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27BCB465-085A-18BB-1BFB-4B757A7B174B}"/>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8FCA87BE-2429-4EDA-5504-88A3C653FB1E}"/>
              </a:ext>
            </a:extLst>
          </p:cNvPr>
          <p:cNvSpPr>
            <a:spLocks noGrp="1"/>
          </p:cNvSpPr>
          <p:nvPr>
            <p:ph type="sldNum" sz="quarter" idx="12"/>
          </p:nvPr>
        </p:nvSpPr>
        <p:spPr/>
        <p:txBody>
          <a:bodyPr/>
          <a:lstStyle/>
          <a:p>
            <a:fld id="{4DD777E7-DC69-634D-A570-B7417637B5CD}" type="slidenum">
              <a:rPr lang="en-GB" smtClean="0"/>
              <a:t>‹#›</a:t>
            </a:fld>
            <a:endParaRPr lang="en-GB"/>
          </a:p>
        </p:txBody>
      </p:sp>
      <p:sp>
        <p:nvSpPr>
          <p:cNvPr id="5" name="Rectangle 4">
            <a:extLst>
              <a:ext uri="{FF2B5EF4-FFF2-40B4-BE49-F238E27FC236}">
                <a16:creationId xmlns:a16="http://schemas.microsoft.com/office/drawing/2014/main" id="{BA496DC6-2342-8FDF-E9C9-00F143249044}"/>
              </a:ext>
            </a:extLst>
          </p:cNvPr>
          <p:cNvSpPr/>
          <p:nvPr userDrawn="1"/>
        </p:nvSpPr>
        <p:spPr>
          <a:xfrm>
            <a:off x="0" y="5742432"/>
            <a:ext cx="11353800" cy="111556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6693726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021788-CE9F-52FE-665E-8CFE9B55D26A}"/>
              </a:ext>
            </a:extLst>
          </p:cNvPr>
          <p:cNvSpPr>
            <a:spLocks noGrp="1"/>
          </p:cNvSpPr>
          <p:nvPr>
            <p:ph type="title"/>
          </p:nvPr>
        </p:nvSpPr>
        <p:spPr>
          <a:xfrm>
            <a:off x="839788" y="457200"/>
            <a:ext cx="3932237" cy="1600200"/>
          </a:xfrm>
        </p:spPr>
        <p:txBody>
          <a:bodyPr anchor="b"/>
          <a:lstStyle>
            <a:lvl1pPr>
              <a:defRPr sz="3200"/>
            </a:lvl1pPr>
          </a:lstStyle>
          <a:p>
            <a:r>
              <a:rPr lang="en-GB" dirty="0"/>
              <a:t>Click to edit Master title style</a:t>
            </a:r>
          </a:p>
        </p:txBody>
      </p:sp>
      <p:sp>
        <p:nvSpPr>
          <p:cNvPr id="3" name="Content Placeholder 2">
            <a:extLst>
              <a:ext uri="{FF2B5EF4-FFF2-40B4-BE49-F238E27FC236}">
                <a16:creationId xmlns:a16="http://schemas.microsoft.com/office/drawing/2014/main" id="{9426D4ED-5BEA-8E1E-6E67-1120F2686DA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52B5F906-581B-2AB7-C1BB-AAC34966B04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CE4B327-2A85-BEEB-43C5-2D62649B604A}"/>
              </a:ext>
            </a:extLst>
          </p:cNvPr>
          <p:cNvSpPr>
            <a:spLocks noGrp="1"/>
          </p:cNvSpPr>
          <p:nvPr>
            <p:ph type="dt" sz="half" idx="10"/>
          </p:nvPr>
        </p:nvSpPr>
        <p:spPr>
          <a:xfrm>
            <a:off x="3657600" y="4886778"/>
            <a:ext cx="2971800" cy="365125"/>
          </a:xfrm>
          <a:prstGeom prst="rect">
            <a:avLst/>
          </a:prstGeom>
        </p:spPr>
        <p:txBody>
          <a:bodyPr/>
          <a:lstStyle/>
          <a:p>
            <a:fld id="{D702393D-7046-A948-A892-9F0062558227}" type="datetimeFigureOut">
              <a:rPr lang="en-GB" smtClean="0"/>
              <a:t>23/06/2025</a:t>
            </a:fld>
            <a:endParaRPr lang="en-GB"/>
          </a:p>
        </p:txBody>
      </p:sp>
      <p:sp>
        <p:nvSpPr>
          <p:cNvPr id="6" name="Footer Placeholder 5">
            <a:extLst>
              <a:ext uri="{FF2B5EF4-FFF2-40B4-BE49-F238E27FC236}">
                <a16:creationId xmlns:a16="http://schemas.microsoft.com/office/drawing/2014/main" id="{D22016E6-5CF6-5D10-AA21-FCCDE0BDE756}"/>
              </a:ext>
            </a:extLst>
          </p:cNvPr>
          <p:cNvSpPr>
            <a:spLocks noGrp="1"/>
          </p:cNvSpPr>
          <p:nvPr>
            <p:ph type="ftr" sz="quarter" idx="11"/>
          </p:nvPr>
        </p:nvSpPr>
        <p:spPr>
          <a:xfrm>
            <a:off x="4038600" y="6356350"/>
            <a:ext cx="41148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7F6629B6-3633-DBBB-D1CB-7DF7A0CAF23F}"/>
              </a:ext>
            </a:extLst>
          </p:cNvPr>
          <p:cNvSpPr>
            <a:spLocks noGrp="1"/>
          </p:cNvSpPr>
          <p:nvPr>
            <p:ph type="sldNum" sz="quarter" idx="12"/>
          </p:nvPr>
        </p:nvSpPr>
        <p:spPr/>
        <p:txBody>
          <a:bodyPr/>
          <a:lstStyle/>
          <a:p>
            <a:fld id="{4DD777E7-DC69-634D-A570-B7417637B5CD}" type="slidenum">
              <a:rPr lang="en-GB" smtClean="0"/>
              <a:t>‹#›</a:t>
            </a:fld>
            <a:endParaRPr lang="en-GB"/>
          </a:p>
        </p:txBody>
      </p:sp>
    </p:spTree>
    <p:extLst>
      <p:ext uri="{BB962C8B-B14F-4D97-AF65-F5344CB8AC3E}">
        <p14:creationId xmlns:p14="http://schemas.microsoft.com/office/powerpoint/2010/main" val="3489713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hyperlink" Target="http://www.epos-eu.org/on"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mailto:info@epos-eric.eu"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BAE0F8F-7144-4563-6BBC-5FBFDA6A05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p>
        </p:txBody>
      </p:sp>
      <p:sp>
        <p:nvSpPr>
          <p:cNvPr id="3" name="Text Placeholder 2">
            <a:extLst>
              <a:ext uri="{FF2B5EF4-FFF2-40B4-BE49-F238E27FC236}">
                <a16:creationId xmlns:a16="http://schemas.microsoft.com/office/drawing/2014/main" id="{93648523-4761-25C7-F28C-7B4AE851B12B}"/>
              </a:ext>
            </a:extLst>
          </p:cNvPr>
          <p:cNvSpPr>
            <a:spLocks noGrp="1"/>
          </p:cNvSpPr>
          <p:nvPr>
            <p:ph type="body" idx="1"/>
          </p:nvPr>
        </p:nvSpPr>
        <p:spPr>
          <a:xfrm>
            <a:off x="838200" y="1825625"/>
            <a:ext cx="10515600" cy="4351338"/>
          </a:xfrm>
          <a:prstGeom prst="rect">
            <a:avLst/>
          </a:prstGeom>
        </p:spPr>
        <p:txBody>
          <a:bodyPr vert="horz" lIns="91440" tIns="45720" rIns="91440" bIns="45720" rtlCol="0">
            <a:no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6" name="Slide Number Placeholder 5">
            <a:extLst>
              <a:ext uri="{FF2B5EF4-FFF2-40B4-BE49-F238E27FC236}">
                <a16:creationId xmlns:a16="http://schemas.microsoft.com/office/drawing/2014/main" id="{3F419D2E-9823-A0DD-30F5-97CD9F7A8108}"/>
              </a:ext>
            </a:extLst>
          </p:cNvPr>
          <p:cNvSpPr>
            <a:spLocks noGrp="1"/>
          </p:cNvSpPr>
          <p:nvPr>
            <p:ph type="sldNum" sz="quarter" idx="4"/>
          </p:nvPr>
        </p:nvSpPr>
        <p:spPr>
          <a:xfrm>
            <a:off x="11462660" y="6273872"/>
            <a:ext cx="583036" cy="365125"/>
          </a:xfrm>
          <a:prstGeom prst="rect">
            <a:avLst/>
          </a:prstGeom>
        </p:spPr>
        <p:txBody>
          <a:bodyPr vert="horz" lIns="91440" tIns="45720" rIns="91440" bIns="45720" rtlCol="0" anchor="ctr"/>
          <a:lstStyle>
            <a:lvl1pPr algn="ctr">
              <a:defRPr sz="1400" b="1" i="0">
                <a:solidFill>
                  <a:srgbClr val="E5A113"/>
                </a:solidFill>
                <a:latin typeface="Calibri" panose="020F0502020204030204" pitchFamily="34" charset="0"/>
                <a:cs typeface="Calibri" panose="020F0502020204030204" pitchFamily="34" charset="0"/>
              </a:defRPr>
            </a:lvl1pPr>
          </a:lstStyle>
          <a:p>
            <a:fld id="{4DD777E7-DC69-634D-A570-B7417637B5CD}" type="slidenum">
              <a:rPr lang="en-GB" smtClean="0"/>
              <a:pPr/>
              <a:t>‹#›</a:t>
            </a:fld>
            <a:endParaRPr lang="en-GB" dirty="0"/>
          </a:p>
        </p:txBody>
      </p:sp>
      <p:sp>
        <p:nvSpPr>
          <p:cNvPr id="10" name="TextBox 9">
            <a:extLst>
              <a:ext uri="{FF2B5EF4-FFF2-40B4-BE49-F238E27FC236}">
                <a16:creationId xmlns:a16="http://schemas.microsoft.com/office/drawing/2014/main" id="{82A0F7D6-3616-8452-3ABD-138EA5A94E11}"/>
              </a:ext>
            </a:extLst>
          </p:cNvPr>
          <p:cNvSpPr txBox="1"/>
          <p:nvPr userDrawn="1"/>
        </p:nvSpPr>
        <p:spPr>
          <a:xfrm>
            <a:off x="9601203" y="6345464"/>
            <a:ext cx="1861457" cy="305725"/>
          </a:xfrm>
          <a:prstGeom prst="rect">
            <a:avLst/>
          </a:prstGeom>
          <a:noFill/>
        </p:spPr>
        <p:txBody>
          <a:bodyPr wrap="square">
            <a:spAutoFit/>
          </a:bodyPr>
          <a:lstStyle/>
          <a:p>
            <a:pPr>
              <a:lnSpc>
                <a:spcPts val="820"/>
              </a:lnSpc>
            </a:pPr>
            <a:r>
              <a:rPr lang="en-GB" sz="900" b="0" i="0" dirty="0">
                <a:solidFill>
                  <a:srgbClr val="E5A113"/>
                </a:solidFill>
                <a:effectLst/>
                <a:latin typeface="Calibri" panose="020F0502020204030204" pitchFamily="34" charset="0"/>
                <a:cs typeface="Calibri" panose="020F0502020204030204" pitchFamily="34" charset="0"/>
              </a:rPr>
              <a:t>This work is licensed under</a:t>
            </a:r>
            <a:br>
              <a:rPr lang="en-GB" sz="900" b="0" i="0" dirty="0">
                <a:solidFill>
                  <a:srgbClr val="E5A113"/>
                </a:solidFill>
                <a:effectLst/>
                <a:latin typeface="Calibri" panose="020F0502020204030204" pitchFamily="34" charset="0"/>
                <a:cs typeface="Calibri" panose="020F0502020204030204" pitchFamily="34" charset="0"/>
              </a:rPr>
            </a:br>
            <a:r>
              <a:rPr lang="en-GB" sz="900" b="0" i="0" dirty="0">
                <a:solidFill>
                  <a:srgbClr val="E5A113"/>
                </a:solidFill>
                <a:effectLst/>
                <a:latin typeface="Calibri" panose="020F0502020204030204" pitchFamily="34" charset="0"/>
                <a:cs typeface="Calibri" panose="020F0502020204030204" pitchFamily="34" charset="0"/>
              </a:rPr>
              <a:t> CC BY attribution 4.0 international </a:t>
            </a:r>
          </a:p>
        </p:txBody>
      </p:sp>
      <p:sp>
        <p:nvSpPr>
          <p:cNvPr id="14" name="TextBox 13">
            <a:extLst>
              <a:ext uri="{FF2B5EF4-FFF2-40B4-BE49-F238E27FC236}">
                <a16:creationId xmlns:a16="http://schemas.microsoft.com/office/drawing/2014/main" id="{0D06AA8F-CDC0-D23D-D2B0-3629F5A9E918}"/>
              </a:ext>
            </a:extLst>
          </p:cNvPr>
          <p:cNvSpPr txBox="1"/>
          <p:nvPr userDrawn="1"/>
        </p:nvSpPr>
        <p:spPr>
          <a:xfrm>
            <a:off x="4292345" y="6330320"/>
            <a:ext cx="3602331" cy="276999"/>
          </a:xfrm>
          <a:prstGeom prst="rect">
            <a:avLst/>
          </a:prstGeom>
          <a:noFill/>
        </p:spPr>
        <p:txBody>
          <a:bodyPr wrap="square">
            <a:spAutoFit/>
          </a:bodyPr>
          <a:lstStyle/>
          <a:p>
            <a:r>
              <a:rPr lang="en-GB" sz="1200" dirty="0">
                <a:solidFill>
                  <a:schemeClr val="tx1"/>
                </a:solidFill>
                <a:latin typeface="Calibri" panose="020F0502020204030204" pitchFamily="34" charset="0"/>
                <a:cs typeface="Calibri" panose="020F0502020204030204" pitchFamily="34" charset="0"/>
                <a:hlinkClick r:id="rId15">
                  <a:extLst>
                    <a:ext uri="{A12FA001-AC4F-418D-AE19-62706E023703}">
                      <ahyp:hlinkClr xmlns:ahyp="http://schemas.microsoft.com/office/drawing/2018/hyperlinkcolor" val="tx"/>
                    </a:ext>
                  </a:extLst>
                </a:hlinkClick>
              </a:rPr>
              <a:t>info@epos-eric.eu</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a:solidFill>
                  <a:schemeClr val="tx1"/>
                </a:solidFill>
                <a:latin typeface="Calibri" panose="020F0502020204030204" pitchFamily="34" charset="0"/>
                <a:cs typeface="Calibri" panose="020F0502020204030204" pitchFamily="34" charset="0"/>
                <a:hlinkClick r:id="rId16">
                  <a:extLst>
                    <a:ext uri="{A12FA001-AC4F-418D-AE19-62706E023703}">
                      <ahyp:hlinkClr xmlns:ahyp="http://schemas.microsoft.com/office/drawing/2018/hyperlinkcolor" val="tx"/>
                    </a:ext>
                  </a:extLst>
                </a:hlinkClick>
              </a:rPr>
              <a:t>www.epos-eu.org/on</a:t>
            </a:r>
            <a:r>
              <a:rPr lang="en-GB" sz="1200" dirty="0">
                <a:solidFill>
                  <a:schemeClr val="tx1"/>
                </a:solidFill>
                <a:latin typeface="Calibri" panose="020F0502020204030204" pitchFamily="34" charset="0"/>
                <a:cs typeface="Calibri" panose="020F0502020204030204" pitchFamily="34" charset="0"/>
              </a:rPr>
              <a:t>  </a:t>
            </a:r>
            <a:r>
              <a:rPr lang="en-GB" sz="1200" dirty="0">
                <a:solidFill>
                  <a:srgbClr val="E5A113"/>
                </a:solidFill>
                <a:latin typeface="Calibri" panose="020F0502020204030204" pitchFamily="34" charset="0"/>
                <a:cs typeface="Calibri" panose="020F0502020204030204" pitchFamily="34" charset="0"/>
              </a:rPr>
              <a:t>|</a:t>
            </a:r>
            <a:r>
              <a:rPr lang="en-GB" sz="1200" dirty="0">
                <a:latin typeface="Calibri" panose="020F0502020204030204" pitchFamily="34" charset="0"/>
                <a:cs typeface="Calibri" panose="020F0502020204030204" pitchFamily="34" charset="0"/>
              </a:rPr>
              <a:t> #</a:t>
            </a:r>
            <a:r>
              <a:rPr lang="en-GB" sz="1200" dirty="0" err="1">
                <a:latin typeface="Calibri" panose="020F0502020204030204" pitchFamily="34" charset="0"/>
                <a:cs typeface="Calibri" panose="020F0502020204030204" pitchFamily="34" charset="0"/>
              </a:rPr>
              <a:t>EPOSon</a:t>
            </a:r>
            <a:endParaRPr lang="en-GB" sz="1200" dirty="0">
              <a:solidFill>
                <a:schemeClr val="tx1"/>
              </a:solidFill>
              <a:latin typeface="Calibri" panose="020F0502020204030204" pitchFamily="34" charset="0"/>
              <a:cs typeface="Calibri" panose="020F0502020204030204" pitchFamily="34" charset="0"/>
            </a:endParaRPr>
          </a:p>
        </p:txBody>
      </p:sp>
      <p:sp>
        <p:nvSpPr>
          <p:cNvPr id="18" name="TextBox 17">
            <a:extLst>
              <a:ext uri="{FF2B5EF4-FFF2-40B4-BE49-F238E27FC236}">
                <a16:creationId xmlns:a16="http://schemas.microsoft.com/office/drawing/2014/main" id="{E4E19406-F3C6-0D62-8A03-597E0FB94F09}"/>
              </a:ext>
            </a:extLst>
          </p:cNvPr>
          <p:cNvSpPr txBox="1"/>
          <p:nvPr userDrawn="1"/>
        </p:nvSpPr>
        <p:spPr>
          <a:xfrm>
            <a:off x="838200" y="6270943"/>
            <a:ext cx="2612136" cy="1061829"/>
          </a:xfrm>
          <a:prstGeom prst="rect">
            <a:avLst/>
          </a:prstGeom>
          <a:noFill/>
        </p:spPr>
        <p:txBody>
          <a:bodyPr wrap="square">
            <a:spAutoFit/>
          </a:bodyPr>
          <a:lstStyle>
            <a:defPPr>
              <a:defRPr lang="en-IT"/>
            </a:defPPr>
            <a:lvl1pPr>
              <a:defRPr sz="1200">
                <a:latin typeface="Calibri" panose="020F0502020204030204" pitchFamily="34" charset="0"/>
                <a:cs typeface="Calibri" panose="020F0502020204030204" pitchFamily="34" charset="0"/>
              </a:defRPr>
            </a:lvl1pPr>
          </a:lstStyle>
          <a:p>
            <a:pPr lvl="0" algn="just"/>
            <a:r>
              <a:rPr lang="en-GB" sz="1050" dirty="0">
                <a:solidFill>
                  <a:srgbClr val="002060"/>
                </a:solidFill>
              </a:rPr>
              <a:t>EPOS ON IS funded by the EC Horizon Europe programme under G.A. n 101131592</a:t>
            </a:r>
          </a:p>
          <a:p>
            <a:pPr lvl="0" algn="just"/>
            <a:endParaRPr lang="en-GB" sz="1050" dirty="0">
              <a:solidFill>
                <a:srgbClr val="002060"/>
              </a:solidFill>
            </a:endParaRPr>
          </a:p>
          <a:p>
            <a:pPr lvl="0" algn="just"/>
            <a:endParaRPr lang="en-GB" sz="1050" dirty="0">
              <a:solidFill>
                <a:srgbClr val="002060"/>
              </a:solidFill>
            </a:endParaRPr>
          </a:p>
          <a:p>
            <a:pPr lvl="0"/>
            <a:br>
              <a:rPr lang="en-GB" sz="1050" dirty="0">
                <a:solidFill>
                  <a:srgbClr val="002060"/>
                </a:solidFill>
              </a:rPr>
            </a:br>
            <a:endParaRPr lang="it-IT" sz="1050" dirty="0">
              <a:solidFill>
                <a:srgbClr val="002060"/>
              </a:solidFill>
            </a:endParaRPr>
          </a:p>
        </p:txBody>
      </p:sp>
      <p:pic>
        <p:nvPicPr>
          <p:cNvPr id="19" name="Picture 18" descr="A blue flag with yellow stars&#10;&#10;Description automatically generated">
            <a:extLst>
              <a:ext uri="{FF2B5EF4-FFF2-40B4-BE49-F238E27FC236}">
                <a16:creationId xmlns:a16="http://schemas.microsoft.com/office/drawing/2014/main" id="{4B30306E-480F-190C-B45A-C299F4833056}"/>
              </a:ext>
            </a:extLst>
          </p:cNvPr>
          <p:cNvPicPr>
            <a:picLocks noChangeAspect="1"/>
          </p:cNvPicPr>
          <p:nvPr userDrawn="1"/>
        </p:nvPicPr>
        <p:blipFill>
          <a:blip r:embed="rId17"/>
          <a:stretch>
            <a:fillRect/>
          </a:stretch>
        </p:blipFill>
        <p:spPr>
          <a:xfrm>
            <a:off x="367303" y="6176963"/>
            <a:ext cx="483000" cy="489647"/>
          </a:xfrm>
          <a:prstGeom prst="rect">
            <a:avLst/>
          </a:prstGeom>
        </p:spPr>
      </p:pic>
    </p:spTree>
    <p:extLst>
      <p:ext uri="{BB962C8B-B14F-4D97-AF65-F5344CB8AC3E}">
        <p14:creationId xmlns:p14="http://schemas.microsoft.com/office/powerpoint/2010/main" val="3372548248"/>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61" r:id="rId8"/>
    <p:sldLayoutId id="2147483656" r:id="rId9"/>
    <p:sldLayoutId id="2147483657" r:id="rId10"/>
    <p:sldLayoutId id="2147483658" r:id="rId11"/>
    <p:sldLayoutId id="2147483659" r:id="rId12"/>
  </p:sldLayoutIdLst>
  <p:txStyles>
    <p:titleStyle>
      <a:lvl1pPr algn="ctr" defTabSz="914400" rtl="0" eaLnBrk="1" latinLnBrk="0" hangingPunct="1">
        <a:lnSpc>
          <a:spcPct val="90000"/>
        </a:lnSpc>
        <a:spcBef>
          <a:spcPct val="0"/>
        </a:spcBef>
        <a:buNone/>
        <a:defRPr sz="3200" b="1" i="0" kern="1200">
          <a:solidFill>
            <a:schemeClr val="tx1"/>
          </a:solidFill>
          <a:latin typeface="Calibri" panose="020F0502020204030204" pitchFamily="34" charset="0"/>
          <a:ea typeface="+mj-ea"/>
          <a:cs typeface="Calibri" panose="020F0502020204030204" pitchFamily="34" charset="0"/>
        </a:defRPr>
      </a:lvl1pPr>
    </p:titleStyle>
    <p:bodyStyle>
      <a:lvl1pPr marL="228600" indent="-228600" algn="l" defTabSz="914400" rtl="0" eaLnBrk="1" latinLnBrk="0" hangingPunct="1">
        <a:lnSpc>
          <a:spcPct val="114000"/>
        </a:lnSpc>
        <a:spcBef>
          <a:spcPts val="1000"/>
        </a:spcBef>
        <a:buClr>
          <a:schemeClr val="accent1"/>
        </a:buClr>
        <a:buFont typeface="Arial" panose="020B0604020202020204" pitchFamily="34" charset="0"/>
        <a:buChar char="•"/>
        <a:defRPr sz="2400" b="0" i="0" kern="1200">
          <a:solidFill>
            <a:schemeClr val="tx1"/>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14000"/>
        </a:lnSpc>
        <a:spcBef>
          <a:spcPts val="500"/>
        </a:spcBef>
        <a:buClr>
          <a:schemeClr val="accent1"/>
        </a:buClr>
        <a:buFont typeface="Arial" panose="020B0604020202020204" pitchFamily="34" charset="0"/>
        <a:buChar char="•"/>
        <a:defRPr sz="2000" b="0" i="0" kern="1200">
          <a:solidFill>
            <a:schemeClr val="tx1"/>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14000"/>
        </a:lnSpc>
        <a:spcBef>
          <a:spcPts val="500"/>
        </a:spcBef>
        <a:buClr>
          <a:schemeClr val="accent1"/>
        </a:buClr>
        <a:buFont typeface="Arial" panose="020B0604020202020204" pitchFamily="34" charset="0"/>
        <a:buChar char="•"/>
        <a:defRPr sz="1800" b="0" i="0" kern="1200">
          <a:solidFill>
            <a:schemeClr val="tx1"/>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14000"/>
        </a:lnSpc>
        <a:spcBef>
          <a:spcPts val="500"/>
        </a:spcBef>
        <a:buClr>
          <a:schemeClr val="accent1"/>
        </a:buClr>
        <a:buFont typeface="Arial" panose="020B0604020202020204" pitchFamily="34" charset="0"/>
        <a:buChar char="•"/>
        <a:defRPr sz="1600" b="0" i="0" kern="1200">
          <a:solidFill>
            <a:schemeClr val="tx1"/>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88"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hyperlink" Target="mailto:epapadoas@geo.auth.g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3.xml"/><Relationship Id="rId5" Type="http://schemas.openxmlformats.org/officeDocument/2006/relationships/image" Target="../media/image100.png"/><Relationship Id="rId4" Type="http://schemas.openxmlformats.org/officeDocument/2006/relationships/customXml" Target="../ink/ink1.xml"/></Relationships>
</file>

<file path=ppt/slides/_rels/slide11.xml.rels><?xml version="1.0" encoding="UTF-8" standalone="yes"?>
<Relationships xmlns="http://schemas.openxmlformats.org/package/2006/relationships"><Relationship Id="rId2" Type="http://schemas.openxmlformats.org/officeDocument/2006/relationships/hyperlink" Target="mailto:communication@epos-eric.eu"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ww.epos-eu.org/on"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6A8294D-40E0-2FC5-3548-034E239677A8}"/>
              </a:ext>
            </a:extLst>
          </p:cNvPr>
          <p:cNvSpPr>
            <a:spLocks noGrp="1"/>
          </p:cNvSpPr>
          <p:nvPr>
            <p:ph type="ctrTitle"/>
          </p:nvPr>
        </p:nvSpPr>
        <p:spPr>
          <a:xfrm>
            <a:off x="448127" y="1855067"/>
            <a:ext cx="5211097" cy="2023759"/>
          </a:xfrm>
        </p:spPr>
        <p:txBody>
          <a:bodyPr/>
          <a:lstStyle/>
          <a:p>
            <a:br>
              <a:rPr lang="en-US" sz="3200" dirty="0"/>
            </a:br>
            <a:r>
              <a:rPr lang="en-US" sz="3200" dirty="0"/>
              <a:t>A multidisciplinary approach for the study of major earthquakes in the broader area of the Aegean</a:t>
            </a:r>
            <a:endParaRPr lang="en-GB" sz="3200" dirty="0"/>
          </a:p>
        </p:txBody>
      </p:sp>
      <p:sp>
        <p:nvSpPr>
          <p:cNvPr id="3" name="Subtitle 2">
            <a:extLst>
              <a:ext uri="{FF2B5EF4-FFF2-40B4-BE49-F238E27FC236}">
                <a16:creationId xmlns:a16="http://schemas.microsoft.com/office/drawing/2014/main" id="{413A46CC-2792-3202-4219-C2C42095ED1D}"/>
              </a:ext>
            </a:extLst>
          </p:cNvPr>
          <p:cNvSpPr>
            <a:spLocks noGrp="1"/>
          </p:cNvSpPr>
          <p:nvPr>
            <p:ph type="subTitle" idx="4294967295"/>
          </p:nvPr>
        </p:nvSpPr>
        <p:spPr>
          <a:xfrm>
            <a:off x="838200" y="4145280"/>
            <a:ext cx="4953000" cy="1798320"/>
          </a:xfrm>
        </p:spPr>
        <p:txBody>
          <a:bodyPr>
            <a:normAutofit fontScale="92500" lnSpcReduction="20000"/>
          </a:bodyPr>
          <a:lstStyle/>
          <a:p>
            <a:pPr marL="0" indent="0">
              <a:buNone/>
            </a:pPr>
            <a:r>
              <a:rPr lang="en-GB" dirty="0"/>
              <a:t>Evdokia Papadopoulou</a:t>
            </a:r>
            <a:r>
              <a:rPr lang="en-GB" dirty="0">
                <a:solidFill>
                  <a:srgbClr val="FEDC7F"/>
                </a:solidFill>
              </a:rPr>
              <a:t>|</a:t>
            </a:r>
            <a:r>
              <a:rPr lang="en-GB" sz="2000" dirty="0">
                <a:hlinkClick r:id="rId3"/>
              </a:rPr>
              <a:t>epapadoas@geo.auth.gr</a:t>
            </a:r>
            <a:endParaRPr lang="en-GB" sz="2000" dirty="0"/>
          </a:p>
          <a:p>
            <a:r>
              <a:rPr lang="en-US" sz="2100" dirty="0"/>
              <a:t>PhD student in the Department of Structural, Historical and Applied Geology at the Aristotle University of Thessaloniki, Greece</a:t>
            </a:r>
            <a:endParaRPr lang="en-GB" sz="2100" dirty="0"/>
          </a:p>
        </p:txBody>
      </p:sp>
      <p:pic>
        <p:nvPicPr>
          <p:cNvPr id="9" name="Picture 8" descr="A group of people posing for a photo&#10;&#10;AI-generated content may be incorrect.">
            <a:extLst>
              <a:ext uri="{FF2B5EF4-FFF2-40B4-BE49-F238E27FC236}">
                <a16:creationId xmlns:a16="http://schemas.microsoft.com/office/drawing/2014/main" id="{AACBB9AB-0B3D-93CE-0997-20B81DFFB127}"/>
              </a:ext>
            </a:extLst>
          </p:cNvPr>
          <p:cNvPicPr>
            <a:picLocks noChangeAspect="1"/>
          </p:cNvPicPr>
          <p:nvPr/>
        </p:nvPicPr>
        <p:blipFill>
          <a:blip r:embed="rId4"/>
          <a:stretch>
            <a:fillRect/>
          </a:stretch>
        </p:blipFill>
        <p:spPr>
          <a:xfrm>
            <a:off x="5962650" y="395740"/>
            <a:ext cx="5781223" cy="5781223"/>
          </a:xfrm>
          <a:prstGeom prst="rect">
            <a:avLst/>
          </a:prstGeom>
        </p:spPr>
      </p:pic>
    </p:spTree>
    <p:extLst>
      <p:ext uri="{BB962C8B-B14F-4D97-AF65-F5344CB8AC3E}">
        <p14:creationId xmlns:p14="http://schemas.microsoft.com/office/powerpoint/2010/main" val="1336428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8C8B4-E042-6631-F305-B1AE1A9C9199}"/>
              </a:ext>
            </a:extLst>
          </p:cNvPr>
          <p:cNvSpPr>
            <a:spLocks noGrp="1"/>
          </p:cNvSpPr>
          <p:nvPr>
            <p:ph type="title"/>
          </p:nvPr>
        </p:nvSpPr>
        <p:spPr/>
        <p:txBody>
          <a:bodyPr/>
          <a:lstStyle/>
          <a:p>
            <a:r>
              <a:rPr lang="it-IT" dirty="0" err="1"/>
              <a:t>Guidelines</a:t>
            </a:r>
            <a:r>
              <a:rPr lang="it-IT" dirty="0"/>
              <a:t> for </a:t>
            </a:r>
            <a:r>
              <a:rPr lang="it-IT" dirty="0" err="1"/>
              <a:t>using</a:t>
            </a:r>
            <a:r>
              <a:rPr lang="it-IT" dirty="0"/>
              <a:t> the template </a:t>
            </a:r>
            <a:r>
              <a:rPr lang="it-IT" dirty="0">
                <a:solidFill>
                  <a:srgbClr val="E5A113"/>
                </a:solidFill>
              </a:rPr>
              <a:t>/4</a:t>
            </a:r>
            <a:endParaRPr lang="it-IT" dirty="0"/>
          </a:p>
        </p:txBody>
      </p:sp>
      <p:sp>
        <p:nvSpPr>
          <p:cNvPr id="3" name="Content Placeholder 2">
            <a:extLst>
              <a:ext uri="{FF2B5EF4-FFF2-40B4-BE49-F238E27FC236}">
                <a16:creationId xmlns:a16="http://schemas.microsoft.com/office/drawing/2014/main" id="{4E144E8E-5C4C-8005-6CA7-82DE51DEF781}"/>
              </a:ext>
            </a:extLst>
          </p:cNvPr>
          <p:cNvSpPr>
            <a:spLocks noGrp="1"/>
          </p:cNvSpPr>
          <p:nvPr>
            <p:ph idx="1"/>
          </p:nvPr>
        </p:nvSpPr>
        <p:spPr/>
        <p:txBody>
          <a:bodyPr/>
          <a:lstStyle/>
          <a:p>
            <a:r>
              <a:rPr lang="it-IT" dirty="0"/>
              <a:t>Templates </a:t>
            </a:r>
            <a:r>
              <a:rPr lang="it-IT" b="1" dirty="0"/>
              <a:t>work best </a:t>
            </a:r>
            <a:r>
              <a:rPr lang="it-IT" b="1" dirty="0" err="1"/>
              <a:t>when</a:t>
            </a:r>
            <a:r>
              <a:rPr lang="it-IT" b="1" dirty="0"/>
              <a:t> </a:t>
            </a:r>
            <a:r>
              <a:rPr lang="it-IT" b="1" dirty="0" err="1"/>
              <a:t>you</a:t>
            </a:r>
            <a:r>
              <a:rPr lang="it-IT" b="1" dirty="0"/>
              <a:t> create </a:t>
            </a:r>
            <a:r>
              <a:rPr lang="it-IT" b="1" dirty="0" err="1"/>
              <a:t>your</a:t>
            </a:r>
            <a:r>
              <a:rPr lang="it-IT" b="1" dirty="0"/>
              <a:t> slide from scratch!</a:t>
            </a:r>
          </a:p>
          <a:p>
            <a:pPr lvl="1"/>
            <a:r>
              <a:rPr lang="it-IT" dirty="0" err="1"/>
              <a:t>If</a:t>
            </a:r>
            <a:r>
              <a:rPr lang="it-IT" dirty="0"/>
              <a:t> </a:t>
            </a:r>
            <a:r>
              <a:rPr lang="it-IT" dirty="0" err="1"/>
              <a:t>you</a:t>
            </a:r>
            <a:r>
              <a:rPr lang="it-IT" dirty="0"/>
              <a:t> </a:t>
            </a:r>
            <a:r>
              <a:rPr lang="it-IT" dirty="0" err="1"/>
              <a:t>need</a:t>
            </a:r>
            <a:r>
              <a:rPr lang="it-IT" dirty="0"/>
              <a:t> to </a:t>
            </a:r>
            <a:r>
              <a:rPr lang="it-IT" b="1" dirty="0"/>
              <a:t>copy </a:t>
            </a:r>
            <a:r>
              <a:rPr lang="it-IT" b="1" dirty="0" err="1"/>
              <a:t>into</a:t>
            </a:r>
            <a:r>
              <a:rPr lang="it-IT" b="1" dirty="0"/>
              <a:t> the template one or more slides </a:t>
            </a:r>
            <a:r>
              <a:rPr lang="it-IT" b="1" dirty="0" err="1"/>
              <a:t>that</a:t>
            </a:r>
            <a:r>
              <a:rPr lang="it-IT" b="1" dirty="0"/>
              <a:t> come from </a:t>
            </a:r>
            <a:r>
              <a:rPr lang="it-IT" b="1" dirty="0" err="1"/>
              <a:t>another</a:t>
            </a:r>
            <a:r>
              <a:rPr lang="it-IT" b="1" dirty="0"/>
              <a:t> </a:t>
            </a:r>
            <a:r>
              <a:rPr lang="it-IT" b="1" dirty="0" err="1"/>
              <a:t>presentation</a:t>
            </a:r>
            <a:r>
              <a:rPr lang="it-IT" dirty="0"/>
              <a:t> with a </a:t>
            </a:r>
            <a:r>
              <a:rPr lang="it-IT" dirty="0" err="1"/>
              <a:t>different</a:t>
            </a:r>
            <a:r>
              <a:rPr lang="it-IT" dirty="0"/>
              <a:t> template/</a:t>
            </a:r>
            <a:r>
              <a:rPr lang="it-IT" dirty="0" err="1"/>
              <a:t>theme</a:t>
            </a:r>
            <a:r>
              <a:rPr lang="it-IT" dirty="0"/>
              <a:t>, </a:t>
            </a:r>
            <a:r>
              <a:rPr lang="it-IT" dirty="0" err="1"/>
              <a:t>please</a:t>
            </a:r>
            <a:r>
              <a:rPr lang="it-IT" dirty="0"/>
              <a:t>:</a:t>
            </a:r>
          </a:p>
          <a:p>
            <a:pPr lvl="2"/>
            <a:r>
              <a:rPr lang="it-IT" dirty="0"/>
              <a:t>Copy-and-paste the slide(</a:t>
            </a:r>
            <a:r>
              <a:rPr lang="it-IT" dirty="0" err="1"/>
              <a:t>s</a:t>
            </a:r>
            <a:r>
              <a:rPr lang="it-IT" dirty="0"/>
              <a:t>) in the slide </a:t>
            </a:r>
            <a:r>
              <a:rPr lang="it-IT" dirty="0" err="1"/>
              <a:t>sorter</a:t>
            </a:r>
            <a:endParaRPr lang="it-IT" dirty="0"/>
          </a:p>
          <a:p>
            <a:pPr lvl="2"/>
            <a:r>
              <a:rPr lang="it-IT" dirty="0"/>
              <a:t>Click on the	</a:t>
            </a:r>
            <a:r>
              <a:rPr lang="it-IT" dirty="0" err="1"/>
              <a:t>near</a:t>
            </a:r>
            <a:r>
              <a:rPr lang="it-IT" dirty="0"/>
              <a:t> the slide (</a:t>
            </a:r>
            <a:r>
              <a:rPr lang="it-IT" dirty="0" err="1"/>
              <a:t>if</a:t>
            </a:r>
            <a:r>
              <a:rPr lang="it-IT" dirty="0"/>
              <a:t> </a:t>
            </a:r>
            <a:r>
              <a:rPr lang="it-IT" dirty="0" err="1"/>
              <a:t>you</a:t>
            </a:r>
            <a:r>
              <a:rPr lang="it-IT" dirty="0"/>
              <a:t> </a:t>
            </a:r>
            <a:r>
              <a:rPr lang="it-IT" dirty="0" err="1"/>
              <a:t>have</a:t>
            </a:r>
            <a:r>
              <a:rPr lang="it-IT" dirty="0"/>
              <a:t> more </a:t>
            </a:r>
            <a:r>
              <a:rPr lang="it-IT" dirty="0" err="1"/>
              <a:t>than</a:t>
            </a:r>
            <a:r>
              <a:rPr lang="it-IT" dirty="0"/>
              <a:t> one </a:t>
            </a:r>
            <a:r>
              <a:rPr lang="it-IT" dirty="0" err="1"/>
              <a:t>you’ll</a:t>
            </a:r>
            <a:r>
              <a:rPr lang="it-IT" dirty="0"/>
              <a:t> </a:t>
            </a:r>
            <a:r>
              <a:rPr lang="it-IT" dirty="0" err="1"/>
              <a:t>need</a:t>
            </a:r>
            <a:r>
              <a:rPr lang="it-IT" dirty="0"/>
              <a:t> to </a:t>
            </a:r>
            <a:r>
              <a:rPr lang="it-IT" dirty="0" err="1"/>
              <a:t>repeat</a:t>
            </a:r>
            <a:r>
              <a:rPr lang="it-IT" dirty="0"/>
              <a:t> the action) and </a:t>
            </a:r>
            <a:r>
              <a:rPr lang="it-IT" dirty="0" err="1"/>
              <a:t>select</a:t>
            </a:r>
            <a:r>
              <a:rPr lang="it-IT" dirty="0"/>
              <a:t> the «use </a:t>
            </a:r>
            <a:r>
              <a:rPr lang="it-IT" dirty="0" err="1"/>
              <a:t>destination</a:t>
            </a:r>
            <a:r>
              <a:rPr lang="it-IT" dirty="0"/>
              <a:t> </a:t>
            </a:r>
            <a:r>
              <a:rPr lang="it-IT" dirty="0" err="1"/>
              <a:t>Theme</a:t>
            </a:r>
            <a:r>
              <a:rPr lang="it-IT" dirty="0"/>
              <a:t>»</a:t>
            </a:r>
          </a:p>
          <a:p>
            <a:pPr lvl="2"/>
            <a:r>
              <a:rPr lang="it-IT" dirty="0"/>
              <a:t>Check </a:t>
            </a:r>
            <a:r>
              <a:rPr lang="it-IT" dirty="0" err="1"/>
              <a:t>if</a:t>
            </a:r>
            <a:r>
              <a:rPr lang="it-IT" dirty="0"/>
              <a:t> the </a:t>
            </a:r>
            <a:r>
              <a:rPr lang="it-IT" dirty="0" err="1"/>
              <a:t>theme</a:t>
            </a:r>
            <a:r>
              <a:rPr lang="it-IT" dirty="0"/>
              <a:t> </a:t>
            </a:r>
            <a:r>
              <a:rPr lang="it-IT" dirty="0" err="1"/>
              <a:t>was</a:t>
            </a:r>
            <a:r>
              <a:rPr lang="it-IT" dirty="0"/>
              <a:t> </a:t>
            </a:r>
            <a:r>
              <a:rPr lang="it-IT" dirty="0" err="1"/>
              <a:t>applied</a:t>
            </a:r>
            <a:r>
              <a:rPr lang="it-IT" dirty="0"/>
              <a:t> </a:t>
            </a:r>
            <a:r>
              <a:rPr lang="it-IT" dirty="0" err="1"/>
              <a:t>correctly</a:t>
            </a:r>
            <a:r>
              <a:rPr lang="it-IT" dirty="0"/>
              <a:t> or </a:t>
            </a:r>
            <a:r>
              <a:rPr lang="it-IT" dirty="0" err="1"/>
              <a:t>needs</a:t>
            </a:r>
            <a:r>
              <a:rPr lang="it-IT" dirty="0"/>
              <a:t> some </a:t>
            </a:r>
            <a:r>
              <a:rPr lang="it-IT" dirty="0" err="1"/>
              <a:t>tweaks</a:t>
            </a:r>
            <a:endParaRPr lang="it-IT" dirty="0"/>
          </a:p>
          <a:p>
            <a:pPr lvl="3"/>
            <a:r>
              <a:rPr lang="it-IT" dirty="0" err="1"/>
              <a:t>You</a:t>
            </a:r>
            <a:r>
              <a:rPr lang="it-IT" dirty="0"/>
              <a:t> can </a:t>
            </a:r>
            <a:r>
              <a:rPr lang="it-IT" dirty="0" err="1"/>
              <a:t>adjust</a:t>
            </a:r>
            <a:r>
              <a:rPr lang="it-IT" dirty="0"/>
              <a:t> </a:t>
            </a:r>
            <a:r>
              <a:rPr lang="it-IT" dirty="0" err="1"/>
              <a:t>any</a:t>
            </a:r>
            <a:r>
              <a:rPr lang="it-IT" dirty="0"/>
              <a:t> part of the </a:t>
            </a:r>
            <a:r>
              <a:rPr lang="it-IT" dirty="0" err="1"/>
              <a:t>transferred</a:t>
            </a:r>
            <a:r>
              <a:rPr lang="it-IT" dirty="0"/>
              <a:t> slide </a:t>
            </a:r>
            <a:r>
              <a:rPr lang="it-IT" dirty="0" err="1"/>
              <a:t>manually</a:t>
            </a:r>
            <a:r>
              <a:rPr lang="it-IT" dirty="0"/>
              <a:t> </a:t>
            </a:r>
            <a:r>
              <a:rPr lang="it-IT" dirty="0" err="1"/>
              <a:t>but</a:t>
            </a:r>
            <a:r>
              <a:rPr lang="it-IT" dirty="0"/>
              <a:t> </a:t>
            </a:r>
            <a:r>
              <a:rPr lang="it-IT" dirty="0" err="1"/>
              <a:t>you</a:t>
            </a:r>
            <a:r>
              <a:rPr lang="it-IT" dirty="0"/>
              <a:t> </a:t>
            </a:r>
            <a:r>
              <a:rPr lang="it-IT" dirty="0" err="1"/>
              <a:t>may</a:t>
            </a:r>
            <a:r>
              <a:rPr lang="it-IT" dirty="0"/>
              <a:t> </a:t>
            </a:r>
            <a:r>
              <a:rPr lang="it-IT" dirty="0" err="1"/>
              <a:t>want</a:t>
            </a:r>
            <a:r>
              <a:rPr lang="it-IT" dirty="0"/>
              <a:t> to </a:t>
            </a:r>
            <a:r>
              <a:rPr lang="it-IT" dirty="0" err="1"/>
              <a:t>try</a:t>
            </a:r>
            <a:r>
              <a:rPr lang="it-IT" dirty="0"/>
              <a:t> the «Reset» </a:t>
            </a:r>
            <a:r>
              <a:rPr lang="it-IT" dirty="0" err="1"/>
              <a:t>command</a:t>
            </a:r>
            <a:r>
              <a:rPr lang="it-IT" dirty="0"/>
              <a:t> on the new slide pane:</a:t>
            </a:r>
          </a:p>
          <a:p>
            <a:pPr lvl="3"/>
            <a:endParaRPr lang="it-IT" dirty="0"/>
          </a:p>
        </p:txBody>
      </p:sp>
      <p:pic>
        <p:nvPicPr>
          <p:cNvPr id="4" name="Picture 3">
            <a:extLst>
              <a:ext uri="{FF2B5EF4-FFF2-40B4-BE49-F238E27FC236}">
                <a16:creationId xmlns:a16="http://schemas.microsoft.com/office/drawing/2014/main" id="{CAA6DCFF-69CD-2F0B-32F9-FE467C9BB79E}"/>
              </a:ext>
            </a:extLst>
          </p:cNvPr>
          <p:cNvPicPr>
            <a:picLocks noChangeAspect="1"/>
          </p:cNvPicPr>
          <p:nvPr/>
        </p:nvPicPr>
        <p:blipFill>
          <a:blip r:embed="rId2"/>
          <a:stretch>
            <a:fillRect/>
          </a:stretch>
        </p:blipFill>
        <p:spPr>
          <a:xfrm>
            <a:off x="3291586" y="3736626"/>
            <a:ext cx="317500" cy="292100"/>
          </a:xfrm>
          <a:prstGeom prst="rect">
            <a:avLst/>
          </a:prstGeom>
        </p:spPr>
      </p:pic>
      <p:pic>
        <p:nvPicPr>
          <p:cNvPr id="5" name="Picture 4">
            <a:extLst>
              <a:ext uri="{FF2B5EF4-FFF2-40B4-BE49-F238E27FC236}">
                <a16:creationId xmlns:a16="http://schemas.microsoft.com/office/drawing/2014/main" id="{74713295-0E78-A848-FBD9-8A13117B7BBC}"/>
              </a:ext>
            </a:extLst>
          </p:cNvPr>
          <p:cNvPicPr>
            <a:picLocks noChangeAspect="1"/>
          </p:cNvPicPr>
          <p:nvPr/>
        </p:nvPicPr>
        <p:blipFill>
          <a:blip r:embed="rId3"/>
          <a:stretch>
            <a:fillRect/>
          </a:stretch>
        </p:blipFill>
        <p:spPr>
          <a:xfrm>
            <a:off x="5485093" y="4923971"/>
            <a:ext cx="1676400" cy="1028700"/>
          </a:xfrm>
          <a:prstGeom prst="rect">
            <a:avLst/>
          </a:prstGeom>
        </p:spPr>
      </p:pic>
      <mc:AlternateContent xmlns:mc="http://schemas.openxmlformats.org/markup-compatibility/2006" xmlns:p14="http://schemas.microsoft.com/office/powerpoint/2010/main">
        <mc:Choice Requires="p14">
          <p:contentPart p14:bwMode="auto" r:id="rId4">
            <p14:nvContentPartPr>
              <p14:cNvPr id="11" name="Ink 10">
                <a:extLst>
                  <a:ext uri="{FF2B5EF4-FFF2-40B4-BE49-F238E27FC236}">
                    <a16:creationId xmlns:a16="http://schemas.microsoft.com/office/drawing/2014/main" id="{7FB2D6C2-22B2-E6A1-F220-5CD1EBF7E143}"/>
                  </a:ext>
                </a:extLst>
              </p14:cNvPr>
              <p14:cNvContentPartPr/>
              <p14:nvPr/>
            </p14:nvContentPartPr>
            <p14:xfrm>
              <a:off x="6042935" y="5164826"/>
              <a:ext cx="1342440" cy="594720"/>
            </p14:xfrm>
          </p:contentPart>
        </mc:Choice>
        <mc:Fallback xmlns="">
          <p:pic>
            <p:nvPicPr>
              <p:cNvPr id="11" name="Ink 10">
                <a:extLst>
                  <a:ext uri="{FF2B5EF4-FFF2-40B4-BE49-F238E27FC236}">
                    <a16:creationId xmlns:a16="http://schemas.microsoft.com/office/drawing/2014/main" id="{7FB2D6C2-22B2-E6A1-F220-5CD1EBF7E143}"/>
                  </a:ext>
                </a:extLst>
              </p:cNvPr>
              <p:cNvPicPr/>
              <p:nvPr/>
            </p:nvPicPr>
            <p:blipFill>
              <a:blip r:embed="rId5"/>
              <a:stretch>
                <a:fillRect/>
              </a:stretch>
            </p:blipFill>
            <p:spPr>
              <a:xfrm>
                <a:off x="6025295" y="5147186"/>
                <a:ext cx="1378080" cy="630360"/>
              </a:xfrm>
              <a:prstGeom prst="rect">
                <a:avLst/>
              </a:prstGeom>
            </p:spPr>
          </p:pic>
        </mc:Fallback>
      </mc:AlternateContent>
    </p:spTree>
    <p:extLst>
      <p:ext uri="{BB962C8B-B14F-4D97-AF65-F5344CB8AC3E}">
        <p14:creationId xmlns:p14="http://schemas.microsoft.com/office/powerpoint/2010/main" val="21089108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3CD8E1-FABD-3CDA-F0A1-D84BDB0A217C}"/>
              </a:ext>
            </a:extLst>
          </p:cNvPr>
          <p:cNvSpPr>
            <a:spLocks noGrp="1"/>
          </p:cNvSpPr>
          <p:nvPr>
            <p:ph type="title"/>
          </p:nvPr>
        </p:nvSpPr>
        <p:spPr>
          <a:xfrm>
            <a:off x="838200" y="365125"/>
            <a:ext cx="10515600" cy="1325563"/>
          </a:xfrm>
        </p:spPr>
        <p:txBody>
          <a:bodyPr/>
          <a:lstStyle/>
          <a:p>
            <a:r>
              <a:rPr lang="it-IT" dirty="0" err="1"/>
              <a:t>Guidelines</a:t>
            </a:r>
            <a:r>
              <a:rPr lang="it-IT" dirty="0"/>
              <a:t> for </a:t>
            </a:r>
            <a:r>
              <a:rPr lang="it-IT" dirty="0" err="1"/>
              <a:t>using</a:t>
            </a:r>
            <a:r>
              <a:rPr lang="it-IT" dirty="0"/>
              <a:t> the template /5</a:t>
            </a:r>
          </a:p>
        </p:txBody>
      </p:sp>
      <p:sp>
        <p:nvSpPr>
          <p:cNvPr id="7" name="Content Placeholder 6">
            <a:extLst>
              <a:ext uri="{FF2B5EF4-FFF2-40B4-BE49-F238E27FC236}">
                <a16:creationId xmlns:a16="http://schemas.microsoft.com/office/drawing/2014/main" id="{BD880498-6489-AB93-59C6-DCEF79B6DD84}"/>
              </a:ext>
            </a:extLst>
          </p:cNvPr>
          <p:cNvSpPr>
            <a:spLocks noGrp="1"/>
          </p:cNvSpPr>
          <p:nvPr>
            <p:ph idx="1"/>
          </p:nvPr>
        </p:nvSpPr>
        <p:spPr/>
        <p:txBody>
          <a:bodyPr/>
          <a:lstStyle/>
          <a:p>
            <a:r>
              <a:rPr lang="it-IT" dirty="0" err="1"/>
              <a:t>Before</a:t>
            </a:r>
            <a:r>
              <a:rPr lang="it-IT" dirty="0"/>
              <a:t> </a:t>
            </a:r>
            <a:r>
              <a:rPr lang="it-IT" dirty="0" err="1"/>
              <a:t>you</a:t>
            </a:r>
            <a:r>
              <a:rPr lang="it-IT" dirty="0"/>
              <a:t> go….</a:t>
            </a:r>
          </a:p>
          <a:p>
            <a:r>
              <a:rPr lang="it-IT" dirty="0" err="1"/>
              <a:t>Should</a:t>
            </a:r>
            <a:r>
              <a:rPr lang="it-IT" dirty="0"/>
              <a:t> </a:t>
            </a:r>
            <a:r>
              <a:rPr lang="it-IT" dirty="0" err="1"/>
              <a:t>you</a:t>
            </a:r>
            <a:r>
              <a:rPr lang="it-IT" dirty="0"/>
              <a:t> </a:t>
            </a:r>
            <a:r>
              <a:rPr lang="it-IT" dirty="0" err="1"/>
              <a:t>need</a:t>
            </a:r>
            <a:r>
              <a:rPr lang="it-IT" dirty="0"/>
              <a:t> </a:t>
            </a:r>
            <a:r>
              <a:rPr lang="it-IT" dirty="0" err="1"/>
              <a:t>any</a:t>
            </a:r>
            <a:r>
              <a:rPr lang="it-IT" dirty="0"/>
              <a:t> help with the template or </a:t>
            </a:r>
            <a:r>
              <a:rPr lang="it-IT" dirty="0" err="1"/>
              <a:t>have</a:t>
            </a:r>
            <a:r>
              <a:rPr lang="it-IT" dirty="0"/>
              <a:t> </a:t>
            </a:r>
            <a:r>
              <a:rPr lang="it-IT" dirty="0" err="1"/>
              <a:t>any</a:t>
            </a:r>
            <a:r>
              <a:rPr lang="it-IT" dirty="0"/>
              <a:t> </a:t>
            </a:r>
            <a:r>
              <a:rPr lang="it-IT" dirty="0" err="1"/>
              <a:t>suggestion</a:t>
            </a:r>
            <a:r>
              <a:rPr lang="it-IT" dirty="0"/>
              <a:t> to </a:t>
            </a:r>
            <a:r>
              <a:rPr lang="it-IT" dirty="0" err="1"/>
              <a:t>improve</a:t>
            </a:r>
            <a:r>
              <a:rPr lang="it-IT" dirty="0"/>
              <a:t> </a:t>
            </a:r>
            <a:r>
              <a:rPr lang="it-IT" dirty="0" err="1"/>
              <a:t>it</a:t>
            </a:r>
            <a:r>
              <a:rPr lang="it-IT" dirty="0"/>
              <a:t> or </a:t>
            </a:r>
            <a:r>
              <a:rPr lang="it-IT" dirty="0" err="1"/>
              <a:t>these</a:t>
            </a:r>
            <a:r>
              <a:rPr lang="it-IT" dirty="0"/>
              <a:t> </a:t>
            </a:r>
            <a:r>
              <a:rPr lang="it-IT" dirty="0" err="1"/>
              <a:t>guidelines</a:t>
            </a:r>
            <a:r>
              <a:rPr lang="it-IT" dirty="0"/>
              <a:t>, </a:t>
            </a:r>
            <a:r>
              <a:rPr lang="it-IT" b="1" dirty="0" err="1"/>
              <a:t>please</a:t>
            </a:r>
            <a:r>
              <a:rPr lang="it-IT" b="1" dirty="0"/>
              <a:t> contact </a:t>
            </a:r>
            <a:r>
              <a:rPr lang="it-IT" b="1" dirty="0">
                <a:hlinkClick r:id="rId2"/>
              </a:rPr>
              <a:t>communication@epos-eric.eu</a:t>
            </a:r>
            <a:r>
              <a:rPr lang="it-IT" b="1" dirty="0"/>
              <a:t>  </a:t>
            </a:r>
            <a:r>
              <a:rPr lang="it-IT" dirty="0"/>
              <a:t>and </a:t>
            </a:r>
            <a:r>
              <a:rPr lang="it-IT" dirty="0" err="1"/>
              <a:t>let</a:t>
            </a:r>
            <a:r>
              <a:rPr lang="it-IT" dirty="0"/>
              <a:t> </a:t>
            </a:r>
            <a:r>
              <a:rPr lang="it-IT" dirty="0" err="1"/>
              <a:t>us</a:t>
            </a:r>
            <a:r>
              <a:rPr lang="it-IT" dirty="0"/>
              <a:t> know!</a:t>
            </a:r>
          </a:p>
        </p:txBody>
      </p:sp>
    </p:spTree>
    <p:extLst>
      <p:ext uri="{BB962C8B-B14F-4D97-AF65-F5344CB8AC3E}">
        <p14:creationId xmlns:p14="http://schemas.microsoft.com/office/powerpoint/2010/main" val="29187195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D692133B-4C47-A97A-A5D1-C37A6575BEBC}"/>
              </a:ext>
            </a:extLst>
          </p:cNvPr>
          <p:cNvSpPr>
            <a:spLocks noGrp="1"/>
          </p:cNvSpPr>
          <p:nvPr>
            <p:ph type="title"/>
          </p:nvPr>
        </p:nvSpPr>
        <p:spPr>
          <a:xfrm>
            <a:off x="839788" y="757084"/>
            <a:ext cx="10515600" cy="1335568"/>
          </a:xfrm>
        </p:spPr>
        <p:txBody>
          <a:bodyPr>
            <a:normAutofit/>
          </a:bodyPr>
          <a:lstStyle/>
          <a:p>
            <a:r>
              <a:rPr lang="en-GB" sz="2800" dirty="0"/>
              <a:t>Isoseismal Maps: Co-seismic environmental effects of the 2017 Lesvos and 2020 Samos earthquakes &amp; </a:t>
            </a:r>
            <a:r>
              <a:rPr lang="en-US" sz="2800" dirty="0">
                <a:ea typeface="Times New Roman" panose="02020603050405020304" pitchFamily="18" charset="0"/>
              </a:rPr>
              <a:t>LOS g</a:t>
            </a:r>
            <a:r>
              <a:rPr lang="en-GB" sz="2800" dirty="0">
                <a:ea typeface="Times New Roman" panose="02020603050405020304" pitchFamily="18" charset="0"/>
              </a:rPr>
              <a:t>round displacement maps </a:t>
            </a:r>
            <a:endParaRPr lang="it-IT" sz="2800" dirty="0"/>
          </a:p>
        </p:txBody>
      </p:sp>
      <p:pic>
        <p:nvPicPr>
          <p:cNvPr id="2" name="Content Placeholder 1">
            <a:extLst>
              <a:ext uri="{FF2B5EF4-FFF2-40B4-BE49-F238E27FC236}">
                <a16:creationId xmlns:a16="http://schemas.microsoft.com/office/drawing/2014/main" id="{D9C28FD0-7B6C-A0DA-A795-F92C68459E88}"/>
              </a:ext>
            </a:extLst>
          </p:cNvPr>
          <p:cNvPicPr>
            <a:picLocks noGrp="1" noChangeAspect="1"/>
          </p:cNvPicPr>
          <p:nvPr>
            <p:ph sz="half" idx="2"/>
          </p:nvPr>
        </p:nvPicPr>
        <p:blipFill>
          <a:blip r:embed="rId3"/>
          <a:stretch>
            <a:fillRect/>
          </a:stretch>
        </p:blipFill>
        <p:spPr>
          <a:xfrm>
            <a:off x="6362982" y="3920952"/>
            <a:ext cx="2712785" cy="1788794"/>
          </a:xfrm>
          <a:prstGeom prst="rect">
            <a:avLst/>
          </a:prstGeom>
        </p:spPr>
      </p:pic>
      <p:pic>
        <p:nvPicPr>
          <p:cNvPr id="7" name="Content Placeholder 6">
            <a:extLst>
              <a:ext uri="{FF2B5EF4-FFF2-40B4-BE49-F238E27FC236}">
                <a16:creationId xmlns:a16="http://schemas.microsoft.com/office/drawing/2014/main" id="{B21BB6CB-5C87-A47B-0AAF-47FC702A6E1C}"/>
              </a:ext>
            </a:extLst>
          </p:cNvPr>
          <p:cNvPicPr>
            <a:picLocks noGrp="1" noChangeAspect="1"/>
          </p:cNvPicPr>
          <p:nvPr>
            <p:ph sz="quarter" idx="4"/>
          </p:nvPr>
        </p:nvPicPr>
        <p:blipFill>
          <a:blip r:embed="rId4"/>
          <a:stretch>
            <a:fillRect/>
          </a:stretch>
        </p:blipFill>
        <p:spPr>
          <a:xfrm>
            <a:off x="9022491" y="3911819"/>
            <a:ext cx="2726636" cy="1797927"/>
          </a:xfrm>
          <a:prstGeom prst="rect">
            <a:avLst/>
          </a:prstGeom>
        </p:spPr>
      </p:pic>
      <p:pic>
        <p:nvPicPr>
          <p:cNvPr id="19" name="Picture 18">
            <a:extLst>
              <a:ext uri="{FF2B5EF4-FFF2-40B4-BE49-F238E27FC236}">
                <a16:creationId xmlns:a16="http://schemas.microsoft.com/office/drawing/2014/main" id="{8FC53DE7-BE15-BD88-C3A7-E62C7DD8824A}"/>
              </a:ext>
            </a:extLst>
          </p:cNvPr>
          <p:cNvPicPr>
            <a:picLocks noChangeAspect="1"/>
          </p:cNvPicPr>
          <p:nvPr/>
        </p:nvPicPr>
        <p:blipFill>
          <a:blip r:embed="rId5"/>
          <a:stretch>
            <a:fillRect/>
          </a:stretch>
        </p:blipFill>
        <p:spPr>
          <a:xfrm>
            <a:off x="3150381" y="3911819"/>
            <a:ext cx="2726636" cy="1826677"/>
          </a:xfrm>
          <a:prstGeom prst="rect">
            <a:avLst/>
          </a:prstGeom>
        </p:spPr>
      </p:pic>
      <p:pic>
        <p:nvPicPr>
          <p:cNvPr id="20" name="Picture 19">
            <a:extLst>
              <a:ext uri="{FF2B5EF4-FFF2-40B4-BE49-F238E27FC236}">
                <a16:creationId xmlns:a16="http://schemas.microsoft.com/office/drawing/2014/main" id="{07E50685-1294-13CE-815A-C11199A910FD}"/>
              </a:ext>
            </a:extLst>
          </p:cNvPr>
          <p:cNvPicPr>
            <a:picLocks noChangeAspect="1"/>
          </p:cNvPicPr>
          <p:nvPr/>
        </p:nvPicPr>
        <p:blipFill>
          <a:blip r:embed="rId6"/>
          <a:srcRect r="2355"/>
          <a:stretch>
            <a:fillRect/>
          </a:stretch>
        </p:blipFill>
        <p:spPr>
          <a:xfrm>
            <a:off x="468016" y="3907294"/>
            <a:ext cx="2682365" cy="1838099"/>
          </a:xfrm>
          <a:prstGeom prst="rect">
            <a:avLst/>
          </a:prstGeom>
        </p:spPr>
      </p:pic>
      <p:pic>
        <p:nvPicPr>
          <p:cNvPr id="21" name="Content Placeholder 22">
            <a:extLst>
              <a:ext uri="{FF2B5EF4-FFF2-40B4-BE49-F238E27FC236}">
                <a16:creationId xmlns:a16="http://schemas.microsoft.com/office/drawing/2014/main" id="{187E5329-24B9-9692-FA28-A635B68A38BF}"/>
              </a:ext>
            </a:extLst>
          </p:cNvPr>
          <p:cNvPicPr>
            <a:picLocks noChangeAspect="1"/>
          </p:cNvPicPr>
          <p:nvPr/>
        </p:nvPicPr>
        <p:blipFill>
          <a:blip r:embed="rId7"/>
          <a:stretch>
            <a:fillRect/>
          </a:stretch>
        </p:blipFill>
        <p:spPr>
          <a:xfrm>
            <a:off x="7359428" y="2243064"/>
            <a:ext cx="3026381" cy="1518343"/>
          </a:xfrm>
          <a:prstGeom prst="rect">
            <a:avLst/>
          </a:prstGeom>
        </p:spPr>
      </p:pic>
      <p:pic>
        <p:nvPicPr>
          <p:cNvPr id="22" name="Content Placeholder 23">
            <a:extLst>
              <a:ext uri="{FF2B5EF4-FFF2-40B4-BE49-F238E27FC236}">
                <a16:creationId xmlns:a16="http://schemas.microsoft.com/office/drawing/2014/main" id="{45D394BA-E30B-096D-848A-DD14AE6CC528}"/>
              </a:ext>
            </a:extLst>
          </p:cNvPr>
          <p:cNvPicPr>
            <a:picLocks noChangeAspect="1"/>
          </p:cNvPicPr>
          <p:nvPr/>
        </p:nvPicPr>
        <p:blipFill>
          <a:blip r:embed="rId8"/>
          <a:stretch>
            <a:fillRect/>
          </a:stretch>
        </p:blipFill>
        <p:spPr>
          <a:xfrm>
            <a:off x="1520742" y="2186042"/>
            <a:ext cx="3259278" cy="1714355"/>
          </a:xfrm>
          <a:prstGeom prst="rect">
            <a:avLst/>
          </a:prstGeom>
        </p:spPr>
      </p:pic>
    </p:spTree>
    <p:extLst>
      <p:ext uri="{BB962C8B-B14F-4D97-AF65-F5344CB8AC3E}">
        <p14:creationId xmlns:p14="http://schemas.microsoft.com/office/powerpoint/2010/main" val="36920132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BEDB02-2875-D70C-1281-DF1E64E63842}"/>
              </a:ext>
            </a:extLst>
          </p:cNvPr>
          <p:cNvSpPr>
            <a:spLocks noGrp="1"/>
          </p:cNvSpPr>
          <p:nvPr>
            <p:ph type="title"/>
          </p:nvPr>
        </p:nvSpPr>
        <p:spPr>
          <a:xfrm>
            <a:off x="838200" y="914400"/>
            <a:ext cx="10515600" cy="776288"/>
          </a:xfrm>
        </p:spPr>
        <p:txBody>
          <a:bodyPr/>
          <a:lstStyle/>
          <a:p>
            <a:r>
              <a:rPr lang="en-US" dirty="0"/>
              <a:t>Link my methodologies to EPOS Thematic Core Services (TCS)</a:t>
            </a:r>
            <a:endParaRPr lang="it-IT" dirty="0"/>
          </a:p>
        </p:txBody>
      </p:sp>
      <p:graphicFrame>
        <p:nvGraphicFramePr>
          <p:cNvPr id="5" name="Content Placeholder 4">
            <a:extLst>
              <a:ext uri="{FF2B5EF4-FFF2-40B4-BE49-F238E27FC236}">
                <a16:creationId xmlns:a16="http://schemas.microsoft.com/office/drawing/2014/main" id="{779C5D77-6187-5ECD-61A8-A41BD5B7056E}"/>
              </a:ext>
            </a:extLst>
          </p:cNvPr>
          <p:cNvGraphicFramePr>
            <a:graphicFrameLocks noGrp="1"/>
          </p:cNvGraphicFramePr>
          <p:nvPr>
            <p:ph idx="1"/>
            <p:extLst>
              <p:ext uri="{D42A27DB-BD31-4B8C-83A1-F6EECF244321}">
                <p14:modId xmlns:p14="http://schemas.microsoft.com/office/powerpoint/2010/main" val="877533206"/>
              </p:ext>
            </p:extLst>
          </p:nvPr>
        </p:nvGraphicFramePr>
        <p:xfrm>
          <a:off x="838200" y="1825624"/>
          <a:ext cx="10332720" cy="3341206"/>
        </p:xfrm>
        <a:graphic>
          <a:graphicData uri="http://schemas.openxmlformats.org/drawingml/2006/table">
            <a:tbl>
              <a:tblPr firstRow="1" bandRow="1">
                <a:tableStyleId>{5C22544A-7EE6-4342-B048-85BDC9FD1C3A}</a:tableStyleId>
              </a:tblPr>
              <a:tblGrid>
                <a:gridCol w="3444240">
                  <a:extLst>
                    <a:ext uri="{9D8B030D-6E8A-4147-A177-3AD203B41FA5}">
                      <a16:colId xmlns:a16="http://schemas.microsoft.com/office/drawing/2014/main" val="3926741363"/>
                    </a:ext>
                  </a:extLst>
                </a:gridCol>
                <a:gridCol w="3444240">
                  <a:extLst>
                    <a:ext uri="{9D8B030D-6E8A-4147-A177-3AD203B41FA5}">
                      <a16:colId xmlns:a16="http://schemas.microsoft.com/office/drawing/2014/main" val="3478321970"/>
                    </a:ext>
                  </a:extLst>
                </a:gridCol>
                <a:gridCol w="3444240">
                  <a:extLst>
                    <a:ext uri="{9D8B030D-6E8A-4147-A177-3AD203B41FA5}">
                      <a16:colId xmlns:a16="http://schemas.microsoft.com/office/drawing/2014/main" val="3980279237"/>
                    </a:ext>
                  </a:extLst>
                </a:gridCol>
              </a:tblGrid>
              <a:tr h="469811">
                <a:tc>
                  <a:txBody>
                    <a:bodyPr/>
                    <a:lstStyle/>
                    <a:p>
                      <a:pPr algn="ctr"/>
                      <a:r>
                        <a:rPr lang="it-IT" sz="1800" dirty="0">
                          <a:solidFill>
                            <a:schemeClr val="tx1"/>
                          </a:solidFill>
                          <a:latin typeface="Calibri" panose="020F0502020204030204" pitchFamily="34" charset="0"/>
                          <a:cs typeface="Calibri" panose="020F0502020204030204" pitchFamily="34" charset="0"/>
                        </a:rPr>
                        <a:t>My Study Component</a:t>
                      </a:r>
                    </a:p>
                  </a:txBody>
                  <a:tcPr/>
                </a:tc>
                <a:tc>
                  <a:txBody>
                    <a:bodyPr/>
                    <a:lstStyle/>
                    <a:p>
                      <a:pPr algn="ctr"/>
                      <a:r>
                        <a:rPr lang="it-IT" sz="1800" dirty="0">
                          <a:solidFill>
                            <a:schemeClr val="tx1"/>
                          </a:solidFill>
                          <a:latin typeface="Calibri" panose="020F0502020204030204" pitchFamily="34" charset="0"/>
                          <a:cs typeface="Calibri" panose="020F0502020204030204" pitchFamily="34" charset="0"/>
                        </a:rPr>
                        <a:t>Relevant EPOS TCS</a:t>
                      </a:r>
                    </a:p>
                  </a:txBody>
                  <a:tcPr/>
                </a:tc>
                <a:tc>
                  <a:txBody>
                    <a:bodyPr/>
                    <a:lstStyle/>
                    <a:p>
                      <a:pPr algn="ctr"/>
                      <a:r>
                        <a:rPr lang="it-IT" sz="1800" dirty="0">
                          <a:solidFill>
                            <a:schemeClr val="tx1"/>
                          </a:solidFill>
                          <a:latin typeface="Calibri" panose="020F0502020204030204" pitchFamily="34" charset="0"/>
                          <a:cs typeface="Calibri" panose="020F0502020204030204" pitchFamily="34" charset="0"/>
                        </a:rPr>
                        <a:t>How to Integrate</a:t>
                      </a:r>
                    </a:p>
                  </a:txBody>
                  <a:tcPr/>
                </a:tc>
                <a:extLst>
                  <a:ext uri="{0D108BD9-81ED-4DB2-BD59-A6C34878D82A}">
                    <a16:rowId xmlns:a16="http://schemas.microsoft.com/office/drawing/2014/main" val="2558313774"/>
                  </a:ext>
                </a:extLst>
              </a:tr>
              <a:tr h="1042595">
                <a:tc>
                  <a:txBody>
                    <a:bodyPr/>
                    <a:lstStyle/>
                    <a:p>
                      <a:pPr algn="ctr"/>
                      <a:r>
                        <a:rPr lang="it-IT" sz="1800" dirty="0">
                          <a:latin typeface="Calibri" panose="020F0502020204030204" pitchFamily="34" charset="0"/>
                          <a:cs typeface="Calibri" panose="020F0502020204030204" pitchFamily="34" charset="0"/>
                        </a:rPr>
                        <a:t>Remote Sensing (InSAR)</a:t>
                      </a:r>
                    </a:p>
                  </a:txBody>
                  <a:tcPr/>
                </a:tc>
                <a:tc>
                  <a:txBody>
                    <a:bodyPr/>
                    <a:lstStyle/>
                    <a:p>
                      <a:pPr algn="ctr"/>
                      <a:r>
                        <a:rPr lang="it-IT" sz="1800" dirty="0">
                          <a:latin typeface="Calibri" panose="020F0502020204030204" pitchFamily="34" charset="0"/>
                          <a:cs typeface="Calibri" panose="020F0502020204030204" pitchFamily="34" charset="0"/>
                        </a:rPr>
                        <a:t>TCS Satellite Data</a:t>
                      </a:r>
                    </a:p>
                  </a:txBody>
                  <a:tcPr/>
                </a:tc>
                <a:tc>
                  <a:txBody>
                    <a:bodyPr/>
                    <a:lstStyle/>
                    <a:p>
                      <a:pPr algn="ctr"/>
                      <a:r>
                        <a:rPr lang="it-IT" sz="1800" dirty="0">
                          <a:latin typeface="Calibri" panose="020F0502020204030204" pitchFamily="34" charset="0"/>
                          <a:cs typeface="Calibri" panose="020F0502020204030204" pitchFamily="34" charset="0"/>
                        </a:rPr>
                        <a:t>Use EPOS SAR data (e.g. Sentinel-1 via EPOS ICS-C or EPOSAR) for co-seismic and post-seismic analysis</a:t>
                      </a:r>
                    </a:p>
                  </a:txBody>
                  <a:tcPr/>
                </a:tc>
                <a:extLst>
                  <a:ext uri="{0D108BD9-81ED-4DB2-BD59-A6C34878D82A}">
                    <a16:rowId xmlns:a16="http://schemas.microsoft.com/office/drawing/2014/main" val="3356386594"/>
                  </a:ext>
                </a:extLst>
              </a:tr>
              <a:tr h="46981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dirty="0">
                          <a:latin typeface="Calibri" panose="020F0502020204030204" pitchFamily="34" charset="0"/>
                          <a:cs typeface="Calibri" panose="020F0502020204030204" pitchFamily="34" charset="0"/>
                        </a:rPr>
                        <a:t>Field data (</a:t>
                      </a:r>
                      <a:r>
                        <a:rPr lang="pt-PT" sz="1800" dirty="0"/>
                        <a:t>Environmental Seismic Intensity Scale 2007)</a:t>
                      </a:r>
                      <a:endParaRPr lang="it-IT" sz="1800" dirty="0">
                        <a:latin typeface="Calibri" panose="020F0502020204030204" pitchFamily="34" charset="0"/>
                        <a:cs typeface="Calibri" panose="020F0502020204030204" pitchFamily="34" charset="0"/>
                      </a:endParaRPr>
                    </a:p>
                    <a:p>
                      <a:pPr algn="ctr"/>
                      <a:endParaRPr lang="it-IT" sz="180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it-IT" sz="1800" dirty="0">
                          <a:latin typeface="Calibri" panose="020F0502020204030204" pitchFamily="34" charset="0"/>
                          <a:cs typeface="Calibri" panose="020F0502020204030204" pitchFamily="34" charset="0"/>
                        </a:rPr>
                        <a:t>TCS Geological Information &amp; Seismology</a:t>
                      </a:r>
                    </a:p>
                    <a:p>
                      <a:pPr algn="ctr"/>
                      <a:endParaRPr lang="it-IT" sz="180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Validate ESI observations using EPOS databases on </a:t>
                      </a:r>
                      <a:r>
                        <a:rPr lang="en-US" sz="1800" dirty="0" err="1">
                          <a:latin typeface="Calibri" panose="020F0502020204030204" pitchFamily="34" charset="0"/>
                          <a:cs typeface="Calibri" panose="020F0502020204030204" pitchFamily="34" charset="0"/>
                        </a:rPr>
                        <a:t>macroseismic</a:t>
                      </a:r>
                      <a:r>
                        <a:rPr lang="en-US" sz="1800" dirty="0">
                          <a:latin typeface="Calibri" panose="020F0502020204030204" pitchFamily="34" charset="0"/>
                          <a:cs typeface="Calibri" panose="020F0502020204030204" pitchFamily="34" charset="0"/>
                        </a:rPr>
                        <a:t> intensity and historical events</a:t>
                      </a:r>
                    </a:p>
                  </a:txBody>
                  <a:tcPr/>
                </a:tc>
                <a:extLst>
                  <a:ext uri="{0D108BD9-81ED-4DB2-BD59-A6C34878D82A}">
                    <a16:rowId xmlns:a16="http://schemas.microsoft.com/office/drawing/2014/main" val="3103456927"/>
                  </a:ext>
                </a:extLst>
              </a:tr>
              <a:tr h="733678">
                <a:tc>
                  <a:txBody>
                    <a:bodyPr/>
                    <a:lstStyle/>
                    <a:p>
                      <a:pPr algn="ctr"/>
                      <a:r>
                        <a:rPr lang="it-IT" sz="1800" dirty="0">
                          <a:latin typeface="Calibri" panose="020F0502020204030204" pitchFamily="34" charset="0"/>
                          <a:cs typeface="Calibri" panose="020F0502020204030204" pitchFamily="34" charset="0"/>
                        </a:rPr>
                        <a:t>GNSS (crustal deformation)*</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TCS GNSS Data and Products</a:t>
                      </a:r>
                      <a:endParaRPr lang="it-IT" sz="1800" dirty="0">
                        <a:latin typeface="Calibri" panose="020F0502020204030204" pitchFamily="34" charset="0"/>
                        <a:cs typeface="Calibri" panose="020F0502020204030204" pitchFamily="34" charset="0"/>
                      </a:endParaRPr>
                    </a:p>
                    <a:p>
                      <a:pPr algn="ctr"/>
                      <a:endParaRPr lang="it-IT" sz="1800" dirty="0">
                        <a:latin typeface="Calibri" panose="020F0502020204030204" pitchFamily="34" charset="0"/>
                        <a:cs typeface="Calibri" panose="020F0502020204030204" pitchFamily="34"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latin typeface="Calibri" panose="020F0502020204030204" pitchFamily="34" charset="0"/>
                          <a:cs typeface="Calibri" panose="020F0502020204030204" pitchFamily="34" charset="0"/>
                        </a:rPr>
                        <a:t>Access EPOS GNSS stations &amp; velocity fields to monitor deformation trends pre/post-event</a:t>
                      </a:r>
                      <a:endParaRPr lang="it-IT" sz="1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683367196"/>
                  </a:ext>
                </a:extLst>
              </a:tr>
            </a:tbl>
          </a:graphicData>
        </a:graphic>
      </p:graphicFrame>
    </p:spTree>
    <p:extLst>
      <p:ext uri="{BB962C8B-B14F-4D97-AF65-F5344CB8AC3E}">
        <p14:creationId xmlns:p14="http://schemas.microsoft.com/office/powerpoint/2010/main" val="12864746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0645C-6A71-3B60-8035-CF71013F35A2}"/>
              </a:ext>
            </a:extLst>
          </p:cNvPr>
          <p:cNvSpPr>
            <a:spLocks noGrp="1"/>
          </p:cNvSpPr>
          <p:nvPr>
            <p:ph type="title"/>
          </p:nvPr>
        </p:nvSpPr>
        <p:spPr/>
        <p:txBody>
          <a:bodyPr/>
          <a:lstStyle/>
          <a:p>
            <a:r>
              <a:rPr lang="it-IT" dirty="0"/>
              <a:t>Objectives</a:t>
            </a:r>
          </a:p>
        </p:txBody>
      </p:sp>
      <p:sp>
        <p:nvSpPr>
          <p:cNvPr id="5" name="Content Placeholder 4">
            <a:extLst>
              <a:ext uri="{FF2B5EF4-FFF2-40B4-BE49-F238E27FC236}">
                <a16:creationId xmlns:a16="http://schemas.microsoft.com/office/drawing/2014/main" id="{BE28BD82-A276-EA7A-766C-90504D007116}"/>
              </a:ext>
            </a:extLst>
          </p:cNvPr>
          <p:cNvSpPr>
            <a:spLocks noGrp="1"/>
          </p:cNvSpPr>
          <p:nvPr>
            <p:ph idx="1"/>
          </p:nvPr>
        </p:nvSpPr>
        <p:spPr/>
        <p:txBody>
          <a:bodyPr/>
          <a:lstStyle/>
          <a:p>
            <a:r>
              <a:rPr lang="it-IT" b="1" dirty="0"/>
              <a:t>Seismic </a:t>
            </a:r>
            <a:r>
              <a:rPr lang="it-IT" b="1"/>
              <a:t>Hazard Characterization/Assessment</a:t>
            </a:r>
          </a:p>
          <a:p>
            <a:r>
              <a:rPr lang="it-IT" dirty="0"/>
              <a:t>Use all inputs (deformation, intensity, environmental effects) to define multi-source hazard zones</a:t>
            </a:r>
          </a:p>
          <a:p>
            <a:r>
              <a:rPr lang="it-IT" dirty="0"/>
              <a:t> Apply findings to update regional seismic hazard models or ground motion scenarios</a:t>
            </a:r>
          </a:p>
          <a:p>
            <a:r>
              <a:rPr lang="en-US" dirty="0"/>
              <a:t>Develop workflows that enable the correlation of geodetic signals with seismic and structural data in order to better understand the temporal and spatial patterns of fault activity</a:t>
            </a:r>
          </a:p>
          <a:p>
            <a:endParaRPr lang="it-IT" dirty="0"/>
          </a:p>
        </p:txBody>
      </p:sp>
    </p:spTree>
    <p:extLst>
      <p:ext uri="{BB962C8B-B14F-4D97-AF65-F5344CB8AC3E}">
        <p14:creationId xmlns:p14="http://schemas.microsoft.com/office/powerpoint/2010/main" val="24077022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egnaposto contenuto 8" descr="Immagine che contiene logo, Elementi grafici, schermata, grafica&#10;&#10;Descrizione generata automaticamente">
            <a:extLst>
              <a:ext uri="{FF2B5EF4-FFF2-40B4-BE49-F238E27FC236}">
                <a16:creationId xmlns:a16="http://schemas.microsoft.com/office/drawing/2014/main" id="{39E3BAB4-EFBC-DE54-E86B-3CA8A76932CC}"/>
              </a:ext>
            </a:extLst>
          </p:cNvPr>
          <p:cNvPicPr>
            <a:picLocks noGrp="1" noChangeAspect="1"/>
          </p:cNvPicPr>
          <p:nvPr>
            <p:ph idx="4294967295"/>
          </p:nvPr>
        </p:nvPicPr>
        <p:blipFill>
          <a:blip r:embed="rId3"/>
          <a:stretch>
            <a:fillRect/>
          </a:stretch>
        </p:blipFill>
        <p:spPr>
          <a:xfrm>
            <a:off x="0" y="11113"/>
            <a:ext cx="6096000" cy="2328862"/>
          </a:xfrm>
        </p:spPr>
      </p:pic>
      <p:sp>
        <p:nvSpPr>
          <p:cNvPr id="5" name="Title 1">
            <a:extLst>
              <a:ext uri="{FF2B5EF4-FFF2-40B4-BE49-F238E27FC236}">
                <a16:creationId xmlns:a16="http://schemas.microsoft.com/office/drawing/2014/main" id="{D39C8AB6-3E25-7601-8148-D2C5FE6C17E7}"/>
              </a:ext>
            </a:extLst>
          </p:cNvPr>
          <p:cNvSpPr>
            <a:spLocks noGrp="1"/>
          </p:cNvSpPr>
          <p:nvPr>
            <p:ph type="title" idx="4294967295"/>
          </p:nvPr>
        </p:nvSpPr>
        <p:spPr>
          <a:xfrm>
            <a:off x="0" y="2914015"/>
            <a:ext cx="12192000" cy="1365250"/>
          </a:xfrm>
        </p:spPr>
        <p:txBody>
          <a:bodyPr>
            <a:normAutofit/>
          </a:bodyPr>
          <a:lstStyle/>
          <a:p>
            <a:pPr algn="ctr"/>
            <a:r>
              <a:rPr lang="en-GB" sz="4400" dirty="0">
                <a:solidFill>
                  <a:srgbClr val="1D4927"/>
                </a:solidFill>
              </a:rPr>
              <a:t>Thank you for your attention!</a:t>
            </a:r>
          </a:p>
        </p:txBody>
      </p:sp>
      <p:sp>
        <p:nvSpPr>
          <p:cNvPr id="6" name="Title 1">
            <a:extLst>
              <a:ext uri="{FF2B5EF4-FFF2-40B4-BE49-F238E27FC236}">
                <a16:creationId xmlns:a16="http://schemas.microsoft.com/office/drawing/2014/main" id="{7B7934E8-C0FC-623C-AE84-67461FB98E7D}"/>
              </a:ext>
            </a:extLst>
          </p:cNvPr>
          <p:cNvSpPr txBox="1">
            <a:spLocks/>
          </p:cNvSpPr>
          <p:nvPr/>
        </p:nvSpPr>
        <p:spPr>
          <a:xfrm>
            <a:off x="0" y="4156376"/>
            <a:ext cx="12191999" cy="57005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400" dirty="0">
                <a:solidFill>
                  <a:srgbClr val="EBA900"/>
                </a:solidFill>
                <a:latin typeface="Calibri" panose="020F0502020204030204" pitchFamily="34" charset="0"/>
                <a:cs typeface="Calibri" panose="020F0502020204030204" pitchFamily="34" charset="0"/>
              </a:rPr>
              <a:t>epapadoas@geo.auth.gr</a:t>
            </a:r>
          </a:p>
        </p:txBody>
      </p:sp>
      <p:sp>
        <p:nvSpPr>
          <p:cNvPr id="7" name="Title 1">
            <a:extLst>
              <a:ext uri="{FF2B5EF4-FFF2-40B4-BE49-F238E27FC236}">
                <a16:creationId xmlns:a16="http://schemas.microsoft.com/office/drawing/2014/main" id="{06C863A9-1257-189E-ED01-C6ECA7A1AE64}"/>
              </a:ext>
            </a:extLst>
          </p:cNvPr>
          <p:cNvSpPr txBox="1">
            <a:spLocks/>
          </p:cNvSpPr>
          <p:nvPr/>
        </p:nvSpPr>
        <p:spPr>
          <a:xfrm>
            <a:off x="0" y="4782214"/>
            <a:ext cx="12192000" cy="57005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ctr"/>
            <a:r>
              <a:rPr lang="en-GB" sz="2000" dirty="0">
                <a:hlinkClick r:id="rId4">
                  <a:extLst>
                    <a:ext uri="{A12FA001-AC4F-418D-AE19-62706E023703}">
                      <ahyp:hlinkClr xmlns:ahyp="http://schemas.microsoft.com/office/drawing/2018/hyperlinkcolor" val="tx"/>
                    </a:ext>
                  </a:extLst>
                </a:hlinkClick>
              </a:rPr>
              <a:t>www.epos-eu.org/on</a:t>
            </a:r>
            <a:r>
              <a:rPr lang="en-GB" sz="2000" dirty="0"/>
              <a:t> </a:t>
            </a:r>
            <a:r>
              <a:rPr lang="en-GB" sz="2000" dirty="0">
                <a:solidFill>
                  <a:srgbClr val="EBA900"/>
                </a:solidFill>
              </a:rPr>
              <a:t>|</a:t>
            </a:r>
            <a:r>
              <a:rPr lang="en-GB" sz="2000" dirty="0"/>
              <a:t> social media </a:t>
            </a:r>
            <a:r>
              <a:rPr lang="en-GB" sz="2000" dirty="0">
                <a:solidFill>
                  <a:srgbClr val="E5A113"/>
                </a:solidFill>
              </a:rPr>
              <a:t>#</a:t>
            </a:r>
            <a:r>
              <a:rPr lang="en-GB" sz="2000" dirty="0" err="1"/>
              <a:t>EPOSon</a:t>
            </a:r>
            <a:endParaRPr lang="en-GB" sz="2000" dirty="0"/>
          </a:p>
        </p:txBody>
      </p:sp>
    </p:spTree>
    <p:extLst>
      <p:ext uri="{BB962C8B-B14F-4D97-AF65-F5344CB8AC3E}">
        <p14:creationId xmlns:p14="http://schemas.microsoft.com/office/powerpoint/2010/main" val="35705790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egnaposto contenuto 8" descr="Immagine che contiene logo, Elementi grafici, schermata, grafica&#10;&#10;Descrizione generata automaticamente">
            <a:extLst>
              <a:ext uri="{FF2B5EF4-FFF2-40B4-BE49-F238E27FC236}">
                <a16:creationId xmlns:a16="http://schemas.microsoft.com/office/drawing/2014/main" id="{1984D60F-9014-E237-6BE6-04E31B768BB7}"/>
              </a:ext>
            </a:extLst>
          </p:cNvPr>
          <p:cNvPicPr>
            <a:picLocks noChangeAspect="1"/>
          </p:cNvPicPr>
          <p:nvPr/>
        </p:nvPicPr>
        <p:blipFill>
          <a:blip r:embed="rId3"/>
          <a:stretch>
            <a:fillRect/>
          </a:stretch>
        </p:blipFill>
        <p:spPr>
          <a:xfrm>
            <a:off x="1230745" y="1448791"/>
            <a:ext cx="10079888" cy="3850744"/>
          </a:xfrm>
          <a:prstGeom prst="rect">
            <a:avLst/>
          </a:prstGeom>
        </p:spPr>
      </p:pic>
    </p:spTree>
    <p:extLst>
      <p:ext uri="{BB962C8B-B14F-4D97-AF65-F5344CB8AC3E}">
        <p14:creationId xmlns:p14="http://schemas.microsoft.com/office/powerpoint/2010/main" val="18107727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4ECCDB-F8B4-F197-72CB-CAADFD27824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4D83C3-2894-BB7B-6AAD-D757D3EDE6DD}"/>
              </a:ext>
            </a:extLst>
          </p:cNvPr>
          <p:cNvSpPr>
            <a:spLocks noGrp="1"/>
          </p:cNvSpPr>
          <p:nvPr>
            <p:ph type="title"/>
          </p:nvPr>
        </p:nvSpPr>
        <p:spPr/>
        <p:txBody>
          <a:bodyPr/>
          <a:lstStyle/>
          <a:p>
            <a:r>
              <a:rPr lang="it-IT"/>
              <a:t>Guidelines for using the template </a:t>
            </a:r>
            <a:r>
              <a:rPr lang="it-IT">
                <a:solidFill>
                  <a:srgbClr val="E5A113"/>
                </a:solidFill>
              </a:rPr>
              <a:t>/1</a:t>
            </a:r>
            <a:endParaRPr lang="it-IT" dirty="0">
              <a:solidFill>
                <a:srgbClr val="E5A113"/>
              </a:solidFill>
            </a:endParaRPr>
          </a:p>
        </p:txBody>
      </p:sp>
      <p:sp>
        <p:nvSpPr>
          <p:cNvPr id="3" name="Content Placeholder 2">
            <a:extLst>
              <a:ext uri="{FF2B5EF4-FFF2-40B4-BE49-F238E27FC236}">
                <a16:creationId xmlns:a16="http://schemas.microsoft.com/office/drawing/2014/main" id="{8E454258-7BA0-8124-4B29-80CF04707405}"/>
              </a:ext>
            </a:extLst>
          </p:cNvPr>
          <p:cNvSpPr>
            <a:spLocks noGrp="1"/>
          </p:cNvSpPr>
          <p:nvPr>
            <p:ph idx="1"/>
          </p:nvPr>
        </p:nvSpPr>
        <p:spPr/>
        <p:txBody>
          <a:bodyPr/>
          <a:lstStyle/>
          <a:p>
            <a:r>
              <a:rPr lang="it-IT"/>
              <a:t>Text boxes in this template are set to «do not autofit»: </a:t>
            </a:r>
          </a:p>
          <a:p>
            <a:pPr lvl="1"/>
            <a:r>
              <a:rPr lang="it-IT"/>
              <a:t>this is done </a:t>
            </a:r>
            <a:r>
              <a:rPr lang="it-IT" b="1"/>
              <a:t>on purpose </a:t>
            </a:r>
            <a:r>
              <a:rPr lang="it-IT"/>
              <a:t>and it means that you are supposed to use the default options for titles, subititles and contents.</a:t>
            </a:r>
          </a:p>
          <a:p>
            <a:pPr lvl="2"/>
            <a:r>
              <a:rPr lang="it-IT"/>
              <a:t>we have set the defaults for </a:t>
            </a:r>
            <a:r>
              <a:rPr lang="it-IT" b="1"/>
              <a:t>optimal readbility</a:t>
            </a:r>
            <a:r>
              <a:rPr lang="it-IT"/>
              <a:t>. If your content is not fitting in the slide, it means that you need two slides or your audience will struggle with reading! </a:t>
            </a:r>
          </a:p>
          <a:p>
            <a:pPr lvl="2"/>
            <a:r>
              <a:rPr lang="it-IT"/>
              <a:t>Please </a:t>
            </a:r>
            <a:r>
              <a:rPr lang="it-IT" u="sng"/>
              <a:t>do not change the settings</a:t>
            </a:r>
            <a:r>
              <a:rPr lang="it-IT"/>
              <a:t> of the template just to add more text in a slide!</a:t>
            </a:r>
          </a:p>
          <a:p>
            <a:r>
              <a:rPr lang="it-IT"/>
              <a:t>Please </a:t>
            </a:r>
            <a:r>
              <a:rPr lang="it-IT" b="1"/>
              <a:t>never make any changes to the slide master or the template </a:t>
            </a:r>
            <a:r>
              <a:rPr lang="it-IT"/>
              <a:t>in general on your own! </a:t>
            </a:r>
          </a:p>
          <a:p>
            <a:pPr lvl="1"/>
            <a:r>
              <a:rPr lang="it-IT"/>
              <a:t>If you feel there’s something wrong with the template just let us know!</a:t>
            </a:r>
            <a:endParaRPr lang="it-IT" dirty="0"/>
          </a:p>
        </p:txBody>
      </p:sp>
    </p:spTree>
    <p:extLst>
      <p:ext uri="{BB962C8B-B14F-4D97-AF65-F5344CB8AC3E}">
        <p14:creationId xmlns:p14="http://schemas.microsoft.com/office/powerpoint/2010/main" val="8030889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782CD6-486D-EE61-DC6B-04FCF00803A0}"/>
              </a:ext>
            </a:extLst>
          </p:cNvPr>
          <p:cNvSpPr>
            <a:spLocks noGrp="1"/>
          </p:cNvSpPr>
          <p:nvPr>
            <p:ph type="title"/>
          </p:nvPr>
        </p:nvSpPr>
        <p:spPr/>
        <p:txBody>
          <a:bodyPr/>
          <a:lstStyle/>
          <a:p>
            <a:r>
              <a:rPr lang="it-IT" dirty="0" err="1"/>
              <a:t>Guidelines</a:t>
            </a:r>
            <a:r>
              <a:rPr lang="it-IT" dirty="0"/>
              <a:t> for </a:t>
            </a:r>
            <a:r>
              <a:rPr lang="it-IT" dirty="0" err="1"/>
              <a:t>using</a:t>
            </a:r>
            <a:r>
              <a:rPr lang="it-IT" dirty="0"/>
              <a:t> the template </a:t>
            </a:r>
            <a:r>
              <a:rPr lang="it-IT" dirty="0">
                <a:solidFill>
                  <a:srgbClr val="E5A113"/>
                </a:solidFill>
              </a:rPr>
              <a:t>/2</a:t>
            </a:r>
            <a:endParaRPr lang="it-IT" dirty="0"/>
          </a:p>
        </p:txBody>
      </p:sp>
      <p:sp>
        <p:nvSpPr>
          <p:cNvPr id="3" name="Content Placeholder 2">
            <a:extLst>
              <a:ext uri="{FF2B5EF4-FFF2-40B4-BE49-F238E27FC236}">
                <a16:creationId xmlns:a16="http://schemas.microsoft.com/office/drawing/2014/main" id="{2930D269-404A-2DC4-0E2C-08A3EF7FC68D}"/>
              </a:ext>
            </a:extLst>
          </p:cNvPr>
          <p:cNvSpPr>
            <a:spLocks noGrp="1"/>
          </p:cNvSpPr>
          <p:nvPr>
            <p:ph idx="1"/>
          </p:nvPr>
        </p:nvSpPr>
        <p:spPr/>
        <p:txBody>
          <a:bodyPr/>
          <a:lstStyle/>
          <a:p>
            <a:r>
              <a:rPr lang="it-IT" dirty="0" err="1"/>
              <a:t>As</a:t>
            </a:r>
            <a:r>
              <a:rPr lang="it-IT" dirty="0"/>
              <a:t> </a:t>
            </a:r>
            <a:r>
              <a:rPr lang="it-IT" dirty="0" err="1"/>
              <a:t>usual</a:t>
            </a:r>
            <a:r>
              <a:rPr lang="it-IT" dirty="0"/>
              <a:t> with PPT templates, </a:t>
            </a:r>
            <a:r>
              <a:rPr lang="it-IT" dirty="0" err="1"/>
              <a:t>this</a:t>
            </a:r>
            <a:r>
              <a:rPr lang="it-IT" dirty="0"/>
              <a:t> one </a:t>
            </a:r>
            <a:r>
              <a:rPr lang="it-IT" dirty="0" err="1"/>
              <a:t>includes</a:t>
            </a:r>
            <a:r>
              <a:rPr lang="it-IT" dirty="0"/>
              <a:t> </a:t>
            </a:r>
            <a:r>
              <a:rPr lang="it-IT" dirty="0" err="1"/>
              <a:t>several</a:t>
            </a:r>
            <a:r>
              <a:rPr lang="it-IT" dirty="0"/>
              <a:t> layouts: make sure </a:t>
            </a:r>
            <a:r>
              <a:rPr lang="it-IT" dirty="0" err="1"/>
              <a:t>you</a:t>
            </a:r>
            <a:r>
              <a:rPr lang="it-IT" dirty="0"/>
              <a:t> use the appropriate one:</a:t>
            </a:r>
          </a:p>
          <a:p>
            <a:pPr lvl="1"/>
            <a:r>
              <a:rPr lang="it-IT" b="1" dirty="0"/>
              <a:t>Title slide:</a:t>
            </a:r>
            <a:r>
              <a:rPr lang="it-IT" dirty="0"/>
              <a:t> </a:t>
            </a:r>
            <a:r>
              <a:rPr lang="it-IT" dirty="0" err="1"/>
              <a:t>only</a:t>
            </a:r>
            <a:r>
              <a:rPr lang="it-IT" dirty="0"/>
              <a:t> </a:t>
            </a:r>
            <a:r>
              <a:rPr lang="it-IT" dirty="0" err="1"/>
              <a:t>at</a:t>
            </a:r>
            <a:r>
              <a:rPr lang="it-IT" dirty="0"/>
              <a:t> the </a:t>
            </a:r>
            <a:r>
              <a:rPr lang="it-IT" dirty="0" err="1"/>
              <a:t>beginning</a:t>
            </a:r>
            <a:r>
              <a:rPr lang="it-IT" dirty="0"/>
              <a:t> of </a:t>
            </a:r>
            <a:r>
              <a:rPr lang="it-IT" dirty="0" err="1"/>
              <a:t>your</a:t>
            </a:r>
            <a:r>
              <a:rPr lang="it-IT" dirty="0"/>
              <a:t> </a:t>
            </a:r>
            <a:r>
              <a:rPr lang="it-IT" dirty="0" err="1"/>
              <a:t>presentation</a:t>
            </a:r>
            <a:endParaRPr lang="it-IT" dirty="0"/>
          </a:p>
          <a:p>
            <a:pPr lvl="1"/>
            <a:r>
              <a:rPr lang="it-IT" b="1" dirty="0" err="1"/>
              <a:t>Section</a:t>
            </a:r>
            <a:r>
              <a:rPr lang="it-IT" b="1" dirty="0"/>
              <a:t> </a:t>
            </a:r>
            <a:r>
              <a:rPr lang="it-IT" b="1" dirty="0" err="1"/>
              <a:t>header</a:t>
            </a:r>
            <a:r>
              <a:rPr lang="it-IT" b="1" dirty="0"/>
              <a:t>: </a:t>
            </a:r>
            <a:r>
              <a:rPr lang="it-IT" dirty="0" err="1"/>
              <a:t>when</a:t>
            </a:r>
            <a:r>
              <a:rPr lang="it-IT" dirty="0"/>
              <a:t> </a:t>
            </a:r>
            <a:r>
              <a:rPr lang="it-IT" dirty="0" err="1"/>
              <a:t>you</a:t>
            </a:r>
            <a:r>
              <a:rPr lang="it-IT" dirty="0"/>
              <a:t> </a:t>
            </a:r>
            <a:r>
              <a:rPr lang="it-IT" dirty="0" err="1"/>
              <a:t>want</a:t>
            </a:r>
            <a:r>
              <a:rPr lang="it-IT" dirty="0"/>
              <a:t> to divide </a:t>
            </a:r>
            <a:r>
              <a:rPr lang="it-IT" dirty="0" err="1"/>
              <a:t>different</a:t>
            </a:r>
            <a:r>
              <a:rPr lang="it-IT" dirty="0"/>
              <a:t> parts of the </a:t>
            </a:r>
            <a:r>
              <a:rPr lang="it-IT" dirty="0" err="1"/>
              <a:t>presentation</a:t>
            </a:r>
            <a:endParaRPr lang="it-IT" dirty="0"/>
          </a:p>
          <a:p>
            <a:pPr lvl="1"/>
            <a:r>
              <a:rPr lang="it-IT" b="1" dirty="0"/>
              <a:t>Content slides: </a:t>
            </a:r>
            <a:r>
              <a:rPr lang="it-IT" dirty="0" err="1"/>
              <a:t>you</a:t>
            </a:r>
            <a:r>
              <a:rPr lang="it-IT" dirty="0"/>
              <a:t> </a:t>
            </a:r>
            <a:r>
              <a:rPr lang="it-IT" dirty="0" err="1"/>
              <a:t>have</a:t>
            </a:r>
            <a:r>
              <a:rPr lang="it-IT" dirty="0"/>
              <a:t> </a:t>
            </a:r>
            <a:r>
              <a:rPr lang="it-IT" dirty="0" err="1"/>
              <a:t>different</a:t>
            </a:r>
            <a:r>
              <a:rPr lang="it-IT" dirty="0"/>
              <a:t> </a:t>
            </a:r>
            <a:r>
              <a:rPr lang="it-IT" dirty="0" err="1"/>
              <a:t>ones</a:t>
            </a:r>
            <a:r>
              <a:rPr lang="it-IT" dirty="0"/>
              <a:t> </a:t>
            </a:r>
            <a:r>
              <a:rPr lang="it-IT" dirty="0" err="1"/>
              <a:t>depending</a:t>
            </a:r>
            <a:r>
              <a:rPr lang="it-IT" dirty="0"/>
              <a:t> on the </a:t>
            </a:r>
            <a:r>
              <a:rPr lang="it-IT" dirty="0" err="1"/>
              <a:t>kind</a:t>
            </a:r>
            <a:r>
              <a:rPr lang="it-IT" dirty="0"/>
              <a:t> of </a:t>
            </a:r>
            <a:r>
              <a:rPr lang="it-IT" dirty="0" err="1"/>
              <a:t>content</a:t>
            </a:r>
            <a:r>
              <a:rPr lang="it-IT" dirty="0"/>
              <a:t> </a:t>
            </a:r>
            <a:r>
              <a:rPr lang="it-IT" dirty="0" err="1"/>
              <a:t>you</a:t>
            </a:r>
            <a:r>
              <a:rPr lang="it-IT" dirty="0"/>
              <a:t> </a:t>
            </a:r>
            <a:r>
              <a:rPr lang="it-IT" dirty="0" err="1"/>
              <a:t>need</a:t>
            </a:r>
            <a:r>
              <a:rPr lang="it-IT" dirty="0"/>
              <a:t> to use. </a:t>
            </a:r>
          </a:p>
          <a:p>
            <a:pPr lvl="2"/>
            <a:r>
              <a:rPr lang="it-IT" dirty="0"/>
              <a:t>Do </a:t>
            </a:r>
            <a:r>
              <a:rPr lang="it-IT" dirty="0" err="1"/>
              <a:t>not</a:t>
            </a:r>
            <a:r>
              <a:rPr lang="it-IT" dirty="0"/>
              <a:t> </a:t>
            </a:r>
            <a:r>
              <a:rPr lang="it-IT" dirty="0" err="1"/>
              <a:t>forget</a:t>
            </a:r>
            <a:r>
              <a:rPr lang="it-IT" dirty="0"/>
              <a:t> to use the </a:t>
            </a:r>
            <a:r>
              <a:rPr lang="it-IT" b="1" dirty="0"/>
              <a:t>layout </a:t>
            </a:r>
            <a:r>
              <a:rPr lang="it-IT" b="1" dirty="0" err="1"/>
              <a:t>without</a:t>
            </a:r>
            <a:r>
              <a:rPr lang="it-IT" b="1" dirty="0"/>
              <a:t> the </a:t>
            </a:r>
            <a:r>
              <a:rPr lang="it-IT" b="1" dirty="0" err="1"/>
              <a:t>footer</a:t>
            </a:r>
            <a:r>
              <a:rPr lang="it-IT" b="1" dirty="0"/>
              <a:t> </a:t>
            </a:r>
            <a:r>
              <a:rPr lang="it-IT" dirty="0"/>
              <a:t>(with or </a:t>
            </a:r>
            <a:r>
              <a:rPr lang="it-IT" dirty="0" err="1"/>
              <a:t>without</a:t>
            </a:r>
            <a:r>
              <a:rPr lang="it-IT" dirty="0"/>
              <a:t> </a:t>
            </a:r>
            <a:r>
              <a:rPr lang="it-IT" dirty="0" err="1"/>
              <a:t>title</a:t>
            </a:r>
            <a:r>
              <a:rPr lang="it-IT" dirty="0"/>
              <a:t>) in case </a:t>
            </a:r>
            <a:r>
              <a:rPr lang="it-IT" dirty="0" err="1"/>
              <a:t>you</a:t>
            </a:r>
            <a:r>
              <a:rPr lang="it-IT" dirty="0"/>
              <a:t> </a:t>
            </a:r>
            <a:r>
              <a:rPr lang="it-IT" dirty="0" err="1"/>
              <a:t>need</a:t>
            </a:r>
            <a:r>
              <a:rPr lang="it-IT" dirty="0"/>
              <a:t> to put in the slide big pictures, </a:t>
            </a:r>
            <a:r>
              <a:rPr lang="it-IT" dirty="0" err="1"/>
              <a:t>maps</a:t>
            </a:r>
            <a:r>
              <a:rPr lang="it-IT" dirty="0"/>
              <a:t>, </a:t>
            </a:r>
            <a:r>
              <a:rPr lang="it-IT" dirty="0" err="1"/>
              <a:t>videos</a:t>
            </a:r>
            <a:r>
              <a:rPr lang="it-IT" dirty="0"/>
              <a:t> </a:t>
            </a:r>
            <a:r>
              <a:rPr lang="it-IT" dirty="0" err="1"/>
              <a:t>etc</a:t>
            </a:r>
            <a:r>
              <a:rPr lang="it-IT" dirty="0"/>
              <a:t> </a:t>
            </a:r>
            <a:r>
              <a:rPr lang="it-IT" dirty="0" err="1"/>
              <a:t>that</a:t>
            </a:r>
            <a:r>
              <a:rPr lang="it-IT" dirty="0"/>
              <a:t> </a:t>
            </a:r>
            <a:r>
              <a:rPr lang="it-IT" dirty="0" err="1"/>
              <a:t>would</a:t>
            </a:r>
            <a:r>
              <a:rPr lang="it-IT" dirty="0"/>
              <a:t> (</a:t>
            </a:r>
            <a:r>
              <a:rPr lang="it-IT" dirty="0" err="1"/>
              <a:t>partly</a:t>
            </a:r>
            <a:r>
              <a:rPr lang="it-IT" dirty="0"/>
              <a:t>) </a:t>
            </a:r>
            <a:r>
              <a:rPr lang="it-IT" dirty="0" err="1"/>
              <a:t>overlap</a:t>
            </a:r>
            <a:r>
              <a:rPr lang="it-IT" dirty="0"/>
              <a:t> with </a:t>
            </a:r>
            <a:r>
              <a:rPr lang="it-IT" dirty="0" err="1"/>
              <a:t>it</a:t>
            </a:r>
            <a:endParaRPr lang="it-IT" dirty="0"/>
          </a:p>
          <a:p>
            <a:pPr lvl="2"/>
            <a:r>
              <a:rPr lang="it-IT" dirty="0" err="1"/>
              <a:t>Prefer</a:t>
            </a:r>
            <a:r>
              <a:rPr lang="it-IT" dirty="0"/>
              <a:t> the </a:t>
            </a:r>
            <a:r>
              <a:rPr lang="it-IT" b="1" dirty="0" err="1"/>
              <a:t>provided</a:t>
            </a:r>
            <a:r>
              <a:rPr lang="it-IT" b="1" dirty="0"/>
              <a:t> </a:t>
            </a:r>
            <a:r>
              <a:rPr lang="it-IT" b="1" dirty="0" err="1"/>
              <a:t>table</a:t>
            </a:r>
            <a:r>
              <a:rPr lang="it-IT" b="1" dirty="0"/>
              <a:t> slide </a:t>
            </a:r>
            <a:r>
              <a:rPr lang="it-IT" dirty="0" err="1"/>
              <a:t>as</a:t>
            </a:r>
            <a:r>
              <a:rPr lang="it-IT" dirty="0"/>
              <a:t> format </a:t>
            </a:r>
            <a:r>
              <a:rPr lang="it-IT" dirty="0" err="1"/>
              <a:t>is</a:t>
            </a:r>
            <a:r>
              <a:rPr lang="it-IT" dirty="0"/>
              <a:t> </a:t>
            </a:r>
            <a:r>
              <a:rPr lang="it-IT" dirty="0" err="1"/>
              <a:t>already</a:t>
            </a:r>
            <a:r>
              <a:rPr lang="it-IT" dirty="0"/>
              <a:t> set. </a:t>
            </a:r>
            <a:r>
              <a:rPr lang="it-IT" dirty="0" err="1"/>
              <a:t>If</a:t>
            </a:r>
            <a:r>
              <a:rPr lang="it-IT" dirty="0"/>
              <a:t> </a:t>
            </a:r>
            <a:r>
              <a:rPr lang="it-IT" dirty="0" err="1"/>
              <a:t>you</a:t>
            </a:r>
            <a:r>
              <a:rPr lang="it-IT" dirty="0"/>
              <a:t> </a:t>
            </a:r>
            <a:r>
              <a:rPr lang="it-IT" dirty="0" err="1"/>
              <a:t>add</a:t>
            </a:r>
            <a:r>
              <a:rPr lang="it-IT" dirty="0"/>
              <a:t> the </a:t>
            </a:r>
            <a:r>
              <a:rPr lang="it-IT" dirty="0" err="1"/>
              <a:t>table</a:t>
            </a:r>
            <a:r>
              <a:rPr lang="it-IT" dirty="0"/>
              <a:t> in a second moment, </a:t>
            </a:r>
            <a:r>
              <a:rPr lang="it-IT" dirty="0" err="1"/>
              <a:t>please</a:t>
            </a:r>
            <a:r>
              <a:rPr lang="it-IT" dirty="0"/>
              <a:t> check </a:t>
            </a:r>
            <a:r>
              <a:rPr lang="it-IT" dirty="0" err="1"/>
              <a:t>that</a:t>
            </a:r>
            <a:r>
              <a:rPr lang="it-IT" dirty="0"/>
              <a:t> the font </a:t>
            </a:r>
            <a:r>
              <a:rPr lang="it-IT" dirty="0" err="1"/>
              <a:t>is</a:t>
            </a:r>
            <a:r>
              <a:rPr lang="it-IT" dirty="0"/>
              <a:t> Calibri</a:t>
            </a:r>
          </a:p>
          <a:p>
            <a:endParaRPr lang="it-IT" dirty="0"/>
          </a:p>
        </p:txBody>
      </p:sp>
    </p:spTree>
    <p:extLst>
      <p:ext uri="{BB962C8B-B14F-4D97-AF65-F5344CB8AC3E}">
        <p14:creationId xmlns:p14="http://schemas.microsoft.com/office/powerpoint/2010/main" val="47800861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15DFE9-832A-1240-5CCA-A2726F748219}"/>
              </a:ext>
            </a:extLst>
          </p:cNvPr>
          <p:cNvSpPr>
            <a:spLocks noGrp="1"/>
          </p:cNvSpPr>
          <p:nvPr>
            <p:ph type="title"/>
          </p:nvPr>
        </p:nvSpPr>
        <p:spPr/>
        <p:txBody>
          <a:bodyPr/>
          <a:lstStyle/>
          <a:p>
            <a:r>
              <a:rPr lang="it-IT" dirty="0" err="1"/>
              <a:t>Guidelines</a:t>
            </a:r>
            <a:r>
              <a:rPr lang="it-IT" dirty="0"/>
              <a:t> for </a:t>
            </a:r>
            <a:r>
              <a:rPr lang="it-IT" dirty="0" err="1"/>
              <a:t>using</a:t>
            </a:r>
            <a:r>
              <a:rPr lang="it-IT" dirty="0"/>
              <a:t> the template </a:t>
            </a:r>
            <a:r>
              <a:rPr lang="it-IT" dirty="0">
                <a:solidFill>
                  <a:srgbClr val="E5A113"/>
                </a:solidFill>
              </a:rPr>
              <a:t>/3</a:t>
            </a:r>
          </a:p>
        </p:txBody>
      </p:sp>
      <p:sp>
        <p:nvSpPr>
          <p:cNvPr id="3" name="Content Placeholder 2">
            <a:extLst>
              <a:ext uri="{FF2B5EF4-FFF2-40B4-BE49-F238E27FC236}">
                <a16:creationId xmlns:a16="http://schemas.microsoft.com/office/drawing/2014/main" id="{2AB30CF4-9C6B-8843-800E-5AAF0B0897B8}"/>
              </a:ext>
            </a:extLst>
          </p:cNvPr>
          <p:cNvSpPr>
            <a:spLocks noGrp="1"/>
          </p:cNvSpPr>
          <p:nvPr>
            <p:ph idx="1"/>
          </p:nvPr>
        </p:nvSpPr>
        <p:spPr/>
        <p:txBody>
          <a:bodyPr/>
          <a:lstStyle/>
          <a:p>
            <a:r>
              <a:rPr lang="it-IT" dirty="0" err="1"/>
              <a:t>You</a:t>
            </a:r>
            <a:r>
              <a:rPr lang="it-IT" dirty="0"/>
              <a:t> </a:t>
            </a:r>
            <a:r>
              <a:rPr lang="it-IT" dirty="0" err="1"/>
              <a:t>should</a:t>
            </a:r>
            <a:r>
              <a:rPr lang="it-IT" dirty="0"/>
              <a:t> </a:t>
            </a:r>
            <a:r>
              <a:rPr lang="it-IT" dirty="0" err="1"/>
              <a:t>always</a:t>
            </a:r>
            <a:r>
              <a:rPr lang="it-IT" dirty="0"/>
              <a:t> use the official template font, </a:t>
            </a:r>
            <a:r>
              <a:rPr lang="it-IT" dirty="0" err="1"/>
              <a:t>which</a:t>
            </a:r>
            <a:r>
              <a:rPr lang="it-IT" dirty="0"/>
              <a:t> </a:t>
            </a:r>
            <a:r>
              <a:rPr lang="it-IT" dirty="0" err="1"/>
              <a:t>is</a:t>
            </a:r>
            <a:r>
              <a:rPr lang="it-IT" dirty="0"/>
              <a:t> </a:t>
            </a:r>
            <a:r>
              <a:rPr lang="it-IT" b="1" dirty="0"/>
              <a:t>Calibri </a:t>
            </a:r>
            <a:r>
              <a:rPr lang="it-IT" dirty="0"/>
              <a:t>(regular for the text and </a:t>
            </a:r>
            <a:r>
              <a:rPr lang="it-IT" b="1" dirty="0" err="1"/>
              <a:t>bold</a:t>
            </a:r>
            <a:r>
              <a:rPr lang="it-IT" b="1" dirty="0"/>
              <a:t> for </a:t>
            </a:r>
            <a:r>
              <a:rPr lang="it-IT" b="1" dirty="0" err="1"/>
              <a:t>titles</a:t>
            </a:r>
            <a:r>
              <a:rPr lang="it-IT" dirty="0"/>
              <a:t>). </a:t>
            </a:r>
          </a:p>
          <a:p>
            <a:pPr lvl="1"/>
            <a:r>
              <a:rPr lang="it-IT" dirty="0" err="1"/>
              <a:t>If</a:t>
            </a:r>
            <a:r>
              <a:rPr lang="it-IT" dirty="0"/>
              <a:t> </a:t>
            </a:r>
            <a:r>
              <a:rPr lang="it-IT" dirty="0" err="1"/>
              <a:t>functional</a:t>
            </a:r>
            <a:r>
              <a:rPr lang="it-IT" dirty="0"/>
              <a:t> to </a:t>
            </a:r>
            <a:r>
              <a:rPr lang="it-IT" dirty="0" err="1"/>
              <a:t>what</a:t>
            </a:r>
            <a:r>
              <a:rPr lang="it-IT" dirty="0"/>
              <a:t> </a:t>
            </a:r>
            <a:r>
              <a:rPr lang="it-IT" dirty="0" err="1"/>
              <a:t>you</a:t>
            </a:r>
            <a:r>
              <a:rPr lang="it-IT" dirty="0"/>
              <a:t> are </a:t>
            </a:r>
            <a:r>
              <a:rPr lang="it-IT" dirty="0" err="1"/>
              <a:t>communicating</a:t>
            </a:r>
            <a:r>
              <a:rPr lang="it-IT" dirty="0"/>
              <a:t>, </a:t>
            </a:r>
            <a:r>
              <a:rPr lang="it-IT" b="1" dirty="0" err="1">
                <a:solidFill>
                  <a:schemeClr val="accent5"/>
                </a:solidFill>
              </a:rPr>
              <a:t>you</a:t>
            </a:r>
            <a:r>
              <a:rPr lang="it-IT" b="1" dirty="0">
                <a:solidFill>
                  <a:schemeClr val="accent5"/>
                </a:solidFill>
              </a:rPr>
              <a:t> </a:t>
            </a:r>
            <a:r>
              <a:rPr lang="it-IT" b="1" dirty="0" err="1">
                <a:solidFill>
                  <a:schemeClr val="accent5"/>
                </a:solidFill>
              </a:rPr>
              <a:t>may</a:t>
            </a:r>
            <a:r>
              <a:rPr lang="it-IT" b="1" dirty="0">
                <a:solidFill>
                  <a:schemeClr val="accent5"/>
                </a:solidFill>
              </a:rPr>
              <a:t> use </a:t>
            </a:r>
            <a:r>
              <a:rPr lang="it-IT" b="1" dirty="0" err="1">
                <a:solidFill>
                  <a:schemeClr val="accent5"/>
                </a:solidFill>
              </a:rPr>
              <a:t>other</a:t>
            </a:r>
            <a:r>
              <a:rPr lang="it-IT" b="1" dirty="0">
                <a:solidFill>
                  <a:schemeClr val="accent5"/>
                </a:solidFill>
              </a:rPr>
              <a:t> </a:t>
            </a:r>
            <a:r>
              <a:rPr lang="it-IT" b="1" dirty="0" err="1">
                <a:solidFill>
                  <a:schemeClr val="accent5"/>
                </a:solidFill>
              </a:rPr>
              <a:t>colours</a:t>
            </a:r>
            <a:r>
              <a:rPr lang="it-IT" b="1" dirty="0">
                <a:solidFill>
                  <a:schemeClr val="accent5"/>
                </a:solidFill>
              </a:rPr>
              <a:t> in the </a:t>
            </a:r>
            <a:r>
              <a:rPr lang="it-IT" b="1" dirty="0" err="1">
                <a:solidFill>
                  <a:schemeClr val="accent5"/>
                </a:solidFill>
              </a:rPr>
              <a:t>content</a:t>
            </a:r>
            <a:r>
              <a:rPr lang="it-IT" b="1" dirty="0">
                <a:solidFill>
                  <a:schemeClr val="accent5"/>
                </a:solidFill>
              </a:rPr>
              <a:t> box </a:t>
            </a:r>
            <a:r>
              <a:rPr lang="it-IT" dirty="0"/>
              <a:t>(</a:t>
            </a:r>
            <a:r>
              <a:rPr lang="it-IT" dirty="0" err="1"/>
              <a:t>provided</a:t>
            </a:r>
            <a:r>
              <a:rPr lang="it-IT" dirty="0"/>
              <a:t> </a:t>
            </a:r>
            <a:r>
              <a:rPr lang="it-IT" dirty="0" err="1"/>
              <a:t>they</a:t>
            </a:r>
            <a:r>
              <a:rPr lang="it-IT" dirty="0"/>
              <a:t> </a:t>
            </a:r>
            <a:r>
              <a:rPr lang="it-IT" dirty="0" err="1"/>
              <a:t>offer</a:t>
            </a:r>
            <a:r>
              <a:rPr lang="it-IT" dirty="0"/>
              <a:t> </a:t>
            </a:r>
            <a:r>
              <a:rPr lang="it-IT" dirty="0" err="1"/>
              <a:t>enough</a:t>
            </a:r>
            <a:r>
              <a:rPr lang="it-IT" dirty="0"/>
              <a:t> </a:t>
            </a:r>
            <a:r>
              <a:rPr lang="it-IT" dirty="0" err="1"/>
              <a:t>contrast</a:t>
            </a:r>
            <a:r>
              <a:rPr lang="it-IT" dirty="0"/>
              <a:t> to be </a:t>
            </a:r>
            <a:r>
              <a:rPr lang="it-IT" dirty="0" err="1"/>
              <a:t>readable</a:t>
            </a:r>
            <a:r>
              <a:rPr lang="it-IT" dirty="0"/>
              <a:t> in </a:t>
            </a:r>
            <a:r>
              <a:rPr lang="it-IT" dirty="0" err="1"/>
              <a:t>different</a:t>
            </a:r>
            <a:r>
              <a:rPr lang="it-IT" dirty="0"/>
              <a:t> </a:t>
            </a:r>
            <a:r>
              <a:rPr lang="it-IT" dirty="0" err="1"/>
              <a:t>luminosity</a:t>
            </a:r>
            <a:r>
              <a:rPr lang="it-IT" dirty="0"/>
              <a:t> </a:t>
            </a:r>
            <a:r>
              <a:rPr lang="it-IT" dirty="0" err="1"/>
              <a:t>conditions</a:t>
            </a:r>
            <a:r>
              <a:rPr lang="it-IT" dirty="0"/>
              <a:t>) </a:t>
            </a:r>
            <a:r>
              <a:rPr lang="it-IT" dirty="0" err="1"/>
              <a:t>but</a:t>
            </a:r>
            <a:r>
              <a:rPr lang="it-IT" dirty="0"/>
              <a:t> </a:t>
            </a:r>
            <a:r>
              <a:rPr lang="it-IT" dirty="0" err="1"/>
              <a:t>please</a:t>
            </a:r>
            <a:r>
              <a:rPr lang="it-IT" dirty="0"/>
              <a:t> </a:t>
            </a:r>
            <a:r>
              <a:rPr lang="it-IT" dirty="0" err="1"/>
              <a:t>try</a:t>
            </a:r>
            <a:r>
              <a:rPr lang="it-IT" dirty="0"/>
              <a:t> to use the template </a:t>
            </a:r>
            <a:r>
              <a:rPr lang="it-IT" dirty="0" err="1"/>
              <a:t>colours</a:t>
            </a:r>
            <a:r>
              <a:rPr lang="it-IT" dirty="0"/>
              <a:t> for </a:t>
            </a:r>
            <a:r>
              <a:rPr lang="it-IT" dirty="0" err="1"/>
              <a:t>titles</a:t>
            </a:r>
            <a:r>
              <a:rPr lang="it-IT" dirty="0"/>
              <a:t> (</a:t>
            </a:r>
            <a:r>
              <a:rPr lang="it-IT" b="1" dirty="0" err="1">
                <a:solidFill>
                  <a:srgbClr val="1D4927"/>
                </a:solidFill>
              </a:rPr>
              <a:t>forest</a:t>
            </a:r>
            <a:r>
              <a:rPr lang="it-IT" b="1" dirty="0">
                <a:solidFill>
                  <a:srgbClr val="1D4927"/>
                </a:solidFill>
              </a:rPr>
              <a:t> green </a:t>
            </a:r>
            <a:r>
              <a:rPr lang="it-IT" dirty="0"/>
              <a:t>for </a:t>
            </a:r>
            <a:r>
              <a:rPr lang="it-IT" dirty="0" err="1"/>
              <a:t>sections</a:t>
            </a:r>
            <a:r>
              <a:rPr lang="it-IT" dirty="0"/>
              <a:t> and </a:t>
            </a:r>
            <a:r>
              <a:rPr lang="it-IT" b="1" dirty="0"/>
              <a:t>black</a:t>
            </a:r>
            <a:r>
              <a:rPr lang="it-IT" dirty="0"/>
              <a:t> for cover and slide </a:t>
            </a:r>
            <a:r>
              <a:rPr lang="it-IT" dirty="0" err="1"/>
              <a:t>titles</a:t>
            </a:r>
            <a:r>
              <a:rPr lang="it-IT" dirty="0"/>
              <a:t>)</a:t>
            </a:r>
          </a:p>
          <a:p>
            <a:pPr lvl="2"/>
            <a:r>
              <a:rPr lang="it-IT" dirty="0" err="1"/>
              <a:t>There</a:t>
            </a:r>
            <a:r>
              <a:rPr lang="it-IT" dirty="0"/>
              <a:t> </a:t>
            </a:r>
            <a:r>
              <a:rPr lang="it-IT" dirty="0" err="1"/>
              <a:t>might</a:t>
            </a:r>
            <a:r>
              <a:rPr lang="it-IT" dirty="0"/>
              <a:t> be </a:t>
            </a:r>
            <a:r>
              <a:rPr lang="it-IT" dirty="0" err="1"/>
              <a:t>exceptions</a:t>
            </a:r>
            <a:r>
              <a:rPr lang="it-IT" dirty="0"/>
              <a:t> to </a:t>
            </a:r>
            <a:r>
              <a:rPr lang="it-IT" dirty="0" err="1"/>
              <a:t>this</a:t>
            </a:r>
            <a:r>
              <a:rPr lang="it-IT" dirty="0"/>
              <a:t> rules, e.g. </a:t>
            </a:r>
            <a:r>
              <a:rPr lang="it-IT" dirty="0" err="1"/>
              <a:t>if</a:t>
            </a:r>
            <a:r>
              <a:rPr lang="it-IT" dirty="0"/>
              <a:t> </a:t>
            </a:r>
            <a:r>
              <a:rPr lang="it-IT" dirty="0" err="1"/>
              <a:t>you</a:t>
            </a:r>
            <a:r>
              <a:rPr lang="it-IT" dirty="0"/>
              <a:t> </a:t>
            </a:r>
            <a:r>
              <a:rPr lang="it-IT" dirty="0" err="1"/>
              <a:t>need</a:t>
            </a:r>
            <a:r>
              <a:rPr lang="it-IT" dirty="0"/>
              <a:t> to highlight </a:t>
            </a:r>
            <a:r>
              <a:rPr lang="it-IT" dirty="0" err="1"/>
              <a:t>something</a:t>
            </a:r>
            <a:r>
              <a:rPr lang="it-IT" dirty="0"/>
              <a:t> in the </a:t>
            </a:r>
            <a:r>
              <a:rPr lang="it-IT" dirty="0" err="1"/>
              <a:t>title</a:t>
            </a:r>
            <a:r>
              <a:rPr lang="it-IT" dirty="0"/>
              <a:t> (</a:t>
            </a:r>
            <a:r>
              <a:rPr lang="it-IT" dirty="0" err="1"/>
              <a:t>see</a:t>
            </a:r>
            <a:r>
              <a:rPr lang="it-IT" dirty="0"/>
              <a:t> the </a:t>
            </a:r>
            <a:r>
              <a:rPr lang="it-IT" b="1" dirty="0">
                <a:solidFill>
                  <a:srgbClr val="E5A113"/>
                </a:solidFill>
              </a:rPr>
              <a:t>/3 </a:t>
            </a:r>
            <a:r>
              <a:rPr lang="it-IT" dirty="0" err="1"/>
              <a:t>indicator</a:t>
            </a:r>
            <a:r>
              <a:rPr lang="it-IT" dirty="0"/>
              <a:t> in </a:t>
            </a:r>
            <a:r>
              <a:rPr lang="it-IT" dirty="0" err="1"/>
              <a:t>this</a:t>
            </a:r>
            <a:r>
              <a:rPr lang="it-IT" dirty="0"/>
              <a:t> </a:t>
            </a:r>
            <a:r>
              <a:rPr lang="it-IT" dirty="0" err="1"/>
              <a:t>slide’s</a:t>
            </a:r>
            <a:r>
              <a:rPr lang="it-IT" dirty="0"/>
              <a:t> </a:t>
            </a:r>
            <a:r>
              <a:rPr lang="it-IT" dirty="0" err="1"/>
              <a:t>title</a:t>
            </a:r>
            <a:r>
              <a:rPr lang="it-IT" dirty="0"/>
              <a:t>)</a:t>
            </a:r>
          </a:p>
          <a:p>
            <a:pPr lvl="2"/>
            <a:r>
              <a:rPr lang="it-IT" dirty="0"/>
              <a:t>The </a:t>
            </a:r>
            <a:r>
              <a:rPr lang="en-GB" sz="2000" dirty="0">
                <a:solidFill>
                  <a:srgbClr val="E5A113"/>
                </a:solidFill>
              </a:rPr>
              <a:t>Author(s) | Contacts | Date – Occasion </a:t>
            </a:r>
            <a:r>
              <a:rPr lang="en-GB" sz="2000" dirty="0"/>
              <a:t>box in the slide title is the only instance of a </a:t>
            </a:r>
            <a:r>
              <a:rPr lang="en-GB" sz="2000" dirty="0">
                <a:solidFill>
                  <a:srgbClr val="E5A113"/>
                </a:solidFill>
              </a:rPr>
              <a:t>golden </a:t>
            </a:r>
            <a:r>
              <a:rPr lang="en-GB" sz="2000" dirty="0"/>
              <a:t>(sub)title</a:t>
            </a:r>
          </a:p>
          <a:p>
            <a:pPr lvl="2"/>
            <a:endParaRPr lang="it-IT" dirty="0"/>
          </a:p>
        </p:txBody>
      </p:sp>
    </p:spTree>
    <p:extLst>
      <p:ext uri="{BB962C8B-B14F-4D97-AF65-F5344CB8AC3E}">
        <p14:creationId xmlns:p14="http://schemas.microsoft.com/office/powerpoint/2010/main" val="2393711125"/>
      </p:ext>
    </p:extLst>
  </p:cSld>
  <p:clrMapOvr>
    <a:masterClrMapping/>
  </p:clrMapOvr>
</p:sld>
</file>

<file path=ppt/theme/theme1.xml><?xml version="1.0" encoding="utf-8"?>
<a:theme xmlns:a="http://schemas.openxmlformats.org/drawingml/2006/main" name="Office Theme">
  <a:themeElements>
    <a:clrScheme name="Custom 3">
      <a:dk1>
        <a:srgbClr val="000000"/>
      </a:dk1>
      <a:lt1>
        <a:srgbClr val="FFFFFF"/>
      </a:lt1>
      <a:dk2>
        <a:srgbClr val="39302A"/>
      </a:dk2>
      <a:lt2>
        <a:srgbClr val="E5DEDB"/>
      </a:lt2>
      <a:accent1>
        <a:srgbClr val="FFCA08"/>
      </a:accent1>
      <a:accent2>
        <a:srgbClr val="F8931D"/>
      </a:accent2>
      <a:accent3>
        <a:srgbClr val="CE8D3E"/>
      </a:accent3>
      <a:accent4>
        <a:srgbClr val="EC7016"/>
      </a:accent4>
      <a:accent5>
        <a:srgbClr val="E64823"/>
      </a:accent5>
      <a:accent6>
        <a:srgbClr val="275E48"/>
      </a:accent6>
      <a:hlink>
        <a:srgbClr val="005CA3"/>
      </a:hlink>
      <a:folHlink>
        <a:srgbClr val="8D7E45"/>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EPOS_ON_slide_template" id="{1CAD09EF-139D-904C-82DB-FF0F2ED2E792}" vid="{F28351D2-5FE7-5741-9308-6E01DBF2C9F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750</TotalTime>
  <Words>848</Words>
  <Application>Microsoft Office PowerPoint</Application>
  <PresentationFormat>Widescreen</PresentationFormat>
  <Paragraphs>66</Paragraphs>
  <Slides>11</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Aptos</vt:lpstr>
      <vt:lpstr>Arial</vt:lpstr>
      <vt:lpstr>Calibri</vt:lpstr>
      <vt:lpstr>Calibri Light</vt:lpstr>
      <vt:lpstr>Times New Roman</vt:lpstr>
      <vt:lpstr>Office Theme</vt:lpstr>
      <vt:lpstr> A multidisciplinary approach for the study of major earthquakes in the broader area of the Aegean</vt:lpstr>
      <vt:lpstr>Isoseismal Maps: Co-seismic environmental effects of the 2017 Lesvos and 2020 Samos earthquakes &amp; LOS ground displacement maps </vt:lpstr>
      <vt:lpstr>Link my methodologies to EPOS Thematic Core Services (TCS)</vt:lpstr>
      <vt:lpstr>Objectives</vt:lpstr>
      <vt:lpstr>Thank you for your attention!</vt:lpstr>
      <vt:lpstr>PowerPoint Presentation</vt:lpstr>
      <vt:lpstr>Guidelines for using the template /1</vt:lpstr>
      <vt:lpstr>Guidelines for using the template /2</vt:lpstr>
      <vt:lpstr>Guidelines for using the template /3</vt:lpstr>
      <vt:lpstr>Guidelines for using the template /4</vt:lpstr>
      <vt:lpstr>Guidelines for using the template /5</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Federica Tanlongo</dc:creator>
  <cp:lastModifiedBy>Evdokia Papadopoulou</cp:lastModifiedBy>
  <cp:revision>17</cp:revision>
  <dcterms:created xsi:type="dcterms:W3CDTF">2024-09-12T12:53:35Z</dcterms:created>
  <dcterms:modified xsi:type="dcterms:W3CDTF">2025-06-23T09:42:39Z</dcterms:modified>
</cp:coreProperties>
</file>