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854" r:id="rId1"/>
  </p:sldMasterIdLst>
  <p:notesMasterIdLst>
    <p:notesMasterId r:id="rId35"/>
  </p:notesMasterIdLst>
  <p:handoutMasterIdLst>
    <p:handoutMasterId r:id="rId36"/>
  </p:handoutMasterIdLst>
  <p:sldIdLst>
    <p:sldId id="270" r:id="rId2"/>
    <p:sldId id="791" r:id="rId3"/>
    <p:sldId id="792" r:id="rId4"/>
    <p:sldId id="793" r:id="rId5"/>
    <p:sldId id="794" r:id="rId6"/>
    <p:sldId id="795" r:id="rId7"/>
    <p:sldId id="278" r:id="rId8"/>
    <p:sldId id="796" r:id="rId9"/>
    <p:sldId id="776" r:id="rId10"/>
    <p:sldId id="749" r:id="rId11"/>
    <p:sldId id="790" r:id="rId12"/>
    <p:sldId id="797" r:id="rId13"/>
    <p:sldId id="641" r:id="rId14"/>
    <p:sldId id="579" r:id="rId15"/>
    <p:sldId id="802" r:id="rId16"/>
    <p:sldId id="728" r:id="rId17"/>
    <p:sldId id="691" r:id="rId18"/>
    <p:sldId id="688" r:id="rId19"/>
    <p:sldId id="782" r:id="rId20"/>
    <p:sldId id="798" r:id="rId21"/>
    <p:sldId id="799" r:id="rId22"/>
    <p:sldId id="698" r:id="rId23"/>
    <p:sldId id="256" r:id="rId24"/>
    <p:sldId id="296" r:id="rId25"/>
    <p:sldId id="285" r:id="rId26"/>
    <p:sldId id="708" r:id="rId27"/>
    <p:sldId id="303" r:id="rId28"/>
    <p:sldId id="786" r:id="rId29"/>
    <p:sldId id="711" r:id="rId30"/>
    <p:sldId id="309" r:id="rId31"/>
    <p:sldId id="311" r:id="rId32"/>
    <p:sldId id="308" r:id="rId33"/>
    <p:sldId id="318" r:id="rId34"/>
  </p:sldIdLst>
  <p:sldSz cx="12192000" cy="6858000"/>
  <p:notesSz cx="6797675" cy="9926638"/>
  <p:embeddedFontLs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Gill Sans MT" panose="020B0502020104020203" pitchFamily="34" charset="0"/>
      <p:regular r:id="rId49"/>
      <p:bold r:id="rId50"/>
      <p:italic r:id="rId51"/>
      <p:boldItalic r:id="rId52"/>
    </p:embeddedFont>
    <p:embeddedFont>
      <p:font typeface="Inter" panose="02000503000000020004" pitchFamily="2" charset="0"/>
      <p:regular r:id="rId53"/>
      <p:bold r:id="rId54"/>
      <p:italic r:id="rId55"/>
      <p:boldItalic r:id="rId56"/>
    </p:embeddedFont>
    <p:embeddedFont>
      <p:font typeface="Verdana" panose="020B0604030504040204" pitchFamily="34" charset="0"/>
      <p:regular r:id="rId57"/>
      <p:bold r:id="rId58"/>
      <p:italic r:id="rId59"/>
      <p:boldItalic r:id="rId60"/>
    </p:embeddedFont>
  </p:embeddedFontLst>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loff" initials="AR" lastIdx="5" clrIdx="0">
    <p:extLst>
      <p:ext uri="{19B8F6BF-5375-455C-9EA6-DF929625EA0E}">
        <p15:presenceInfo xmlns:p15="http://schemas.microsoft.com/office/powerpoint/2012/main" userId="rudlo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B7A"/>
    <a:srgbClr val="0C3793"/>
    <a:srgbClr val="0D69C1"/>
    <a:srgbClr val="0048A9"/>
    <a:srgbClr val="00599B"/>
    <a:srgbClr val="FC6A34"/>
    <a:srgbClr val="0A2864"/>
    <a:srgbClr val="FC6A59"/>
    <a:srgbClr val="0C2A6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67" autoAdjust="0"/>
    <p:restoredTop sz="94291" autoAdjust="0"/>
  </p:normalViewPr>
  <p:slideViewPr>
    <p:cSldViewPr snapToGrid="0">
      <p:cViewPr varScale="1">
        <p:scale>
          <a:sx n="65" d="100"/>
          <a:sy n="65" d="100"/>
        </p:scale>
        <p:origin x="326" y="43"/>
      </p:cViewPr>
      <p:guideLst/>
    </p:cSldViewPr>
  </p:slideViewPr>
  <p:notesTextViewPr>
    <p:cViewPr>
      <p:scale>
        <a:sx n="1" d="1"/>
        <a:sy n="1" d="1"/>
      </p:scale>
      <p:origin x="0" y="0"/>
    </p:cViewPr>
  </p:notesTextViewPr>
  <p:sorterViewPr>
    <p:cViewPr>
      <p:scale>
        <a:sx n="142" d="100"/>
        <a:sy n="142" d="100"/>
      </p:scale>
      <p:origin x="0" y="-408"/>
    </p:cViewPr>
  </p:sorterViewPr>
  <p:notesViewPr>
    <p:cSldViewPr snapToGrid="0">
      <p:cViewPr>
        <p:scale>
          <a:sx n="60" d="100"/>
          <a:sy n="60" d="100"/>
        </p:scale>
        <p:origin x="3252" y="3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Elger" userId="bc31c051181e15a3" providerId="LiveId" clId="{877F4958-9C5E-4E34-B075-25AFB041CD9F}"/>
    <pc:docChg chg="undo custSel addSld delSld modSld sldOrd delMainMaster modMainMaster">
      <pc:chgData name="Kirsten Elger" userId="bc31c051181e15a3" providerId="LiveId" clId="{877F4958-9C5E-4E34-B075-25AFB041CD9F}" dt="2025-06-23T21:44:54.743" v="845" actId="478"/>
      <pc:docMkLst>
        <pc:docMk/>
      </pc:docMkLst>
      <pc:sldChg chg="add">
        <pc:chgData name="Kirsten Elger" userId="bc31c051181e15a3" providerId="LiveId" clId="{877F4958-9C5E-4E34-B075-25AFB041CD9F}" dt="2025-06-22T14:18:14.689" v="35"/>
        <pc:sldMkLst>
          <pc:docMk/>
          <pc:sldMk cId="1454147285" sldId="256"/>
        </pc:sldMkLst>
      </pc:sldChg>
      <pc:sldChg chg="addSp delSp modSp mod">
        <pc:chgData name="Kirsten Elger" userId="bc31c051181e15a3" providerId="LiveId" clId="{877F4958-9C5E-4E34-B075-25AFB041CD9F}" dt="2025-06-23T07:10:17.055" v="359" actId="552"/>
        <pc:sldMkLst>
          <pc:docMk/>
          <pc:sldMk cId="789083218" sldId="270"/>
        </pc:sldMkLst>
        <pc:spChg chg="mod">
          <ac:chgData name="Kirsten Elger" userId="bc31c051181e15a3" providerId="LiveId" clId="{877F4958-9C5E-4E34-B075-25AFB041CD9F}" dt="2025-06-23T07:10:17.055" v="359" actId="552"/>
          <ac:spMkLst>
            <pc:docMk/>
            <pc:sldMk cId="789083218" sldId="270"/>
            <ac:spMk id="2" creationId="{7254CD82-F085-4000-A4B3-D6DEAEFEEEDB}"/>
          </ac:spMkLst>
        </pc:spChg>
        <pc:spChg chg="add del mod ord">
          <ac:chgData name="Kirsten Elger" userId="bc31c051181e15a3" providerId="LiveId" clId="{877F4958-9C5E-4E34-B075-25AFB041CD9F}" dt="2025-06-23T07:08:48.768" v="337" actId="478"/>
          <ac:spMkLst>
            <pc:docMk/>
            <pc:sldMk cId="789083218" sldId="270"/>
            <ac:spMk id="3" creationId="{16B3A807-F35F-42CA-8A07-F5F605CDFDA8}"/>
          </ac:spMkLst>
        </pc:spChg>
        <pc:spChg chg="add del mod">
          <ac:chgData name="Kirsten Elger" userId="bc31c051181e15a3" providerId="LiveId" clId="{877F4958-9C5E-4E34-B075-25AFB041CD9F}" dt="2025-06-23T07:09:53.051" v="355" actId="478"/>
          <ac:spMkLst>
            <pc:docMk/>
            <pc:sldMk cId="789083218" sldId="270"/>
            <ac:spMk id="4" creationId="{3474B7FB-3105-4866-BE20-045379D79196}"/>
          </ac:spMkLst>
        </pc:spChg>
        <pc:spChg chg="mod">
          <ac:chgData name="Kirsten Elger" userId="bc31c051181e15a3" providerId="LiveId" clId="{877F4958-9C5E-4E34-B075-25AFB041CD9F}" dt="2025-06-23T07:10:17.055" v="359" actId="552"/>
          <ac:spMkLst>
            <pc:docMk/>
            <pc:sldMk cId="789083218" sldId="270"/>
            <ac:spMk id="8" creationId="{E4CFF9FF-C69A-44AC-A5FA-A5C96FB357E3}"/>
          </ac:spMkLst>
        </pc:spChg>
        <pc:spChg chg="del">
          <ac:chgData name="Kirsten Elger" userId="bc31c051181e15a3" providerId="LiveId" clId="{877F4958-9C5E-4E34-B075-25AFB041CD9F}" dt="2025-06-23T07:07:24.816" v="324" actId="478"/>
          <ac:spMkLst>
            <pc:docMk/>
            <pc:sldMk cId="789083218" sldId="270"/>
            <ac:spMk id="10" creationId="{F44A7D3D-4FE4-4A6C-91D0-B2DF5FB5F662}"/>
          </ac:spMkLst>
        </pc:spChg>
        <pc:picChg chg="add del mod">
          <ac:chgData name="Kirsten Elger" userId="bc31c051181e15a3" providerId="LiveId" clId="{877F4958-9C5E-4E34-B075-25AFB041CD9F}" dt="2025-06-23T07:08:50.524" v="338" actId="478"/>
          <ac:picMkLst>
            <pc:docMk/>
            <pc:sldMk cId="789083218" sldId="270"/>
            <ac:picMk id="7" creationId="{01736AF2-04FC-4EFF-869E-C68412DF56E5}"/>
          </ac:picMkLst>
        </pc:picChg>
        <pc:picChg chg="add mod">
          <ac:chgData name="Kirsten Elger" userId="bc31c051181e15a3" providerId="LiveId" clId="{877F4958-9C5E-4E34-B075-25AFB041CD9F}" dt="2025-06-23T07:10:02.118" v="358" actId="1076"/>
          <ac:picMkLst>
            <pc:docMk/>
            <pc:sldMk cId="789083218" sldId="270"/>
            <ac:picMk id="9" creationId="{A6FE7A5B-77D2-4780-B5C5-A6C8FE315F02}"/>
          </ac:picMkLst>
        </pc:picChg>
        <pc:picChg chg="del">
          <ac:chgData name="Kirsten Elger" userId="bc31c051181e15a3" providerId="LiveId" clId="{877F4958-9C5E-4E34-B075-25AFB041CD9F}" dt="2025-06-23T07:09:46.939" v="353" actId="478"/>
          <ac:picMkLst>
            <pc:docMk/>
            <pc:sldMk cId="789083218" sldId="270"/>
            <ac:picMk id="22" creationId="{A40D1785-E9A5-45DA-9912-2145FCA088A2}"/>
          </ac:picMkLst>
        </pc:picChg>
        <pc:picChg chg="mod">
          <ac:chgData name="Kirsten Elger" userId="bc31c051181e15a3" providerId="LiveId" clId="{877F4958-9C5E-4E34-B075-25AFB041CD9F}" dt="2025-06-23T07:10:17.055" v="359" actId="552"/>
          <ac:picMkLst>
            <pc:docMk/>
            <pc:sldMk cId="789083218" sldId="270"/>
            <ac:picMk id="25" creationId="{3415B655-B414-401C-A8D4-4190936E9DB7}"/>
          </ac:picMkLst>
        </pc:picChg>
      </pc:sldChg>
      <pc:sldChg chg="addSp modSp add del modAnim">
        <pc:chgData name="Kirsten Elger" userId="bc31c051181e15a3" providerId="LiveId" clId="{877F4958-9C5E-4E34-B075-25AFB041CD9F}" dt="2025-06-23T07:15:12.626" v="397" actId="47"/>
        <pc:sldMkLst>
          <pc:docMk/>
          <pc:sldMk cId="1101505048" sldId="275"/>
        </pc:sldMkLst>
        <pc:spChg chg="mod">
          <ac:chgData name="Kirsten Elger" userId="bc31c051181e15a3" providerId="LiveId" clId="{877F4958-9C5E-4E34-B075-25AFB041CD9F}" dt="2025-06-23T05:48:47.717" v="249" actId="164"/>
          <ac:spMkLst>
            <pc:docMk/>
            <pc:sldMk cId="1101505048" sldId="275"/>
            <ac:spMk id="9" creationId="{7C27BA61-E606-4B00-B4AC-EAE6065C35FF}"/>
          </ac:spMkLst>
        </pc:spChg>
        <pc:spChg chg="mod">
          <ac:chgData name="Kirsten Elger" userId="bc31c051181e15a3" providerId="LiveId" clId="{877F4958-9C5E-4E34-B075-25AFB041CD9F}" dt="2025-06-23T05:48:34.778" v="248" actId="164"/>
          <ac:spMkLst>
            <pc:docMk/>
            <pc:sldMk cId="1101505048" sldId="275"/>
            <ac:spMk id="14" creationId="{725F7400-E863-49A8-B229-74FC04634A04}"/>
          </ac:spMkLst>
        </pc:spChg>
        <pc:grpChg chg="add mod">
          <ac:chgData name="Kirsten Elger" userId="bc31c051181e15a3" providerId="LiveId" clId="{877F4958-9C5E-4E34-B075-25AFB041CD9F}" dt="2025-06-23T05:48:34.778" v="248" actId="164"/>
          <ac:grpSpMkLst>
            <pc:docMk/>
            <pc:sldMk cId="1101505048" sldId="275"/>
            <ac:grpSpMk id="4" creationId="{7164CEFF-D95F-45C8-B585-2DBC2269E02B}"/>
          </ac:grpSpMkLst>
        </pc:grpChg>
        <pc:grpChg chg="add mod">
          <ac:chgData name="Kirsten Elger" userId="bc31c051181e15a3" providerId="LiveId" clId="{877F4958-9C5E-4E34-B075-25AFB041CD9F}" dt="2025-06-23T05:48:47.717" v="249" actId="164"/>
          <ac:grpSpMkLst>
            <pc:docMk/>
            <pc:sldMk cId="1101505048" sldId="275"/>
            <ac:grpSpMk id="5" creationId="{EB156BC4-FD57-4EDA-8A13-EDAB010646DF}"/>
          </ac:grpSpMkLst>
        </pc:grpChg>
        <pc:grpChg chg="mod">
          <ac:chgData name="Kirsten Elger" userId="bc31c051181e15a3" providerId="LiveId" clId="{877F4958-9C5E-4E34-B075-25AFB041CD9F}" dt="2025-06-23T05:48:34.778" v="248" actId="164"/>
          <ac:grpSpMkLst>
            <pc:docMk/>
            <pc:sldMk cId="1101505048" sldId="275"/>
            <ac:grpSpMk id="15" creationId="{8571E358-404E-4F00-8C08-B137F1DA96C0}"/>
          </ac:grpSpMkLst>
        </pc:grpChg>
        <pc:picChg chg="mod">
          <ac:chgData name="Kirsten Elger" userId="bc31c051181e15a3" providerId="LiveId" clId="{877F4958-9C5E-4E34-B075-25AFB041CD9F}" dt="2025-06-23T05:48:47.717" v="249" actId="164"/>
          <ac:picMkLst>
            <pc:docMk/>
            <pc:sldMk cId="1101505048" sldId="275"/>
            <ac:picMk id="11" creationId="{00000000-0000-0000-0000-000000000000}"/>
          </ac:picMkLst>
        </pc:picChg>
        <pc:picChg chg="mod">
          <ac:chgData name="Kirsten Elger" userId="bc31c051181e15a3" providerId="LiveId" clId="{877F4958-9C5E-4E34-B075-25AFB041CD9F}" dt="2025-06-23T05:48:47.717" v="249" actId="164"/>
          <ac:picMkLst>
            <pc:docMk/>
            <pc:sldMk cId="1101505048" sldId="275"/>
            <ac:picMk id="12" creationId="{CE70CF66-421D-A847-98D4-C0BD1BD6A58E}"/>
          </ac:picMkLst>
        </pc:picChg>
      </pc:sldChg>
      <pc:sldChg chg="addSp modSp del mod modAnim">
        <pc:chgData name="Kirsten Elger" userId="bc31c051181e15a3" providerId="LiveId" clId="{877F4958-9C5E-4E34-B075-25AFB041CD9F}" dt="2025-06-22T19:26:14.643" v="232" actId="47"/>
        <pc:sldMkLst>
          <pc:docMk/>
          <pc:sldMk cId="656152760" sldId="276"/>
        </pc:sldMkLst>
        <pc:spChg chg="add mod">
          <ac:chgData name="Kirsten Elger" userId="bc31c051181e15a3" providerId="LiveId" clId="{877F4958-9C5E-4E34-B075-25AFB041CD9F}" dt="2025-06-22T19:18:57.717" v="217" actId="164"/>
          <ac:spMkLst>
            <pc:docMk/>
            <pc:sldMk cId="656152760" sldId="276"/>
            <ac:spMk id="3" creationId="{279806E3-7BDC-48F6-BB7B-C2E3BC7A1AF2}"/>
          </ac:spMkLst>
        </pc:spChg>
        <pc:grpChg chg="add mod">
          <ac:chgData name="Kirsten Elger" userId="bc31c051181e15a3" providerId="LiveId" clId="{877F4958-9C5E-4E34-B075-25AFB041CD9F}" dt="2025-06-22T19:18:57.717" v="217" actId="164"/>
          <ac:grpSpMkLst>
            <pc:docMk/>
            <pc:sldMk cId="656152760" sldId="276"/>
            <ac:grpSpMk id="4" creationId="{B95F2F0B-C3F5-4CB4-8830-AF6BCB06E491}"/>
          </ac:grpSpMkLst>
        </pc:grpChg>
        <pc:grpChg chg="mod">
          <ac:chgData name="Kirsten Elger" userId="bc31c051181e15a3" providerId="LiveId" clId="{877F4958-9C5E-4E34-B075-25AFB041CD9F}" dt="2025-06-22T19:18:57.717" v="217" actId="164"/>
          <ac:grpSpMkLst>
            <pc:docMk/>
            <pc:sldMk cId="656152760" sldId="276"/>
            <ac:grpSpMk id="57" creationId="{4069EB06-7824-4056-9C04-B3190E550ED4}"/>
          </ac:grpSpMkLst>
        </pc:grpChg>
      </pc:sldChg>
      <pc:sldChg chg="addSp modSp mod ord">
        <pc:chgData name="Kirsten Elger" userId="bc31c051181e15a3" providerId="LiveId" clId="{877F4958-9C5E-4E34-B075-25AFB041CD9F}" dt="2025-06-23T07:19:13.104" v="505" actId="167"/>
        <pc:sldMkLst>
          <pc:docMk/>
          <pc:sldMk cId="249541629" sldId="278"/>
        </pc:sldMkLst>
        <pc:spChg chg="add mod ord">
          <ac:chgData name="Kirsten Elger" userId="bc31c051181e15a3" providerId="LiveId" clId="{877F4958-9C5E-4E34-B075-25AFB041CD9F}" dt="2025-06-23T07:19:13.104" v="505" actId="167"/>
          <ac:spMkLst>
            <pc:docMk/>
            <pc:sldMk cId="249541629" sldId="278"/>
            <ac:spMk id="4" creationId="{7DEA8345-56B8-4682-899A-39DDB89D82EC}"/>
          </ac:spMkLst>
        </pc:spChg>
      </pc:sldChg>
      <pc:sldChg chg="addSp delSp modSp add mod">
        <pc:chgData name="Kirsten Elger" userId="bc31c051181e15a3" providerId="LiveId" clId="{877F4958-9C5E-4E34-B075-25AFB041CD9F}" dt="2025-06-23T07:34:14.793" v="803" actId="478"/>
        <pc:sldMkLst>
          <pc:docMk/>
          <pc:sldMk cId="4205883640" sldId="285"/>
        </pc:sldMkLst>
        <pc:spChg chg="mod">
          <ac:chgData name="Kirsten Elger" userId="bc31c051181e15a3" providerId="LiveId" clId="{877F4958-9C5E-4E34-B075-25AFB041CD9F}" dt="2025-06-23T07:30:30.937" v="694" actId="1035"/>
          <ac:spMkLst>
            <pc:docMk/>
            <pc:sldMk cId="4205883640" sldId="285"/>
            <ac:spMk id="2" creationId="{6C80A1E6-C51B-49AB-B456-9ACA98942154}"/>
          </ac:spMkLst>
        </pc:spChg>
        <pc:spChg chg="mod">
          <ac:chgData name="Kirsten Elger" userId="bc31c051181e15a3" providerId="LiveId" clId="{877F4958-9C5E-4E34-B075-25AFB041CD9F}" dt="2025-06-23T07:30:30.937" v="694" actId="1035"/>
          <ac:spMkLst>
            <pc:docMk/>
            <pc:sldMk cId="4205883640" sldId="285"/>
            <ac:spMk id="4" creationId="{C73A0BC0-932C-4EE2-8F8E-E5A86FE6993F}"/>
          </ac:spMkLst>
        </pc:spChg>
        <pc:spChg chg="mod">
          <ac:chgData name="Kirsten Elger" userId="bc31c051181e15a3" providerId="LiveId" clId="{877F4958-9C5E-4E34-B075-25AFB041CD9F}" dt="2025-06-23T07:30:19.662" v="678" actId="1076"/>
          <ac:spMkLst>
            <pc:docMk/>
            <pc:sldMk cId="4205883640" sldId="285"/>
            <ac:spMk id="7" creationId="{00000000-0000-0000-0000-000000000000}"/>
          </ac:spMkLst>
        </pc:spChg>
        <pc:spChg chg="mod">
          <ac:chgData name="Kirsten Elger" userId="bc31c051181e15a3" providerId="LiveId" clId="{877F4958-9C5E-4E34-B075-25AFB041CD9F}" dt="2025-06-23T07:30:30.937" v="694" actId="1035"/>
          <ac:spMkLst>
            <pc:docMk/>
            <pc:sldMk cId="4205883640" sldId="285"/>
            <ac:spMk id="8" creationId="{00000000-0000-0000-0000-000000000000}"/>
          </ac:spMkLst>
        </pc:spChg>
        <pc:spChg chg="mod">
          <ac:chgData name="Kirsten Elger" userId="bc31c051181e15a3" providerId="LiveId" clId="{877F4958-9C5E-4E34-B075-25AFB041CD9F}" dt="2025-06-23T07:31:28.503" v="702" actId="1076"/>
          <ac:spMkLst>
            <pc:docMk/>
            <pc:sldMk cId="4205883640" sldId="285"/>
            <ac:spMk id="10" creationId="{4751D11F-3A7B-4705-98F3-47EBA99B6C83}"/>
          </ac:spMkLst>
        </pc:spChg>
        <pc:spChg chg="add mod ord">
          <ac:chgData name="Kirsten Elger" userId="bc31c051181e15a3" providerId="LiveId" clId="{877F4958-9C5E-4E34-B075-25AFB041CD9F}" dt="2025-06-23T07:29:50.383" v="672"/>
          <ac:spMkLst>
            <pc:docMk/>
            <pc:sldMk cId="4205883640" sldId="285"/>
            <ac:spMk id="12" creationId="{5F4BEDF0-3244-4583-A4E7-2B4EB45A6639}"/>
          </ac:spMkLst>
        </pc:spChg>
        <pc:picChg chg="mod">
          <ac:chgData name="Kirsten Elger" userId="bc31c051181e15a3" providerId="LiveId" clId="{877F4958-9C5E-4E34-B075-25AFB041CD9F}" dt="2025-06-23T07:30:41.455" v="697" actId="1076"/>
          <ac:picMkLst>
            <pc:docMk/>
            <pc:sldMk cId="4205883640" sldId="285"/>
            <ac:picMk id="3" creationId="{F6531DB5-72C2-4689-8701-46A2AFD6D559}"/>
          </ac:picMkLst>
        </pc:picChg>
        <pc:picChg chg="del">
          <ac:chgData name="Kirsten Elger" userId="bc31c051181e15a3" providerId="LiveId" clId="{877F4958-9C5E-4E34-B075-25AFB041CD9F}" dt="2025-06-23T07:34:14.793" v="803" actId="478"/>
          <ac:picMkLst>
            <pc:docMk/>
            <pc:sldMk cId="4205883640" sldId="285"/>
            <ac:picMk id="9" creationId="{57489347-A0CB-47C1-9896-901328EAA4F1}"/>
          </ac:picMkLst>
        </pc:picChg>
        <pc:picChg chg="add mod">
          <ac:chgData name="Kirsten Elger" userId="bc31c051181e15a3" providerId="LiveId" clId="{877F4958-9C5E-4E34-B075-25AFB041CD9F}" dt="2025-06-23T07:28:08.718" v="657"/>
          <ac:picMkLst>
            <pc:docMk/>
            <pc:sldMk cId="4205883640" sldId="285"/>
            <ac:picMk id="11" creationId="{B1AE9017-2476-43FA-BEC1-4731AB05DFEC}"/>
          </ac:picMkLst>
        </pc:picChg>
      </pc:sldChg>
      <pc:sldChg chg="delSp del mod delAnim modAnim">
        <pc:chgData name="Kirsten Elger" userId="bc31c051181e15a3" providerId="LiveId" clId="{877F4958-9C5E-4E34-B075-25AFB041CD9F}" dt="2025-06-23T05:51:40.428" v="258" actId="47"/>
        <pc:sldMkLst>
          <pc:docMk/>
          <pc:sldMk cId="4118852944" sldId="286"/>
        </pc:sldMkLst>
        <pc:spChg chg="del">
          <ac:chgData name="Kirsten Elger" userId="bc31c051181e15a3" providerId="LiveId" clId="{877F4958-9C5E-4E34-B075-25AFB041CD9F}" dt="2025-06-22T19:29:07.030" v="244" actId="478"/>
          <ac:spMkLst>
            <pc:docMk/>
            <pc:sldMk cId="4118852944" sldId="286"/>
            <ac:spMk id="9" creationId="{C99AB894-E924-4EA9-B753-A85863A9B6EB}"/>
          </ac:spMkLst>
        </pc:spChg>
        <pc:grpChg chg="del">
          <ac:chgData name="Kirsten Elger" userId="bc31c051181e15a3" providerId="LiveId" clId="{877F4958-9C5E-4E34-B075-25AFB041CD9F}" dt="2025-06-22T19:29:09.278" v="245" actId="478"/>
          <ac:grpSpMkLst>
            <pc:docMk/>
            <pc:sldMk cId="4118852944" sldId="286"/>
            <ac:grpSpMk id="11" creationId="{67A369D0-7BB1-452C-AEFC-90B3C247A109}"/>
          </ac:grpSpMkLst>
        </pc:grpChg>
      </pc:sldChg>
      <pc:sldChg chg="add mod modShow">
        <pc:chgData name="Kirsten Elger" userId="bc31c051181e15a3" providerId="LiveId" clId="{877F4958-9C5E-4E34-B075-25AFB041CD9F}" dt="2025-06-23T05:56:27.745" v="272" actId="729"/>
        <pc:sldMkLst>
          <pc:docMk/>
          <pc:sldMk cId="635415206" sldId="296"/>
        </pc:sldMkLst>
      </pc:sldChg>
      <pc:sldChg chg="addSp modSp add mod">
        <pc:chgData name="Kirsten Elger" userId="bc31c051181e15a3" providerId="LiveId" clId="{877F4958-9C5E-4E34-B075-25AFB041CD9F}" dt="2025-06-23T07:31:23.047" v="701" actId="14100"/>
        <pc:sldMkLst>
          <pc:docMk/>
          <pc:sldMk cId="2102243901" sldId="303"/>
        </pc:sldMkLst>
        <pc:spChg chg="mod">
          <ac:chgData name="Kirsten Elger" userId="bc31c051181e15a3" providerId="LiveId" clId="{877F4958-9C5E-4E34-B075-25AFB041CD9F}" dt="2025-06-23T07:31:23.047" v="701" actId="14100"/>
          <ac:spMkLst>
            <pc:docMk/>
            <pc:sldMk cId="2102243901" sldId="303"/>
            <ac:spMk id="8" creationId="{AF9F4579-2B98-4ED8-B732-4914D61396DF}"/>
          </ac:spMkLst>
        </pc:spChg>
        <pc:spChg chg="add mod ord">
          <ac:chgData name="Kirsten Elger" userId="bc31c051181e15a3" providerId="LiveId" clId="{877F4958-9C5E-4E34-B075-25AFB041CD9F}" dt="2025-06-23T07:29:47.172" v="671"/>
          <ac:spMkLst>
            <pc:docMk/>
            <pc:sldMk cId="2102243901" sldId="303"/>
            <ac:spMk id="9" creationId="{6C31753A-2644-48F4-9454-DF1BD7E33141}"/>
          </ac:spMkLst>
        </pc:spChg>
        <pc:picChg chg="add mod">
          <ac:chgData name="Kirsten Elger" userId="bc31c051181e15a3" providerId="LiveId" clId="{877F4958-9C5E-4E34-B075-25AFB041CD9F}" dt="2025-06-23T07:28:04.798" v="655"/>
          <ac:picMkLst>
            <pc:docMk/>
            <pc:sldMk cId="2102243901" sldId="303"/>
            <ac:picMk id="7" creationId="{AA3FB0C6-8C60-4875-987A-49439F0F0479}"/>
          </ac:picMkLst>
        </pc:picChg>
      </pc:sldChg>
      <pc:sldChg chg="addSp modSp add mod">
        <pc:chgData name="Kirsten Elger" userId="bc31c051181e15a3" providerId="LiveId" clId="{877F4958-9C5E-4E34-B075-25AFB041CD9F}" dt="2025-06-23T07:29:23.323" v="667"/>
        <pc:sldMkLst>
          <pc:docMk/>
          <pc:sldMk cId="2170984386" sldId="308"/>
        </pc:sldMkLst>
        <pc:spChg chg="mod">
          <ac:chgData name="Kirsten Elger" userId="bc31c051181e15a3" providerId="LiveId" clId="{877F4958-9C5E-4E34-B075-25AFB041CD9F}" dt="2025-06-23T06:59:45.624" v="306" actId="2711"/>
          <ac:spMkLst>
            <pc:docMk/>
            <pc:sldMk cId="2170984386" sldId="308"/>
            <ac:spMk id="6" creationId="{C75D03EF-1FC4-4847-8B2D-14B624F467BB}"/>
          </ac:spMkLst>
        </pc:spChg>
        <pc:spChg chg="mod">
          <ac:chgData name="Kirsten Elger" userId="bc31c051181e15a3" providerId="LiveId" clId="{877F4958-9C5E-4E34-B075-25AFB041CD9F}" dt="2025-06-23T06:59:41.159" v="305" actId="2711"/>
          <ac:spMkLst>
            <pc:docMk/>
            <pc:sldMk cId="2170984386" sldId="308"/>
            <ac:spMk id="7" creationId="{A6624A67-8E91-40AF-849E-D2675B5C587C}"/>
          </ac:spMkLst>
        </pc:spChg>
        <pc:spChg chg="mod">
          <ac:chgData name="Kirsten Elger" userId="bc31c051181e15a3" providerId="LiveId" clId="{877F4958-9C5E-4E34-B075-25AFB041CD9F}" dt="2025-06-23T06:59:49.647" v="307" actId="2711"/>
          <ac:spMkLst>
            <pc:docMk/>
            <pc:sldMk cId="2170984386" sldId="308"/>
            <ac:spMk id="9" creationId="{00A43E76-B037-4AFF-A348-C6273EF88F53}"/>
          </ac:spMkLst>
        </pc:spChg>
        <pc:spChg chg="add mod ord">
          <ac:chgData name="Kirsten Elger" userId="bc31c051181e15a3" providerId="LiveId" clId="{877F4958-9C5E-4E34-B075-25AFB041CD9F}" dt="2025-06-23T07:29:23.323" v="667"/>
          <ac:spMkLst>
            <pc:docMk/>
            <pc:sldMk cId="2170984386" sldId="308"/>
            <ac:spMk id="12" creationId="{05E35E46-8B65-460A-968F-43B6BD1A10A9}"/>
          </ac:spMkLst>
        </pc:spChg>
        <pc:picChg chg="add mod">
          <ac:chgData name="Kirsten Elger" userId="bc31c051181e15a3" providerId="LiveId" clId="{877F4958-9C5E-4E34-B075-25AFB041CD9F}" dt="2025-06-23T07:27:53.146" v="650" actId="1076"/>
          <ac:picMkLst>
            <pc:docMk/>
            <pc:sldMk cId="2170984386" sldId="308"/>
            <ac:picMk id="11" creationId="{995F94D0-48BE-4FE6-B9E7-08BC34B793FC}"/>
          </ac:picMkLst>
        </pc:picChg>
      </pc:sldChg>
      <pc:sldChg chg="addSp modSp add mod">
        <pc:chgData name="Kirsten Elger" userId="bc31c051181e15a3" providerId="LiveId" clId="{877F4958-9C5E-4E34-B075-25AFB041CD9F}" dt="2025-06-23T07:29:30.198" v="669"/>
        <pc:sldMkLst>
          <pc:docMk/>
          <pc:sldMk cId="2296587095" sldId="309"/>
        </pc:sldMkLst>
        <pc:spChg chg="mod">
          <ac:chgData name="Kirsten Elger" userId="bc31c051181e15a3" providerId="LiveId" clId="{877F4958-9C5E-4E34-B075-25AFB041CD9F}" dt="2025-06-23T06:02:30.150" v="304" actId="2711"/>
          <ac:spMkLst>
            <pc:docMk/>
            <pc:sldMk cId="2296587095" sldId="309"/>
            <ac:spMk id="2" creationId="{B80B26D6-A727-425E-98C1-79D112B311C9}"/>
          </ac:spMkLst>
        </pc:spChg>
        <pc:spChg chg="add mod ord">
          <ac:chgData name="Kirsten Elger" userId="bc31c051181e15a3" providerId="LiveId" clId="{877F4958-9C5E-4E34-B075-25AFB041CD9F}" dt="2025-06-23T07:29:30.198" v="669"/>
          <ac:spMkLst>
            <pc:docMk/>
            <pc:sldMk cId="2296587095" sldId="309"/>
            <ac:spMk id="11" creationId="{A6F40DCB-DBFF-4C7B-94A9-26CCEB848B45}"/>
          </ac:spMkLst>
        </pc:spChg>
        <pc:spChg chg="mod">
          <ac:chgData name="Kirsten Elger" userId="bc31c051181e15a3" providerId="LiveId" clId="{877F4958-9C5E-4E34-B075-25AFB041CD9F}" dt="2025-06-23T06:02:30.150" v="304" actId="2711"/>
          <ac:spMkLst>
            <pc:docMk/>
            <pc:sldMk cId="2296587095" sldId="309"/>
            <ac:spMk id="13" creationId="{52D82215-E2C7-4821-9DF8-C5DB46B43E0F}"/>
          </ac:spMkLst>
        </pc:spChg>
        <pc:spChg chg="mod">
          <ac:chgData name="Kirsten Elger" userId="bc31c051181e15a3" providerId="LiveId" clId="{877F4958-9C5E-4E34-B075-25AFB041CD9F}" dt="2025-06-23T06:02:30.150" v="304" actId="2711"/>
          <ac:spMkLst>
            <pc:docMk/>
            <pc:sldMk cId="2296587095" sldId="309"/>
            <ac:spMk id="14" creationId="{5321021E-C58A-4CD3-9551-9499B5DB3916}"/>
          </ac:spMkLst>
        </pc:spChg>
      </pc:sldChg>
      <pc:sldChg chg="addSp delSp modSp add mod delAnim">
        <pc:chgData name="Kirsten Elger" userId="bc31c051181e15a3" providerId="LiveId" clId="{877F4958-9C5E-4E34-B075-25AFB041CD9F}" dt="2025-06-23T07:29:27.069" v="668"/>
        <pc:sldMkLst>
          <pc:docMk/>
          <pc:sldMk cId="1062473635" sldId="311"/>
        </pc:sldMkLst>
        <pc:spChg chg="mod">
          <ac:chgData name="Kirsten Elger" userId="bc31c051181e15a3" providerId="LiveId" clId="{877F4958-9C5E-4E34-B075-25AFB041CD9F}" dt="2025-06-23T05:58:47.341" v="279" actId="2711"/>
          <ac:spMkLst>
            <pc:docMk/>
            <pc:sldMk cId="1062473635" sldId="311"/>
            <ac:spMk id="8" creationId="{6BA81E48-7017-4643-B292-ACAA665E4E42}"/>
          </ac:spMkLst>
        </pc:spChg>
        <pc:spChg chg="mod">
          <ac:chgData name="Kirsten Elger" userId="bc31c051181e15a3" providerId="LiveId" clId="{877F4958-9C5E-4E34-B075-25AFB041CD9F}" dt="2025-06-23T05:58:30.854" v="273" actId="2711"/>
          <ac:spMkLst>
            <pc:docMk/>
            <pc:sldMk cId="1062473635" sldId="311"/>
            <ac:spMk id="22" creationId="{A35BE7B5-F397-4F60-9A99-1FC5DF4A4D85}"/>
          </ac:spMkLst>
        </pc:spChg>
        <pc:spChg chg="mod">
          <ac:chgData name="Kirsten Elger" userId="bc31c051181e15a3" providerId="LiveId" clId="{877F4958-9C5E-4E34-B075-25AFB041CD9F}" dt="2025-06-23T05:58:39.496" v="276" actId="2711"/>
          <ac:spMkLst>
            <pc:docMk/>
            <pc:sldMk cId="1062473635" sldId="311"/>
            <ac:spMk id="23" creationId="{57A835F1-A685-4425-9EF4-3E5276D205E9}"/>
          </ac:spMkLst>
        </pc:spChg>
        <pc:spChg chg="mod">
          <ac:chgData name="Kirsten Elger" userId="bc31c051181e15a3" providerId="LiveId" clId="{877F4958-9C5E-4E34-B075-25AFB041CD9F}" dt="2025-06-23T05:58:43.320" v="278" actId="2711"/>
          <ac:spMkLst>
            <pc:docMk/>
            <pc:sldMk cId="1062473635" sldId="311"/>
            <ac:spMk id="24" creationId="{01AEBABC-9F0D-438F-B979-2ABEF19311F5}"/>
          </ac:spMkLst>
        </pc:spChg>
        <pc:spChg chg="add mod ord">
          <ac:chgData name="Kirsten Elger" userId="bc31c051181e15a3" providerId="LiveId" clId="{877F4958-9C5E-4E34-B075-25AFB041CD9F}" dt="2025-06-23T07:29:27.069" v="668"/>
          <ac:spMkLst>
            <pc:docMk/>
            <pc:sldMk cId="1062473635" sldId="311"/>
            <ac:spMk id="25" creationId="{58C499CB-D250-48DE-BB2F-A3E2ABA847FA}"/>
          </ac:spMkLst>
        </pc:spChg>
        <pc:spChg chg="mod">
          <ac:chgData name="Kirsten Elger" userId="bc31c051181e15a3" providerId="LiveId" clId="{877F4958-9C5E-4E34-B075-25AFB041CD9F}" dt="2025-06-23T05:58:34.736" v="274" actId="2711"/>
          <ac:spMkLst>
            <pc:docMk/>
            <pc:sldMk cId="1062473635" sldId="311"/>
            <ac:spMk id="50" creationId="{D349D525-F64E-41D8-96A6-B7C4F45625BD}"/>
          </ac:spMkLst>
        </pc:spChg>
        <pc:spChg chg="mod">
          <ac:chgData name="Kirsten Elger" userId="bc31c051181e15a3" providerId="LiveId" clId="{877F4958-9C5E-4E34-B075-25AFB041CD9F}" dt="2025-06-23T05:58:41.653" v="277" actId="2711"/>
          <ac:spMkLst>
            <pc:docMk/>
            <pc:sldMk cId="1062473635" sldId="311"/>
            <ac:spMk id="51" creationId="{44833437-1953-4FEB-8CD8-5A43D86D0171}"/>
          </ac:spMkLst>
        </pc:spChg>
        <pc:grpChg chg="del">
          <ac:chgData name="Kirsten Elger" userId="bc31c051181e15a3" providerId="LiveId" clId="{877F4958-9C5E-4E34-B075-25AFB041CD9F}" dt="2025-06-23T06:01:59.278" v="302" actId="478"/>
          <ac:grpSpMkLst>
            <pc:docMk/>
            <pc:sldMk cId="1062473635" sldId="311"/>
            <ac:grpSpMk id="9" creationId="{71125496-2D4E-4231-812F-748CB6822710}"/>
          </ac:grpSpMkLst>
        </pc:grpChg>
        <pc:picChg chg="mod">
          <ac:chgData name="Kirsten Elger" userId="bc31c051181e15a3" providerId="LiveId" clId="{877F4958-9C5E-4E34-B075-25AFB041CD9F}" dt="2025-06-23T05:59:27.228" v="280" actId="1076"/>
          <ac:picMkLst>
            <pc:docMk/>
            <pc:sldMk cId="1062473635" sldId="311"/>
            <ac:picMk id="3" creationId="{E2C70057-FB7B-49E0-A699-8C2358B5EA45}"/>
          </ac:picMkLst>
        </pc:picChg>
        <pc:picChg chg="add mod ord modCrop">
          <ac:chgData name="Kirsten Elger" userId="bc31c051181e15a3" providerId="LiveId" clId="{877F4958-9C5E-4E34-B075-25AFB041CD9F}" dt="2025-06-23T06:01:54.190" v="301" actId="171"/>
          <ac:picMkLst>
            <pc:docMk/>
            <pc:sldMk cId="1062473635" sldId="311"/>
            <ac:picMk id="5" creationId="{52225A1C-5CE0-42C6-A154-FC624FBD18E5}"/>
          </ac:picMkLst>
        </pc:picChg>
        <pc:cxnChg chg="mod">
          <ac:chgData name="Kirsten Elger" userId="bc31c051181e15a3" providerId="LiveId" clId="{877F4958-9C5E-4E34-B075-25AFB041CD9F}" dt="2025-06-23T05:59:39.224" v="281" actId="1582"/>
          <ac:cxnSpMkLst>
            <pc:docMk/>
            <pc:sldMk cId="1062473635" sldId="311"/>
            <ac:cxnSpMk id="52" creationId="{E9E067AC-F1C4-4D4E-AC66-B43E5B766EDA}"/>
          </ac:cxnSpMkLst>
        </pc:cxnChg>
        <pc:cxnChg chg="mod">
          <ac:chgData name="Kirsten Elger" userId="bc31c051181e15a3" providerId="LiveId" clId="{877F4958-9C5E-4E34-B075-25AFB041CD9F}" dt="2025-06-23T05:59:41.200" v="282" actId="1582"/>
          <ac:cxnSpMkLst>
            <pc:docMk/>
            <pc:sldMk cId="1062473635" sldId="311"/>
            <ac:cxnSpMk id="54" creationId="{B96C9CA3-7187-4879-89D9-A45223E067D3}"/>
          </ac:cxnSpMkLst>
        </pc:cxnChg>
        <pc:cxnChg chg="mod">
          <ac:chgData name="Kirsten Elger" userId="bc31c051181e15a3" providerId="LiveId" clId="{877F4958-9C5E-4E34-B075-25AFB041CD9F}" dt="2025-06-23T06:02:04.683" v="303" actId="1076"/>
          <ac:cxnSpMkLst>
            <pc:docMk/>
            <pc:sldMk cId="1062473635" sldId="311"/>
            <ac:cxnSpMk id="61" creationId="{667DD884-E5E4-428C-85A5-755112E47098}"/>
          </ac:cxnSpMkLst>
        </pc:cxnChg>
      </pc:sldChg>
      <pc:sldChg chg="addSp modSp add mod">
        <pc:chgData name="Kirsten Elger" userId="bc31c051181e15a3" providerId="LiveId" clId="{877F4958-9C5E-4E34-B075-25AFB041CD9F}" dt="2025-06-23T07:29:20.135" v="666" actId="167"/>
        <pc:sldMkLst>
          <pc:docMk/>
          <pc:sldMk cId="4018001585" sldId="318"/>
        </pc:sldMkLst>
        <pc:spChg chg="add mod ord">
          <ac:chgData name="Kirsten Elger" userId="bc31c051181e15a3" providerId="LiveId" clId="{877F4958-9C5E-4E34-B075-25AFB041CD9F}" dt="2025-06-23T07:29:20.135" v="666" actId="167"/>
          <ac:spMkLst>
            <pc:docMk/>
            <pc:sldMk cId="4018001585" sldId="318"/>
            <ac:spMk id="6" creationId="{00DFEACC-FEC4-47FF-B82A-25646AF10ABB}"/>
          </ac:spMkLst>
        </pc:spChg>
        <pc:picChg chg="add mod">
          <ac:chgData name="Kirsten Elger" userId="bc31c051181e15a3" providerId="LiveId" clId="{877F4958-9C5E-4E34-B075-25AFB041CD9F}" dt="2025-06-23T07:28:28.948" v="658"/>
          <ac:picMkLst>
            <pc:docMk/>
            <pc:sldMk cId="4018001585" sldId="318"/>
            <ac:picMk id="5" creationId="{96708385-2DBA-4218-A511-E46E61F24AAC}"/>
          </ac:picMkLst>
        </pc:picChg>
      </pc:sldChg>
      <pc:sldChg chg="add del">
        <pc:chgData name="Kirsten Elger" userId="bc31c051181e15a3" providerId="LiveId" clId="{877F4958-9C5E-4E34-B075-25AFB041CD9F}" dt="2025-06-22T14:14:31.593" v="3" actId="47"/>
        <pc:sldMkLst>
          <pc:docMk/>
          <pc:sldMk cId="275678075" sldId="492"/>
        </pc:sldMkLst>
      </pc:sldChg>
      <pc:sldChg chg="modSp add del mod ord">
        <pc:chgData name="Kirsten Elger" userId="bc31c051181e15a3" providerId="LiveId" clId="{877F4958-9C5E-4E34-B075-25AFB041CD9F}" dt="2025-06-23T07:18:55.430" v="501" actId="47"/>
        <pc:sldMkLst>
          <pc:docMk/>
          <pc:sldMk cId="204150627" sldId="562"/>
        </pc:sldMkLst>
        <pc:spChg chg="mod">
          <ac:chgData name="Kirsten Elger" userId="bc31c051181e15a3" providerId="LiveId" clId="{877F4958-9C5E-4E34-B075-25AFB041CD9F}" dt="2025-06-23T07:18:34.110" v="497" actId="14100"/>
          <ac:spMkLst>
            <pc:docMk/>
            <pc:sldMk cId="204150627" sldId="562"/>
            <ac:spMk id="24" creationId="{9A7A55E5-D1EF-4519-82B3-CABCDD6CADF0}"/>
          </ac:spMkLst>
        </pc:spChg>
        <pc:spChg chg="mod">
          <ac:chgData name="Kirsten Elger" userId="bc31c051181e15a3" providerId="LiveId" clId="{877F4958-9C5E-4E34-B075-25AFB041CD9F}" dt="2025-06-23T07:18:14.406" v="495" actId="2711"/>
          <ac:spMkLst>
            <pc:docMk/>
            <pc:sldMk cId="204150627" sldId="562"/>
            <ac:spMk id="31" creationId="{B5B13E38-CF6B-420B-8804-0A653E934C47}"/>
          </ac:spMkLst>
        </pc:spChg>
      </pc:sldChg>
      <pc:sldChg chg="addSp delSp modSp add mod modAnim">
        <pc:chgData name="Kirsten Elger" userId="bc31c051181e15a3" providerId="LiveId" clId="{877F4958-9C5E-4E34-B075-25AFB041CD9F}" dt="2025-06-23T21:43:19.388" v="825" actId="1076"/>
        <pc:sldMkLst>
          <pc:docMk/>
          <pc:sldMk cId="1016502790" sldId="579"/>
        </pc:sldMkLst>
        <pc:spChg chg="del">
          <ac:chgData name="Kirsten Elger" userId="bc31c051181e15a3" providerId="LiveId" clId="{877F4958-9C5E-4E34-B075-25AFB041CD9F}" dt="2025-06-23T07:23:50.976" v="613" actId="478"/>
          <ac:spMkLst>
            <pc:docMk/>
            <pc:sldMk cId="1016502790" sldId="579"/>
            <ac:spMk id="21" creationId="{20190353-646F-4A94-B78A-76361787845A}"/>
          </ac:spMkLst>
        </pc:spChg>
        <pc:spChg chg="add mod">
          <ac:chgData name="Kirsten Elger" userId="bc31c051181e15a3" providerId="LiveId" clId="{877F4958-9C5E-4E34-B075-25AFB041CD9F}" dt="2025-06-23T07:23:52.077" v="614"/>
          <ac:spMkLst>
            <pc:docMk/>
            <pc:sldMk cId="1016502790" sldId="579"/>
            <ac:spMk id="39" creationId="{EDD41413-F7D2-4941-A757-EF1CB4A721D4}"/>
          </ac:spMkLst>
        </pc:spChg>
        <pc:grpChg chg="del">
          <ac:chgData name="Kirsten Elger" userId="bc31c051181e15a3" providerId="LiveId" clId="{877F4958-9C5E-4E34-B075-25AFB041CD9F}" dt="2025-06-23T07:24:02.066" v="615" actId="478"/>
          <ac:grpSpMkLst>
            <pc:docMk/>
            <pc:sldMk cId="1016502790" sldId="579"/>
            <ac:grpSpMk id="26" creationId="{E55A45F5-3F0F-49B8-B7E7-C45335B9835A}"/>
          </ac:grpSpMkLst>
        </pc:grpChg>
        <pc:grpChg chg="add mod">
          <ac:chgData name="Kirsten Elger" userId="bc31c051181e15a3" providerId="LiveId" clId="{877F4958-9C5E-4E34-B075-25AFB041CD9F}" dt="2025-06-23T21:43:19.388" v="825" actId="1076"/>
          <ac:grpSpMkLst>
            <pc:docMk/>
            <pc:sldMk cId="1016502790" sldId="579"/>
            <ac:grpSpMk id="41" creationId="{8B7F555A-1D34-4597-AADA-C1709FC6E038}"/>
          </ac:grpSpMkLst>
        </pc:grpChg>
        <pc:picChg chg="mod">
          <ac:chgData name="Kirsten Elger" userId="bc31c051181e15a3" providerId="LiveId" clId="{877F4958-9C5E-4E34-B075-25AFB041CD9F}" dt="2025-06-23T07:24:02.846" v="616"/>
          <ac:picMkLst>
            <pc:docMk/>
            <pc:sldMk cId="1016502790" sldId="579"/>
            <ac:picMk id="42" creationId="{8E478205-BF35-4135-AE71-F7A28D64A5BF}"/>
          </ac:picMkLst>
        </pc:picChg>
        <pc:picChg chg="mod">
          <ac:chgData name="Kirsten Elger" userId="bc31c051181e15a3" providerId="LiveId" clId="{877F4958-9C5E-4E34-B075-25AFB041CD9F}" dt="2025-06-23T07:24:02.846" v="616"/>
          <ac:picMkLst>
            <pc:docMk/>
            <pc:sldMk cId="1016502790" sldId="579"/>
            <ac:picMk id="45" creationId="{5C396149-1B74-45B2-A292-5C148402362E}"/>
          </ac:picMkLst>
        </pc:picChg>
        <pc:picChg chg="mod">
          <ac:chgData name="Kirsten Elger" userId="bc31c051181e15a3" providerId="LiveId" clId="{877F4958-9C5E-4E34-B075-25AFB041CD9F}" dt="2025-06-23T07:24:02.846" v="616"/>
          <ac:picMkLst>
            <pc:docMk/>
            <pc:sldMk cId="1016502790" sldId="579"/>
            <ac:picMk id="46" creationId="{4D713D7F-D8DC-40DE-8412-383876943C91}"/>
          </ac:picMkLst>
        </pc:picChg>
      </pc:sldChg>
      <pc:sldChg chg="modSp add mod">
        <pc:chgData name="Kirsten Elger" userId="bc31c051181e15a3" providerId="LiveId" clId="{877F4958-9C5E-4E34-B075-25AFB041CD9F}" dt="2025-06-23T07:23:45.871" v="612" actId="207"/>
        <pc:sldMkLst>
          <pc:docMk/>
          <pc:sldMk cId="2855155979" sldId="641"/>
        </pc:sldMkLst>
        <pc:spChg chg="mod">
          <ac:chgData name="Kirsten Elger" userId="bc31c051181e15a3" providerId="LiveId" clId="{877F4958-9C5E-4E34-B075-25AFB041CD9F}" dt="2025-06-23T07:23:45.871" v="612" actId="207"/>
          <ac:spMkLst>
            <pc:docMk/>
            <pc:sldMk cId="2855155979" sldId="641"/>
            <ac:spMk id="19" creationId="{00000000-0000-0000-0000-000000000000}"/>
          </ac:spMkLst>
        </pc:spChg>
        <pc:grpChg chg="mod">
          <ac:chgData name="Kirsten Elger" userId="bc31c051181e15a3" providerId="LiveId" clId="{877F4958-9C5E-4E34-B075-25AFB041CD9F}" dt="2025-06-23T07:22:39.214" v="604" actId="1037"/>
          <ac:grpSpMkLst>
            <pc:docMk/>
            <pc:sldMk cId="2855155979" sldId="641"/>
            <ac:grpSpMk id="3" creationId="{700500D6-828F-426F-BEE9-31BE63115B4C}"/>
          </ac:grpSpMkLst>
        </pc:grpChg>
        <pc:grpChg chg="mod">
          <ac:chgData name="Kirsten Elger" userId="bc31c051181e15a3" providerId="LiveId" clId="{877F4958-9C5E-4E34-B075-25AFB041CD9F}" dt="2025-06-23T07:22:39.214" v="604" actId="1037"/>
          <ac:grpSpMkLst>
            <pc:docMk/>
            <pc:sldMk cId="2855155979" sldId="641"/>
            <ac:grpSpMk id="24" creationId="{00000000-0000-0000-0000-000000000000}"/>
          </ac:grpSpMkLst>
        </pc:grpChg>
        <pc:picChg chg="mod">
          <ac:chgData name="Kirsten Elger" userId="bc31c051181e15a3" providerId="LiveId" clId="{877F4958-9C5E-4E34-B075-25AFB041CD9F}" dt="2025-06-23T07:22:39.214" v="604" actId="1037"/>
          <ac:picMkLst>
            <pc:docMk/>
            <pc:sldMk cId="2855155979" sldId="641"/>
            <ac:picMk id="20" creationId="{00000000-0000-0000-0000-000000000000}"/>
          </ac:picMkLst>
        </pc:picChg>
        <pc:picChg chg="mod modCrop">
          <ac:chgData name="Kirsten Elger" userId="bc31c051181e15a3" providerId="LiveId" clId="{877F4958-9C5E-4E34-B075-25AFB041CD9F}" dt="2025-06-23T07:23:23.287" v="609" actId="732"/>
          <ac:picMkLst>
            <pc:docMk/>
            <pc:sldMk cId="2855155979" sldId="641"/>
            <ac:picMk id="27" creationId="{00000000-0000-0000-0000-000000000000}"/>
          </ac:picMkLst>
        </pc:picChg>
      </pc:sldChg>
      <pc:sldChg chg="add del">
        <pc:chgData name="Kirsten Elger" userId="bc31c051181e15a3" providerId="LiveId" clId="{877F4958-9C5E-4E34-B075-25AFB041CD9F}" dt="2025-06-23T05:51:38.385" v="257" actId="47"/>
        <pc:sldMkLst>
          <pc:docMk/>
          <pc:sldMk cId="129445677" sldId="665"/>
        </pc:sldMkLst>
      </pc:sldChg>
      <pc:sldChg chg="add del">
        <pc:chgData name="Kirsten Elger" userId="bc31c051181e15a3" providerId="LiveId" clId="{877F4958-9C5E-4E34-B075-25AFB041CD9F}" dt="2025-06-23T05:51:37.372" v="256" actId="47"/>
        <pc:sldMkLst>
          <pc:docMk/>
          <pc:sldMk cId="4080664486" sldId="668"/>
        </pc:sldMkLst>
      </pc:sldChg>
      <pc:sldChg chg="delSp add del mod">
        <pc:chgData name="Kirsten Elger" userId="bc31c051181e15a3" providerId="LiveId" clId="{877F4958-9C5E-4E34-B075-25AFB041CD9F}" dt="2025-06-23T07:17:26.705" v="485" actId="47"/>
        <pc:sldMkLst>
          <pc:docMk/>
          <pc:sldMk cId="2322537898" sldId="686"/>
        </pc:sldMkLst>
        <pc:spChg chg="del">
          <ac:chgData name="Kirsten Elger" userId="bc31c051181e15a3" providerId="LiveId" clId="{877F4958-9C5E-4E34-B075-25AFB041CD9F}" dt="2025-06-23T07:15:41.723" v="399" actId="478"/>
          <ac:spMkLst>
            <pc:docMk/>
            <pc:sldMk cId="2322537898" sldId="686"/>
            <ac:spMk id="6" creationId="{08958FA8-B484-4BFC-814E-810CF9F60E46}"/>
          </ac:spMkLst>
        </pc:spChg>
      </pc:sldChg>
      <pc:sldChg chg="modSp add mod ord">
        <pc:chgData name="Kirsten Elger" userId="bc31c051181e15a3" providerId="LiveId" clId="{877F4958-9C5E-4E34-B075-25AFB041CD9F}" dt="2025-06-23T21:26:13.785" v="812" actId="404"/>
        <pc:sldMkLst>
          <pc:docMk/>
          <pc:sldMk cId="1663247731" sldId="688"/>
        </pc:sldMkLst>
        <pc:spChg chg="mod">
          <ac:chgData name="Kirsten Elger" userId="bc31c051181e15a3" providerId="LiveId" clId="{877F4958-9C5E-4E34-B075-25AFB041CD9F}" dt="2025-06-23T21:26:13.785" v="812" actId="404"/>
          <ac:spMkLst>
            <pc:docMk/>
            <pc:sldMk cId="1663247731" sldId="688"/>
            <ac:spMk id="2" creationId="{A7405C73-1A4D-46D0-80E5-C85BF48C06A2}"/>
          </ac:spMkLst>
        </pc:spChg>
        <pc:spChg chg="mod">
          <ac:chgData name="Kirsten Elger" userId="bc31c051181e15a3" providerId="LiveId" clId="{877F4958-9C5E-4E34-B075-25AFB041CD9F}" dt="2025-06-23T05:56:05.949" v="271" actId="1076"/>
          <ac:spMkLst>
            <pc:docMk/>
            <pc:sldMk cId="1663247731" sldId="688"/>
            <ac:spMk id="70" creationId="{953F7376-92EE-4FE2-A825-C08EC779297C}"/>
          </ac:spMkLst>
        </pc:spChg>
      </pc:sldChg>
      <pc:sldChg chg="addSp delSp modSp add mod">
        <pc:chgData name="Kirsten Elger" userId="bc31c051181e15a3" providerId="LiveId" clId="{877F4958-9C5E-4E34-B075-25AFB041CD9F}" dt="2025-06-23T07:06:00.830" v="314" actId="1076"/>
        <pc:sldMkLst>
          <pc:docMk/>
          <pc:sldMk cId="838199887" sldId="691"/>
        </pc:sldMkLst>
        <pc:spChg chg="mod">
          <ac:chgData name="Kirsten Elger" userId="bc31c051181e15a3" providerId="LiveId" clId="{877F4958-9C5E-4E34-B075-25AFB041CD9F}" dt="2025-06-23T05:55:41.135" v="269" actId="404"/>
          <ac:spMkLst>
            <pc:docMk/>
            <pc:sldMk cId="838199887" sldId="691"/>
            <ac:spMk id="3" creationId="{197BC495-7549-48EB-A71F-9A7577620413}"/>
          </ac:spMkLst>
        </pc:spChg>
        <pc:spChg chg="add del mod ord">
          <ac:chgData name="Kirsten Elger" userId="bc31c051181e15a3" providerId="LiveId" clId="{877F4958-9C5E-4E34-B075-25AFB041CD9F}" dt="2025-06-23T05:55:48.428" v="270" actId="478"/>
          <ac:spMkLst>
            <pc:docMk/>
            <pc:sldMk cId="838199887" sldId="691"/>
            <ac:spMk id="9" creationId="{DFA9341E-A6B1-4CDD-A341-CAA74DD2C368}"/>
          </ac:spMkLst>
        </pc:spChg>
        <pc:picChg chg="add mod">
          <ac:chgData name="Kirsten Elger" userId="bc31c051181e15a3" providerId="LiveId" clId="{877F4958-9C5E-4E34-B075-25AFB041CD9F}" dt="2025-06-23T07:06:00.830" v="314" actId="1076"/>
          <ac:picMkLst>
            <pc:docMk/>
            <pc:sldMk cId="838199887" sldId="691"/>
            <ac:picMk id="6" creationId="{F32881E3-1B7C-4D57-9599-C477C839B4DF}"/>
          </ac:picMkLst>
        </pc:picChg>
      </pc:sldChg>
      <pc:sldChg chg="add">
        <pc:chgData name="Kirsten Elger" userId="bc31c051181e15a3" providerId="LiveId" clId="{877F4958-9C5E-4E34-B075-25AFB041CD9F}" dt="2025-06-22T14:18:14.689" v="35"/>
        <pc:sldMkLst>
          <pc:docMk/>
          <pc:sldMk cId="897495167" sldId="698"/>
        </pc:sldMkLst>
      </pc:sldChg>
      <pc:sldChg chg="addSp modSp add mod">
        <pc:chgData name="Kirsten Elger" userId="bc31c051181e15a3" providerId="LiveId" clId="{877F4958-9C5E-4E34-B075-25AFB041CD9F}" dt="2025-06-23T07:29:43.658" v="670"/>
        <pc:sldMkLst>
          <pc:docMk/>
          <pc:sldMk cId="4193987568" sldId="708"/>
        </pc:sldMkLst>
        <pc:spChg chg="add mod ord">
          <ac:chgData name="Kirsten Elger" userId="bc31c051181e15a3" providerId="LiveId" clId="{877F4958-9C5E-4E34-B075-25AFB041CD9F}" dt="2025-06-23T07:29:43.658" v="670"/>
          <ac:spMkLst>
            <pc:docMk/>
            <pc:sldMk cId="4193987568" sldId="708"/>
            <ac:spMk id="13" creationId="{91D9BB14-DAE0-4D85-81AD-FE88A5305747}"/>
          </ac:spMkLst>
        </pc:spChg>
        <pc:picChg chg="add mod">
          <ac:chgData name="Kirsten Elger" userId="bc31c051181e15a3" providerId="LiveId" clId="{877F4958-9C5E-4E34-B075-25AFB041CD9F}" dt="2025-06-23T07:28:06.418" v="656"/>
          <ac:picMkLst>
            <pc:docMk/>
            <pc:sldMk cId="4193987568" sldId="708"/>
            <ac:picMk id="11" creationId="{3F472E54-6498-4806-B8F7-E1ABDBE537A4}"/>
          </ac:picMkLst>
        </pc:picChg>
      </pc:sldChg>
      <pc:sldChg chg="addSp delSp modSp add mod">
        <pc:chgData name="Kirsten Elger" userId="bc31c051181e15a3" providerId="LiveId" clId="{877F4958-9C5E-4E34-B075-25AFB041CD9F}" dt="2025-06-23T07:31:44.161" v="704"/>
        <pc:sldMkLst>
          <pc:docMk/>
          <pc:sldMk cId="884609826" sldId="711"/>
        </pc:sldMkLst>
        <pc:spChg chg="del">
          <ac:chgData name="Kirsten Elger" userId="bc31c051181e15a3" providerId="LiveId" clId="{877F4958-9C5E-4E34-B075-25AFB041CD9F}" dt="2025-06-23T07:31:43.689" v="703" actId="478"/>
          <ac:spMkLst>
            <pc:docMk/>
            <pc:sldMk cId="884609826" sldId="711"/>
            <ac:spMk id="8" creationId="{AF9F4579-2B98-4ED8-B732-4914D61396DF}"/>
          </ac:spMkLst>
        </pc:spChg>
        <pc:spChg chg="add mod ord">
          <ac:chgData name="Kirsten Elger" userId="bc31c051181e15a3" providerId="LiveId" clId="{877F4958-9C5E-4E34-B075-25AFB041CD9F}" dt="2025-06-23T07:27:10.163" v="642" actId="167"/>
          <ac:spMkLst>
            <pc:docMk/>
            <pc:sldMk cId="884609826" sldId="711"/>
            <ac:spMk id="9" creationId="{3C6C82CD-B15B-4DEC-B416-6CB68F677C92}"/>
          </ac:spMkLst>
        </pc:spChg>
        <pc:spChg chg="add mod">
          <ac:chgData name="Kirsten Elger" userId="bc31c051181e15a3" providerId="LiveId" clId="{877F4958-9C5E-4E34-B075-25AFB041CD9F}" dt="2025-06-23T07:31:44.161" v="704"/>
          <ac:spMkLst>
            <pc:docMk/>
            <pc:sldMk cId="884609826" sldId="711"/>
            <ac:spMk id="15" creationId="{7F961A47-50E0-4C73-BEF1-AAB47C185CDE}"/>
          </ac:spMkLst>
        </pc:spChg>
        <pc:picChg chg="add del mod">
          <ac:chgData name="Kirsten Elger" userId="bc31c051181e15a3" providerId="LiveId" clId="{877F4958-9C5E-4E34-B075-25AFB041CD9F}" dt="2025-06-23T07:27:38.441" v="647" actId="478"/>
          <ac:picMkLst>
            <pc:docMk/>
            <pc:sldMk cId="884609826" sldId="711"/>
            <ac:picMk id="7" creationId="{3EAC8153-FCBB-4C75-A9E8-A8DD920DF5FB}"/>
          </ac:picMkLst>
        </pc:picChg>
        <pc:picChg chg="add del mod">
          <ac:chgData name="Kirsten Elger" userId="bc31c051181e15a3" providerId="LiveId" clId="{877F4958-9C5E-4E34-B075-25AFB041CD9F}" dt="2025-06-23T07:27:56.913" v="651" actId="478"/>
          <ac:picMkLst>
            <pc:docMk/>
            <pc:sldMk cId="884609826" sldId="711"/>
            <ac:picMk id="10" creationId="{0C3CBE7D-117D-43CC-A618-E250FC15FE5C}"/>
          </ac:picMkLst>
        </pc:picChg>
        <pc:picChg chg="add mod">
          <ac:chgData name="Kirsten Elger" userId="bc31c051181e15a3" providerId="LiveId" clId="{877F4958-9C5E-4E34-B075-25AFB041CD9F}" dt="2025-06-23T07:27:57.626" v="652"/>
          <ac:picMkLst>
            <pc:docMk/>
            <pc:sldMk cId="884609826" sldId="711"/>
            <ac:picMk id="14" creationId="{5CF3CCBB-A728-48A9-B1EA-A3D966AA89D6}"/>
          </ac:picMkLst>
        </pc:picChg>
      </pc:sldChg>
      <pc:sldChg chg="addSp delSp modSp add mod">
        <pc:chgData name="Kirsten Elger" userId="bc31c051181e15a3" providerId="LiveId" clId="{877F4958-9C5E-4E34-B075-25AFB041CD9F}" dt="2025-06-23T07:25:05.524" v="628" actId="1076"/>
        <pc:sldMkLst>
          <pc:docMk/>
          <pc:sldMk cId="208343124" sldId="728"/>
        </pc:sldMkLst>
        <pc:spChg chg="add del mod ord">
          <ac:chgData name="Kirsten Elger" userId="bc31c051181e15a3" providerId="LiveId" clId="{877F4958-9C5E-4E34-B075-25AFB041CD9F}" dt="2025-06-23T07:24:46.079" v="624" actId="478"/>
          <ac:spMkLst>
            <pc:docMk/>
            <pc:sldMk cId="208343124" sldId="728"/>
            <ac:spMk id="2" creationId="{8488A231-A0A1-499D-92E6-BD622969C1D2}"/>
          </ac:spMkLst>
        </pc:spChg>
        <pc:spChg chg="mod">
          <ac:chgData name="Kirsten Elger" userId="bc31c051181e15a3" providerId="LiveId" clId="{877F4958-9C5E-4E34-B075-25AFB041CD9F}" dt="2025-06-23T07:24:30.565" v="620" actId="122"/>
          <ac:spMkLst>
            <pc:docMk/>
            <pc:sldMk cId="208343124" sldId="728"/>
            <ac:spMk id="5" creationId="{15D60F8A-BF41-41AC-B5E3-1AE199438448}"/>
          </ac:spMkLst>
        </pc:spChg>
        <pc:picChg chg="add del mod">
          <ac:chgData name="Kirsten Elger" userId="bc31c051181e15a3" providerId="LiveId" clId="{877F4958-9C5E-4E34-B075-25AFB041CD9F}" dt="2025-06-23T07:24:47.205" v="625" actId="478"/>
          <ac:picMkLst>
            <pc:docMk/>
            <pc:sldMk cId="208343124" sldId="728"/>
            <ac:picMk id="14" creationId="{B7AB3E9C-455E-4C7E-A061-8D07095EFD67}"/>
          </ac:picMkLst>
        </pc:picChg>
        <pc:picChg chg="add mod">
          <ac:chgData name="Kirsten Elger" userId="bc31c051181e15a3" providerId="LiveId" clId="{877F4958-9C5E-4E34-B075-25AFB041CD9F}" dt="2025-06-23T07:25:05.524" v="628" actId="1076"/>
          <ac:picMkLst>
            <pc:docMk/>
            <pc:sldMk cId="208343124" sldId="728"/>
            <ac:picMk id="16" creationId="{287E8F83-E6F9-4777-B119-E51E6CE62C0A}"/>
          </ac:picMkLst>
        </pc:picChg>
      </pc:sldChg>
      <pc:sldChg chg="addSp modSp mod">
        <pc:chgData name="Kirsten Elger" userId="bc31c051181e15a3" providerId="LiveId" clId="{877F4958-9C5E-4E34-B075-25AFB041CD9F}" dt="2025-06-23T07:20:50.989" v="534" actId="167"/>
        <pc:sldMkLst>
          <pc:docMk/>
          <pc:sldMk cId="1054396143" sldId="749"/>
        </pc:sldMkLst>
        <pc:spChg chg="add mod ord">
          <ac:chgData name="Kirsten Elger" userId="bc31c051181e15a3" providerId="LiveId" clId="{877F4958-9C5E-4E34-B075-25AFB041CD9F}" dt="2025-06-23T07:20:50.989" v="534" actId="167"/>
          <ac:spMkLst>
            <pc:docMk/>
            <pc:sldMk cId="1054396143" sldId="749"/>
            <ac:spMk id="16" creationId="{6B1E26B3-6157-4FF7-A3BB-3611EF3F86F2}"/>
          </ac:spMkLst>
        </pc:spChg>
      </pc:sldChg>
      <pc:sldChg chg="add del">
        <pc:chgData name="Kirsten Elger" userId="bc31c051181e15a3" providerId="LiveId" clId="{877F4958-9C5E-4E34-B075-25AFB041CD9F}" dt="2025-06-23T07:17:58.795" v="493" actId="47"/>
        <pc:sldMkLst>
          <pc:docMk/>
          <pc:sldMk cId="2578143453" sldId="765"/>
        </pc:sldMkLst>
      </pc:sldChg>
      <pc:sldChg chg="del">
        <pc:chgData name="Kirsten Elger" userId="bc31c051181e15a3" providerId="LiveId" clId="{877F4958-9C5E-4E34-B075-25AFB041CD9F}" dt="2025-06-22T19:26:16.351" v="233" actId="47"/>
        <pc:sldMkLst>
          <pc:docMk/>
          <pc:sldMk cId="4293833974" sldId="774"/>
        </pc:sldMkLst>
      </pc:sldChg>
      <pc:sldChg chg="modSp mod">
        <pc:chgData name="Kirsten Elger" userId="bc31c051181e15a3" providerId="LiveId" clId="{877F4958-9C5E-4E34-B075-25AFB041CD9F}" dt="2025-06-23T07:20:32.307" v="529" actId="12788"/>
        <pc:sldMkLst>
          <pc:docMk/>
          <pc:sldMk cId="1417407870" sldId="776"/>
        </pc:sldMkLst>
        <pc:picChg chg="mod">
          <ac:chgData name="Kirsten Elger" userId="bc31c051181e15a3" providerId="LiveId" clId="{877F4958-9C5E-4E34-B075-25AFB041CD9F}" dt="2025-06-23T07:20:32.307" v="529" actId="12788"/>
          <ac:picMkLst>
            <pc:docMk/>
            <pc:sldMk cId="1417407870" sldId="776"/>
            <ac:picMk id="28" creationId="{E881DAD9-A68B-4487-B960-D69C8E8CA42B}"/>
          </ac:picMkLst>
        </pc:picChg>
      </pc:sldChg>
      <pc:sldChg chg="modSp del">
        <pc:chgData name="Kirsten Elger" userId="bc31c051181e15a3" providerId="LiveId" clId="{877F4958-9C5E-4E34-B075-25AFB041CD9F}" dt="2025-06-23T07:22:19.676" v="547" actId="47"/>
        <pc:sldMkLst>
          <pc:docMk/>
          <pc:sldMk cId="2372230476" sldId="777"/>
        </pc:sldMkLst>
        <pc:spChg chg="mod">
          <ac:chgData name="Kirsten Elger" userId="bc31c051181e15a3" providerId="LiveId" clId="{877F4958-9C5E-4E34-B075-25AFB041CD9F}" dt="2025-06-23T05:53:55.649" v="260" actId="404"/>
          <ac:spMkLst>
            <pc:docMk/>
            <pc:sldMk cId="2372230476" sldId="777"/>
            <ac:spMk id="9" creationId="{CE5A5124-3F1C-4469-A058-D904ECBE3047}"/>
          </ac:spMkLst>
        </pc:spChg>
      </pc:sldChg>
      <pc:sldChg chg="del">
        <pc:chgData name="Kirsten Elger" userId="bc31c051181e15a3" providerId="LiveId" clId="{877F4958-9C5E-4E34-B075-25AFB041CD9F}" dt="2025-06-22T19:21:52.451" v="220" actId="47"/>
        <pc:sldMkLst>
          <pc:docMk/>
          <pc:sldMk cId="1835233936" sldId="779"/>
        </pc:sldMkLst>
      </pc:sldChg>
      <pc:sldChg chg="del">
        <pc:chgData name="Kirsten Elger" userId="bc31c051181e15a3" providerId="LiveId" clId="{877F4958-9C5E-4E34-B075-25AFB041CD9F}" dt="2025-06-22T19:21:53.260" v="221" actId="47"/>
        <pc:sldMkLst>
          <pc:docMk/>
          <pc:sldMk cId="3250133639" sldId="780"/>
        </pc:sldMkLst>
      </pc:sldChg>
      <pc:sldChg chg="del">
        <pc:chgData name="Kirsten Elger" userId="bc31c051181e15a3" providerId="LiveId" clId="{877F4958-9C5E-4E34-B075-25AFB041CD9F}" dt="2025-06-23T07:00:08.302" v="308" actId="47"/>
        <pc:sldMkLst>
          <pc:docMk/>
          <pc:sldMk cId="1511476635" sldId="781"/>
        </pc:sldMkLst>
      </pc:sldChg>
      <pc:sldChg chg="new del">
        <pc:chgData name="Kirsten Elger" userId="bc31c051181e15a3" providerId="LiveId" clId="{877F4958-9C5E-4E34-B075-25AFB041CD9F}" dt="2025-06-22T14:17:03.597" v="6" actId="47"/>
        <pc:sldMkLst>
          <pc:docMk/>
          <pc:sldMk cId="1678653171" sldId="783"/>
        </pc:sldMkLst>
      </pc:sldChg>
      <pc:sldChg chg="addSp delSp modSp add del mod ord modAnim">
        <pc:chgData name="Kirsten Elger" userId="bc31c051181e15a3" providerId="LiveId" clId="{877F4958-9C5E-4E34-B075-25AFB041CD9F}" dt="2025-06-23T07:20:16.172" v="527" actId="47"/>
        <pc:sldMkLst>
          <pc:docMk/>
          <pc:sldMk cId="1798926583" sldId="784"/>
        </pc:sldMkLst>
        <pc:spChg chg="mod">
          <ac:chgData name="Kirsten Elger" userId="bc31c051181e15a3" providerId="LiveId" clId="{877F4958-9C5E-4E34-B075-25AFB041CD9F}" dt="2025-06-23T07:19:26.247" v="506" actId="14100"/>
          <ac:spMkLst>
            <pc:docMk/>
            <pc:sldMk cId="1798926583" sldId="784"/>
            <ac:spMk id="14" creationId="{2E6B78DF-A74B-42D0-B724-DE5DEAA74BD3}"/>
          </ac:spMkLst>
        </pc:spChg>
        <pc:spChg chg="add del mod">
          <ac:chgData name="Kirsten Elger" userId="bc31c051181e15a3" providerId="LiveId" clId="{877F4958-9C5E-4E34-B075-25AFB041CD9F}" dt="2025-06-23T07:19:44.734" v="510"/>
          <ac:spMkLst>
            <pc:docMk/>
            <pc:sldMk cId="1798926583" sldId="784"/>
            <ac:spMk id="26" creationId="{E25A6119-8C48-44F1-829B-280CD9083D49}"/>
          </ac:spMkLst>
        </pc:spChg>
        <pc:spChg chg="mod">
          <ac:chgData name="Kirsten Elger" userId="bc31c051181e15a3" providerId="LiveId" clId="{877F4958-9C5E-4E34-B075-25AFB041CD9F}" dt="2025-06-23T07:19:39.526" v="509"/>
          <ac:spMkLst>
            <pc:docMk/>
            <pc:sldMk cId="1798926583" sldId="784"/>
            <ac:spMk id="35" creationId="{812C479B-2847-4D85-A405-B26BF9BE3660}"/>
          </ac:spMkLst>
        </pc:spChg>
        <pc:spChg chg="mod">
          <ac:chgData name="Kirsten Elger" userId="bc31c051181e15a3" providerId="LiveId" clId="{877F4958-9C5E-4E34-B075-25AFB041CD9F}" dt="2025-06-23T07:19:39.526" v="509"/>
          <ac:spMkLst>
            <pc:docMk/>
            <pc:sldMk cId="1798926583" sldId="784"/>
            <ac:spMk id="37" creationId="{42451A78-8A22-4839-877D-5FBE40B22B66}"/>
          </ac:spMkLst>
        </pc:spChg>
        <pc:spChg chg="add del mod">
          <ac:chgData name="Kirsten Elger" userId="bc31c051181e15a3" providerId="LiveId" clId="{877F4958-9C5E-4E34-B075-25AFB041CD9F}" dt="2025-06-23T07:19:44.734" v="510"/>
          <ac:spMkLst>
            <pc:docMk/>
            <pc:sldMk cId="1798926583" sldId="784"/>
            <ac:spMk id="38" creationId="{07077749-E25F-46A3-BD98-EABF7171CC11}"/>
          </ac:spMkLst>
        </pc:spChg>
        <pc:spChg chg="mod">
          <ac:chgData name="Kirsten Elger" userId="bc31c051181e15a3" providerId="LiveId" clId="{877F4958-9C5E-4E34-B075-25AFB041CD9F}" dt="2025-06-23T07:19:39.526" v="509"/>
          <ac:spMkLst>
            <pc:docMk/>
            <pc:sldMk cId="1798926583" sldId="784"/>
            <ac:spMk id="43" creationId="{5A431EB1-B480-4674-B655-6695B08062FB}"/>
          </ac:spMkLst>
        </pc:spChg>
        <pc:spChg chg="mod">
          <ac:chgData name="Kirsten Elger" userId="bc31c051181e15a3" providerId="LiveId" clId="{877F4958-9C5E-4E34-B075-25AFB041CD9F}" dt="2025-06-23T07:19:39.526" v="509"/>
          <ac:spMkLst>
            <pc:docMk/>
            <pc:sldMk cId="1798926583" sldId="784"/>
            <ac:spMk id="47" creationId="{B7C2E272-5AD3-4389-9A12-B47001214124}"/>
          </ac:spMkLst>
        </pc:spChg>
        <pc:spChg chg="mod">
          <ac:chgData name="Kirsten Elger" userId="bc31c051181e15a3" providerId="LiveId" clId="{877F4958-9C5E-4E34-B075-25AFB041CD9F}" dt="2025-06-23T07:19:39.526" v="509"/>
          <ac:spMkLst>
            <pc:docMk/>
            <pc:sldMk cId="1798926583" sldId="784"/>
            <ac:spMk id="50" creationId="{B2BB6CFE-1DDF-42C2-A055-83847A6B5407}"/>
          </ac:spMkLst>
        </pc:spChg>
        <pc:spChg chg="mod">
          <ac:chgData name="Kirsten Elger" userId="bc31c051181e15a3" providerId="LiveId" clId="{877F4958-9C5E-4E34-B075-25AFB041CD9F}" dt="2025-06-23T07:19:39.526" v="509"/>
          <ac:spMkLst>
            <pc:docMk/>
            <pc:sldMk cId="1798926583" sldId="784"/>
            <ac:spMk id="55" creationId="{DC4E92E6-02A8-4699-A252-84833A75754A}"/>
          </ac:spMkLst>
        </pc:spChg>
        <pc:spChg chg="add del mod">
          <ac:chgData name="Kirsten Elger" userId="bc31c051181e15a3" providerId="LiveId" clId="{877F4958-9C5E-4E34-B075-25AFB041CD9F}" dt="2025-06-23T07:19:44.734" v="510"/>
          <ac:spMkLst>
            <pc:docMk/>
            <pc:sldMk cId="1798926583" sldId="784"/>
            <ac:spMk id="56" creationId="{9DE73EC7-E618-4D76-8878-C157377F7E8D}"/>
          </ac:spMkLst>
        </pc:spChg>
        <pc:grpChg chg="add del mod">
          <ac:chgData name="Kirsten Elger" userId="bc31c051181e15a3" providerId="LiveId" clId="{877F4958-9C5E-4E34-B075-25AFB041CD9F}" dt="2025-06-23T07:19:44.734" v="510"/>
          <ac:grpSpMkLst>
            <pc:docMk/>
            <pc:sldMk cId="1798926583" sldId="784"/>
            <ac:grpSpMk id="30" creationId="{C40B100A-C45D-492A-B777-2B959220E0F0}"/>
          </ac:grpSpMkLst>
        </pc:grpChg>
        <pc:grpChg chg="add del mod">
          <ac:chgData name="Kirsten Elger" userId="bc31c051181e15a3" providerId="LiveId" clId="{877F4958-9C5E-4E34-B075-25AFB041CD9F}" dt="2025-06-23T07:19:44.734" v="510"/>
          <ac:grpSpMkLst>
            <pc:docMk/>
            <pc:sldMk cId="1798926583" sldId="784"/>
            <ac:grpSpMk id="41" creationId="{4DB838C8-A38E-4960-90EB-9D845F8AAEA7}"/>
          </ac:grpSpMkLst>
        </pc:grpChg>
        <pc:grpChg chg="mod">
          <ac:chgData name="Kirsten Elger" userId="bc31c051181e15a3" providerId="LiveId" clId="{877F4958-9C5E-4E34-B075-25AFB041CD9F}" dt="2025-06-23T07:19:39.526" v="509"/>
          <ac:grpSpMkLst>
            <pc:docMk/>
            <pc:sldMk cId="1798926583" sldId="784"/>
            <ac:grpSpMk id="42" creationId="{40562E20-F42F-4CFA-B8F5-6CB7333E15F1}"/>
          </ac:grpSpMkLst>
        </pc:grpChg>
        <pc:grpChg chg="mod">
          <ac:chgData name="Kirsten Elger" userId="bc31c051181e15a3" providerId="LiveId" clId="{877F4958-9C5E-4E34-B075-25AFB041CD9F}" dt="2025-06-23T07:19:39.526" v="509"/>
          <ac:grpSpMkLst>
            <pc:docMk/>
            <pc:sldMk cId="1798926583" sldId="784"/>
            <ac:grpSpMk id="45" creationId="{12DE081D-BCB9-4A7E-BC57-3191F49F1234}"/>
          </ac:grpSpMkLst>
        </pc:grpChg>
        <pc:grpChg chg="add del mod">
          <ac:chgData name="Kirsten Elger" userId="bc31c051181e15a3" providerId="LiveId" clId="{877F4958-9C5E-4E34-B075-25AFB041CD9F}" dt="2025-06-23T07:19:44.734" v="510"/>
          <ac:grpSpMkLst>
            <pc:docMk/>
            <pc:sldMk cId="1798926583" sldId="784"/>
            <ac:grpSpMk id="48" creationId="{5FE9EB98-50EE-4436-9512-401468A32376}"/>
          </ac:grpSpMkLst>
        </pc:grpChg>
        <pc:grpChg chg="mod">
          <ac:chgData name="Kirsten Elger" userId="bc31c051181e15a3" providerId="LiveId" clId="{877F4958-9C5E-4E34-B075-25AFB041CD9F}" dt="2025-06-23T07:19:39.526" v="509"/>
          <ac:grpSpMkLst>
            <pc:docMk/>
            <pc:sldMk cId="1798926583" sldId="784"/>
            <ac:grpSpMk id="49" creationId="{2093C9A0-C5D7-4B0E-9968-3C62E9FD7326}"/>
          </ac:grpSpMkLst>
        </pc:grpChg>
        <pc:grpChg chg="add del mod">
          <ac:chgData name="Kirsten Elger" userId="bc31c051181e15a3" providerId="LiveId" clId="{877F4958-9C5E-4E34-B075-25AFB041CD9F}" dt="2025-06-23T07:19:44.734" v="510"/>
          <ac:grpSpMkLst>
            <pc:docMk/>
            <pc:sldMk cId="1798926583" sldId="784"/>
            <ac:grpSpMk id="53" creationId="{904014D2-23A0-4D4A-B4F0-40906A538589}"/>
          </ac:grpSpMkLst>
        </pc:grpChg>
        <pc:picChg chg="add del mod">
          <ac:chgData name="Kirsten Elger" userId="bc31c051181e15a3" providerId="LiveId" clId="{877F4958-9C5E-4E34-B075-25AFB041CD9F}" dt="2025-06-23T07:19:44.734" v="510"/>
          <ac:picMkLst>
            <pc:docMk/>
            <pc:sldMk cId="1798926583" sldId="784"/>
            <ac:picMk id="28" creationId="{13537E46-B3B3-4DA7-8E05-C6E99A0DFF30}"/>
          </ac:picMkLst>
        </pc:picChg>
        <pc:picChg chg="add del mod">
          <ac:chgData name="Kirsten Elger" userId="bc31c051181e15a3" providerId="LiveId" clId="{877F4958-9C5E-4E34-B075-25AFB041CD9F}" dt="2025-06-23T07:19:44.734" v="510"/>
          <ac:picMkLst>
            <pc:docMk/>
            <pc:sldMk cId="1798926583" sldId="784"/>
            <ac:picMk id="40" creationId="{ABC52744-0DD7-4F04-BA2A-C6A955BDAD3F}"/>
          </ac:picMkLst>
        </pc:picChg>
        <pc:picChg chg="mod">
          <ac:chgData name="Kirsten Elger" userId="bc31c051181e15a3" providerId="LiveId" clId="{877F4958-9C5E-4E34-B075-25AFB041CD9F}" dt="2025-06-23T07:19:39.526" v="509"/>
          <ac:picMkLst>
            <pc:docMk/>
            <pc:sldMk cId="1798926583" sldId="784"/>
            <ac:picMk id="44" creationId="{FCBC13CD-E27C-4A78-9735-AF0B3511BF9A}"/>
          </ac:picMkLst>
        </pc:picChg>
        <pc:picChg chg="mod">
          <ac:chgData name="Kirsten Elger" userId="bc31c051181e15a3" providerId="LiveId" clId="{877F4958-9C5E-4E34-B075-25AFB041CD9F}" dt="2025-06-23T07:19:39.526" v="509"/>
          <ac:picMkLst>
            <pc:docMk/>
            <pc:sldMk cId="1798926583" sldId="784"/>
            <ac:picMk id="46" creationId="{0F5A0EA3-FFCD-4467-B6F1-812DADAB59C5}"/>
          </ac:picMkLst>
        </pc:picChg>
        <pc:picChg chg="mod">
          <ac:chgData name="Kirsten Elger" userId="bc31c051181e15a3" providerId="LiveId" clId="{877F4958-9C5E-4E34-B075-25AFB041CD9F}" dt="2025-06-23T07:19:39.526" v="509"/>
          <ac:picMkLst>
            <pc:docMk/>
            <pc:sldMk cId="1798926583" sldId="784"/>
            <ac:picMk id="51" creationId="{9F2B7503-B064-424D-8ADD-44C2FECFBBD2}"/>
          </ac:picMkLst>
        </pc:picChg>
        <pc:cxnChg chg="mod">
          <ac:chgData name="Kirsten Elger" userId="bc31c051181e15a3" providerId="LiveId" clId="{877F4958-9C5E-4E34-B075-25AFB041CD9F}" dt="2025-06-23T07:19:39.526" v="509"/>
          <ac:cxnSpMkLst>
            <pc:docMk/>
            <pc:sldMk cId="1798926583" sldId="784"/>
            <ac:cxnSpMk id="52" creationId="{BD9976DE-2457-447E-8060-F962692D1A4A}"/>
          </ac:cxnSpMkLst>
        </pc:cxnChg>
        <pc:cxnChg chg="mod">
          <ac:chgData name="Kirsten Elger" userId="bc31c051181e15a3" providerId="LiveId" clId="{877F4958-9C5E-4E34-B075-25AFB041CD9F}" dt="2025-06-23T07:19:39.526" v="509"/>
          <ac:cxnSpMkLst>
            <pc:docMk/>
            <pc:sldMk cId="1798926583" sldId="784"/>
            <ac:cxnSpMk id="54" creationId="{3FF8B723-1A8B-4070-A6EB-6948AC6D65F9}"/>
          </ac:cxnSpMkLst>
        </pc:cxnChg>
      </pc:sldChg>
      <pc:sldChg chg="modSp new del mod">
        <pc:chgData name="Kirsten Elger" userId="bc31c051181e15a3" providerId="LiveId" clId="{877F4958-9C5E-4E34-B075-25AFB041CD9F}" dt="2025-06-23T07:00:16.265" v="310" actId="47"/>
        <pc:sldMkLst>
          <pc:docMk/>
          <pc:sldMk cId="1582086155" sldId="785"/>
        </pc:sldMkLst>
        <pc:spChg chg="mod">
          <ac:chgData name="Kirsten Elger" userId="bc31c051181e15a3" providerId="LiveId" clId="{877F4958-9C5E-4E34-B075-25AFB041CD9F}" dt="2025-06-22T14:17:37.459" v="34" actId="20577"/>
          <ac:spMkLst>
            <pc:docMk/>
            <pc:sldMk cId="1582086155" sldId="785"/>
            <ac:spMk id="2" creationId="{AA4CE63D-C402-48B2-8064-A63D00BFD5F1}"/>
          </ac:spMkLst>
        </pc:spChg>
      </pc:sldChg>
      <pc:sldChg chg="addSp delSp modSp add mod">
        <pc:chgData name="Kirsten Elger" userId="bc31c051181e15a3" providerId="LiveId" clId="{877F4958-9C5E-4E34-B075-25AFB041CD9F}" dt="2025-06-23T07:28:01.346" v="654"/>
        <pc:sldMkLst>
          <pc:docMk/>
          <pc:sldMk cId="2957046933" sldId="786"/>
        </pc:sldMkLst>
        <pc:spChg chg="add mod ord">
          <ac:chgData name="Kirsten Elger" userId="bc31c051181e15a3" providerId="LiveId" clId="{877F4958-9C5E-4E34-B075-25AFB041CD9F}" dt="2025-06-23T07:27:02.368" v="640" actId="167"/>
          <ac:spMkLst>
            <pc:docMk/>
            <pc:sldMk cId="2957046933" sldId="786"/>
            <ac:spMk id="2" creationId="{18C74AE4-6E3D-4397-B857-773B19D78654}"/>
          </ac:spMkLst>
        </pc:spChg>
        <pc:picChg chg="add del mod">
          <ac:chgData name="Kirsten Elger" userId="bc31c051181e15a3" providerId="LiveId" clId="{877F4958-9C5E-4E34-B075-25AFB041CD9F}" dt="2025-06-23T07:28:00.769" v="653" actId="478"/>
          <ac:picMkLst>
            <pc:docMk/>
            <pc:sldMk cId="2957046933" sldId="786"/>
            <ac:picMk id="6" creationId="{C959CDB3-A48D-4A1D-896B-F1BFEB807C54}"/>
          </ac:picMkLst>
        </pc:picChg>
        <pc:picChg chg="add mod">
          <ac:chgData name="Kirsten Elger" userId="bc31c051181e15a3" providerId="LiveId" clId="{877F4958-9C5E-4E34-B075-25AFB041CD9F}" dt="2025-06-23T07:28:01.346" v="654"/>
          <ac:picMkLst>
            <pc:docMk/>
            <pc:sldMk cId="2957046933" sldId="786"/>
            <ac:picMk id="7" creationId="{092CD35C-25A9-4585-A2EF-6649216429C5}"/>
          </ac:picMkLst>
        </pc:picChg>
      </pc:sldChg>
      <pc:sldChg chg="new del">
        <pc:chgData name="Kirsten Elger" userId="bc31c051181e15a3" providerId="LiveId" clId="{877F4958-9C5E-4E34-B075-25AFB041CD9F}" dt="2025-06-23T05:55:05.236" v="266" actId="47"/>
        <pc:sldMkLst>
          <pc:docMk/>
          <pc:sldMk cId="1063712149" sldId="787"/>
        </pc:sldMkLst>
      </pc:sldChg>
      <pc:sldChg chg="new del">
        <pc:chgData name="Kirsten Elger" userId="bc31c051181e15a3" providerId="LiveId" clId="{877F4958-9C5E-4E34-B075-25AFB041CD9F}" dt="2025-06-23T07:00:15.257" v="309" actId="47"/>
        <pc:sldMkLst>
          <pc:docMk/>
          <pc:sldMk cId="1793460972" sldId="788"/>
        </pc:sldMkLst>
      </pc:sldChg>
      <pc:sldChg chg="addSp modSp add del mod">
        <pc:chgData name="Kirsten Elger" userId="bc31c051181e15a3" providerId="LiveId" clId="{877F4958-9C5E-4E34-B075-25AFB041CD9F}" dt="2025-06-23T07:13:06.513" v="375" actId="47"/>
        <pc:sldMkLst>
          <pc:docMk/>
          <pc:sldMk cId="1292565850" sldId="789"/>
        </pc:sldMkLst>
        <pc:spChg chg="add mod ord">
          <ac:chgData name="Kirsten Elger" userId="bc31c051181e15a3" providerId="LiveId" clId="{877F4958-9C5E-4E34-B075-25AFB041CD9F}" dt="2025-06-22T19:27:18.829" v="242" actId="167"/>
          <ac:spMkLst>
            <pc:docMk/>
            <pc:sldMk cId="1292565850" sldId="789"/>
            <ac:spMk id="4" creationId="{A6F26D49-F343-463E-B006-CE8CF5523AD7}"/>
          </ac:spMkLst>
        </pc:spChg>
      </pc:sldChg>
      <pc:sldChg chg="modSp add mod">
        <pc:chgData name="Kirsten Elger" userId="bc31c051181e15a3" providerId="LiveId" clId="{877F4958-9C5E-4E34-B075-25AFB041CD9F}" dt="2025-06-23T07:21:11.391" v="535" actId="207"/>
        <pc:sldMkLst>
          <pc:docMk/>
          <pc:sldMk cId="3130985913" sldId="790"/>
        </pc:sldMkLst>
        <pc:spChg chg="mod">
          <ac:chgData name="Kirsten Elger" userId="bc31c051181e15a3" providerId="LiveId" clId="{877F4958-9C5E-4E34-B075-25AFB041CD9F}" dt="2025-06-23T07:21:11.391" v="535" actId="207"/>
          <ac:spMkLst>
            <pc:docMk/>
            <pc:sldMk cId="3130985913" sldId="790"/>
            <ac:spMk id="9" creationId="{C99AB894-E924-4EA9-B753-A85863A9B6EB}"/>
          </ac:spMkLst>
        </pc:spChg>
      </pc:sldChg>
      <pc:sldChg chg="addSp delSp modSp add mod delAnim modAnim">
        <pc:chgData name="Kirsten Elger" userId="bc31c051181e15a3" providerId="LiveId" clId="{877F4958-9C5E-4E34-B075-25AFB041CD9F}" dt="2025-06-23T21:21:49.171" v="807"/>
        <pc:sldMkLst>
          <pc:docMk/>
          <pc:sldMk cId="771842270" sldId="791"/>
        </pc:sldMkLst>
        <pc:spChg chg="del">
          <ac:chgData name="Kirsten Elger" userId="bc31c051181e15a3" providerId="LiveId" clId="{877F4958-9C5E-4E34-B075-25AFB041CD9F}" dt="2025-06-23T07:11:46.438" v="365" actId="478"/>
          <ac:spMkLst>
            <pc:docMk/>
            <pc:sldMk cId="771842270" sldId="791"/>
            <ac:spMk id="2" creationId="{7D67256B-88A1-4CBC-AFDA-904872C18E56}"/>
          </ac:spMkLst>
        </pc:spChg>
        <pc:spChg chg="add del mod">
          <ac:chgData name="Kirsten Elger" userId="bc31c051181e15a3" providerId="LiveId" clId="{877F4958-9C5E-4E34-B075-25AFB041CD9F}" dt="2025-06-23T07:11:48.214" v="366" actId="478"/>
          <ac:spMkLst>
            <pc:docMk/>
            <pc:sldMk cId="771842270" sldId="791"/>
            <ac:spMk id="4" creationId="{A21ECB73-216A-4388-A09E-C433ED7B3CBA}"/>
          </ac:spMkLst>
        </pc:spChg>
        <pc:spChg chg="del mod">
          <ac:chgData name="Kirsten Elger" userId="bc31c051181e15a3" providerId="LiveId" clId="{877F4958-9C5E-4E34-B075-25AFB041CD9F}" dt="2025-06-23T07:11:32.364" v="364" actId="478"/>
          <ac:spMkLst>
            <pc:docMk/>
            <pc:sldMk cId="771842270" sldId="791"/>
            <ac:spMk id="10" creationId="{2E03E1A6-1AE2-4832-BD62-C7AF8DB9E806}"/>
          </ac:spMkLst>
        </pc:spChg>
        <pc:spChg chg="add del mod">
          <ac:chgData name="Kirsten Elger" userId="bc31c051181e15a3" providerId="LiveId" clId="{877F4958-9C5E-4E34-B075-25AFB041CD9F}" dt="2025-06-23T07:12:04.571" v="369"/>
          <ac:spMkLst>
            <pc:docMk/>
            <pc:sldMk cId="771842270" sldId="791"/>
            <ac:spMk id="37" creationId="{7D0C39D7-303F-4308-9E9D-F9EF60B9A78B}"/>
          </ac:spMkLst>
        </pc:spChg>
        <pc:spChg chg="add del mod">
          <ac:chgData name="Kirsten Elger" userId="bc31c051181e15a3" providerId="LiveId" clId="{877F4958-9C5E-4E34-B075-25AFB041CD9F}" dt="2025-06-23T07:12:04.571" v="369"/>
          <ac:spMkLst>
            <pc:docMk/>
            <pc:sldMk cId="771842270" sldId="791"/>
            <ac:spMk id="38" creationId="{B9CE737F-8836-4687-9FD0-F6CE0D30769B}"/>
          </ac:spMkLst>
        </pc:spChg>
        <pc:spChg chg="add del mod">
          <ac:chgData name="Kirsten Elger" userId="bc31c051181e15a3" providerId="LiveId" clId="{877F4958-9C5E-4E34-B075-25AFB041CD9F}" dt="2025-06-23T07:12:04.571" v="369"/>
          <ac:spMkLst>
            <pc:docMk/>
            <pc:sldMk cId="771842270" sldId="791"/>
            <ac:spMk id="39" creationId="{327AAB59-DA9F-44AC-BBAF-E9233C2AF903}"/>
          </ac:spMkLst>
        </pc:spChg>
        <pc:spChg chg="del">
          <ac:chgData name="Kirsten Elger" userId="bc31c051181e15a3" providerId="LiveId" clId="{877F4958-9C5E-4E34-B075-25AFB041CD9F}" dt="2025-06-23T07:11:27.724" v="361" actId="478"/>
          <ac:spMkLst>
            <pc:docMk/>
            <pc:sldMk cId="771842270" sldId="791"/>
            <ac:spMk id="48" creationId="{EB0154F7-2320-4055-940D-DD355860EC2F}"/>
          </ac:spMkLst>
        </pc:spChg>
        <pc:spChg chg="mod">
          <ac:chgData name="Kirsten Elger" userId="bc31c051181e15a3" providerId="LiveId" clId="{877F4958-9C5E-4E34-B075-25AFB041CD9F}" dt="2025-06-23T07:11:49.157" v="367"/>
          <ac:spMkLst>
            <pc:docMk/>
            <pc:sldMk cId="771842270" sldId="791"/>
            <ac:spMk id="60" creationId="{6CB29BB2-03C9-4DB3-84AD-8B13A476C47F}"/>
          </ac:spMkLst>
        </pc:spChg>
        <pc:spChg chg="mod">
          <ac:chgData name="Kirsten Elger" userId="bc31c051181e15a3" providerId="LiveId" clId="{877F4958-9C5E-4E34-B075-25AFB041CD9F}" dt="2025-06-23T07:11:49.157" v="367"/>
          <ac:spMkLst>
            <pc:docMk/>
            <pc:sldMk cId="771842270" sldId="791"/>
            <ac:spMk id="63" creationId="{BAE16F9A-D3D0-4102-A3AB-7580C2AEC5E0}"/>
          </ac:spMkLst>
        </pc:spChg>
        <pc:spChg chg="mod">
          <ac:chgData name="Kirsten Elger" userId="bc31c051181e15a3" providerId="LiveId" clId="{877F4958-9C5E-4E34-B075-25AFB041CD9F}" dt="2025-06-23T07:11:49.157" v="367"/>
          <ac:spMkLst>
            <pc:docMk/>
            <pc:sldMk cId="771842270" sldId="791"/>
            <ac:spMk id="64" creationId="{85DEE9D4-54BF-4527-9170-B2D26BE3407D}"/>
          </ac:spMkLst>
        </pc:spChg>
        <pc:spChg chg="mod">
          <ac:chgData name="Kirsten Elger" userId="bc31c051181e15a3" providerId="LiveId" clId="{877F4958-9C5E-4E34-B075-25AFB041CD9F}" dt="2025-06-23T07:11:49.157" v="367"/>
          <ac:spMkLst>
            <pc:docMk/>
            <pc:sldMk cId="771842270" sldId="791"/>
            <ac:spMk id="65" creationId="{5974A3FE-9B08-4185-9882-56CAB864C448}"/>
          </ac:spMkLst>
        </pc:spChg>
        <pc:spChg chg="mod">
          <ac:chgData name="Kirsten Elger" userId="bc31c051181e15a3" providerId="LiveId" clId="{877F4958-9C5E-4E34-B075-25AFB041CD9F}" dt="2025-06-23T07:11:49.157" v="367"/>
          <ac:spMkLst>
            <pc:docMk/>
            <pc:sldMk cId="771842270" sldId="791"/>
            <ac:spMk id="66" creationId="{E72D2860-67E2-4E86-8A6B-B24C2DD2DB0A}"/>
          </ac:spMkLst>
        </pc:spChg>
        <pc:spChg chg="mod">
          <ac:chgData name="Kirsten Elger" userId="bc31c051181e15a3" providerId="LiveId" clId="{877F4958-9C5E-4E34-B075-25AFB041CD9F}" dt="2025-06-23T07:11:49.157" v="367"/>
          <ac:spMkLst>
            <pc:docMk/>
            <pc:sldMk cId="771842270" sldId="791"/>
            <ac:spMk id="67" creationId="{E0AF72F2-DD21-454A-8AA9-2E447E8FD8E3}"/>
          </ac:spMkLst>
        </pc:spChg>
        <pc:spChg chg="mod">
          <ac:chgData name="Kirsten Elger" userId="bc31c051181e15a3" providerId="LiveId" clId="{877F4958-9C5E-4E34-B075-25AFB041CD9F}" dt="2025-06-23T07:11:49.157" v="367"/>
          <ac:spMkLst>
            <pc:docMk/>
            <pc:sldMk cId="771842270" sldId="791"/>
            <ac:spMk id="68" creationId="{8272FC54-303B-49A7-B8E7-B1EB95AB9C4B}"/>
          </ac:spMkLst>
        </pc:spChg>
        <pc:spChg chg="mod">
          <ac:chgData name="Kirsten Elger" userId="bc31c051181e15a3" providerId="LiveId" clId="{877F4958-9C5E-4E34-B075-25AFB041CD9F}" dt="2025-06-23T07:11:49.157" v="367"/>
          <ac:spMkLst>
            <pc:docMk/>
            <pc:sldMk cId="771842270" sldId="791"/>
            <ac:spMk id="69" creationId="{98D8F2D4-D238-4C8B-8F00-D887A552636C}"/>
          </ac:spMkLst>
        </pc:spChg>
        <pc:spChg chg="add mod">
          <ac:chgData name="Kirsten Elger" userId="bc31c051181e15a3" providerId="LiveId" clId="{877F4958-9C5E-4E34-B075-25AFB041CD9F}" dt="2025-06-23T07:12:09.240" v="370"/>
          <ac:spMkLst>
            <pc:docMk/>
            <pc:sldMk cId="771842270" sldId="791"/>
            <ac:spMk id="70" creationId="{FAD7FCE2-5EBE-4788-B497-6F5979914D23}"/>
          </ac:spMkLst>
        </pc:spChg>
        <pc:spChg chg="add mod">
          <ac:chgData name="Kirsten Elger" userId="bc31c051181e15a3" providerId="LiveId" clId="{877F4958-9C5E-4E34-B075-25AFB041CD9F}" dt="2025-06-23T07:12:09.240" v="370"/>
          <ac:spMkLst>
            <pc:docMk/>
            <pc:sldMk cId="771842270" sldId="791"/>
            <ac:spMk id="71" creationId="{032FA308-D941-402F-9AC0-12D59D49505D}"/>
          </ac:spMkLst>
        </pc:spChg>
        <pc:spChg chg="add mod">
          <ac:chgData name="Kirsten Elger" userId="bc31c051181e15a3" providerId="LiveId" clId="{877F4958-9C5E-4E34-B075-25AFB041CD9F}" dt="2025-06-23T07:12:22.714" v="372"/>
          <ac:spMkLst>
            <pc:docMk/>
            <pc:sldMk cId="771842270" sldId="791"/>
            <ac:spMk id="72" creationId="{6C38942E-4FBC-4C2A-87DA-6FC8BB0F49BF}"/>
          </ac:spMkLst>
        </pc:spChg>
        <pc:spChg chg="mod">
          <ac:chgData name="Kirsten Elger" userId="bc31c051181e15a3" providerId="LiveId" clId="{877F4958-9C5E-4E34-B075-25AFB041CD9F}" dt="2025-06-23T07:12:09.240" v="370"/>
          <ac:spMkLst>
            <pc:docMk/>
            <pc:sldMk cId="771842270" sldId="791"/>
            <ac:spMk id="86" creationId="{D9BEC568-F21B-4FEC-B081-CB995FA0FFDD}"/>
          </ac:spMkLst>
        </pc:spChg>
        <pc:spChg chg="mod">
          <ac:chgData name="Kirsten Elger" userId="bc31c051181e15a3" providerId="LiveId" clId="{877F4958-9C5E-4E34-B075-25AFB041CD9F}" dt="2025-06-23T07:12:09.240" v="370"/>
          <ac:spMkLst>
            <pc:docMk/>
            <pc:sldMk cId="771842270" sldId="791"/>
            <ac:spMk id="89" creationId="{5C23B5DF-FFE6-4583-A104-E45849111E15}"/>
          </ac:spMkLst>
        </pc:spChg>
        <pc:spChg chg="mod">
          <ac:chgData name="Kirsten Elger" userId="bc31c051181e15a3" providerId="LiveId" clId="{877F4958-9C5E-4E34-B075-25AFB041CD9F}" dt="2025-06-23T07:12:09.240" v="370"/>
          <ac:spMkLst>
            <pc:docMk/>
            <pc:sldMk cId="771842270" sldId="791"/>
            <ac:spMk id="90" creationId="{E58812E7-322C-49D8-946A-49662394B455}"/>
          </ac:spMkLst>
        </pc:spChg>
        <pc:spChg chg="mod">
          <ac:chgData name="Kirsten Elger" userId="bc31c051181e15a3" providerId="LiveId" clId="{877F4958-9C5E-4E34-B075-25AFB041CD9F}" dt="2025-06-23T07:12:09.240" v="370"/>
          <ac:spMkLst>
            <pc:docMk/>
            <pc:sldMk cId="771842270" sldId="791"/>
            <ac:spMk id="91" creationId="{928C5012-465E-41D3-B462-3030FC164B82}"/>
          </ac:spMkLst>
        </pc:spChg>
        <pc:spChg chg="mod">
          <ac:chgData name="Kirsten Elger" userId="bc31c051181e15a3" providerId="LiveId" clId="{877F4958-9C5E-4E34-B075-25AFB041CD9F}" dt="2025-06-23T07:12:09.240" v="370"/>
          <ac:spMkLst>
            <pc:docMk/>
            <pc:sldMk cId="771842270" sldId="791"/>
            <ac:spMk id="92" creationId="{4D8D3B3E-A8D4-4D1A-B46A-5D5EE9CC7132}"/>
          </ac:spMkLst>
        </pc:spChg>
        <pc:spChg chg="mod">
          <ac:chgData name="Kirsten Elger" userId="bc31c051181e15a3" providerId="LiveId" clId="{877F4958-9C5E-4E34-B075-25AFB041CD9F}" dt="2025-06-23T07:12:09.240" v="370"/>
          <ac:spMkLst>
            <pc:docMk/>
            <pc:sldMk cId="771842270" sldId="791"/>
            <ac:spMk id="93" creationId="{EB11D787-81F1-41AA-92EF-DC03E694FDF0}"/>
          </ac:spMkLst>
        </pc:spChg>
        <pc:spChg chg="mod">
          <ac:chgData name="Kirsten Elger" userId="bc31c051181e15a3" providerId="LiveId" clId="{877F4958-9C5E-4E34-B075-25AFB041CD9F}" dt="2025-06-23T07:15:33.864" v="398" actId="207"/>
          <ac:spMkLst>
            <pc:docMk/>
            <pc:sldMk cId="771842270" sldId="791"/>
            <ac:spMk id="94" creationId="{3614321B-3953-48C1-97B6-9FE4DFCCFF48}"/>
          </ac:spMkLst>
        </pc:spChg>
        <pc:spChg chg="mod">
          <ac:chgData name="Kirsten Elger" userId="bc31c051181e15a3" providerId="LiveId" clId="{877F4958-9C5E-4E34-B075-25AFB041CD9F}" dt="2025-06-23T07:12:09.240" v="370"/>
          <ac:spMkLst>
            <pc:docMk/>
            <pc:sldMk cId="771842270" sldId="791"/>
            <ac:spMk id="95" creationId="{E606099A-230A-49E3-99D3-DBACF994133E}"/>
          </ac:spMkLst>
        </pc:spChg>
        <pc:grpChg chg="del">
          <ac:chgData name="Kirsten Elger" userId="bc31c051181e15a3" providerId="LiveId" clId="{877F4958-9C5E-4E34-B075-25AFB041CD9F}" dt="2025-06-23T07:11:29.175" v="362" actId="478"/>
          <ac:grpSpMkLst>
            <pc:docMk/>
            <pc:sldMk cId="771842270" sldId="791"/>
            <ac:grpSpMk id="3" creationId="{450E4792-5101-461D-BC2D-C12306E50108}"/>
          </ac:grpSpMkLst>
        </pc:grpChg>
        <pc:grpChg chg="del">
          <ac:chgData name="Kirsten Elger" userId="bc31c051181e15a3" providerId="LiveId" clId="{877F4958-9C5E-4E34-B075-25AFB041CD9F}" dt="2025-06-23T07:11:27.724" v="361" actId="478"/>
          <ac:grpSpMkLst>
            <pc:docMk/>
            <pc:sldMk cId="771842270" sldId="791"/>
            <ac:grpSpMk id="5" creationId="{200CCA1B-8BE5-49C9-8C2F-D86BF914824A}"/>
          </ac:grpSpMkLst>
        </pc:grpChg>
        <pc:grpChg chg="del">
          <ac:chgData name="Kirsten Elger" userId="bc31c051181e15a3" providerId="LiveId" clId="{877F4958-9C5E-4E34-B075-25AFB041CD9F}" dt="2025-06-23T07:11:27.724" v="361" actId="478"/>
          <ac:grpSpMkLst>
            <pc:docMk/>
            <pc:sldMk cId="771842270" sldId="791"/>
            <ac:grpSpMk id="14" creationId="{500F2A44-9690-4BB6-921F-6FCDB75D73CD}"/>
          </ac:grpSpMkLst>
        </pc:grpChg>
        <pc:grpChg chg="add del mod">
          <ac:chgData name="Kirsten Elger" userId="bc31c051181e15a3" providerId="LiveId" clId="{877F4958-9C5E-4E34-B075-25AFB041CD9F}" dt="2025-06-23T07:12:04.571" v="369"/>
          <ac:grpSpMkLst>
            <pc:docMk/>
            <pc:sldMk cId="771842270" sldId="791"/>
            <ac:grpSpMk id="42" creationId="{C5305A0C-2AAC-4051-AEC7-A3F098B8A4C3}"/>
          </ac:grpSpMkLst>
        </pc:grpChg>
        <pc:grpChg chg="del">
          <ac:chgData name="Kirsten Elger" userId="bc31c051181e15a3" providerId="LiveId" clId="{877F4958-9C5E-4E34-B075-25AFB041CD9F}" dt="2025-06-23T07:11:27.724" v="361" actId="478"/>
          <ac:grpSpMkLst>
            <pc:docMk/>
            <pc:sldMk cId="771842270" sldId="791"/>
            <ac:grpSpMk id="46" creationId="{F071FE61-01EB-4D00-BE24-4EB71FE13FAA}"/>
          </ac:grpSpMkLst>
        </pc:grpChg>
        <pc:grpChg chg="add del mod">
          <ac:chgData name="Kirsten Elger" userId="bc31c051181e15a3" providerId="LiveId" clId="{877F4958-9C5E-4E34-B075-25AFB041CD9F}" dt="2025-06-23T07:12:04.571" v="369"/>
          <ac:grpSpMkLst>
            <pc:docMk/>
            <pc:sldMk cId="771842270" sldId="791"/>
            <ac:grpSpMk id="51" creationId="{92B262B8-8B7A-4FA6-B51F-73107AECA8ED}"/>
          </ac:grpSpMkLst>
        </pc:grpChg>
        <pc:grpChg chg="add del mod">
          <ac:chgData name="Kirsten Elger" userId="bc31c051181e15a3" providerId="LiveId" clId="{877F4958-9C5E-4E34-B075-25AFB041CD9F}" dt="2025-06-23T07:12:04.571" v="369"/>
          <ac:grpSpMkLst>
            <pc:docMk/>
            <pc:sldMk cId="771842270" sldId="791"/>
            <ac:grpSpMk id="57" creationId="{A26EE661-F5CA-4D78-AE3F-437E0A7B921B}"/>
          </ac:grpSpMkLst>
        </pc:grpChg>
        <pc:grpChg chg="add del mod">
          <ac:chgData name="Kirsten Elger" userId="bc31c051181e15a3" providerId="LiveId" clId="{877F4958-9C5E-4E34-B075-25AFB041CD9F}" dt="2025-06-23T07:12:04.571" v="369"/>
          <ac:grpSpMkLst>
            <pc:docMk/>
            <pc:sldMk cId="771842270" sldId="791"/>
            <ac:grpSpMk id="62" creationId="{D67AC9C2-3641-4D55-B909-9C1C1B6292A6}"/>
          </ac:grpSpMkLst>
        </pc:grpChg>
        <pc:grpChg chg="add mod">
          <ac:chgData name="Kirsten Elger" userId="bc31c051181e15a3" providerId="LiveId" clId="{877F4958-9C5E-4E34-B075-25AFB041CD9F}" dt="2025-06-23T07:12:09.240" v="370"/>
          <ac:grpSpMkLst>
            <pc:docMk/>
            <pc:sldMk cId="771842270" sldId="791"/>
            <ac:grpSpMk id="74" creationId="{B48264C5-5483-4704-B186-9906D266E95E}"/>
          </ac:grpSpMkLst>
        </pc:grpChg>
        <pc:grpChg chg="add mod">
          <ac:chgData name="Kirsten Elger" userId="bc31c051181e15a3" providerId="LiveId" clId="{877F4958-9C5E-4E34-B075-25AFB041CD9F}" dt="2025-06-23T07:12:09.240" v="370"/>
          <ac:grpSpMkLst>
            <pc:docMk/>
            <pc:sldMk cId="771842270" sldId="791"/>
            <ac:grpSpMk id="77" creationId="{0CE60DDB-89C9-4A07-A9EC-4F2864869114}"/>
          </ac:grpSpMkLst>
        </pc:grpChg>
        <pc:grpChg chg="add mod">
          <ac:chgData name="Kirsten Elger" userId="bc31c051181e15a3" providerId="LiveId" clId="{877F4958-9C5E-4E34-B075-25AFB041CD9F}" dt="2025-06-23T07:12:09.240" v="370"/>
          <ac:grpSpMkLst>
            <pc:docMk/>
            <pc:sldMk cId="771842270" sldId="791"/>
            <ac:grpSpMk id="83" creationId="{4C7F101F-09C1-4B34-93A2-1BE41AE246E9}"/>
          </ac:grpSpMkLst>
        </pc:grpChg>
        <pc:grpChg chg="add mod">
          <ac:chgData name="Kirsten Elger" userId="bc31c051181e15a3" providerId="LiveId" clId="{877F4958-9C5E-4E34-B075-25AFB041CD9F}" dt="2025-06-23T07:12:09.240" v="370"/>
          <ac:grpSpMkLst>
            <pc:docMk/>
            <pc:sldMk cId="771842270" sldId="791"/>
            <ac:grpSpMk id="88" creationId="{9BDFC2B0-B3FF-4B1D-B830-307F3081F09F}"/>
          </ac:grpSpMkLst>
        </pc:grpChg>
        <pc:picChg chg="del">
          <ac:chgData name="Kirsten Elger" userId="bc31c051181e15a3" providerId="LiveId" clId="{877F4958-9C5E-4E34-B075-25AFB041CD9F}" dt="2025-06-23T07:11:27.724" v="361" actId="478"/>
          <ac:picMkLst>
            <pc:docMk/>
            <pc:sldMk cId="771842270" sldId="791"/>
            <ac:picMk id="9" creationId="{5962F9D5-6EAE-44C4-AFDF-B667EF197615}"/>
          </ac:picMkLst>
        </pc:picChg>
        <pc:picChg chg="add del mod">
          <ac:chgData name="Kirsten Elger" userId="bc31c051181e15a3" providerId="LiveId" clId="{877F4958-9C5E-4E34-B075-25AFB041CD9F}" dt="2025-06-23T07:12:04.571" v="369"/>
          <ac:picMkLst>
            <pc:docMk/>
            <pc:sldMk cId="771842270" sldId="791"/>
            <ac:picMk id="41" creationId="{CB35A371-DD75-4818-8F46-7CE4CF22C331}"/>
          </ac:picMkLst>
        </pc:picChg>
        <pc:picChg chg="mod">
          <ac:chgData name="Kirsten Elger" userId="bc31c051181e15a3" providerId="LiveId" clId="{877F4958-9C5E-4E34-B075-25AFB041CD9F}" dt="2025-06-23T07:11:49.157" v="367"/>
          <ac:picMkLst>
            <pc:docMk/>
            <pc:sldMk cId="771842270" sldId="791"/>
            <ac:picMk id="43" creationId="{424F61B1-C897-4DFA-A557-FE0095822BF1}"/>
          </ac:picMkLst>
        </pc:picChg>
        <pc:picChg chg="mod">
          <ac:chgData name="Kirsten Elger" userId="bc31c051181e15a3" providerId="LiveId" clId="{877F4958-9C5E-4E34-B075-25AFB041CD9F}" dt="2025-06-23T07:11:49.157" v="367"/>
          <ac:picMkLst>
            <pc:docMk/>
            <pc:sldMk cId="771842270" sldId="791"/>
            <ac:picMk id="44" creationId="{E16625FB-9FD6-45C5-8352-D88772B070CA}"/>
          </ac:picMkLst>
        </pc:picChg>
        <pc:picChg chg="mod">
          <ac:chgData name="Kirsten Elger" userId="bc31c051181e15a3" providerId="LiveId" clId="{877F4958-9C5E-4E34-B075-25AFB041CD9F}" dt="2025-06-23T07:11:49.157" v="367"/>
          <ac:picMkLst>
            <pc:docMk/>
            <pc:sldMk cId="771842270" sldId="791"/>
            <ac:picMk id="52" creationId="{EA79DD77-DCEF-43D8-9EE8-050F09CB5977}"/>
          </ac:picMkLst>
        </pc:picChg>
        <pc:picChg chg="mod">
          <ac:chgData name="Kirsten Elger" userId="bc31c051181e15a3" providerId="LiveId" clId="{877F4958-9C5E-4E34-B075-25AFB041CD9F}" dt="2025-06-23T07:11:49.157" v="367"/>
          <ac:picMkLst>
            <pc:docMk/>
            <pc:sldMk cId="771842270" sldId="791"/>
            <ac:picMk id="53" creationId="{64CB8333-33A9-498F-B528-3E7D01D0B6DF}"/>
          </ac:picMkLst>
        </pc:picChg>
        <pc:picChg chg="mod">
          <ac:chgData name="Kirsten Elger" userId="bc31c051181e15a3" providerId="LiveId" clId="{877F4958-9C5E-4E34-B075-25AFB041CD9F}" dt="2025-06-23T07:11:49.157" v="367"/>
          <ac:picMkLst>
            <pc:docMk/>
            <pc:sldMk cId="771842270" sldId="791"/>
            <ac:picMk id="54" creationId="{C64EA761-CA24-4C4E-B2B2-82E2289EBDF3}"/>
          </ac:picMkLst>
        </pc:picChg>
        <pc:picChg chg="mod">
          <ac:chgData name="Kirsten Elger" userId="bc31c051181e15a3" providerId="LiveId" clId="{877F4958-9C5E-4E34-B075-25AFB041CD9F}" dt="2025-06-23T07:11:49.157" v="367"/>
          <ac:picMkLst>
            <pc:docMk/>
            <pc:sldMk cId="771842270" sldId="791"/>
            <ac:picMk id="55" creationId="{0B937C94-3096-4EC6-8E2E-2ACD3CE8C206}"/>
          </ac:picMkLst>
        </pc:picChg>
        <pc:picChg chg="mod">
          <ac:chgData name="Kirsten Elger" userId="bc31c051181e15a3" providerId="LiveId" clId="{877F4958-9C5E-4E34-B075-25AFB041CD9F}" dt="2025-06-23T07:11:49.157" v="367"/>
          <ac:picMkLst>
            <pc:docMk/>
            <pc:sldMk cId="771842270" sldId="791"/>
            <ac:picMk id="56" creationId="{0B1033B3-0309-4E97-8367-200FB518BB1B}"/>
          </ac:picMkLst>
        </pc:picChg>
        <pc:picChg chg="mod">
          <ac:chgData name="Kirsten Elger" userId="bc31c051181e15a3" providerId="LiveId" clId="{877F4958-9C5E-4E34-B075-25AFB041CD9F}" dt="2025-06-23T07:11:49.157" v="367"/>
          <ac:picMkLst>
            <pc:docMk/>
            <pc:sldMk cId="771842270" sldId="791"/>
            <ac:picMk id="58" creationId="{363F4F80-2C69-4484-907D-BEC55EC5E6F5}"/>
          </ac:picMkLst>
        </pc:picChg>
        <pc:picChg chg="mod">
          <ac:chgData name="Kirsten Elger" userId="bc31c051181e15a3" providerId="LiveId" clId="{877F4958-9C5E-4E34-B075-25AFB041CD9F}" dt="2025-06-23T07:11:49.157" v="367"/>
          <ac:picMkLst>
            <pc:docMk/>
            <pc:sldMk cId="771842270" sldId="791"/>
            <ac:picMk id="59" creationId="{51E77CB9-8103-48D4-A08B-51C0C471B9CF}"/>
          </ac:picMkLst>
        </pc:picChg>
        <pc:picChg chg="add del mod">
          <ac:chgData name="Kirsten Elger" userId="bc31c051181e15a3" providerId="LiveId" clId="{877F4958-9C5E-4E34-B075-25AFB041CD9F}" dt="2025-06-23T07:12:04.571" v="369"/>
          <ac:picMkLst>
            <pc:docMk/>
            <pc:sldMk cId="771842270" sldId="791"/>
            <ac:picMk id="61" creationId="{62D0AF29-6225-4C71-9FE4-8C0EE66D003E}"/>
          </ac:picMkLst>
        </pc:picChg>
        <pc:picChg chg="add mod">
          <ac:chgData name="Kirsten Elger" userId="bc31c051181e15a3" providerId="LiveId" clId="{877F4958-9C5E-4E34-B075-25AFB041CD9F}" dt="2025-06-23T07:12:09.240" v="370"/>
          <ac:picMkLst>
            <pc:docMk/>
            <pc:sldMk cId="771842270" sldId="791"/>
            <ac:picMk id="73" creationId="{BC7C3908-384F-4042-B77A-73A5DCF4A3FB}"/>
          </ac:picMkLst>
        </pc:picChg>
        <pc:picChg chg="mod">
          <ac:chgData name="Kirsten Elger" userId="bc31c051181e15a3" providerId="LiveId" clId="{877F4958-9C5E-4E34-B075-25AFB041CD9F}" dt="2025-06-23T07:12:09.240" v="370"/>
          <ac:picMkLst>
            <pc:docMk/>
            <pc:sldMk cId="771842270" sldId="791"/>
            <ac:picMk id="75" creationId="{E9776306-0934-438B-82FA-E8809FCDE717}"/>
          </ac:picMkLst>
        </pc:picChg>
        <pc:picChg chg="mod">
          <ac:chgData name="Kirsten Elger" userId="bc31c051181e15a3" providerId="LiveId" clId="{877F4958-9C5E-4E34-B075-25AFB041CD9F}" dt="2025-06-23T07:12:09.240" v="370"/>
          <ac:picMkLst>
            <pc:docMk/>
            <pc:sldMk cId="771842270" sldId="791"/>
            <ac:picMk id="76" creationId="{3D3D6D66-3A59-4EEA-96CB-98A10E2F2633}"/>
          </ac:picMkLst>
        </pc:picChg>
        <pc:picChg chg="mod">
          <ac:chgData name="Kirsten Elger" userId="bc31c051181e15a3" providerId="LiveId" clId="{877F4958-9C5E-4E34-B075-25AFB041CD9F}" dt="2025-06-23T07:12:09.240" v="370"/>
          <ac:picMkLst>
            <pc:docMk/>
            <pc:sldMk cId="771842270" sldId="791"/>
            <ac:picMk id="78" creationId="{B43DF5BF-D209-4F90-B0C0-8FD3D9AA5019}"/>
          </ac:picMkLst>
        </pc:picChg>
        <pc:picChg chg="mod">
          <ac:chgData name="Kirsten Elger" userId="bc31c051181e15a3" providerId="LiveId" clId="{877F4958-9C5E-4E34-B075-25AFB041CD9F}" dt="2025-06-23T07:12:09.240" v="370"/>
          <ac:picMkLst>
            <pc:docMk/>
            <pc:sldMk cId="771842270" sldId="791"/>
            <ac:picMk id="79" creationId="{E005197E-B459-4ED1-A35B-D79278524BD6}"/>
          </ac:picMkLst>
        </pc:picChg>
        <pc:picChg chg="mod">
          <ac:chgData name="Kirsten Elger" userId="bc31c051181e15a3" providerId="LiveId" clId="{877F4958-9C5E-4E34-B075-25AFB041CD9F}" dt="2025-06-23T07:12:09.240" v="370"/>
          <ac:picMkLst>
            <pc:docMk/>
            <pc:sldMk cId="771842270" sldId="791"/>
            <ac:picMk id="80" creationId="{5803C401-2105-4C21-8D0D-C346C624CCA7}"/>
          </ac:picMkLst>
        </pc:picChg>
        <pc:picChg chg="mod">
          <ac:chgData name="Kirsten Elger" userId="bc31c051181e15a3" providerId="LiveId" clId="{877F4958-9C5E-4E34-B075-25AFB041CD9F}" dt="2025-06-23T07:12:09.240" v="370"/>
          <ac:picMkLst>
            <pc:docMk/>
            <pc:sldMk cId="771842270" sldId="791"/>
            <ac:picMk id="81" creationId="{A8B508D5-B878-4019-8588-51913BA6EC6E}"/>
          </ac:picMkLst>
        </pc:picChg>
        <pc:picChg chg="mod">
          <ac:chgData name="Kirsten Elger" userId="bc31c051181e15a3" providerId="LiveId" clId="{877F4958-9C5E-4E34-B075-25AFB041CD9F}" dt="2025-06-23T07:12:09.240" v="370"/>
          <ac:picMkLst>
            <pc:docMk/>
            <pc:sldMk cId="771842270" sldId="791"/>
            <ac:picMk id="82" creationId="{5D46DD9B-7ACC-4558-A070-5B990CE5FB05}"/>
          </ac:picMkLst>
        </pc:picChg>
        <pc:picChg chg="mod">
          <ac:chgData name="Kirsten Elger" userId="bc31c051181e15a3" providerId="LiveId" clId="{877F4958-9C5E-4E34-B075-25AFB041CD9F}" dt="2025-06-23T07:12:09.240" v="370"/>
          <ac:picMkLst>
            <pc:docMk/>
            <pc:sldMk cId="771842270" sldId="791"/>
            <ac:picMk id="84" creationId="{DBA6B527-A05D-4173-A56A-CBFCCD7E9E7C}"/>
          </ac:picMkLst>
        </pc:picChg>
        <pc:picChg chg="mod">
          <ac:chgData name="Kirsten Elger" userId="bc31c051181e15a3" providerId="LiveId" clId="{877F4958-9C5E-4E34-B075-25AFB041CD9F}" dt="2025-06-23T07:12:09.240" v="370"/>
          <ac:picMkLst>
            <pc:docMk/>
            <pc:sldMk cId="771842270" sldId="791"/>
            <ac:picMk id="85" creationId="{E90C0076-345A-443C-BA47-1A682990AC33}"/>
          </ac:picMkLst>
        </pc:picChg>
        <pc:picChg chg="add mod">
          <ac:chgData name="Kirsten Elger" userId="bc31c051181e15a3" providerId="LiveId" clId="{877F4958-9C5E-4E34-B075-25AFB041CD9F}" dt="2025-06-23T07:12:09.240" v="370"/>
          <ac:picMkLst>
            <pc:docMk/>
            <pc:sldMk cId="771842270" sldId="791"/>
            <ac:picMk id="87" creationId="{EAE2EF7B-7410-4556-9A38-EFCB938FBEAC}"/>
          </ac:picMkLst>
        </pc:picChg>
      </pc:sldChg>
      <pc:sldChg chg="addSp delSp modSp new mod ord modAnim">
        <pc:chgData name="Kirsten Elger" userId="bc31c051181e15a3" providerId="LiveId" clId="{877F4958-9C5E-4E34-B075-25AFB041CD9F}" dt="2025-06-23T21:23:25.400" v="810"/>
        <pc:sldMkLst>
          <pc:docMk/>
          <pc:sldMk cId="470042046" sldId="792"/>
        </pc:sldMkLst>
        <pc:spChg chg="del">
          <ac:chgData name="Kirsten Elger" userId="bc31c051181e15a3" providerId="LiveId" clId="{877F4958-9C5E-4E34-B075-25AFB041CD9F}" dt="2025-06-23T07:14:07.672" v="390" actId="478"/>
          <ac:spMkLst>
            <pc:docMk/>
            <pc:sldMk cId="470042046" sldId="792"/>
            <ac:spMk id="2" creationId="{F2AA2D19-D670-40BF-8AFF-13E4CA67E50F}"/>
          </ac:spMkLst>
        </pc:spChg>
        <pc:spChg chg="del">
          <ac:chgData name="Kirsten Elger" userId="bc31c051181e15a3" providerId="LiveId" clId="{877F4958-9C5E-4E34-B075-25AFB041CD9F}" dt="2025-06-23T07:13:32.557" v="381" actId="478"/>
          <ac:spMkLst>
            <pc:docMk/>
            <pc:sldMk cId="470042046" sldId="792"/>
            <ac:spMk id="3" creationId="{7043ECAA-C3B7-4021-AD94-4E1E7DE36B57}"/>
          </ac:spMkLst>
        </pc:spChg>
        <pc:spChg chg="del">
          <ac:chgData name="Kirsten Elger" userId="bc31c051181e15a3" providerId="LiveId" clId="{877F4958-9C5E-4E34-B075-25AFB041CD9F}" dt="2025-06-23T07:13:32.557" v="381" actId="478"/>
          <ac:spMkLst>
            <pc:docMk/>
            <pc:sldMk cId="470042046" sldId="792"/>
            <ac:spMk id="4" creationId="{A68A4CD3-420C-496D-891B-576C38A11A16}"/>
          </ac:spMkLst>
        </pc:spChg>
        <pc:spChg chg="mod">
          <ac:chgData name="Kirsten Elger" userId="bc31c051181e15a3" providerId="LiveId" clId="{877F4958-9C5E-4E34-B075-25AFB041CD9F}" dt="2025-06-23T07:13:54.574" v="388" actId="1076"/>
          <ac:spMkLst>
            <pc:docMk/>
            <pc:sldMk cId="470042046" sldId="792"/>
            <ac:spMk id="8" creationId="{231778EA-56F3-4143-8BCB-B32C76A0EF9C}"/>
          </ac:spMkLst>
        </pc:spChg>
        <pc:spChg chg="add mod">
          <ac:chgData name="Kirsten Elger" userId="bc31c051181e15a3" providerId="LiveId" clId="{877F4958-9C5E-4E34-B075-25AFB041CD9F}" dt="2025-06-23T21:22:46.530" v="808" actId="164"/>
          <ac:spMkLst>
            <pc:docMk/>
            <pc:sldMk cId="470042046" sldId="792"/>
            <ac:spMk id="9" creationId="{879E7BCB-12C6-4093-8DCF-36309D5FFD77}"/>
          </ac:spMkLst>
        </pc:spChg>
        <pc:spChg chg="mod">
          <ac:chgData name="Kirsten Elger" userId="bc31c051181e15a3" providerId="LiveId" clId="{877F4958-9C5E-4E34-B075-25AFB041CD9F}" dt="2025-06-23T07:13:33.779" v="382"/>
          <ac:spMkLst>
            <pc:docMk/>
            <pc:sldMk cId="470042046" sldId="792"/>
            <ac:spMk id="12" creationId="{4659AC6E-3C1E-46BD-AAE1-2B18237FF30D}"/>
          </ac:spMkLst>
        </pc:spChg>
        <pc:spChg chg="mod">
          <ac:chgData name="Kirsten Elger" userId="bc31c051181e15a3" providerId="LiveId" clId="{877F4958-9C5E-4E34-B075-25AFB041CD9F}" dt="2025-06-23T07:13:33.779" v="382"/>
          <ac:spMkLst>
            <pc:docMk/>
            <pc:sldMk cId="470042046" sldId="792"/>
            <ac:spMk id="14" creationId="{F128B92E-DEB1-4D0F-AD08-E0F2362E4DB3}"/>
          </ac:spMkLst>
        </pc:spChg>
        <pc:spChg chg="add mod">
          <ac:chgData name="Kirsten Elger" userId="bc31c051181e15a3" providerId="LiveId" clId="{877F4958-9C5E-4E34-B075-25AFB041CD9F}" dt="2025-06-23T07:14:18.825" v="392" actId="403"/>
          <ac:spMkLst>
            <pc:docMk/>
            <pc:sldMk cId="470042046" sldId="792"/>
            <ac:spMk id="15" creationId="{64836804-B241-4A03-9112-04948E9D89C9}"/>
          </ac:spMkLst>
        </pc:spChg>
        <pc:grpChg chg="add mod">
          <ac:chgData name="Kirsten Elger" userId="bc31c051181e15a3" providerId="LiveId" clId="{877F4958-9C5E-4E34-B075-25AFB041CD9F}" dt="2025-06-23T21:22:46.530" v="808" actId="164"/>
          <ac:grpSpMkLst>
            <pc:docMk/>
            <pc:sldMk cId="470042046" sldId="792"/>
            <ac:grpSpMk id="2" creationId="{8FC571BA-6FDA-463F-B9B9-0DF495116839}"/>
          </ac:grpSpMkLst>
        </pc:grpChg>
        <pc:grpChg chg="add mod">
          <ac:chgData name="Kirsten Elger" userId="bc31c051181e15a3" providerId="LiveId" clId="{877F4958-9C5E-4E34-B075-25AFB041CD9F}" dt="2025-06-23T21:22:46.530" v="808" actId="164"/>
          <ac:grpSpMkLst>
            <pc:docMk/>
            <pc:sldMk cId="470042046" sldId="792"/>
            <ac:grpSpMk id="5" creationId="{8F1F1B2C-CB98-4608-BCD7-C212A069AF7A}"/>
          </ac:grpSpMkLst>
        </pc:grpChg>
        <pc:grpChg chg="add mod">
          <ac:chgData name="Kirsten Elger" userId="bc31c051181e15a3" providerId="LiveId" clId="{877F4958-9C5E-4E34-B075-25AFB041CD9F}" dt="2025-06-23T07:13:33.779" v="382"/>
          <ac:grpSpMkLst>
            <pc:docMk/>
            <pc:sldMk cId="470042046" sldId="792"/>
            <ac:grpSpMk id="10" creationId="{44ACCF38-4BE8-4E91-98FD-6EDE24BA455B}"/>
          </ac:grpSpMkLst>
        </pc:grpChg>
        <pc:grpChg chg="mod">
          <ac:chgData name="Kirsten Elger" userId="bc31c051181e15a3" providerId="LiveId" clId="{877F4958-9C5E-4E34-B075-25AFB041CD9F}" dt="2025-06-23T07:13:33.779" v="382"/>
          <ac:grpSpMkLst>
            <pc:docMk/>
            <pc:sldMk cId="470042046" sldId="792"/>
            <ac:grpSpMk id="11" creationId="{F5113E5C-046E-4DB2-961D-6A2518BAA051}"/>
          </ac:grpSpMkLst>
        </pc:grpChg>
        <pc:picChg chg="mod">
          <ac:chgData name="Kirsten Elger" userId="bc31c051181e15a3" providerId="LiveId" clId="{877F4958-9C5E-4E34-B075-25AFB041CD9F}" dt="2025-06-23T07:13:33.779" v="382"/>
          <ac:picMkLst>
            <pc:docMk/>
            <pc:sldMk cId="470042046" sldId="792"/>
            <ac:picMk id="6" creationId="{659426DC-FE00-4E93-B7AF-8F80C7586672}"/>
          </ac:picMkLst>
        </pc:picChg>
        <pc:picChg chg="mod">
          <ac:chgData name="Kirsten Elger" userId="bc31c051181e15a3" providerId="LiveId" clId="{877F4958-9C5E-4E34-B075-25AFB041CD9F}" dt="2025-06-23T07:13:33.779" v="382"/>
          <ac:picMkLst>
            <pc:docMk/>
            <pc:sldMk cId="470042046" sldId="792"/>
            <ac:picMk id="7" creationId="{16AC7D6C-94E1-4ED7-BF13-C491B3BDEEEA}"/>
          </ac:picMkLst>
        </pc:picChg>
        <pc:picChg chg="mod">
          <ac:chgData name="Kirsten Elger" userId="bc31c051181e15a3" providerId="LiveId" clId="{877F4958-9C5E-4E34-B075-25AFB041CD9F}" dt="2025-06-23T07:13:33.779" v="382"/>
          <ac:picMkLst>
            <pc:docMk/>
            <pc:sldMk cId="470042046" sldId="792"/>
            <ac:picMk id="13" creationId="{E51293A0-59C9-41A5-A081-E8D784D0FAAD}"/>
          </ac:picMkLst>
        </pc:picChg>
      </pc:sldChg>
      <pc:sldChg chg="addSp delSp modSp new mod">
        <pc:chgData name="Kirsten Elger" userId="bc31c051181e15a3" providerId="LiveId" clId="{877F4958-9C5E-4E34-B075-25AFB041CD9F}" dt="2025-06-23T07:17:21.753" v="484" actId="1076"/>
        <pc:sldMkLst>
          <pc:docMk/>
          <pc:sldMk cId="50019294" sldId="793"/>
        </pc:sldMkLst>
        <pc:spChg chg="mod">
          <ac:chgData name="Kirsten Elger" userId="bc31c051181e15a3" providerId="LiveId" clId="{877F4958-9C5E-4E34-B075-25AFB041CD9F}" dt="2025-06-23T07:16:29.148" v="438" actId="20577"/>
          <ac:spMkLst>
            <pc:docMk/>
            <pc:sldMk cId="50019294" sldId="793"/>
            <ac:spMk id="2" creationId="{4A64F7FF-2F55-4D2E-8F6B-F5B12F565256}"/>
          </ac:spMkLst>
        </pc:spChg>
        <pc:spChg chg="del">
          <ac:chgData name="Kirsten Elger" userId="bc31c051181e15a3" providerId="LiveId" clId="{877F4958-9C5E-4E34-B075-25AFB041CD9F}" dt="2025-06-23T07:16:15.319" v="405" actId="478"/>
          <ac:spMkLst>
            <pc:docMk/>
            <pc:sldMk cId="50019294" sldId="793"/>
            <ac:spMk id="3" creationId="{910276B2-DF45-4BA5-9F38-80B142F8C338}"/>
          </ac:spMkLst>
        </pc:spChg>
        <pc:spChg chg="del">
          <ac:chgData name="Kirsten Elger" userId="bc31c051181e15a3" providerId="LiveId" clId="{877F4958-9C5E-4E34-B075-25AFB041CD9F}" dt="2025-06-23T07:16:13.115" v="404" actId="478"/>
          <ac:spMkLst>
            <pc:docMk/>
            <pc:sldMk cId="50019294" sldId="793"/>
            <ac:spMk id="4" creationId="{5ED259E5-2404-49C6-984D-9F1E85304E1A}"/>
          </ac:spMkLst>
        </pc:spChg>
        <pc:spChg chg="add mod">
          <ac:chgData name="Kirsten Elger" userId="bc31c051181e15a3" providerId="LiveId" clId="{877F4958-9C5E-4E34-B075-25AFB041CD9F}" dt="2025-06-23T07:17:21.753" v="484" actId="1076"/>
          <ac:spMkLst>
            <pc:docMk/>
            <pc:sldMk cId="50019294" sldId="793"/>
            <ac:spMk id="5" creationId="{9146381E-09B6-480B-8B2B-31AE1E493653}"/>
          </ac:spMkLst>
        </pc:spChg>
        <pc:spChg chg="mod">
          <ac:chgData name="Kirsten Elger" userId="bc31c051181e15a3" providerId="LiveId" clId="{877F4958-9C5E-4E34-B075-25AFB041CD9F}" dt="2025-06-23T07:15:54.626" v="401"/>
          <ac:spMkLst>
            <pc:docMk/>
            <pc:sldMk cId="50019294" sldId="793"/>
            <ac:spMk id="7" creationId="{9F770D1A-73B2-4749-9B4B-37D56E157027}"/>
          </ac:spMkLst>
        </pc:spChg>
        <pc:spChg chg="mod">
          <ac:chgData name="Kirsten Elger" userId="bc31c051181e15a3" providerId="LiveId" clId="{877F4958-9C5E-4E34-B075-25AFB041CD9F}" dt="2025-06-23T07:15:54.626" v="401"/>
          <ac:spMkLst>
            <pc:docMk/>
            <pc:sldMk cId="50019294" sldId="793"/>
            <ac:spMk id="9" creationId="{832EBD16-A1E8-431D-AA4E-F25333C9CDF5}"/>
          </ac:spMkLst>
        </pc:spChg>
        <pc:grpChg chg="add del mod">
          <ac:chgData name="Kirsten Elger" userId="bc31c051181e15a3" providerId="LiveId" clId="{877F4958-9C5E-4E34-B075-25AFB041CD9F}" dt="2025-06-23T07:16:53.725" v="459" actId="1036"/>
          <ac:grpSpMkLst>
            <pc:docMk/>
            <pc:sldMk cId="50019294" sldId="793"/>
            <ac:grpSpMk id="6" creationId="{8019C581-17A1-4AE2-BC1D-B73C6F1FE639}"/>
          </ac:grpSpMkLst>
        </pc:grpChg>
        <pc:picChg chg="mod">
          <ac:chgData name="Kirsten Elger" userId="bc31c051181e15a3" providerId="LiveId" clId="{877F4958-9C5E-4E34-B075-25AFB041CD9F}" dt="2025-06-23T07:15:54.626" v="401"/>
          <ac:picMkLst>
            <pc:docMk/>
            <pc:sldMk cId="50019294" sldId="793"/>
            <ac:picMk id="8" creationId="{641113D4-F032-4614-B0F4-90A31037906F}"/>
          </ac:picMkLst>
        </pc:picChg>
      </pc:sldChg>
      <pc:sldChg chg="new del ord">
        <pc:chgData name="Kirsten Elger" userId="bc31c051181e15a3" providerId="LiveId" clId="{877F4958-9C5E-4E34-B075-25AFB041CD9F}" dt="2025-06-23T07:13:27.901" v="380" actId="47"/>
        <pc:sldMkLst>
          <pc:docMk/>
          <pc:sldMk cId="1888267388" sldId="793"/>
        </pc:sldMkLst>
      </pc:sldChg>
      <pc:sldChg chg="addSp delSp modSp new mod">
        <pc:chgData name="Kirsten Elger" userId="bc31c051181e15a3" providerId="LiveId" clId="{877F4958-9C5E-4E34-B075-25AFB041CD9F}" dt="2025-06-23T07:18:29.055" v="496" actId="14100"/>
        <pc:sldMkLst>
          <pc:docMk/>
          <pc:sldMk cId="4110371909" sldId="794"/>
        </pc:sldMkLst>
        <pc:spChg chg="mod">
          <ac:chgData name="Kirsten Elger" userId="bc31c051181e15a3" providerId="LiveId" clId="{877F4958-9C5E-4E34-B075-25AFB041CD9F}" dt="2025-06-23T07:17:42.825" v="489" actId="404"/>
          <ac:spMkLst>
            <pc:docMk/>
            <pc:sldMk cId="4110371909" sldId="794"/>
            <ac:spMk id="2" creationId="{AF823E1F-EDC2-4F07-A5E9-4DF88B7D57D6}"/>
          </ac:spMkLst>
        </pc:spChg>
        <pc:spChg chg="del">
          <ac:chgData name="Kirsten Elger" userId="bc31c051181e15a3" providerId="LiveId" clId="{877F4958-9C5E-4E34-B075-25AFB041CD9F}" dt="2025-06-23T07:17:47.142" v="491" actId="478"/>
          <ac:spMkLst>
            <pc:docMk/>
            <pc:sldMk cId="4110371909" sldId="794"/>
            <ac:spMk id="3" creationId="{43210C7A-C04E-404E-8E58-4F2801A1700D}"/>
          </ac:spMkLst>
        </pc:spChg>
        <pc:spChg chg="del">
          <ac:chgData name="Kirsten Elger" userId="bc31c051181e15a3" providerId="LiveId" clId="{877F4958-9C5E-4E34-B075-25AFB041CD9F}" dt="2025-06-23T07:17:45.935" v="490" actId="478"/>
          <ac:spMkLst>
            <pc:docMk/>
            <pc:sldMk cId="4110371909" sldId="794"/>
            <ac:spMk id="4" creationId="{2C2E709A-0F49-47EE-9C49-1EACF0548DCF}"/>
          </ac:spMkLst>
        </pc:spChg>
        <pc:spChg chg="add mod">
          <ac:chgData name="Kirsten Elger" userId="bc31c051181e15a3" providerId="LiveId" clId="{877F4958-9C5E-4E34-B075-25AFB041CD9F}" dt="2025-06-23T07:18:29.055" v="496" actId="14100"/>
          <ac:spMkLst>
            <pc:docMk/>
            <pc:sldMk cId="4110371909" sldId="794"/>
            <ac:spMk id="5" creationId="{C92DA688-953C-4A95-B7A6-E6C03FABB285}"/>
          </ac:spMkLst>
        </pc:spChg>
        <pc:spChg chg="mod">
          <ac:chgData name="Kirsten Elger" userId="bc31c051181e15a3" providerId="LiveId" clId="{877F4958-9C5E-4E34-B075-25AFB041CD9F}" dt="2025-06-23T07:17:53.277" v="492"/>
          <ac:spMkLst>
            <pc:docMk/>
            <pc:sldMk cId="4110371909" sldId="794"/>
            <ac:spMk id="7" creationId="{E15D703A-5378-4478-9CD9-8FB6D9F40E8F}"/>
          </ac:spMkLst>
        </pc:spChg>
        <pc:spChg chg="mod">
          <ac:chgData name="Kirsten Elger" userId="bc31c051181e15a3" providerId="LiveId" clId="{877F4958-9C5E-4E34-B075-25AFB041CD9F}" dt="2025-06-23T07:17:53.277" v="492"/>
          <ac:spMkLst>
            <pc:docMk/>
            <pc:sldMk cId="4110371909" sldId="794"/>
            <ac:spMk id="9" creationId="{62509867-3FCE-4254-98ED-1BD207A23C43}"/>
          </ac:spMkLst>
        </pc:spChg>
        <pc:spChg chg="mod">
          <ac:chgData name="Kirsten Elger" userId="bc31c051181e15a3" providerId="LiveId" clId="{877F4958-9C5E-4E34-B075-25AFB041CD9F}" dt="2025-06-23T07:17:53.277" v="492"/>
          <ac:spMkLst>
            <pc:docMk/>
            <pc:sldMk cId="4110371909" sldId="794"/>
            <ac:spMk id="11" creationId="{93A16CA9-707B-4A65-8288-2E0951A7580D}"/>
          </ac:spMkLst>
        </pc:spChg>
        <pc:spChg chg="mod">
          <ac:chgData name="Kirsten Elger" userId="bc31c051181e15a3" providerId="LiveId" clId="{877F4958-9C5E-4E34-B075-25AFB041CD9F}" dt="2025-06-23T07:17:53.277" v="492"/>
          <ac:spMkLst>
            <pc:docMk/>
            <pc:sldMk cId="4110371909" sldId="794"/>
            <ac:spMk id="12" creationId="{F7E7F03B-CC06-4FC7-9C66-9FD963058C7A}"/>
          </ac:spMkLst>
        </pc:spChg>
        <pc:spChg chg="add mod">
          <ac:chgData name="Kirsten Elger" userId="bc31c051181e15a3" providerId="LiveId" clId="{877F4958-9C5E-4E34-B075-25AFB041CD9F}" dt="2025-06-23T07:17:53.277" v="492"/>
          <ac:spMkLst>
            <pc:docMk/>
            <pc:sldMk cId="4110371909" sldId="794"/>
            <ac:spMk id="15" creationId="{3A0348AC-7E4B-4509-BE52-E1BE53445257}"/>
          </ac:spMkLst>
        </pc:spChg>
        <pc:grpChg chg="add mod">
          <ac:chgData name="Kirsten Elger" userId="bc31c051181e15a3" providerId="LiveId" clId="{877F4958-9C5E-4E34-B075-25AFB041CD9F}" dt="2025-06-23T07:17:53.277" v="492"/>
          <ac:grpSpMkLst>
            <pc:docMk/>
            <pc:sldMk cId="4110371909" sldId="794"/>
            <ac:grpSpMk id="6" creationId="{EA00C7A3-8D13-490E-A637-67C75B8450FF}"/>
          </ac:grpSpMkLst>
        </pc:grpChg>
        <pc:grpChg chg="mod">
          <ac:chgData name="Kirsten Elger" userId="bc31c051181e15a3" providerId="LiveId" clId="{877F4958-9C5E-4E34-B075-25AFB041CD9F}" dt="2025-06-23T07:17:53.277" v="492"/>
          <ac:grpSpMkLst>
            <pc:docMk/>
            <pc:sldMk cId="4110371909" sldId="794"/>
            <ac:grpSpMk id="8" creationId="{9EE075B0-6C01-45D6-9AD9-9AF26D09EA99}"/>
          </ac:grpSpMkLst>
        </pc:grpChg>
        <pc:grpChg chg="mod">
          <ac:chgData name="Kirsten Elger" userId="bc31c051181e15a3" providerId="LiveId" clId="{877F4958-9C5E-4E34-B075-25AFB041CD9F}" dt="2025-06-23T07:17:53.277" v="492"/>
          <ac:grpSpMkLst>
            <pc:docMk/>
            <pc:sldMk cId="4110371909" sldId="794"/>
            <ac:grpSpMk id="10" creationId="{CA5CB168-F5DB-4372-A40D-DF7F2A7DFC9E}"/>
          </ac:grpSpMkLst>
        </pc:grpChg>
        <pc:picChg chg="mod">
          <ac:chgData name="Kirsten Elger" userId="bc31c051181e15a3" providerId="LiveId" clId="{877F4958-9C5E-4E34-B075-25AFB041CD9F}" dt="2025-06-23T07:17:53.277" v="492"/>
          <ac:picMkLst>
            <pc:docMk/>
            <pc:sldMk cId="4110371909" sldId="794"/>
            <ac:picMk id="13" creationId="{9CC2200E-35D6-450E-B3B3-B8C85692A783}"/>
          </ac:picMkLst>
        </pc:picChg>
        <pc:picChg chg="add mod">
          <ac:chgData name="Kirsten Elger" userId="bc31c051181e15a3" providerId="LiveId" clId="{877F4958-9C5E-4E34-B075-25AFB041CD9F}" dt="2025-06-23T07:17:53.277" v="492"/>
          <ac:picMkLst>
            <pc:docMk/>
            <pc:sldMk cId="4110371909" sldId="794"/>
            <ac:picMk id="14" creationId="{644B4CD3-2431-4F9E-8274-AD165F0DC014}"/>
          </ac:picMkLst>
        </pc:picChg>
        <pc:picChg chg="add mod">
          <ac:chgData name="Kirsten Elger" userId="bc31c051181e15a3" providerId="LiveId" clId="{877F4958-9C5E-4E34-B075-25AFB041CD9F}" dt="2025-06-23T07:17:53.277" v="492"/>
          <ac:picMkLst>
            <pc:docMk/>
            <pc:sldMk cId="4110371909" sldId="794"/>
            <ac:picMk id="16" creationId="{1E30F1EA-491B-4D5A-A09A-D7336C3EBDF1}"/>
          </ac:picMkLst>
        </pc:picChg>
      </pc:sldChg>
      <pc:sldChg chg="addSp delSp modSp new modAnim">
        <pc:chgData name="Kirsten Elger" userId="bc31c051181e15a3" providerId="LiveId" clId="{877F4958-9C5E-4E34-B075-25AFB041CD9F}" dt="2025-06-23T07:18:47.910" v="500"/>
        <pc:sldMkLst>
          <pc:docMk/>
          <pc:sldMk cId="1075509196" sldId="795"/>
        </pc:sldMkLst>
        <pc:spChg chg="del">
          <ac:chgData name="Kirsten Elger" userId="bc31c051181e15a3" providerId="LiveId" clId="{877F4958-9C5E-4E34-B075-25AFB041CD9F}" dt="2025-06-23T07:18:47.003" v="499" actId="478"/>
          <ac:spMkLst>
            <pc:docMk/>
            <pc:sldMk cId="1075509196" sldId="795"/>
            <ac:spMk id="2" creationId="{2D045345-BADC-418F-A78A-E742134CAE4C}"/>
          </ac:spMkLst>
        </pc:spChg>
        <pc:spChg chg="del">
          <ac:chgData name="Kirsten Elger" userId="bc31c051181e15a3" providerId="LiveId" clId="{877F4958-9C5E-4E34-B075-25AFB041CD9F}" dt="2025-06-23T07:18:47.003" v="499" actId="478"/>
          <ac:spMkLst>
            <pc:docMk/>
            <pc:sldMk cId="1075509196" sldId="795"/>
            <ac:spMk id="3" creationId="{E196E421-A146-40C8-99FD-C432C26334AC}"/>
          </ac:spMkLst>
        </pc:spChg>
        <pc:spChg chg="del">
          <ac:chgData name="Kirsten Elger" userId="bc31c051181e15a3" providerId="LiveId" clId="{877F4958-9C5E-4E34-B075-25AFB041CD9F}" dt="2025-06-23T07:18:47.003" v="499" actId="478"/>
          <ac:spMkLst>
            <pc:docMk/>
            <pc:sldMk cId="1075509196" sldId="795"/>
            <ac:spMk id="4" creationId="{7CAC5104-8848-4D15-804C-4C4C2939926B}"/>
          </ac:spMkLst>
        </pc:spChg>
        <pc:spChg chg="add mod">
          <ac:chgData name="Kirsten Elger" userId="bc31c051181e15a3" providerId="LiveId" clId="{877F4958-9C5E-4E34-B075-25AFB041CD9F}" dt="2025-06-23T07:18:47.910" v="500"/>
          <ac:spMkLst>
            <pc:docMk/>
            <pc:sldMk cId="1075509196" sldId="795"/>
            <ac:spMk id="5" creationId="{F2EED510-5D72-4C71-B3AD-CD9F8573B0E6}"/>
          </ac:spMkLst>
        </pc:spChg>
        <pc:spChg chg="mod">
          <ac:chgData name="Kirsten Elger" userId="bc31c051181e15a3" providerId="LiveId" clId="{877F4958-9C5E-4E34-B075-25AFB041CD9F}" dt="2025-06-23T07:18:47.910" v="500"/>
          <ac:spMkLst>
            <pc:docMk/>
            <pc:sldMk cId="1075509196" sldId="795"/>
            <ac:spMk id="8" creationId="{0AA9A052-4586-48C3-9DF7-75E89F62E1AC}"/>
          </ac:spMkLst>
        </pc:spChg>
        <pc:spChg chg="mod">
          <ac:chgData name="Kirsten Elger" userId="bc31c051181e15a3" providerId="LiveId" clId="{877F4958-9C5E-4E34-B075-25AFB041CD9F}" dt="2025-06-23T07:18:47.910" v="500"/>
          <ac:spMkLst>
            <pc:docMk/>
            <pc:sldMk cId="1075509196" sldId="795"/>
            <ac:spMk id="9" creationId="{17350272-F93A-4277-9AAA-26F7AAA75582}"/>
          </ac:spMkLst>
        </pc:spChg>
        <pc:spChg chg="add mod">
          <ac:chgData name="Kirsten Elger" userId="bc31c051181e15a3" providerId="LiveId" clId="{877F4958-9C5E-4E34-B075-25AFB041CD9F}" dt="2025-06-23T07:18:47.910" v="500"/>
          <ac:spMkLst>
            <pc:docMk/>
            <pc:sldMk cId="1075509196" sldId="795"/>
            <ac:spMk id="10" creationId="{62DE25DE-6B88-42D4-8D75-77597A18F938}"/>
          </ac:spMkLst>
        </pc:spChg>
        <pc:spChg chg="mod">
          <ac:chgData name="Kirsten Elger" userId="bc31c051181e15a3" providerId="LiveId" clId="{877F4958-9C5E-4E34-B075-25AFB041CD9F}" dt="2025-06-23T07:18:47.910" v="500"/>
          <ac:spMkLst>
            <pc:docMk/>
            <pc:sldMk cId="1075509196" sldId="795"/>
            <ac:spMk id="14" creationId="{26905BA6-D1E8-4CBA-89B1-57A1782F4D1A}"/>
          </ac:spMkLst>
        </pc:spChg>
        <pc:spChg chg="mod">
          <ac:chgData name="Kirsten Elger" userId="bc31c051181e15a3" providerId="LiveId" clId="{877F4958-9C5E-4E34-B075-25AFB041CD9F}" dt="2025-06-23T07:18:47.910" v="500"/>
          <ac:spMkLst>
            <pc:docMk/>
            <pc:sldMk cId="1075509196" sldId="795"/>
            <ac:spMk id="18" creationId="{FCC8666F-9443-4909-8E56-36681D337317}"/>
          </ac:spMkLst>
        </pc:spChg>
        <pc:spChg chg="mod">
          <ac:chgData name="Kirsten Elger" userId="bc31c051181e15a3" providerId="LiveId" clId="{877F4958-9C5E-4E34-B075-25AFB041CD9F}" dt="2025-06-23T07:18:47.910" v="500"/>
          <ac:spMkLst>
            <pc:docMk/>
            <pc:sldMk cId="1075509196" sldId="795"/>
            <ac:spMk id="21" creationId="{CEAE7E79-8D2A-4AED-AD80-03AD6D234B89}"/>
          </ac:spMkLst>
        </pc:spChg>
        <pc:spChg chg="mod">
          <ac:chgData name="Kirsten Elger" userId="bc31c051181e15a3" providerId="LiveId" clId="{877F4958-9C5E-4E34-B075-25AFB041CD9F}" dt="2025-06-23T07:18:47.910" v="500"/>
          <ac:spMkLst>
            <pc:docMk/>
            <pc:sldMk cId="1075509196" sldId="795"/>
            <ac:spMk id="26" creationId="{615DBF79-FC86-4F99-AD30-0DC2F63A90A6}"/>
          </ac:spMkLst>
        </pc:spChg>
        <pc:spChg chg="add mod">
          <ac:chgData name="Kirsten Elger" userId="bc31c051181e15a3" providerId="LiveId" clId="{877F4958-9C5E-4E34-B075-25AFB041CD9F}" dt="2025-06-23T07:18:47.910" v="500"/>
          <ac:spMkLst>
            <pc:docMk/>
            <pc:sldMk cId="1075509196" sldId="795"/>
            <ac:spMk id="27" creationId="{EF0CD8DE-80C5-46F3-A0BD-EAE8EBC0D96A}"/>
          </ac:spMkLst>
        </pc:spChg>
        <pc:grpChg chg="add mod">
          <ac:chgData name="Kirsten Elger" userId="bc31c051181e15a3" providerId="LiveId" clId="{877F4958-9C5E-4E34-B075-25AFB041CD9F}" dt="2025-06-23T07:18:47.910" v="500"/>
          <ac:grpSpMkLst>
            <pc:docMk/>
            <pc:sldMk cId="1075509196" sldId="795"/>
            <ac:grpSpMk id="7" creationId="{97ADEFDB-1866-4A6D-A809-1C08B80028AB}"/>
          </ac:grpSpMkLst>
        </pc:grpChg>
        <pc:grpChg chg="add mod">
          <ac:chgData name="Kirsten Elger" userId="bc31c051181e15a3" providerId="LiveId" clId="{877F4958-9C5E-4E34-B075-25AFB041CD9F}" dt="2025-06-23T07:18:47.910" v="500"/>
          <ac:grpSpMkLst>
            <pc:docMk/>
            <pc:sldMk cId="1075509196" sldId="795"/>
            <ac:grpSpMk id="12" creationId="{DF58FE32-64C2-4FE5-AB08-EA0AC9712905}"/>
          </ac:grpSpMkLst>
        </pc:grpChg>
        <pc:grpChg chg="mod">
          <ac:chgData name="Kirsten Elger" userId="bc31c051181e15a3" providerId="LiveId" clId="{877F4958-9C5E-4E34-B075-25AFB041CD9F}" dt="2025-06-23T07:18:47.910" v="500"/>
          <ac:grpSpMkLst>
            <pc:docMk/>
            <pc:sldMk cId="1075509196" sldId="795"/>
            <ac:grpSpMk id="13" creationId="{465B0334-BD2E-4CFE-8E0D-8F8C4F84497E}"/>
          </ac:grpSpMkLst>
        </pc:grpChg>
        <pc:grpChg chg="mod">
          <ac:chgData name="Kirsten Elger" userId="bc31c051181e15a3" providerId="LiveId" clId="{877F4958-9C5E-4E34-B075-25AFB041CD9F}" dt="2025-06-23T07:18:47.910" v="500"/>
          <ac:grpSpMkLst>
            <pc:docMk/>
            <pc:sldMk cId="1075509196" sldId="795"/>
            <ac:grpSpMk id="16" creationId="{5468247B-E432-4394-8A9C-EAF5C42A948B}"/>
          </ac:grpSpMkLst>
        </pc:grpChg>
        <pc:grpChg chg="add mod">
          <ac:chgData name="Kirsten Elger" userId="bc31c051181e15a3" providerId="LiveId" clId="{877F4958-9C5E-4E34-B075-25AFB041CD9F}" dt="2025-06-23T07:18:47.910" v="500"/>
          <ac:grpSpMkLst>
            <pc:docMk/>
            <pc:sldMk cId="1075509196" sldId="795"/>
            <ac:grpSpMk id="19" creationId="{3538164F-79EB-4CD5-A9A9-116DB87B3BF7}"/>
          </ac:grpSpMkLst>
        </pc:grpChg>
        <pc:grpChg chg="mod">
          <ac:chgData name="Kirsten Elger" userId="bc31c051181e15a3" providerId="LiveId" clId="{877F4958-9C5E-4E34-B075-25AFB041CD9F}" dt="2025-06-23T07:18:47.910" v="500"/>
          <ac:grpSpMkLst>
            <pc:docMk/>
            <pc:sldMk cId="1075509196" sldId="795"/>
            <ac:grpSpMk id="20" creationId="{C1ED51EE-EB3B-481F-8FB3-4CCD8206CBA3}"/>
          </ac:grpSpMkLst>
        </pc:grpChg>
        <pc:grpChg chg="add mod">
          <ac:chgData name="Kirsten Elger" userId="bc31c051181e15a3" providerId="LiveId" clId="{877F4958-9C5E-4E34-B075-25AFB041CD9F}" dt="2025-06-23T07:18:47.910" v="500"/>
          <ac:grpSpMkLst>
            <pc:docMk/>
            <pc:sldMk cId="1075509196" sldId="795"/>
            <ac:grpSpMk id="24" creationId="{3F871B9E-A723-427C-BAE1-D8997BF19679}"/>
          </ac:grpSpMkLst>
        </pc:grpChg>
        <pc:picChg chg="add mod">
          <ac:chgData name="Kirsten Elger" userId="bc31c051181e15a3" providerId="LiveId" clId="{877F4958-9C5E-4E34-B075-25AFB041CD9F}" dt="2025-06-23T07:18:47.910" v="500"/>
          <ac:picMkLst>
            <pc:docMk/>
            <pc:sldMk cId="1075509196" sldId="795"/>
            <ac:picMk id="6" creationId="{D233D993-1373-4A14-9300-9F514382B00C}"/>
          </ac:picMkLst>
        </pc:picChg>
        <pc:picChg chg="add mod">
          <ac:chgData name="Kirsten Elger" userId="bc31c051181e15a3" providerId="LiveId" clId="{877F4958-9C5E-4E34-B075-25AFB041CD9F}" dt="2025-06-23T07:18:47.910" v="500"/>
          <ac:picMkLst>
            <pc:docMk/>
            <pc:sldMk cId="1075509196" sldId="795"/>
            <ac:picMk id="11" creationId="{70ADB2D7-1591-41FA-A5AF-BD2F9A18CCE0}"/>
          </ac:picMkLst>
        </pc:picChg>
        <pc:picChg chg="mod">
          <ac:chgData name="Kirsten Elger" userId="bc31c051181e15a3" providerId="LiveId" clId="{877F4958-9C5E-4E34-B075-25AFB041CD9F}" dt="2025-06-23T07:18:47.910" v="500"/>
          <ac:picMkLst>
            <pc:docMk/>
            <pc:sldMk cId="1075509196" sldId="795"/>
            <ac:picMk id="15" creationId="{0381FBFD-B134-4D60-A7C1-8D86E4D8EF9F}"/>
          </ac:picMkLst>
        </pc:picChg>
        <pc:picChg chg="mod">
          <ac:chgData name="Kirsten Elger" userId="bc31c051181e15a3" providerId="LiveId" clId="{877F4958-9C5E-4E34-B075-25AFB041CD9F}" dt="2025-06-23T07:18:47.910" v="500"/>
          <ac:picMkLst>
            <pc:docMk/>
            <pc:sldMk cId="1075509196" sldId="795"/>
            <ac:picMk id="17" creationId="{705CFDF7-3707-4BBD-AFE0-3D0C863F2013}"/>
          </ac:picMkLst>
        </pc:picChg>
        <pc:picChg chg="mod">
          <ac:chgData name="Kirsten Elger" userId="bc31c051181e15a3" providerId="LiveId" clId="{877F4958-9C5E-4E34-B075-25AFB041CD9F}" dt="2025-06-23T07:18:47.910" v="500"/>
          <ac:picMkLst>
            <pc:docMk/>
            <pc:sldMk cId="1075509196" sldId="795"/>
            <ac:picMk id="22" creationId="{1ED4253C-BCC0-45F4-B0AA-AE982F642517}"/>
          </ac:picMkLst>
        </pc:picChg>
        <pc:cxnChg chg="mod">
          <ac:chgData name="Kirsten Elger" userId="bc31c051181e15a3" providerId="LiveId" clId="{877F4958-9C5E-4E34-B075-25AFB041CD9F}" dt="2025-06-23T07:18:47.910" v="500"/>
          <ac:cxnSpMkLst>
            <pc:docMk/>
            <pc:sldMk cId="1075509196" sldId="795"/>
            <ac:cxnSpMk id="23" creationId="{011C705D-12B8-45B5-A713-44E4E1C697AE}"/>
          </ac:cxnSpMkLst>
        </pc:cxnChg>
        <pc:cxnChg chg="mod">
          <ac:chgData name="Kirsten Elger" userId="bc31c051181e15a3" providerId="LiveId" clId="{877F4958-9C5E-4E34-B075-25AFB041CD9F}" dt="2025-06-23T07:18:47.910" v="500"/>
          <ac:cxnSpMkLst>
            <pc:docMk/>
            <pc:sldMk cId="1075509196" sldId="795"/>
            <ac:cxnSpMk id="25" creationId="{3D7F2E5E-4984-42D1-BED1-70BF9E54136D}"/>
          </ac:cxnSpMkLst>
        </pc:cxnChg>
      </pc:sldChg>
      <pc:sldChg chg="addSp delSp modSp new mod">
        <pc:chgData name="Kirsten Elger" userId="bc31c051181e15a3" providerId="LiveId" clId="{877F4958-9C5E-4E34-B075-25AFB041CD9F}" dt="2025-06-23T07:20:13.135" v="526" actId="14100"/>
        <pc:sldMkLst>
          <pc:docMk/>
          <pc:sldMk cId="3293872684" sldId="796"/>
        </pc:sldMkLst>
        <pc:spChg chg="del">
          <ac:chgData name="Kirsten Elger" userId="bc31c051181e15a3" providerId="LiveId" clId="{877F4958-9C5E-4E34-B075-25AFB041CD9F}" dt="2025-06-23T07:19:34.037" v="508" actId="478"/>
          <ac:spMkLst>
            <pc:docMk/>
            <pc:sldMk cId="3293872684" sldId="796"/>
            <ac:spMk id="2" creationId="{614AC788-9B29-4CC8-B477-A5C913D7E893}"/>
          </ac:spMkLst>
        </pc:spChg>
        <pc:spChg chg="del">
          <ac:chgData name="Kirsten Elger" userId="bc31c051181e15a3" providerId="LiveId" clId="{877F4958-9C5E-4E34-B075-25AFB041CD9F}" dt="2025-06-23T07:19:34.037" v="508" actId="478"/>
          <ac:spMkLst>
            <pc:docMk/>
            <pc:sldMk cId="3293872684" sldId="796"/>
            <ac:spMk id="3" creationId="{3584EF08-54C8-4981-8E88-E2F6A1338995}"/>
          </ac:spMkLst>
        </pc:spChg>
        <pc:spChg chg="del">
          <ac:chgData name="Kirsten Elger" userId="bc31c051181e15a3" providerId="LiveId" clId="{877F4958-9C5E-4E34-B075-25AFB041CD9F}" dt="2025-06-23T07:19:34.037" v="508" actId="478"/>
          <ac:spMkLst>
            <pc:docMk/>
            <pc:sldMk cId="3293872684" sldId="796"/>
            <ac:spMk id="4" creationId="{EB258469-D1D8-486F-B621-9642FEFBA6F1}"/>
          </ac:spMkLst>
        </pc:spChg>
        <pc:spChg chg="add mod">
          <ac:chgData name="Kirsten Elger" userId="bc31c051181e15a3" providerId="LiveId" clId="{877F4958-9C5E-4E34-B075-25AFB041CD9F}" dt="2025-06-23T07:20:13.135" v="526" actId="14100"/>
          <ac:spMkLst>
            <pc:docMk/>
            <pc:sldMk cId="3293872684" sldId="796"/>
            <ac:spMk id="5" creationId="{B839252B-EA91-4B14-A049-0C3BC12EDB01}"/>
          </ac:spMkLst>
        </pc:spChg>
        <pc:spChg chg="add mod">
          <ac:chgData name="Kirsten Elger" userId="bc31c051181e15a3" providerId="LiveId" clId="{877F4958-9C5E-4E34-B075-25AFB041CD9F}" dt="2025-06-23T07:19:57.066" v="512"/>
          <ac:spMkLst>
            <pc:docMk/>
            <pc:sldMk cId="3293872684" sldId="796"/>
            <ac:spMk id="6" creationId="{67952670-B9D9-44E4-A807-25E3BEC3F10A}"/>
          </ac:spMkLst>
        </pc:spChg>
        <pc:spChg chg="add mod">
          <ac:chgData name="Kirsten Elger" userId="bc31c051181e15a3" providerId="LiveId" clId="{877F4958-9C5E-4E34-B075-25AFB041CD9F}" dt="2025-06-23T07:19:47.917" v="511"/>
          <ac:spMkLst>
            <pc:docMk/>
            <pc:sldMk cId="3293872684" sldId="796"/>
            <ac:spMk id="7" creationId="{FF1260B6-F739-4344-874F-442020BB542D}"/>
          </ac:spMkLst>
        </pc:spChg>
        <pc:spChg chg="add mod">
          <ac:chgData name="Kirsten Elger" userId="bc31c051181e15a3" providerId="LiveId" clId="{877F4958-9C5E-4E34-B075-25AFB041CD9F}" dt="2025-06-23T07:20:08.074" v="525" actId="1036"/>
          <ac:spMkLst>
            <pc:docMk/>
            <pc:sldMk cId="3293872684" sldId="796"/>
            <ac:spMk id="8" creationId="{F742CE0A-26B0-410B-9033-FCB3B6463E72}"/>
          </ac:spMkLst>
        </pc:spChg>
        <pc:spChg chg="mod">
          <ac:chgData name="Kirsten Elger" userId="bc31c051181e15a3" providerId="LiveId" clId="{877F4958-9C5E-4E34-B075-25AFB041CD9F}" dt="2025-06-23T07:19:47.917" v="511"/>
          <ac:spMkLst>
            <pc:docMk/>
            <pc:sldMk cId="3293872684" sldId="796"/>
            <ac:spMk id="10" creationId="{ED7846B5-4CD2-4047-A3F9-413696AC5EEA}"/>
          </ac:spMkLst>
        </pc:spChg>
        <pc:spChg chg="mod">
          <ac:chgData name="Kirsten Elger" userId="bc31c051181e15a3" providerId="LiveId" clId="{877F4958-9C5E-4E34-B075-25AFB041CD9F}" dt="2025-06-23T07:19:47.917" v="511"/>
          <ac:spMkLst>
            <pc:docMk/>
            <pc:sldMk cId="3293872684" sldId="796"/>
            <ac:spMk id="19" creationId="{292ED0F4-DDB4-4020-B3D1-C24F860F84A1}"/>
          </ac:spMkLst>
        </pc:spChg>
        <pc:spChg chg="mod">
          <ac:chgData name="Kirsten Elger" userId="bc31c051181e15a3" providerId="LiveId" clId="{877F4958-9C5E-4E34-B075-25AFB041CD9F}" dt="2025-06-23T07:19:47.917" v="511"/>
          <ac:spMkLst>
            <pc:docMk/>
            <pc:sldMk cId="3293872684" sldId="796"/>
            <ac:spMk id="22" creationId="{4B3FADAC-F835-4567-98F8-CC4A41A66673}"/>
          </ac:spMkLst>
        </pc:spChg>
        <pc:grpChg chg="add mod">
          <ac:chgData name="Kirsten Elger" userId="bc31c051181e15a3" providerId="LiveId" clId="{877F4958-9C5E-4E34-B075-25AFB041CD9F}" dt="2025-06-23T07:19:47.917" v="511"/>
          <ac:grpSpMkLst>
            <pc:docMk/>
            <pc:sldMk cId="3293872684" sldId="796"/>
            <ac:grpSpMk id="9" creationId="{A9B98BBE-0F07-4C40-86FA-D5292A4F47E1}"/>
          </ac:grpSpMkLst>
        </pc:grpChg>
        <pc:grpChg chg="mod">
          <ac:chgData name="Kirsten Elger" userId="bc31c051181e15a3" providerId="LiveId" clId="{877F4958-9C5E-4E34-B075-25AFB041CD9F}" dt="2025-06-23T07:19:47.917" v="511"/>
          <ac:grpSpMkLst>
            <pc:docMk/>
            <pc:sldMk cId="3293872684" sldId="796"/>
            <ac:grpSpMk id="11" creationId="{70205353-2A97-444C-B6BF-994407A145F8}"/>
          </ac:grpSpMkLst>
        </pc:grpChg>
        <pc:grpChg chg="add mod">
          <ac:chgData name="Kirsten Elger" userId="bc31c051181e15a3" providerId="LiveId" clId="{877F4958-9C5E-4E34-B075-25AFB041CD9F}" dt="2025-06-23T07:19:47.917" v="511"/>
          <ac:grpSpMkLst>
            <pc:docMk/>
            <pc:sldMk cId="3293872684" sldId="796"/>
            <ac:grpSpMk id="18" creationId="{5735B942-B3A9-40A2-BF96-03F975550EDC}"/>
          </ac:grpSpMkLst>
        </pc:grpChg>
        <pc:grpChg chg="add mod">
          <ac:chgData name="Kirsten Elger" userId="bc31c051181e15a3" providerId="LiveId" clId="{877F4958-9C5E-4E34-B075-25AFB041CD9F}" dt="2025-06-23T07:19:47.917" v="511"/>
          <ac:grpSpMkLst>
            <pc:docMk/>
            <pc:sldMk cId="3293872684" sldId="796"/>
            <ac:grpSpMk id="21" creationId="{17ED9526-539F-471E-BFDB-7E4865DDA175}"/>
          </ac:grpSpMkLst>
        </pc:grpChg>
        <pc:picChg chg="mod">
          <ac:chgData name="Kirsten Elger" userId="bc31c051181e15a3" providerId="LiveId" clId="{877F4958-9C5E-4E34-B075-25AFB041CD9F}" dt="2025-06-23T07:19:47.917" v="511"/>
          <ac:picMkLst>
            <pc:docMk/>
            <pc:sldMk cId="3293872684" sldId="796"/>
            <ac:picMk id="12" creationId="{65862F77-C30F-4968-933B-F4D29E92AF99}"/>
          </ac:picMkLst>
        </pc:picChg>
        <pc:picChg chg="mod">
          <ac:chgData name="Kirsten Elger" userId="bc31c051181e15a3" providerId="LiveId" clId="{877F4958-9C5E-4E34-B075-25AFB041CD9F}" dt="2025-06-23T07:19:47.917" v="511"/>
          <ac:picMkLst>
            <pc:docMk/>
            <pc:sldMk cId="3293872684" sldId="796"/>
            <ac:picMk id="13" creationId="{0C29A801-A8DF-4FBE-8E8C-0FDF6994C0B4}"/>
          </ac:picMkLst>
        </pc:picChg>
        <pc:picChg chg="mod">
          <ac:chgData name="Kirsten Elger" userId="bc31c051181e15a3" providerId="LiveId" clId="{877F4958-9C5E-4E34-B075-25AFB041CD9F}" dt="2025-06-23T07:19:47.917" v="511"/>
          <ac:picMkLst>
            <pc:docMk/>
            <pc:sldMk cId="3293872684" sldId="796"/>
            <ac:picMk id="14" creationId="{42351FAC-A04C-42D2-9EF6-2BBF476E47D9}"/>
          </ac:picMkLst>
        </pc:picChg>
        <pc:picChg chg="mod">
          <ac:chgData name="Kirsten Elger" userId="bc31c051181e15a3" providerId="LiveId" clId="{877F4958-9C5E-4E34-B075-25AFB041CD9F}" dt="2025-06-23T07:19:47.917" v="511"/>
          <ac:picMkLst>
            <pc:docMk/>
            <pc:sldMk cId="3293872684" sldId="796"/>
            <ac:picMk id="15" creationId="{035C6F4F-A242-4835-9B79-C9C21756EF11}"/>
          </ac:picMkLst>
        </pc:picChg>
        <pc:picChg chg="mod">
          <ac:chgData name="Kirsten Elger" userId="bc31c051181e15a3" providerId="LiveId" clId="{877F4958-9C5E-4E34-B075-25AFB041CD9F}" dt="2025-06-23T07:19:47.917" v="511"/>
          <ac:picMkLst>
            <pc:docMk/>
            <pc:sldMk cId="3293872684" sldId="796"/>
            <ac:picMk id="16" creationId="{C6C2FF0A-7355-4865-B63F-E13042460C60}"/>
          </ac:picMkLst>
        </pc:picChg>
        <pc:picChg chg="mod">
          <ac:chgData name="Kirsten Elger" userId="bc31c051181e15a3" providerId="LiveId" clId="{877F4958-9C5E-4E34-B075-25AFB041CD9F}" dt="2025-06-23T07:19:47.917" v="511"/>
          <ac:picMkLst>
            <pc:docMk/>
            <pc:sldMk cId="3293872684" sldId="796"/>
            <ac:picMk id="17" creationId="{6A672837-13D1-45EE-B665-F5ADA9FC6B77}"/>
          </ac:picMkLst>
        </pc:picChg>
        <pc:picChg chg="mod">
          <ac:chgData name="Kirsten Elger" userId="bc31c051181e15a3" providerId="LiveId" clId="{877F4958-9C5E-4E34-B075-25AFB041CD9F}" dt="2025-06-23T07:19:47.917" v="511"/>
          <ac:picMkLst>
            <pc:docMk/>
            <pc:sldMk cId="3293872684" sldId="796"/>
            <ac:picMk id="20" creationId="{7DBF2BF0-98B1-4356-A307-32D1F9468138}"/>
          </ac:picMkLst>
        </pc:picChg>
        <pc:picChg chg="mod">
          <ac:chgData name="Kirsten Elger" userId="bc31c051181e15a3" providerId="LiveId" clId="{877F4958-9C5E-4E34-B075-25AFB041CD9F}" dt="2025-06-23T07:19:47.917" v="511"/>
          <ac:picMkLst>
            <pc:docMk/>
            <pc:sldMk cId="3293872684" sldId="796"/>
            <ac:picMk id="23" creationId="{92BE3107-6BD4-44EF-A9B1-0E3C5A26FF03}"/>
          </ac:picMkLst>
        </pc:picChg>
        <pc:picChg chg="mod">
          <ac:chgData name="Kirsten Elger" userId="bc31c051181e15a3" providerId="LiveId" clId="{877F4958-9C5E-4E34-B075-25AFB041CD9F}" dt="2025-06-23T07:19:47.917" v="511"/>
          <ac:picMkLst>
            <pc:docMk/>
            <pc:sldMk cId="3293872684" sldId="796"/>
            <ac:picMk id="24" creationId="{0CB5BCF0-946A-4BBD-AF9E-5E6C9DD512EC}"/>
          </ac:picMkLst>
        </pc:picChg>
        <pc:picChg chg="mod">
          <ac:chgData name="Kirsten Elger" userId="bc31c051181e15a3" providerId="LiveId" clId="{877F4958-9C5E-4E34-B075-25AFB041CD9F}" dt="2025-06-23T07:19:47.917" v="511"/>
          <ac:picMkLst>
            <pc:docMk/>
            <pc:sldMk cId="3293872684" sldId="796"/>
            <ac:picMk id="25" creationId="{1B0093C5-68F3-42B7-8FE3-C69A20676389}"/>
          </ac:picMkLst>
        </pc:picChg>
        <pc:picChg chg="add mod">
          <ac:chgData name="Kirsten Elger" userId="bc31c051181e15a3" providerId="LiveId" clId="{877F4958-9C5E-4E34-B075-25AFB041CD9F}" dt="2025-06-23T07:19:47.917" v="511"/>
          <ac:picMkLst>
            <pc:docMk/>
            <pc:sldMk cId="3293872684" sldId="796"/>
            <ac:picMk id="26" creationId="{662A2D97-4CBC-48FD-BBA6-33CDE51F4B76}"/>
          </ac:picMkLst>
        </pc:picChg>
      </pc:sldChg>
      <pc:sldChg chg="addSp delSp modSp new mod modAnim">
        <pc:chgData name="Kirsten Elger" userId="bc31c051181e15a3" providerId="LiveId" clId="{877F4958-9C5E-4E34-B075-25AFB041CD9F}" dt="2025-06-23T07:25:11.098" v="629"/>
        <pc:sldMkLst>
          <pc:docMk/>
          <pc:sldMk cId="834610745" sldId="797"/>
        </pc:sldMkLst>
        <pc:spChg chg="mod">
          <ac:chgData name="Kirsten Elger" userId="bc31c051181e15a3" providerId="LiveId" clId="{877F4958-9C5E-4E34-B075-25AFB041CD9F}" dt="2025-06-23T07:21:58.378" v="542" actId="404"/>
          <ac:spMkLst>
            <pc:docMk/>
            <pc:sldMk cId="834610745" sldId="797"/>
            <ac:spMk id="2" creationId="{432DE600-B0D0-4955-8A14-003B8D0E4893}"/>
          </ac:spMkLst>
        </pc:spChg>
        <pc:spChg chg="del">
          <ac:chgData name="Kirsten Elger" userId="bc31c051181e15a3" providerId="LiveId" clId="{877F4958-9C5E-4E34-B075-25AFB041CD9F}" dt="2025-06-23T07:22:03.738" v="543" actId="478"/>
          <ac:spMkLst>
            <pc:docMk/>
            <pc:sldMk cId="834610745" sldId="797"/>
            <ac:spMk id="3" creationId="{726980B4-308E-46A1-BB5C-CB9ED802738B}"/>
          </ac:spMkLst>
        </pc:spChg>
        <pc:spChg chg="del">
          <ac:chgData name="Kirsten Elger" userId="bc31c051181e15a3" providerId="LiveId" clId="{877F4958-9C5E-4E34-B075-25AFB041CD9F}" dt="2025-06-23T07:21:45.283" v="539" actId="478"/>
          <ac:spMkLst>
            <pc:docMk/>
            <pc:sldMk cId="834610745" sldId="797"/>
            <ac:spMk id="4" creationId="{36CD7CD6-6245-4BB3-A4A0-E8D8C2376F58}"/>
          </ac:spMkLst>
        </pc:spChg>
        <pc:spChg chg="add del mod">
          <ac:chgData name="Kirsten Elger" userId="bc31c051181e15a3" providerId="LiveId" clId="{877F4958-9C5E-4E34-B075-25AFB041CD9F}" dt="2025-06-23T07:22:15.063" v="546" actId="14100"/>
          <ac:spMkLst>
            <pc:docMk/>
            <pc:sldMk cId="834610745" sldId="797"/>
            <ac:spMk id="5" creationId="{420712C1-8231-4EF3-BF73-D0344CCA47D9}"/>
          </ac:spMkLst>
        </pc:spChg>
        <pc:spChg chg="mod">
          <ac:chgData name="Kirsten Elger" userId="bc31c051181e15a3" providerId="LiveId" clId="{877F4958-9C5E-4E34-B075-25AFB041CD9F}" dt="2025-06-23T07:21:39.906" v="538" actId="20577"/>
          <ac:spMkLst>
            <pc:docMk/>
            <pc:sldMk cId="834610745" sldId="797"/>
            <ac:spMk id="9" creationId="{BF535AEF-7C99-450E-93FF-679A1155EEAC}"/>
          </ac:spMkLst>
        </pc:spChg>
        <pc:spChg chg="mod">
          <ac:chgData name="Kirsten Elger" userId="bc31c051181e15a3" providerId="LiveId" clId="{877F4958-9C5E-4E34-B075-25AFB041CD9F}" dt="2025-06-23T07:21:33.149" v="537"/>
          <ac:spMkLst>
            <pc:docMk/>
            <pc:sldMk cId="834610745" sldId="797"/>
            <ac:spMk id="10" creationId="{C1D13B25-83CD-45DA-8A55-BDAF6BF08A34}"/>
          </ac:spMkLst>
        </pc:spChg>
        <pc:spChg chg="mod">
          <ac:chgData name="Kirsten Elger" userId="bc31c051181e15a3" providerId="LiveId" clId="{877F4958-9C5E-4E34-B075-25AFB041CD9F}" dt="2025-06-23T07:21:33.149" v="537"/>
          <ac:spMkLst>
            <pc:docMk/>
            <pc:sldMk cId="834610745" sldId="797"/>
            <ac:spMk id="13" creationId="{F094C4B4-9659-4FB9-907E-CB219E7F2CCE}"/>
          </ac:spMkLst>
        </pc:spChg>
        <pc:spChg chg="mod">
          <ac:chgData name="Kirsten Elger" userId="bc31c051181e15a3" providerId="LiveId" clId="{877F4958-9C5E-4E34-B075-25AFB041CD9F}" dt="2025-06-23T07:21:33.149" v="537"/>
          <ac:spMkLst>
            <pc:docMk/>
            <pc:sldMk cId="834610745" sldId="797"/>
            <ac:spMk id="14" creationId="{153AFA59-B894-48CF-A7C9-732B6ABBB864}"/>
          </ac:spMkLst>
        </pc:spChg>
        <pc:grpChg chg="add mod">
          <ac:chgData name="Kirsten Elger" userId="bc31c051181e15a3" providerId="LiveId" clId="{877F4958-9C5E-4E34-B075-25AFB041CD9F}" dt="2025-06-23T07:21:33.149" v="537"/>
          <ac:grpSpMkLst>
            <pc:docMk/>
            <pc:sldMk cId="834610745" sldId="797"/>
            <ac:grpSpMk id="6" creationId="{8FD557C7-58B4-4FE7-BE25-D70636EC49FE}"/>
          </ac:grpSpMkLst>
        </pc:grpChg>
        <pc:grpChg chg="add mod">
          <ac:chgData name="Kirsten Elger" userId="bc31c051181e15a3" providerId="LiveId" clId="{877F4958-9C5E-4E34-B075-25AFB041CD9F}" dt="2025-06-23T07:21:33.149" v="537"/>
          <ac:grpSpMkLst>
            <pc:docMk/>
            <pc:sldMk cId="834610745" sldId="797"/>
            <ac:grpSpMk id="11" creationId="{5FD43B88-51F7-4A16-955C-7F4477FBAC5D}"/>
          </ac:grpSpMkLst>
        </pc:grpChg>
        <pc:picChg chg="mod">
          <ac:chgData name="Kirsten Elger" userId="bc31c051181e15a3" providerId="LiveId" clId="{877F4958-9C5E-4E34-B075-25AFB041CD9F}" dt="2025-06-23T07:21:33.149" v="537"/>
          <ac:picMkLst>
            <pc:docMk/>
            <pc:sldMk cId="834610745" sldId="797"/>
            <ac:picMk id="7" creationId="{CE91205E-221D-4DDB-850A-A2653DAFB3EA}"/>
          </ac:picMkLst>
        </pc:picChg>
        <pc:picChg chg="mod">
          <ac:chgData name="Kirsten Elger" userId="bc31c051181e15a3" providerId="LiveId" clId="{877F4958-9C5E-4E34-B075-25AFB041CD9F}" dt="2025-06-23T07:21:33.149" v="537"/>
          <ac:picMkLst>
            <pc:docMk/>
            <pc:sldMk cId="834610745" sldId="797"/>
            <ac:picMk id="8" creationId="{4EB5E3F1-C060-41F3-8A6D-C53377504CF6}"/>
          </ac:picMkLst>
        </pc:picChg>
        <pc:picChg chg="mod">
          <ac:chgData name="Kirsten Elger" userId="bc31c051181e15a3" providerId="LiveId" clId="{877F4958-9C5E-4E34-B075-25AFB041CD9F}" dt="2025-06-23T07:21:33.149" v="537"/>
          <ac:picMkLst>
            <pc:docMk/>
            <pc:sldMk cId="834610745" sldId="797"/>
            <ac:picMk id="12" creationId="{00DFE60C-8708-421A-938C-E8017DE443F8}"/>
          </ac:picMkLst>
        </pc:picChg>
        <pc:picChg chg="add mod">
          <ac:chgData name="Kirsten Elger" userId="bc31c051181e15a3" providerId="LiveId" clId="{877F4958-9C5E-4E34-B075-25AFB041CD9F}" dt="2025-06-23T07:25:11.098" v="629"/>
          <ac:picMkLst>
            <pc:docMk/>
            <pc:sldMk cId="834610745" sldId="797"/>
            <ac:picMk id="15" creationId="{A417F0D9-9689-4C9B-92D0-8BCE88BA561C}"/>
          </ac:picMkLst>
        </pc:picChg>
      </pc:sldChg>
      <pc:sldChg chg="delSp new">
        <pc:chgData name="Kirsten Elger" userId="bc31c051181e15a3" providerId="LiveId" clId="{877F4958-9C5E-4E34-B075-25AFB041CD9F}" dt="2025-06-23T21:44:54.743" v="845" actId="478"/>
        <pc:sldMkLst>
          <pc:docMk/>
          <pc:sldMk cId="4152410119" sldId="798"/>
        </pc:sldMkLst>
        <pc:spChg chg="del">
          <ac:chgData name="Kirsten Elger" userId="bc31c051181e15a3" providerId="LiveId" clId="{877F4958-9C5E-4E34-B075-25AFB041CD9F}" dt="2025-06-23T21:44:52.320" v="843" actId="478"/>
          <ac:spMkLst>
            <pc:docMk/>
            <pc:sldMk cId="4152410119" sldId="798"/>
            <ac:spMk id="2" creationId="{1E87357F-AD8A-467F-8BD4-A5FE42748FEE}"/>
          </ac:spMkLst>
        </pc:spChg>
        <pc:spChg chg="del">
          <ac:chgData name="Kirsten Elger" userId="bc31c051181e15a3" providerId="LiveId" clId="{877F4958-9C5E-4E34-B075-25AFB041CD9F}" dt="2025-06-23T21:44:54.743" v="845" actId="478"/>
          <ac:spMkLst>
            <pc:docMk/>
            <pc:sldMk cId="4152410119" sldId="798"/>
            <ac:spMk id="3" creationId="{CF7AD6EE-7D01-4AA3-BEE6-FACAE111D520}"/>
          </ac:spMkLst>
        </pc:spChg>
        <pc:spChg chg="del">
          <ac:chgData name="Kirsten Elger" userId="bc31c051181e15a3" providerId="LiveId" clId="{877F4958-9C5E-4E34-B075-25AFB041CD9F}" dt="2025-06-23T21:44:53.735" v="844" actId="478"/>
          <ac:spMkLst>
            <pc:docMk/>
            <pc:sldMk cId="4152410119" sldId="798"/>
            <ac:spMk id="4" creationId="{0054C0EA-B8E1-4EC2-A14C-B00D79843A0A}"/>
          </ac:spMkLst>
        </pc:spChg>
      </pc:sldChg>
      <pc:sldChg chg="addSp delSp modSp add mod">
        <pc:chgData name="Kirsten Elger" userId="bc31c051181e15a3" providerId="LiveId" clId="{877F4958-9C5E-4E34-B075-25AFB041CD9F}" dt="2025-06-23T07:33:52.430" v="802" actId="20577"/>
        <pc:sldMkLst>
          <pc:docMk/>
          <pc:sldMk cId="2487035674" sldId="799"/>
        </pc:sldMkLst>
        <pc:spChg chg="mod">
          <ac:chgData name="Kirsten Elger" userId="bc31c051181e15a3" providerId="LiveId" clId="{877F4958-9C5E-4E34-B075-25AFB041CD9F}" dt="2025-06-23T07:33:37.824" v="769" actId="14100"/>
          <ac:spMkLst>
            <pc:docMk/>
            <pc:sldMk cId="2487035674" sldId="799"/>
            <ac:spMk id="2" creationId="{7254CD82-F085-4000-A4B3-D6DEAEFEEEDB}"/>
          </ac:spMkLst>
        </pc:spChg>
        <pc:spChg chg="mod">
          <ac:chgData name="Kirsten Elger" userId="bc31c051181e15a3" providerId="LiveId" clId="{877F4958-9C5E-4E34-B075-25AFB041CD9F}" dt="2025-06-23T07:33:52.430" v="802" actId="20577"/>
          <ac:spMkLst>
            <pc:docMk/>
            <pc:sldMk cId="2487035674" sldId="799"/>
            <ac:spMk id="8" creationId="{E4CFF9FF-C69A-44AC-A5FA-A5C96FB357E3}"/>
          </ac:spMkLst>
        </pc:spChg>
        <pc:picChg chg="add mod">
          <ac:chgData name="Kirsten Elger" userId="bc31c051181e15a3" providerId="LiveId" clId="{877F4958-9C5E-4E34-B075-25AFB041CD9F}" dt="2025-06-23T07:33:41.568" v="770" actId="1076"/>
          <ac:picMkLst>
            <pc:docMk/>
            <pc:sldMk cId="2487035674" sldId="799"/>
            <ac:picMk id="4" creationId="{655F1FA8-62FB-4601-BD8B-FB77E52C0AA3}"/>
          </ac:picMkLst>
        </pc:picChg>
        <pc:picChg chg="del">
          <ac:chgData name="Kirsten Elger" userId="bc31c051181e15a3" providerId="LiveId" clId="{877F4958-9C5E-4E34-B075-25AFB041CD9F}" dt="2025-06-23T07:32:33.877" v="761" actId="478"/>
          <ac:picMkLst>
            <pc:docMk/>
            <pc:sldMk cId="2487035674" sldId="799"/>
            <ac:picMk id="25" creationId="{3415B655-B414-401C-A8D4-4190936E9DB7}"/>
          </ac:picMkLst>
        </pc:picChg>
      </pc:sldChg>
      <pc:sldChg chg="addSp delSp modSp new del mod modAnim">
        <pc:chgData name="Kirsten Elger" userId="bc31c051181e15a3" providerId="LiveId" clId="{877F4958-9C5E-4E34-B075-25AFB041CD9F}" dt="2025-06-23T21:44:39.260" v="842" actId="47"/>
        <pc:sldMkLst>
          <pc:docMk/>
          <pc:sldMk cId="2528316159" sldId="800"/>
        </pc:sldMkLst>
        <pc:spChg chg="del mod">
          <ac:chgData name="Kirsten Elger" userId="bc31c051181e15a3" providerId="LiveId" clId="{877F4958-9C5E-4E34-B075-25AFB041CD9F}" dt="2025-06-23T21:42:52.445" v="818" actId="478"/>
          <ac:spMkLst>
            <pc:docMk/>
            <pc:sldMk cId="2528316159" sldId="800"/>
            <ac:spMk id="2" creationId="{4C3A273F-0B2A-4ADF-923D-B3611BE1DB51}"/>
          </ac:spMkLst>
        </pc:spChg>
        <pc:spChg chg="del">
          <ac:chgData name="Kirsten Elger" userId="bc31c051181e15a3" providerId="LiveId" clId="{877F4958-9C5E-4E34-B075-25AFB041CD9F}" dt="2025-06-23T21:42:55.108" v="819" actId="478"/>
          <ac:spMkLst>
            <pc:docMk/>
            <pc:sldMk cId="2528316159" sldId="800"/>
            <ac:spMk id="3" creationId="{EE6C031E-69BF-420C-AEE6-615063FEC087}"/>
          </ac:spMkLst>
        </pc:spChg>
        <pc:spChg chg="mod">
          <ac:chgData name="Kirsten Elger" userId="bc31c051181e15a3" providerId="LiveId" clId="{877F4958-9C5E-4E34-B075-25AFB041CD9F}" dt="2025-06-23T21:43:00.565" v="820" actId="6549"/>
          <ac:spMkLst>
            <pc:docMk/>
            <pc:sldMk cId="2528316159" sldId="800"/>
            <ac:spMk id="5" creationId="{1750D5A3-DC29-4C47-B964-E26295C4E219}"/>
          </ac:spMkLst>
        </pc:spChg>
        <pc:spChg chg="add mod">
          <ac:chgData name="Kirsten Elger" userId="bc31c051181e15a3" providerId="LiveId" clId="{877F4958-9C5E-4E34-B075-25AFB041CD9F}" dt="2025-06-23T21:42:35.659" v="814"/>
          <ac:spMkLst>
            <pc:docMk/>
            <pc:sldMk cId="2528316159" sldId="800"/>
            <ac:spMk id="6" creationId="{0E9225C8-4A3B-4487-B2B9-549DA7FC4CB2}"/>
          </ac:spMkLst>
        </pc:spChg>
        <pc:spChg chg="add mod">
          <ac:chgData name="Kirsten Elger" userId="bc31c051181e15a3" providerId="LiveId" clId="{877F4958-9C5E-4E34-B075-25AFB041CD9F}" dt="2025-06-23T21:42:47.591" v="816" actId="404"/>
          <ac:spMkLst>
            <pc:docMk/>
            <pc:sldMk cId="2528316159" sldId="800"/>
            <ac:spMk id="22" creationId="{EB0B0F22-7426-442A-8952-EF5FFD550B87}"/>
          </ac:spMkLst>
        </pc:spChg>
        <pc:grpChg chg="add mod">
          <ac:chgData name="Kirsten Elger" userId="bc31c051181e15a3" providerId="LiveId" clId="{877F4958-9C5E-4E34-B075-25AFB041CD9F}" dt="2025-06-23T21:42:35.659" v="814"/>
          <ac:grpSpMkLst>
            <pc:docMk/>
            <pc:sldMk cId="2528316159" sldId="800"/>
            <ac:grpSpMk id="7" creationId="{2AFDBA50-4F54-467C-BC0D-0634A2CFB48B}"/>
          </ac:grpSpMkLst>
        </pc:grpChg>
        <pc:grpChg chg="add mod">
          <ac:chgData name="Kirsten Elger" userId="bc31c051181e15a3" providerId="LiveId" clId="{877F4958-9C5E-4E34-B075-25AFB041CD9F}" dt="2025-06-23T21:42:35.659" v="814"/>
          <ac:grpSpMkLst>
            <pc:docMk/>
            <pc:sldMk cId="2528316159" sldId="800"/>
            <ac:grpSpMk id="11" creationId="{248E7768-0F34-4852-AE5E-E21712B34583}"/>
          </ac:grpSpMkLst>
        </pc:grpChg>
        <pc:grpChg chg="mod">
          <ac:chgData name="Kirsten Elger" userId="bc31c051181e15a3" providerId="LiveId" clId="{877F4958-9C5E-4E34-B075-25AFB041CD9F}" dt="2025-06-23T21:42:35.659" v="814"/>
          <ac:grpSpMkLst>
            <pc:docMk/>
            <pc:sldMk cId="2528316159" sldId="800"/>
            <ac:grpSpMk id="12" creationId="{35E3B8D1-8540-48FB-B56A-3BEB1ED07319}"/>
          </ac:grpSpMkLst>
        </pc:grpChg>
        <pc:grpChg chg="add mod">
          <ac:chgData name="Kirsten Elger" userId="bc31c051181e15a3" providerId="LiveId" clId="{877F4958-9C5E-4E34-B075-25AFB041CD9F}" dt="2025-06-23T21:42:35.659" v="814"/>
          <ac:grpSpMkLst>
            <pc:docMk/>
            <pc:sldMk cId="2528316159" sldId="800"/>
            <ac:grpSpMk id="16" creationId="{38C825B7-952A-4089-89BC-9751447BBE75}"/>
          </ac:grpSpMkLst>
        </pc:grpChg>
        <pc:grpChg chg="add mod">
          <ac:chgData name="Kirsten Elger" userId="bc31c051181e15a3" providerId="LiveId" clId="{877F4958-9C5E-4E34-B075-25AFB041CD9F}" dt="2025-06-23T21:42:35.659" v="814"/>
          <ac:grpSpMkLst>
            <pc:docMk/>
            <pc:sldMk cId="2528316159" sldId="800"/>
            <ac:grpSpMk id="19" creationId="{9528799E-C7C3-40E5-866B-D990C26FF51B}"/>
          </ac:grpSpMkLst>
        </pc:grpChg>
        <pc:picChg chg="mod">
          <ac:chgData name="Kirsten Elger" userId="bc31c051181e15a3" providerId="LiveId" clId="{877F4958-9C5E-4E34-B075-25AFB041CD9F}" dt="2025-06-23T21:42:35.659" v="814"/>
          <ac:picMkLst>
            <pc:docMk/>
            <pc:sldMk cId="2528316159" sldId="800"/>
            <ac:picMk id="8" creationId="{8CBFDA81-A25B-4BE8-95D5-3027FD674E47}"/>
          </ac:picMkLst>
        </pc:picChg>
        <pc:picChg chg="mod">
          <ac:chgData name="Kirsten Elger" userId="bc31c051181e15a3" providerId="LiveId" clId="{877F4958-9C5E-4E34-B075-25AFB041CD9F}" dt="2025-06-23T21:42:35.659" v="814"/>
          <ac:picMkLst>
            <pc:docMk/>
            <pc:sldMk cId="2528316159" sldId="800"/>
            <ac:picMk id="9" creationId="{6259CED4-62D7-4B2F-8B21-1A8D5F7C209D}"/>
          </ac:picMkLst>
        </pc:picChg>
        <pc:picChg chg="mod">
          <ac:chgData name="Kirsten Elger" userId="bc31c051181e15a3" providerId="LiveId" clId="{877F4958-9C5E-4E34-B075-25AFB041CD9F}" dt="2025-06-23T21:42:35.659" v="814"/>
          <ac:picMkLst>
            <pc:docMk/>
            <pc:sldMk cId="2528316159" sldId="800"/>
            <ac:picMk id="10" creationId="{0FEF1010-4761-4240-87F3-E60C305BA917}"/>
          </ac:picMkLst>
        </pc:picChg>
        <pc:picChg chg="mod">
          <ac:chgData name="Kirsten Elger" userId="bc31c051181e15a3" providerId="LiveId" clId="{877F4958-9C5E-4E34-B075-25AFB041CD9F}" dt="2025-06-23T21:42:35.659" v="814"/>
          <ac:picMkLst>
            <pc:docMk/>
            <pc:sldMk cId="2528316159" sldId="800"/>
            <ac:picMk id="13" creationId="{F29037BC-0EE5-40B5-9B0F-3A95360C42AF}"/>
          </ac:picMkLst>
        </pc:picChg>
        <pc:picChg chg="mod">
          <ac:chgData name="Kirsten Elger" userId="bc31c051181e15a3" providerId="LiveId" clId="{877F4958-9C5E-4E34-B075-25AFB041CD9F}" dt="2025-06-23T21:42:35.659" v="814"/>
          <ac:picMkLst>
            <pc:docMk/>
            <pc:sldMk cId="2528316159" sldId="800"/>
            <ac:picMk id="14" creationId="{EFB56C90-9182-4614-85A2-7F9D5103E5F8}"/>
          </ac:picMkLst>
        </pc:picChg>
        <pc:picChg chg="mod">
          <ac:chgData name="Kirsten Elger" userId="bc31c051181e15a3" providerId="LiveId" clId="{877F4958-9C5E-4E34-B075-25AFB041CD9F}" dt="2025-06-23T21:42:35.659" v="814"/>
          <ac:picMkLst>
            <pc:docMk/>
            <pc:sldMk cId="2528316159" sldId="800"/>
            <ac:picMk id="15" creationId="{FAE605C3-57B4-4D55-AEEF-94B22D1887B0}"/>
          </ac:picMkLst>
        </pc:picChg>
        <pc:picChg chg="mod">
          <ac:chgData name="Kirsten Elger" userId="bc31c051181e15a3" providerId="LiveId" clId="{877F4958-9C5E-4E34-B075-25AFB041CD9F}" dt="2025-06-23T21:42:35.659" v="814"/>
          <ac:picMkLst>
            <pc:docMk/>
            <pc:sldMk cId="2528316159" sldId="800"/>
            <ac:picMk id="17" creationId="{1C3F7F12-ED23-4E32-AB3D-0F637C5DBB97}"/>
          </ac:picMkLst>
        </pc:picChg>
        <pc:picChg chg="mod">
          <ac:chgData name="Kirsten Elger" userId="bc31c051181e15a3" providerId="LiveId" clId="{877F4958-9C5E-4E34-B075-25AFB041CD9F}" dt="2025-06-23T21:42:35.659" v="814"/>
          <ac:picMkLst>
            <pc:docMk/>
            <pc:sldMk cId="2528316159" sldId="800"/>
            <ac:picMk id="18" creationId="{40F34766-174A-4730-8B49-61CB21ACB08D}"/>
          </ac:picMkLst>
        </pc:picChg>
        <pc:picChg chg="mod">
          <ac:chgData name="Kirsten Elger" userId="bc31c051181e15a3" providerId="LiveId" clId="{877F4958-9C5E-4E34-B075-25AFB041CD9F}" dt="2025-06-23T21:42:35.659" v="814"/>
          <ac:picMkLst>
            <pc:docMk/>
            <pc:sldMk cId="2528316159" sldId="800"/>
            <ac:picMk id="20" creationId="{33737EF9-DFDD-42A4-84D2-FAB58E0CCBDA}"/>
          </ac:picMkLst>
        </pc:picChg>
        <pc:picChg chg="mod">
          <ac:chgData name="Kirsten Elger" userId="bc31c051181e15a3" providerId="LiveId" clId="{877F4958-9C5E-4E34-B075-25AFB041CD9F}" dt="2025-06-23T21:42:35.659" v="814"/>
          <ac:picMkLst>
            <pc:docMk/>
            <pc:sldMk cId="2528316159" sldId="800"/>
            <ac:picMk id="21" creationId="{5D64C927-A0DD-44C7-91A4-0E9289B38D05}"/>
          </ac:picMkLst>
        </pc:picChg>
      </pc:sldChg>
      <pc:sldChg chg="new del">
        <pc:chgData name="Kirsten Elger" userId="bc31c051181e15a3" providerId="LiveId" clId="{877F4958-9C5E-4E34-B075-25AFB041CD9F}" dt="2025-06-23T21:43:36.483" v="829" actId="47"/>
        <pc:sldMkLst>
          <pc:docMk/>
          <pc:sldMk cId="2304019862" sldId="801"/>
        </pc:sldMkLst>
      </pc:sldChg>
      <pc:sldChg chg="new del">
        <pc:chgData name="Kirsten Elger" userId="bc31c051181e15a3" providerId="LiveId" clId="{877F4958-9C5E-4E34-B075-25AFB041CD9F}" dt="2025-06-23T21:43:28.870" v="826" actId="47"/>
        <pc:sldMkLst>
          <pc:docMk/>
          <pc:sldMk cId="2436845555" sldId="801"/>
        </pc:sldMkLst>
      </pc:sldChg>
      <pc:sldChg chg="new del">
        <pc:chgData name="Kirsten Elger" userId="bc31c051181e15a3" providerId="LiveId" clId="{877F4958-9C5E-4E34-B075-25AFB041CD9F}" dt="2025-06-23T21:43:14.286" v="823" actId="47"/>
        <pc:sldMkLst>
          <pc:docMk/>
          <pc:sldMk cId="1795230537" sldId="802"/>
        </pc:sldMkLst>
      </pc:sldChg>
      <pc:sldChg chg="addSp delSp modSp add mod delAnim modAnim">
        <pc:chgData name="Kirsten Elger" userId="bc31c051181e15a3" providerId="LiveId" clId="{877F4958-9C5E-4E34-B075-25AFB041CD9F}" dt="2025-06-23T21:44:35.689" v="841"/>
        <pc:sldMkLst>
          <pc:docMk/>
          <pc:sldMk cId="2520098097" sldId="802"/>
        </pc:sldMkLst>
        <pc:spChg chg="mod">
          <ac:chgData name="Kirsten Elger" userId="bc31c051181e15a3" providerId="LiveId" clId="{877F4958-9C5E-4E34-B075-25AFB041CD9F}" dt="2025-06-23T21:44:35.689" v="841"/>
          <ac:spMkLst>
            <pc:docMk/>
            <pc:sldMk cId="2520098097" sldId="802"/>
            <ac:spMk id="2" creationId="{432DE600-B0D0-4955-8A14-003B8D0E4893}"/>
          </ac:spMkLst>
        </pc:spChg>
        <pc:spChg chg="mod">
          <ac:chgData name="Kirsten Elger" userId="bc31c051181e15a3" providerId="LiveId" clId="{877F4958-9C5E-4E34-B075-25AFB041CD9F}" dt="2025-06-23T21:43:43.461" v="830" actId="6549"/>
          <ac:spMkLst>
            <pc:docMk/>
            <pc:sldMk cId="2520098097" sldId="802"/>
            <ac:spMk id="10" creationId="{C1D13B25-83CD-45DA-8A55-BDAF6BF08A34}"/>
          </ac:spMkLst>
        </pc:spChg>
        <pc:spChg chg="add mod">
          <ac:chgData name="Kirsten Elger" userId="bc31c051181e15a3" providerId="LiveId" clId="{877F4958-9C5E-4E34-B075-25AFB041CD9F}" dt="2025-06-23T21:44:03.362" v="834"/>
          <ac:spMkLst>
            <pc:docMk/>
            <pc:sldMk cId="2520098097" sldId="802"/>
            <ac:spMk id="16" creationId="{1152E3BD-BBBB-4A79-9B25-CFDD52AE385C}"/>
          </ac:spMkLst>
        </pc:spChg>
        <pc:grpChg chg="del">
          <ac:chgData name="Kirsten Elger" userId="bc31c051181e15a3" providerId="LiveId" clId="{877F4958-9C5E-4E34-B075-25AFB041CD9F}" dt="2025-06-23T21:43:45.796" v="832" actId="478"/>
          <ac:grpSpMkLst>
            <pc:docMk/>
            <pc:sldMk cId="2520098097" sldId="802"/>
            <ac:grpSpMk id="6" creationId="{8FD557C7-58B4-4FE7-BE25-D70636EC49FE}"/>
          </ac:grpSpMkLst>
        </pc:grpChg>
        <pc:grpChg chg="del">
          <ac:chgData name="Kirsten Elger" userId="bc31c051181e15a3" providerId="LiveId" clId="{877F4958-9C5E-4E34-B075-25AFB041CD9F}" dt="2025-06-23T21:43:46.987" v="833" actId="478"/>
          <ac:grpSpMkLst>
            <pc:docMk/>
            <pc:sldMk cId="2520098097" sldId="802"/>
            <ac:grpSpMk id="11" creationId="{5FD43B88-51F7-4A16-955C-7F4477FBAC5D}"/>
          </ac:grpSpMkLst>
        </pc:grpChg>
        <pc:grpChg chg="add mod">
          <ac:chgData name="Kirsten Elger" userId="bc31c051181e15a3" providerId="LiveId" clId="{877F4958-9C5E-4E34-B075-25AFB041CD9F}" dt="2025-06-23T21:44:03.362" v="834"/>
          <ac:grpSpMkLst>
            <pc:docMk/>
            <pc:sldMk cId="2520098097" sldId="802"/>
            <ac:grpSpMk id="17" creationId="{67F0A6EC-0460-4A2C-8F9A-8C6600581AD3}"/>
          </ac:grpSpMkLst>
        </pc:grpChg>
        <pc:grpChg chg="add mod">
          <ac:chgData name="Kirsten Elger" userId="bc31c051181e15a3" providerId="LiveId" clId="{877F4958-9C5E-4E34-B075-25AFB041CD9F}" dt="2025-06-23T21:44:03.362" v="834"/>
          <ac:grpSpMkLst>
            <pc:docMk/>
            <pc:sldMk cId="2520098097" sldId="802"/>
            <ac:grpSpMk id="21" creationId="{C7188FA7-B06A-43E6-8BF9-38CF0FD92423}"/>
          </ac:grpSpMkLst>
        </pc:grpChg>
        <pc:grpChg chg="mod">
          <ac:chgData name="Kirsten Elger" userId="bc31c051181e15a3" providerId="LiveId" clId="{877F4958-9C5E-4E34-B075-25AFB041CD9F}" dt="2025-06-23T21:44:03.362" v="834"/>
          <ac:grpSpMkLst>
            <pc:docMk/>
            <pc:sldMk cId="2520098097" sldId="802"/>
            <ac:grpSpMk id="22" creationId="{0AA5F949-C24F-4E76-84A1-7BF0013D2E70}"/>
          </ac:grpSpMkLst>
        </pc:grpChg>
        <pc:grpChg chg="add mod">
          <ac:chgData name="Kirsten Elger" userId="bc31c051181e15a3" providerId="LiveId" clId="{877F4958-9C5E-4E34-B075-25AFB041CD9F}" dt="2025-06-23T21:44:03.362" v="834"/>
          <ac:grpSpMkLst>
            <pc:docMk/>
            <pc:sldMk cId="2520098097" sldId="802"/>
            <ac:grpSpMk id="26" creationId="{8B7C1A2E-C5F8-4E36-ADCD-9096AC750B65}"/>
          </ac:grpSpMkLst>
        </pc:grpChg>
        <pc:grpChg chg="add mod">
          <ac:chgData name="Kirsten Elger" userId="bc31c051181e15a3" providerId="LiveId" clId="{877F4958-9C5E-4E34-B075-25AFB041CD9F}" dt="2025-06-23T21:44:03.362" v="834"/>
          <ac:grpSpMkLst>
            <pc:docMk/>
            <pc:sldMk cId="2520098097" sldId="802"/>
            <ac:grpSpMk id="29" creationId="{6262355F-1F1D-4B42-8FF7-FD5FBA80AD87}"/>
          </ac:grpSpMkLst>
        </pc:grpChg>
        <pc:picChg chg="del">
          <ac:chgData name="Kirsten Elger" userId="bc31c051181e15a3" providerId="LiveId" clId="{877F4958-9C5E-4E34-B075-25AFB041CD9F}" dt="2025-06-23T21:43:44.804" v="831" actId="478"/>
          <ac:picMkLst>
            <pc:docMk/>
            <pc:sldMk cId="2520098097" sldId="802"/>
            <ac:picMk id="8" creationId="{4EB5E3F1-C060-41F3-8A6D-C53377504CF6}"/>
          </ac:picMkLst>
        </pc:picChg>
        <pc:picChg chg="mod">
          <ac:chgData name="Kirsten Elger" userId="bc31c051181e15a3" providerId="LiveId" clId="{877F4958-9C5E-4E34-B075-25AFB041CD9F}" dt="2025-06-23T21:44:03.362" v="834"/>
          <ac:picMkLst>
            <pc:docMk/>
            <pc:sldMk cId="2520098097" sldId="802"/>
            <ac:picMk id="18" creationId="{6B2D9F0C-C424-43A3-9234-840F7D4FE604}"/>
          </ac:picMkLst>
        </pc:picChg>
        <pc:picChg chg="mod">
          <ac:chgData name="Kirsten Elger" userId="bc31c051181e15a3" providerId="LiveId" clId="{877F4958-9C5E-4E34-B075-25AFB041CD9F}" dt="2025-06-23T21:44:03.362" v="834"/>
          <ac:picMkLst>
            <pc:docMk/>
            <pc:sldMk cId="2520098097" sldId="802"/>
            <ac:picMk id="19" creationId="{E59E704B-D953-4904-88F0-C97FA7078BE4}"/>
          </ac:picMkLst>
        </pc:picChg>
        <pc:picChg chg="mod">
          <ac:chgData name="Kirsten Elger" userId="bc31c051181e15a3" providerId="LiveId" clId="{877F4958-9C5E-4E34-B075-25AFB041CD9F}" dt="2025-06-23T21:44:03.362" v="834"/>
          <ac:picMkLst>
            <pc:docMk/>
            <pc:sldMk cId="2520098097" sldId="802"/>
            <ac:picMk id="20" creationId="{EF0A4FE4-F004-4837-B935-6E8E501B7B08}"/>
          </ac:picMkLst>
        </pc:picChg>
        <pc:picChg chg="mod">
          <ac:chgData name="Kirsten Elger" userId="bc31c051181e15a3" providerId="LiveId" clId="{877F4958-9C5E-4E34-B075-25AFB041CD9F}" dt="2025-06-23T21:44:03.362" v="834"/>
          <ac:picMkLst>
            <pc:docMk/>
            <pc:sldMk cId="2520098097" sldId="802"/>
            <ac:picMk id="23" creationId="{B5756E3E-3E55-4D6F-98FF-D18B87A9DDCF}"/>
          </ac:picMkLst>
        </pc:picChg>
        <pc:picChg chg="mod">
          <ac:chgData name="Kirsten Elger" userId="bc31c051181e15a3" providerId="LiveId" clId="{877F4958-9C5E-4E34-B075-25AFB041CD9F}" dt="2025-06-23T21:44:03.362" v="834"/>
          <ac:picMkLst>
            <pc:docMk/>
            <pc:sldMk cId="2520098097" sldId="802"/>
            <ac:picMk id="24" creationId="{17143114-DF14-4F28-A319-B9EA9D504A98}"/>
          </ac:picMkLst>
        </pc:picChg>
        <pc:picChg chg="mod">
          <ac:chgData name="Kirsten Elger" userId="bc31c051181e15a3" providerId="LiveId" clId="{877F4958-9C5E-4E34-B075-25AFB041CD9F}" dt="2025-06-23T21:44:03.362" v="834"/>
          <ac:picMkLst>
            <pc:docMk/>
            <pc:sldMk cId="2520098097" sldId="802"/>
            <ac:picMk id="25" creationId="{A06A70B7-67CA-4C73-94ED-7235EA803969}"/>
          </ac:picMkLst>
        </pc:picChg>
        <pc:picChg chg="mod">
          <ac:chgData name="Kirsten Elger" userId="bc31c051181e15a3" providerId="LiveId" clId="{877F4958-9C5E-4E34-B075-25AFB041CD9F}" dt="2025-06-23T21:44:03.362" v="834"/>
          <ac:picMkLst>
            <pc:docMk/>
            <pc:sldMk cId="2520098097" sldId="802"/>
            <ac:picMk id="27" creationId="{309C0820-D11E-4219-8228-5DE92AAB3700}"/>
          </ac:picMkLst>
        </pc:picChg>
        <pc:picChg chg="mod">
          <ac:chgData name="Kirsten Elger" userId="bc31c051181e15a3" providerId="LiveId" clId="{877F4958-9C5E-4E34-B075-25AFB041CD9F}" dt="2025-06-23T21:44:03.362" v="834"/>
          <ac:picMkLst>
            <pc:docMk/>
            <pc:sldMk cId="2520098097" sldId="802"/>
            <ac:picMk id="28" creationId="{EA26F4D9-D29F-46D6-BE60-814B0BED30FD}"/>
          </ac:picMkLst>
        </pc:picChg>
        <pc:picChg chg="mod">
          <ac:chgData name="Kirsten Elger" userId="bc31c051181e15a3" providerId="LiveId" clId="{877F4958-9C5E-4E34-B075-25AFB041CD9F}" dt="2025-06-23T21:44:03.362" v="834"/>
          <ac:picMkLst>
            <pc:docMk/>
            <pc:sldMk cId="2520098097" sldId="802"/>
            <ac:picMk id="30" creationId="{D1D1F7D3-7AF9-4BAB-BF47-E6A60090C47E}"/>
          </ac:picMkLst>
        </pc:picChg>
        <pc:picChg chg="mod">
          <ac:chgData name="Kirsten Elger" userId="bc31c051181e15a3" providerId="LiveId" clId="{877F4958-9C5E-4E34-B075-25AFB041CD9F}" dt="2025-06-23T21:44:03.362" v="834"/>
          <ac:picMkLst>
            <pc:docMk/>
            <pc:sldMk cId="2520098097" sldId="802"/>
            <ac:picMk id="31" creationId="{67CC39C1-12AC-439D-BFA7-A1125C7D19D6}"/>
          </ac:picMkLst>
        </pc:picChg>
      </pc:sldChg>
      <pc:sldMasterChg chg="addSp modSp mod">
        <pc:chgData name="Kirsten Elger" userId="bc31c051181e15a3" providerId="LiveId" clId="{877F4958-9C5E-4E34-B075-25AFB041CD9F}" dt="2025-06-23T07:15:03.981" v="396" actId="1076"/>
        <pc:sldMasterMkLst>
          <pc:docMk/>
          <pc:sldMasterMk cId="1895120764" sldId="2147483854"/>
        </pc:sldMasterMkLst>
        <pc:picChg chg="add mod">
          <ac:chgData name="Kirsten Elger" userId="bc31c051181e15a3" providerId="LiveId" clId="{877F4958-9C5E-4E34-B075-25AFB041CD9F}" dt="2025-06-23T07:15:03.981" v="396" actId="1076"/>
          <ac:picMkLst>
            <pc:docMk/>
            <pc:sldMasterMk cId="1895120764" sldId="2147483854"/>
            <ac:picMk id="5" creationId="{2EDC1512-9639-4DB7-B479-93E6468B6449}"/>
          </ac:picMkLst>
        </pc:picChg>
      </pc:sldMasterChg>
      <pc:sldMasterChg chg="del delSldLayout">
        <pc:chgData name="Kirsten Elger" userId="bc31c051181e15a3" providerId="LiveId" clId="{877F4958-9C5E-4E34-B075-25AFB041CD9F}" dt="2025-06-23T07:20:16.172" v="527" actId="47"/>
        <pc:sldMasterMkLst>
          <pc:docMk/>
          <pc:sldMasterMk cId="2854678762" sldId="2147483876"/>
        </pc:sldMasterMkLst>
        <pc:sldLayoutChg chg="del">
          <pc:chgData name="Kirsten Elger" userId="bc31c051181e15a3" providerId="LiveId" clId="{877F4958-9C5E-4E34-B075-25AFB041CD9F}" dt="2025-06-23T07:20:16.172" v="527" actId="47"/>
          <pc:sldLayoutMkLst>
            <pc:docMk/>
            <pc:sldMasterMk cId="2854678762" sldId="2147483876"/>
            <pc:sldLayoutMk cId="2438352480" sldId="2147483877"/>
          </pc:sldLayoutMkLst>
        </pc:sldLayoutChg>
        <pc:sldLayoutChg chg="del">
          <pc:chgData name="Kirsten Elger" userId="bc31c051181e15a3" providerId="LiveId" clId="{877F4958-9C5E-4E34-B075-25AFB041CD9F}" dt="2025-06-23T07:20:16.172" v="527" actId="47"/>
          <pc:sldLayoutMkLst>
            <pc:docMk/>
            <pc:sldMasterMk cId="2854678762" sldId="2147483876"/>
            <pc:sldLayoutMk cId="3911164887" sldId="2147483878"/>
          </pc:sldLayoutMkLst>
        </pc:sldLayoutChg>
        <pc:sldLayoutChg chg="del">
          <pc:chgData name="Kirsten Elger" userId="bc31c051181e15a3" providerId="LiveId" clId="{877F4958-9C5E-4E34-B075-25AFB041CD9F}" dt="2025-06-23T07:20:16.172" v="527" actId="47"/>
          <pc:sldLayoutMkLst>
            <pc:docMk/>
            <pc:sldMasterMk cId="2854678762" sldId="2147483876"/>
            <pc:sldLayoutMk cId="914325890" sldId="2147483879"/>
          </pc:sldLayoutMkLst>
        </pc:sldLayoutChg>
        <pc:sldLayoutChg chg="del">
          <pc:chgData name="Kirsten Elger" userId="bc31c051181e15a3" providerId="LiveId" clId="{877F4958-9C5E-4E34-B075-25AFB041CD9F}" dt="2025-06-23T07:20:16.172" v="527" actId="47"/>
          <pc:sldLayoutMkLst>
            <pc:docMk/>
            <pc:sldMasterMk cId="2854678762" sldId="2147483876"/>
            <pc:sldLayoutMk cId="2307113012" sldId="2147483880"/>
          </pc:sldLayoutMkLst>
        </pc:sldLayoutChg>
        <pc:sldLayoutChg chg="del">
          <pc:chgData name="Kirsten Elger" userId="bc31c051181e15a3" providerId="LiveId" clId="{877F4958-9C5E-4E34-B075-25AFB041CD9F}" dt="2025-06-23T07:20:16.172" v="527" actId="47"/>
          <pc:sldLayoutMkLst>
            <pc:docMk/>
            <pc:sldMasterMk cId="2854678762" sldId="2147483876"/>
            <pc:sldLayoutMk cId="2776471272" sldId="2147483881"/>
          </pc:sldLayoutMkLst>
        </pc:sldLayoutChg>
        <pc:sldLayoutChg chg="del">
          <pc:chgData name="Kirsten Elger" userId="bc31c051181e15a3" providerId="LiveId" clId="{877F4958-9C5E-4E34-B075-25AFB041CD9F}" dt="2025-06-23T07:20:16.172" v="527" actId="47"/>
          <pc:sldLayoutMkLst>
            <pc:docMk/>
            <pc:sldMasterMk cId="2854678762" sldId="2147483876"/>
            <pc:sldLayoutMk cId="1385493648" sldId="2147483882"/>
          </pc:sldLayoutMkLst>
        </pc:sldLayoutChg>
        <pc:sldLayoutChg chg="del">
          <pc:chgData name="Kirsten Elger" userId="bc31c051181e15a3" providerId="LiveId" clId="{877F4958-9C5E-4E34-B075-25AFB041CD9F}" dt="2025-06-23T07:20:16.172" v="527" actId="47"/>
          <pc:sldLayoutMkLst>
            <pc:docMk/>
            <pc:sldMasterMk cId="2854678762" sldId="2147483876"/>
            <pc:sldLayoutMk cId="1120156249" sldId="21474838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0974CAF-7240-4F87-88B1-6042263731C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CDF4EDE-9ABF-430B-A3C2-5C8E96574CC4}"/>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9FF887E-BDA5-4B2F-B1ED-6B79B95D028A}" type="datetimeFigureOut">
              <a:rPr lang="de-DE" smtClean="0"/>
              <a:t>23.06.2025</a:t>
            </a:fld>
            <a:endParaRPr lang="de-DE"/>
          </a:p>
        </p:txBody>
      </p:sp>
      <p:sp>
        <p:nvSpPr>
          <p:cNvPr id="4" name="Fußzeilenplatzhalter 3">
            <a:extLst>
              <a:ext uri="{FF2B5EF4-FFF2-40B4-BE49-F238E27FC236}">
                <a16:creationId xmlns:a16="http://schemas.microsoft.com/office/drawing/2014/main" id="{39C5D8E9-2BB2-41CC-9FF5-202AD217305A}"/>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1502027-0F02-4997-A181-FD771BF8E58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87A3459-331E-4B46-8395-3B9833E2D353}" type="slidenum">
              <a:rPr lang="de-DE" smtClean="0"/>
              <a:t>‹Nr.›</a:t>
            </a:fld>
            <a:endParaRPr lang="de-DE"/>
          </a:p>
        </p:txBody>
      </p:sp>
    </p:spTree>
    <p:extLst>
      <p:ext uri="{BB962C8B-B14F-4D97-AF65-F5344CB8AC3E}">
        <p14:creationId xmlns:p14="http://schemas.microsoft.com/office/powerpoint/2010/main" val="2821805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165100" y="314325"/>
            <a:ext cx="6373813" cy="358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90403" y="4113026"/>
            <a:ext cx="6016868" cy="500408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973EA15-518E-4C56-B510-75A8E642ED62}" type="slidenum">
              <a:rPr lang="de-DE" smtClean="0"/>
              <a:t>‹Nr.›</a:t>
            </a:fld>
            <a:endParaRPr lang="de-DE"/>
          </a:p>
        </p:txBody>
      </p:sp>
    </p:spTree>
    <p:extLst>
      <p:ext uri="{BB962C8B-B14F-4D97-AF65-F5344CB8AC3E}">
        <p14:creationId xmlns:p14="http://schemas.microsoft.com/office/powerpoint/2010/main" val="686622475"/>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10</a:t>
            </a:fld>
            <a:endParaRPr lang="de-DE"/>
          </a:p>
        </p:txBody>
      </p:sp>
    </p:spTree>
    <p:extLst>
      <p:ext uri="{BB962C8B-B14F-4D97-AF65-F5344CB8AC3E}">
        <p14:creationId xmlns:p14="http://schemas.microsoft.com/office/powerpoint/2010/main" val="2363269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86A448-D07D-440B-B801-9CC94C4468C4}" type="slidenum">
              <a:rPr lang="de-DE" smtClean="0"/>
              <a:t>13</a:t>
            </a:fld>
            <a:endParaRPr lang="de-DE"/>
          </a:p>
        </p:txBody>
      </p:sp>
    </p:spTree>
    <p:extLst>
      <p:ext uri="{BB962C8B-B14F-4D97-AF65-F5344CB8AC3E}">
        <p14:creationId xmlns:p14="http://schemas.microsoft.com/office/powerpoint/2010/main" val="154270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wichtiges Werkzeug für die Erfassung von Metadaten ist unser Metadaten Editor. Der Input erfolgt direkt durch die Wissenschaftler und der Output sind XML </a:t>
            </a:r>
            <a:r>
              <a:rPr lang="de-DE" dirty="0" err="1"/>
              <a:t>files</a:t>
            </a:r>
            <a:r>
              <a:rPr lang="de-DE" dirty="0"/>
              <a:t> in verschiedenen Standards. Diese sind auch die Quelle für die DOI Landing Pages. </a:t>
            </a:r>
          </a:p>
          <a:p>
            <a:r>
              <a:rPr lang="de-DE" dirty="0"/>
              <a:t>Special Features sind einerseits eine interaktive Karte, die es erlaubt, das Untersuchungsgebiet direkt einzuzeichnen </a:t>
            </a:r>
            <a:r>
              <a:rPr lang="de-DE" dirty="0" err="1"/>
              <a:t>bzw</a:t>
            </a:r>
            <a:r>
              <a:rPr lang="de-DE" dirty="0"/>
              <a:t> die Lokalisierung von eingetragenen Koordinaten durch Visualisierung überprüft. Zum anderen bieten wir unsere Kontrollierten Vokabularien in durchsuchbarer Form an. Damit muss man nicht die Hierarchie der Vokabularien kennen, um den geeigneten Begriff zu finden. </a:t>
            </a:r>
          </a:p>
          <a:p>
            <a:r>
              <a:rPr lang="de-DE" dirty="0"/>
              <a:t>Über unsere Schnittstelle gehen die Metadaten zu </a:t>
            </a:r>
            <a:r>
              <a:rPr lang="de-DE" dirty="0" err="1"/>
              <a:t>DataCite</a:t>
            </a:r>
            <a:r>
              <a:rPr lang="de-DE" dirty="0"/>
              <a:t> um die DOI zu registrieren. Darüber hinaus werden unsere Metadaten von anderen Portalen </a:t>
            </a:r>
            <a:r>
              <a:rPr lang="de-DE" dirty="0" err="1"/>
              <a:t>geharvested</a:t>
            </a:r>
            <a:r>
              <a:rPr lang="de-DE" dirty="0"/>
              <a:t> und sind somit auch an anderer Stelle auffindbar.</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6A448-D07D-440B-B801-9CC94C4468C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70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29CC7B5-29EE-4773-8C2C-DEAD63D50E83}" type="slidenum">
              <a:rPr lang="de-DE" smtClean="0"/>
              <a:t>16</a:t>
            </a:fld>
            <a:endParaRPr lang="de-DE"/>
          </a:p>
        </p:txBody>
      </p:sp>
    </p:spTree>
    <p:extLst>
      <p:ext uri="{BB962C8B-B14F-4D97-AF65-F5344CB8AC3E}">
        <p14:creationId xmlns:p14="http://schemas.microsoft.com/office/powerpoint/2010/main" val="311385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17</a:t>
            </a:fld>
            <a:endParaRPr lang="de-DE" altLang="de-DE"/>
          </a:p>
        </p:txBody>
      </p:sp>
    </p:spTree>
    <p:extLst>
      <p:ext uri="{BB962C8B-B14F-4D97-AF65-F5344CB8AC3E}">
        <p14:creationId xmlns:p14="http://schemas.microsoft.com/office/powerpoint/2010/main" val="25738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18</a:t>
            </a:fld>
            <a:endParaRPr lang="de-DE" altLang="de-DE"/>
          </a:p>
        </p:txBody>
      </p:sp>
    </p:spTree>
    <p:extLst>
      <p:ext uri="{BB962C8B-B14F-4D97-AF65-F5344CB8AC3E}">
        <p14:creationId xmlns:p14="http://schemas.microsoft.com/office/powerpoint/2010/main" val="1427892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rgbClr val="0A2864"/>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9FFE242-A3D7-E278-1953-6878B03C78C9}"/>
              </a:ext>
            </a:extLst>
          </p:cNvPr>
          <p:cNvPicPr>
            <a:picLocks noChangeAspect="1"/>
          </p:cNvPicPr>
          <p:nvPr userDrawn="1"/>
        </p:nvPicPr>
        <p:blipFill>
          <a:blip r:embed="rId2">
            <a:extLst>
              <a:ext uri="{96DAC541-7B7A-43D3-8B79-37D633B846F1}">
                <asvg:svgBlip xmlns:asvg="http://schemas.microsoft.com/office/drawing/2016/SVG/main" r:embed="rId3"/>
              </a:ext>
            </a:extLst>
          </a:blip>
          <a:srcRect l="60559" r="-1"/>
          <a:stretch/>
        </p:blipFill>
        <p:spPr>
          <a:xfrm>
            <a:off x="0" y="4177983"/>
            <a:ext cx="12192000" cy="1721291"/>
          </a:xfrm>
          <a:prstGeom prst="rect">
            <a:avLst/>
          </a:prstGeom>
        </p:spPr>
      </p:pic>
      <p:pic>
        <p:nvPicPr>
          <p:cNvPr id="13" name="Grafik 12">
            <a:extLst>
              <a:ext uri="{FF2B5EF4-FFF2-40B4-BE49-F238E27FC236}">
                <a16:creationId xmlns:a16="http://schemas.microsoft.com/office/drawing/2014/main" id="{F6A58624-F76D-4AAF-8D68-0C91DDE8AC0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65157" y="6178967"/>
            <a:ext cx="2117283" cy="287283"/>
          </a:xfrm>
          <a:prstGeom prst="rect">
            <a:avLst/>
          </a:prstGeom>
        </p:spPr>
      </p:pic>
      <p:pic>
        <p:nvPicPr>
          <p:cNvPr id="5" name="Grafik 4">
            <a:extLst>
              <a:ext uri="{FF2B5EF4-FFF2-40B4-BE49-F238E27FC236}">
                <a16:creationId xmlns:a16="http://schemas.microsoft.com/office/drawing/2014/main" id="{756EF8E9-BA71-4ED1-BDF9-9BE39E9C64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9044" y="5945968"/>
            <a:ext cx="4408329" cy="753280"/>
          </a:xfrm>
          <a:prstGeom prst="rect">
            <a:avLst/>
          </a:prstGeom>
        </p:spPr>
      </p:pic>
      <p:sp>
        <p:nvSpPr>
          <p:cNvPr id="11" name="Textplatzhalter 28">
            <a:extLst>
              <a:ext uri="{FF2B5EF4-FFF2-40B4-BE49-F238E27FC236}">
                <a16:creationId xmlns:a16="http://schemas.microsoft.com/office/drawing/2014/main" id="{77739823-07E4-481B-9A1B-7593924D8D45}"/>
              </a:ext>
            </a:extLst>
          </p:cNvPr>
          <p:cNvSpPr>
            <a:spLocks noGrp="1"/>
          </p:cNvSpPr>
          <p:nvPr>
            <p:ph type="body" sz="quarter" idx="119" hasCustomPrompt="1"/>
          </p:nvPr>
        </p:nvSpPr>
        <p:spPr>
          <a:xfrm>
            <a:off x="1145130" y="4634096"/>
            <a:ext cx="6721612" cy="510117"/>
          </a:xfrm>
          <a:prstGeom prst="rect">
            <a:avLst/>
          </a:prstGeom>
        </p:spPr>
        <p:txBody>
          <a:bodyPr/>
          <a:lstStyle>
            <a:lvl1pPr marL="0" indent="0">
              <a:buNone/>
              <a:defRPr sz="2133">
                <a:solidFill>
                  <a:schemeClr val="bg1"/>
                </a:solidFill>
              </a:defRPr>
            </a:lvl1pPr>
          </a:lstStyle>
          <a:p>
            <a:pPr lvl="0"/>
            <a:r>
              <a:rPr lang="de-DE" dirty="0"/>
              <a:t>Place, Date</a:t>
            </a:r>
          </a:p>
        </p:txBody>
      </p:sp>
      <p:sp>
        <p:nvSpPr>
          <p:cNvPr id="14" name="Textplatzhalter 26">
            <a:extLst>
              <a:ext uri="{FF2B5EF4-FFF2-40B4-BE49-F238E27FC236}">
                <a16:creationId xmlns:a16="http://schemas.microsoft.com/office/drawing/2014/main" id="{1593CB6A-A27E-4CEF-A4C9-5B30E2892476}"/>
              </a:ext>
            </a:extLst>
          </p:cNvPr>
          <p:cNvSpPr>
            <a:spLocks noGrp="1"/>
          </p:cNvSpPr>
          <p:nvPr>
            <p:ph type="body" sz="quarter" idx="120" hasCustomPrompt="1"/>
          </p:nvPr>
        </p:nvSpPr>
        <p:spPr>
          <a:xfrm>
            <a:off x="1145130" y="3693386"/>
            <a:ext cx="10104444" cy="823225"/>
          </a:xfrm>
          <a:prstGeom prst="rect">
            <a:avLst/>
          </a:prstGeom>
        </p:spPr>
        <p:txBody>
          <a:bodyPr/>
          <a:lstStyle>
            <a:lvl1pPr marL="0" indent="0">
              <a:buNone/>
              <a:defRPr sz="2133">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10" name="Textplatzhalter 26">
            <a:extLst>
              <a:ext uri="{FF2B5EF4-FFF2-40B4-BE49-F238E27FC236}">
                <a16:creationId xmlns:a16="http://schemas.microsoft.com/office/drawing/2014/main" id="{65F18909-B4A2-449A-A438-222E8D9864CA}"/>
              </a:ext>
            </a:extLst>
          </p:cNvPr>
          <p:cNvSpPr>
            <a:spLocks noGrp="1"/>
          </p:cNvSpPr>
          <p:nvPr>
            <p:ph type="body" sz="quarter" idx="118" hasCustomPrompt="1"/>
          </p:nvPr>
        </p:nvSpPr>
        <p:spPr>
          <a:xfrm>
            <a:off x="1145130" y="2982433"/>
            <a:ext cx="10104444" cy="694567"/>
          </a:xfrm>
          <a:prstGeom prst="rect">
            <a:avLst/>
          </a:prstGeom>
        </p:spPr>
        <p:txBody>
          <a:bodyPr/>
          <a:lstStyle>
            <a:lvl1pPr marL="0" indent="0">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4" name="Text Placeholder 3">
            <a:extLst>
              <a:ext uri="{FF2B5EF4-FFF2-40B4-BE49-F238E27FC236}">
                <a16:creationId xmlns:a16="http://schemas.microsoft.com/office/drawing/2014/main" id="{D558FA72-B303-4694-B546-8B3ECCB0CD50}"/>
              </a:ext>
            </a:extLst>
          </p:cNvPr>
          <p:cNvSpPr>
            <a:spLocks noGrp="1"/>
          </p:cNvSpPr>
          <p:nvPr>
            <p:ph type="body" sz="half" idx="116" hasCustomPrompt="1"/>
          </p:nvPr>
        </p:nvSpPr>
        <p:spPr>
          <a:xfrm>
            <a:off x="1145663" y="668011"/>
            <a:ext cx="10102909" cy="2104576"/>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chemeClr val="bg1"/>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299248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C5FF0880-60FB-8E42-9DC5-042C1D13CAD5}" type="datetimeFigureOut">
              <a:rPr lang="de-DE" smtClean="0"/>
              <a:t>23.06.2025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B39C46C-F244-6A43-B677-887C3C68A603}" type="slidenum">
              <a:rPr lang="de-DE" smtClean="0"/>
              <a:t>‹Nr.›</a:t>
            </a:fld>
            <a:endParaRPr lang="de-DE"/>
          </a:p>
        </p:txBody>
      </p:sp>
    </p:spTree>
    <p:extLst>
      <p:ext uri="{BB962C8B-B14F-4D97-AF65-F5344CB8AC3E}">
        <p14:creationId xmlns:p14="http://schemas.microsoft.com/office/powerpoint/2010/main" val="324470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dark blue">
    <p:bg>
      <p:bgPr>
        <a:solidFill>
          <a:srgbClr val="0A2864"/>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BF735D-533F-FB47-3403-E419143216FB}"/>
              </a:ext>
            </a:extLst>
          </p:cNvPr>
          <p:cNvPicPr>
            <a:picLocks noChangeAspect="1"/>
          </p:cNvPicPr>
          <p:nvPr userDrawn="1"/>
        </p:nvPicPr>
        <p:blipFill>
          <a:blip r:embed="rId2">
            <a:extLst>
              <a:ext uri="{96DAC541-7B7A-43D3-8B79-37D633B846F1}">
                <asvg:svgBlip xmlns:asvg="http://schemas.microsoft.com/office/drawing/2016/SVG/main" r:embed="rId3"/>
              </a:ext>
            </a:extLst>
          </a:blip>
          <a:srcRect l="4017" r="-1"/>
          <a:stretch/>
        </p:blipFill>
        <p:spPr>
          <a:xfrm>
            <a:off x="0" y="5161405"/>
            <a:ext cx="12192000" cy="716692"/>
          </a:xfrm>
          <a:prstGeom prst="rect">
            <a:avLst/>
          </a:prstGeom>
        </p:spPr>
      </p:pic>
      <p:pic>
        <p:nvPicPr>
          <p:cNvPr id="13" name="Grafik 12">
            <a:extLst>
              <a:ext uri="{FF2B5EF4-FFF2-40B4-BE49-F238E27FC236}">
                <a16:creationId xmlns:a16="http://schemas.microsoft.com/office/drawing/2014/main" id="{F6A58624-F76D-4AAF-8D68-0C91DDE8AC0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65157" y="6178967"/>
            <a:ext cx="2117283" cy="287283"/>
          </a:xfrm>
          <a:prstGeom prst="rect">
            <a:avLst/>
          </a:prstGeom>
        </p:spPr>
      </p:pic>
      <p:pic>
        <p:nvPicPr>
          <p:cNvPr id="5" name="Grafik 4">
            <a:extLst>
              <a:ext uri="{FF2B5EF4-FFF2-40B4-BE49-F238E27FC236}">
                <a16:creationId xmlns:a16="http://schemas.microsoft.com/office/drawing/2014/main" id="{756EF8E9-BA71-4ED1-BDF9-9BE39E9C64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9044" y="5945968"/>
            <a:ext cx="4408329" cy="753280"/>
          </a:xfrm>
          <a:prstGeom prst="rect">
            <a:avLst/>
          </a:prstGeom>
        </p:spPr>
      </p:pic>
      <p:sp>
        <p:nvSpPr>
          <p:cNvPr id="12" name="Textplatzhalter 28">
            <a:extLst>
              <a:ext uri="{FF2B5EF4-FFF2-40B4-BE49-F238E27FC236}">
                <a16:creationId xmlns:a16="http://schemas.microsoft.com/office/drawing/2014/main" id="{1D21B13E-94BA-4744-A84C-504DF7E437F0}"/>
              </a:ext>
            </a:extLst>
          </p:cNvPr>
          <p:cNvSpPr>
            <a:spLocks noGrp="1"/>
          </p:cNvSpPr>
          <p:nvPr>
            <p:ph type="body" sz="quarter" idx="122" hasCustomPrompt="1"/>
          </p:nvPr>
        </p:nvSpPr>
        <p:spPr>
          <a:xfrm>
            <a:off x="424486" y="5008970"/>
            <a:ext cx="3602567" cy="510117"/>
          </a:xfrm>
          <a:prstGeom prst="rect">
            <a:avLst/>
          </a:prstGeom>
        </p:spPr>
        <p:txBody>
          <a:bodyPr/>
          <a:lstStyle>
            <a:lvl1pPr marL="0" indent="0" algn="ctr">
              <a:buNone/>
              <a:defRPr sz="1333">
                <a:solidFill>
                  <a:schemeClr val="bg1">
                    <a:lumMod val="65000"/>
                  </a:schemeClr>
                </a:solidFill>
              </a:defRPr>
            </a:lvl1pPr>
          </a:lstStyle>
          <a:p>
            <a:pPr lvl="0"/>
            <a:r>
              <a:rPr lang="de-DE" dirty="0" err="1"/>
              <a:t>Photo</a:t>
            </a:r>
            <a:r>
              <a:rPr lang="de-DE" dirty="0"/>
              <a:t>: </a:t>
            </a:r>
            <a:r>
              <a:rPr lang="de-DE" dirty="0" err="1"/>
              <a:t>Author</a:t>
            </a:r>
            <a:r>
              <a:rPr lang="de-DE" dirty="0"/>
              <a:t> XXX (GFZ)</a:t>
            </a:r>
          </a:p>
        </p:txBody>
      </p:sp>
      <p:sp>
        <p:nvSpPr>
          <p:cNvPr id="15" name="Bildplatzhalter 2">
            <a:extLst>
              <a:ext uri="{FF2B5EF4-FFF2-40B4-BE49-F238E27FC236}">
                <a16:creationId xmlns:a16="http://schemas.microsoft.com/office/drawing/2014/main" id="{74EC49A6-16EC-4644-92B1-F87F513349CC}"/>
              </a:ext>
            </a:extLst>
          </p:cNvPr>
          <p:cNvSpPr>
            <a:spLocks noGrp="1"/>
          </p:cNvSpPr>
          <p:nvPr>
            <p:ph type="pic" sz="quarter" idx="121" hasCustomPrompt="1"/>
          </p:nvPr>
        </p:nvSpPr>
        <p:spPr>
          <a:xfrm>
            <a:off x="424486" y="668012"/>
            <a:ext cx="3602567" cy="4340957"/>
          </a:xfrm>
        </p:spPr>
        <p:txBody>
          <a:bodyPr/>
          <a:lstStyle>
            <a:lvl1pPr marL="0" indent="0">
              <a:buNone/>
              <a:defRPr>
                <a:solidFill>
                  <a:schemeClr val="bg1"/>
                </a:solidFill>
              </a:defRPr>
            </a:lvl1pPr>
          </a:lstStyle>
          <a:p>
            <a:r>
              <a:rPr lang="de-DE" dirty="0"/>
              <a:t>e.g. </a:t>
            </a:r>
            <a:r>
              <a:rPr lang="de-DE" dirty="0" err="1"/>
              <a:t>photo</a:t>
            </a:r>
            <a:r>
              <a:rPr lang="de-DE" dirty="0"/>
              <a:t>, </a:t>
            </a:r>
            <a:r>
              <a:rPr lang="de-DE" dirty="0" err="1"/>
              <a:t>illustration</a:t>
            </a:r>
            <a:endParaRPr lang="de-DE" dirty="0"/>
          </a:p>
        </p:txBody>
      </p:sp>
      <p:sp>
        <p:nvSpPr>
          <p:cNvPr id="14" name="Textplatzhalter 26">
            <a:extLst>
              <a:ext uri="{FF2B5EF4-FFF2-40B4-BE49-F238E27FC236}">
                <a16:creationId xmlns:a16="http://schemas.microsoft.com/office/drawing/2014/main" id="{1593CB6A-A27E-4CEF-A4C9-5B30E2892476}"/>
              </a:ext>
            </a:extLst>
          </p:cNvPr>
          <p:cNvSpPr>
            <a:spLocks noGrp="1"/>
          </p:cNvSpPr>
          <p:nvPr>
            <p:ph type="body" sz="quarter" idx="120" hasCustomPrompt="1"/>
          </p:nvPr>
        </p:nvSpPr>
        <p:spPr>
          <a:xfrm>
            <a:off x="4431662" y="3691312"/>
            <a:ext cx="7429628" cy="1024747"/>
          </a:xfrm>
          <a:prstGeom prst="rect">
            <a:avLst/>
          </a:prstGeom>
        </p:spPr>
        <p:txBody>
          <a:bodyPr/>
          <a:lstStyle>
            <a:lvl1pPr marL="0" indent="0">
              <a:buNone/>
              <a:defRPr sz="2133">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11" name="Textplatzhalter 28">
            <a:extLst>
              <a:ext uri="{FF2B5EF4-FFF2-40B4-BE49-F238E27FC236}">
                <a16:creationId xmlns:a16="http://schemas.microsoft.com/office/drawing/2014/main" id="{77739823-07E4-481B-9A1B-7593924D8D45}"/>
              </a:ext>
            </a:extLst>
          </p:cNvPr>
          <p:cNvSpPr>
            <a:spLocks noGrp="1"/>
          </p:cNvSpPr>
          <p:nvPr>
            <p:ph type="body" sz="quarter" idx="119" hasCustomPrompt="1"/>
          </p:nvPr>
        </p:nvSpPr>
        <p:spPr>
          <a:xfrm>
            <a:off x="4431661" y="4903458"/>
            <a:ext cx="7450779" cy="510117"/>
          </a:xfrm>
          <a:prstGeom prst="rect">
            <a:avLst/>
          </a:prstGeom>
        </p:spPr>
        <p:txBody>
          <a:bodyPr/>
          <a:lstStyle>
            <a:lvl1pPr marL="0" indent="0">
              <a:buNone/>
              <a:defRPr sz="2133">
                <a:solidFill>
                  <a:schemeClr val="bg1"/>
                </a:solidFill>
              </a:defRPr>
            </a:lvl1pPr>
          </a:lstStyle>
          <a:p>
            <a:pPr lvl="0"/>
            <a:r>
              <a:rPr lang="de-DE" dirty="0"/>
              <a:t>Place, Date</a:t>
            </a:r>
          </a:p>
        </p:txBody>
      </p:sp>
      <p:sp>
        <p:nvSpPr>
          <p:cNvPr id="10" name="Textplatzhalter 26">
            <a:extLst>
              <a:ext uri="{FF2B5EF4-FFF2-40B4-BE49-F238E27FC236}">
                <a16:creationId xmlns:a16="http://schemas.microsoft.com/office/drawing/2014/main" id="{65F18909-B4A2-449A-A438-222E8D9864CA}"/>
              </a:ext>
            </a:extLst>
          </p:cNvPr>
          <p:cNvSpPr>
            <a:spLocks noGrp="1"/>
          </p:cNvSpPr>
          <p:nvPr>
            <p:ph type="body" sz="quarter" idx="118" hasCustomPrompt="1"/>
          </p:nvPr>
        </p:nvSpPr>
        <p:spPr>
          <a:xfrm>
            <a:off x="4431662" y="2902331"/>
            <a:ext cx="7429628" cy="694567"/>
          </a:xfrm>
          <a:prstGeom prst="rect">
            <a:avLst/>
          </a:prstGeom>
        </p:spPr>
        <p:txBody>
          <a:bodyPr/>
          <a:lstStyle>
            <a:lvl1pPr marL="0" indent="0">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4" name="Text Placeholder 3">
            <a:extLst>
              <a:ext uri="{FF2B5EF4-FFF2-40B4-BE49-F238E27FC236}">
                <a16:creationId xmlns:a16="http://schemas.microsoft.com/office/drawing/2014/main" id="{D558FA72-B303-4694-B546-8B3ECCB0CD50}"/>
              </a:ext>
            </a:extLst>
          </p:cNvPr>
          <p:cNvSpPr>
            <a:spLocks noGrp="1"/>
          </p:cNvSpPr>
          <p:nvPr>
            <p:ph type="body" sz="half" idx="116" hasCustomPrompt="1"/>
          </p:nvPr>
        </p:nvSpPr>
        <p:spPr>
          <a:xfrm>
            <a:off x="4432194" y="668011"/>
            <a:ext cx="7428500" cy="2139905"/>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chemeClr val="bg1"/>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339229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EFF6121-0F1F-F83C-CC60-7CCAF9F8DE6E}"/>
              </a:ext>
            </a:extLst>
          </p:cNvPr>
          <p:cNvPicPr>
            <a:picLocks noChangeAspect="1"/>
          </p:cNvPicPr>
          <p:nvPr userDrawn="1"/>
        </p:nvPicPr>
        <p:blipFill>
          <a:blip r:embed="rId2"/>
          <a:srcRect l="60675" r="303"/>
          <a:stretch/>
        </p:blipFill>
        <p:spPr>
          <a:xfrm>
            <a:off x="-1" y="4045550"/>
            <a:ext cx="12192001" cy="1829060"/>
          </a:xfrm>
          <a:prstGeom prst="rect">
            <a:avLst/>
          </a:prstGeom>
        </p:spPr>
      </p:pic>
      <p:pic>
        <p:nvPicPr>
          <p:cNvPr id="15" name="Grafik 14">
            <a:extLst>
              <a:ext uri="{FF2B5EF4-FFF2-40B4-BE49-F238E27FC236}">
                <a16:creationId xmlns:a16="http://schemas.microsoft.com/office/drawing/2014/main" id="{C57C701C-A5CB-451B-B1D0-7FB17E738D5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800739" y="6175421"/>
            <a:ext cx="2122360" cy="287972"/>
          </a:xfrm>
          <a:prstGeom prst="rect">
            <a:avLst/>
          </a:prstGeom>
        </p:spPr>
      </p:pic>
      <p:pic>
        <p:nvPicPr>
          <p:cNvPr id="10" name="Grafik 9">
            <a:extLst>
              <a:ext uri="{FF2B5EF4-FFF2-40B4-BE49-F238E27FC236}">
                <a16:creationId xmlns:a16="http://schemas.microsoft.com/office/drawing/2014/main" id="{4B9950BB-6B6A-4A80-97E2-5D99026EA2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9044" y="5945426"/>
            <a:ext cx="4408329" cy="754367"/>
          </a:xfrm>
          <a:prstGeom prst="rect">
            <a:avLst/>
          </a:prstGeom>
        </p:spPr>
      </p:pic>
      <p:pic>
        <p:nvPicPr>
          <p:cNvPr id="12" name="Grafik 11">
            <a:extLst>
              <a:ext uri="{FF2B5EF4-FFF2-40B4-BE49-F238E27FC236}">
                <a16:creationId xmlns:a16="http://schemas.microsoft.com/office/drawing/2014/main" id="{E2B17A5E-6178-4199-976F-91B5CE1008B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466" y="5943009"/>
            <a:ext cx="4405484" cy="752795"/>
          </a:xfrm>
          <a:prstGeom prst="rect">
            <a:avLst/>
          </a:prstGeom>
        </p:spPr>
      </p:pic>
      <p:sp>
        <p:nvSpPr>
          <p:cNvPr id="32" name="Textplatzhalter 28">
            <a:extLst>
              <a:ext uri="{FF2B5EF4-FFF2-40B4-BE49-F238E27FC236}">
                <a16:creationId xmlns:a16="http://schemas.microsoft.com/office/drawing/2014/main" id="{D6FC865F-3A82-41DD-AC58-C714A43614E4}"/>
              </a:ext>
            </a:extLst>
          </p:cNvPr>
          <p:cNvSpPr>
            <a:spLocks noGrp="1"/>
          </p:cNvSpPr>
          <p:nvPr>
            <p:ph type="body" sz="quarter" idx="119" hasCustomPrompt="1"/>
          </p:nvPr>
        </p:nvSpPr>
        <p:spPr>
          <a:xfrm>
            <a:off x="1145121" y="4634096"/>
            <a:ext cx="6736136" cy="510117"/>
          </a:xfrm>
          <a:prstGeom prst="rect">
            <a:avLst/>
          </a:prstGeom>
        </p:spPr>
        <p:txBody>
          <a:bodyPr/>
          <a:lstStyle>
            <a:lvl1pPr marL="0" indent="0">
              <a:buNone/>
              <a:defRPr sz="2133">
                <a:solidFill>
                  <a:srgbClr val="0A2864"/>
                </a:solidFill>
              </a:defRPr>
            </a:lvl1pPr>
          </a:lstStyle>
          <a:p>
            <a:pPr lvl="0"/>
            <a:r>
              <a:rPr lang="de-DE" dirty="0"/>
              <a:t>Place, Date</a:t>
            </a:r>
          </a:p>
        </p:txBody>
      </p:sp>
      <p:sp>
        <p:nvSpPr>
          <p:cNvPr id="33" name="Textplatzhalter 26">
            <a:extLst>
              <a:ext uri="{FF2B5EF4-FFF2-40B4-BE49-F238E27FC236}">
                <a16:creationId xmlns:a16="http://schemas.microsoft.com/office/drawing/2014/main" id="{6E800A81-9766-4F29-BFAB-A3CA4AF80A13}"/>
              </a:ext>
            </a:extLst>
          </p:cNvPr>
          <p:cNvSpPr>
            <a:spLocks noGrp="1"/>
          </p:cNvSpPr>
          <p:nvPr>
            <p:ph type="body" sz="quarter" idx="120" hasCustomPrompt="1"/>
          </p:nvPr>
        </p:nvSpPr>
        <p:spPr>
          <a:xfrm>
            <a:off x="1145122" y="3429001"/>
            <a:ext cx="10162517" cy="899964"/>
          </a:xfrm>
          <a:prstGeom prst="rect">
            <a:avLst/>
          </a:prstGeom>
        </p:spPr>
        <p:txBody>
          <a:bodyPr/>
          <a:lstStyle>
            <a:lvl1pPr marL="0" indent="0">
              <a:buNone/>
              <a:defRPr sz="2133">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31" name="Textplatzhalter 26">
            <a:extLst>
              <a:ext uri="{FF2B5EF4-FFF2-40B4-BE49-F238E27FC236}">
                <a16:creationId xmlns:a16="http://schemas.microsoft.com/office/drawing/2014/main" id="{7B68B5DC-6775-49C1-B9D7-BECA4837F5A7}"/>
              </a:ext>
            </a:extLst>
          </p:cNvPr>
          <p:cNvSpPr>
            <a:spLocks noGrp="1"/>
          </p:cNvSpPr>
          <p:nvPr>
            <p:ph type="body" sz="quarter" idx="118" hasCustomPrompt="1"/>
          </p:nvPr>
        </p:nvSpPr>
        <p:spPr>
          <a:xfrm>
            <a:off x="1145122" y="2714582"/>
            <a:ext cx="10162517" cy="694567"/>
          </a:xfrm>
          <a:prstGeom prst="rect">
            <a:avLst/>
          </a:prstGeom>
        </p:spPr>
        <p:txBody>
          <a:bodyPr/>
          <a:lstStyle>
            <a:lvl1pPr marL="0" indent="0">
              <a:buNone/>
              <a:defRPr sz="3200">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30" name="Text Placeholder 3">
            <a:extLst>
              <a:ext uri="{FF2B5EF4-FFF2-40B4-BE49-F238E27FC236}">
                <a16:creationId xmlns:a16="http://schemas.microsoft.com/office/drawing/2014/main" id="{E017BDB3-DF79-4EC6-9B3E-15CCA014F306}"/>
              </a:ext>
            </a:extLst>
          </p:cNvPr>
          <p:cNvSpPr>
            <a:spLocks noGrp="1"/>
          </p:cNvSpPr>
          <p:nvPr>
            <p:ph type="body" sz="half" idx="116" hasCustomPrompt="1"/>
          </p:nvPr>
        </p:nvSpPr>
        <p:spPr>
          <a:xfrm>
            <a:off x="1145653" y="668010"/>
            <a:ext cx="10160975" cy="1971421"/>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rgbClr val="0A2864"/>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413982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dark blu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0C90591-1937-09A5-4F27-A733681D409A}"/>
              </a:ext>
            </a:extLst>
          </p:cNvPr>
          <p:cNvPicPr>
            <a:picLocks noChangeAspect="1"/>
          </p:cNvPicPr>
          <p:nvPr userDrawn="1"/>
        </p:nvPicPr>
        <p:blipFill>
          <a:blip r:embed="rId2">
            <a:extLst>
              <a:ext uri="{96DAC541-7B7A-43D3-8B79-37D633B846F1}">
                <asvg:svgBlip xmlns:asvg="http://schemas.microsoft.com/office/drawing/2016/SVG/main" r:embed="rId3"/>
              </a:ext>
            </a:extLst>
          </a:blip>
          <a:srcRect l="2709"/>
          <a:stretch/>
        </p:blipFill>
        <p:spPr>
          <a:xfrm>
            <a:off x="0" y="5205651"/>
            <a:ext cx="12192000" cy="731803"/>
          </a:xfrm>
          <a:prstGeom prst="rect">
            <a:avLst/>
          </a:prstGeom>
        </p:spPr>
      </p:pic>
      <p:pic>
        <p:nvPicPr>
          <p:cNvPr id="16" name="Grafik 15">
            <a:extLst>
              <a:ext uri="{FF2B5EF4-FFF2-40B4-BE49-F238E27FC236}">
                <a16:creationId xmlns:a16="http://schemas.microsoft.com/office/drawing/2014/main" id="{A0A4CF1B-554D-4978-BE2A-617C28B300F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00739" y="6175421"/>
            <a:ext cx="2122360" cy="287972"/>
          </a:xfrm>
          <a:prstGeom prst="rect">
            <a:avLst/>
          </a:prstGeom>
        </p:spPr>
      </p:pic>
      <p:pic>
        <p:nvPicPr>
          <p:cNvPr id="15" name="Grafik 14">
            <a:extLst>
              <a:ext uri="{FF2B5EF4-FFF2-40B4-BE49-F238E27FC236}">
                <a16:creationId xmlns:a16="http://schemas.microsoft.com/office/drawing/2014/main" id="{D7C763C1-5DE6-4F77-83C0-9881A85C697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466" y="5943009"/>
            <a:ext cx="4405484" cy="752795"/>
          </a:xfrm>
          <a:prstGeom prst="rect">
            <a:avLst/>
          </a:prstGeom>
        </p:spPr>
      </p:pic>
      <p:sp>
        <p:nvSpPr>
          <p:cNvPr id="12" name="Textplatzhalter 28">
            <a:extLst>
              <a:ext uri="{FF2B5EF4-FFF2-40B4-BE49-F238E27FC236}">
                <a16:creationId xmlns:a16="http://schemas.microsoft.com/office/drawing/2014/main" id="{1D21B13E-94BA-4744-A84C-504DF7E437F0}"/>
              </a:ext>
            </a:extLst>
          </p:cNvPr>
          <p:cNvSpPr>
            <a:spLocks noGrp="1"/>
          </p:cNvSpPr>
          <p:nvPr>
            <p:ph type="body" sz="quarter" idx="122" hasCustomPrompt="1"/>
          </p:nvPr>
        </p:nvSpPr>
        <p:spPr>
          <a:xfrm>
            <a:off x="424486" y="5110572"/>
            <a:ext cx="3602567" cy="510117"/>
          </a:xfrm>
          <a:prstGeom prst="rect">
            <a:avLst/>
          </a:prstGeom>
        </p:spPr>
        <p:txBody>
          <a:bodyPr/>
          <a:lstStyle>
            <a:lvl1pPr marL="0" indent="0" algn="ctr">
              <a:buNone/>
              <a:defRPr sz="1333">
                <a:solidFill>
                  <a:schemeClr val="tx2">
                    <a:lumMod val="50000"/>
                    <a:lumOff val="50000"/>
                  </a:schemeClr>
                </a:solidFill>
              </a:defRPr>
            </a:lvl1pPr>
          </a:lstStyle>
          <a:p>
            <a:pPr lvl="0"/>
            <a:r>
              <a:rPr lang="de-DE" dirty="0" err="1"/>
              <a:t>Photo</a:t>
            </a:r>
            <a:r>
              <a:rPr lang="de-DE" dirty="0"/>
              <a:t>: </a:t>
            </a:r>
            <a:r>
              <a:rPr lang="de-DE" dirty="0" err="1"/>
              <a:t>Author</a:t>
            </a:r>
            <a:r>
              <a:rPr lang="de-DE" dirty="0"/>
              <a:t> XXX (GFZ)</a:t>
            </a:r>
          </a:p>
        </p:txBody>
      </p:sp>
      <p:sp>
        <p:nvSpPr>
          <p:cNvPr id="3" name="Bildplatzhalter 2">
            <a:extLst>
              <a:ext uri="{FF2B5EF4-FFF2-40B4-BE49-F238E27FC236}">
                <a16:creationId xmlns:a16="http://schemas.microsoft.com/office/drawing/2014/main" id="{B757FB0D-7EBD-4305-BFA8-825AB18F3005}"/>
              </a:ext>
            </a:extLst>
          </p:cNvPr>
          <p:cNvSpPr>
            <a:spLocks noGrp="1"/>
          </p:cNvSpPr>
          <p:nvPr>
            <p:ph type="pic" sz="quarter" idx="121" hasCustomPrompt="1"/>
          </p:nvPr>
        </p:nvSpPr>
        <p:spPr>
          <a:xfrm>
            <a:off x="424486" y="668012"/>
            <a:ext cx="3602567" cy="4442561"/>
          </a:xfrm>
        </p:spPr>
        <p:txBody>
          <a:bodyPr/>
          <a:lstStyle>
            <a:lvl1pPr marL="0" indent="0">
              <a:buNone/>
              <a:defRPr/>
            </a:lvl1pPr>
          </a:lstStyle>
          <a:p>
            <a:r>
              <a:rPr lang="de-DE" dirty="0"/>
              <a:t>e.g. </a:t>
            </a:r>
            <a:r>
              <a:rPr lang="de-DE" dirty="0" err="1"/>
              <a:t>photo</a:t>
            </a:r>
            <a:r>
              <a:rPr lang="de-DE" dirty="0"/>
              <a:t>, </a:t>
            </a:r>
            <a:r>
              <a:rPr lang="de-DE" dirty="0" err="1"/>
              <a:t>illustration</a:t>
            </a:r>
            <a:endParaRPr lang="de-DE" dirty="0"/>
          </a:p>
        </p:txBody>
      </p:sp>
      <p:sp>
        <p:nvSpPr>
          <p:cNvPr id="11" name="Textplatzhalter 28">
            <a:extLst>
              <a:ext uri="{FF2B5EF4-FFF2-40B4-BE49-F238E27FC236}">
                <a16:creationId xmlns:a16="http://schemas.microsoft.com/office/drawing/2014/main" id="{77739823-07E4-481B-9A1B-7593924D8D45}"/>
              </a:ext>
            </a:extLst>
          </p:cNvPr>
          <p:cNvSpPr>
            <a:spLocks noGrp="1"/>
          </p:cNvSpPr>
          <p:nvPr>
            <p:ph type="body" sz="quarter" idx="119" hasCustomPrompt="1"/>
          </p:nvPr>
        </p:nvSpPr>
        <p:spPr>
          <a:xfrm>
            <a:off x="4431661" y="4903458"/>
            <a:ext cx="7429032" cy="510117"/>
          </a:xfrm>
          <a:prstGeom prst="rect">
            <a:avLst/>
          </a:prstGeom>
        </p:spPr>
        <p:txBody>
          <a:bodyPr/>
          <a:lstStyle>
            <a:lvl1pPr marL="0" indent="0">
              <a:buNone/>
              <a:defRPr sz="2133">
                <a:solidFill>
                  <a:srgbClr val="0A2864"/>
                </a:solidFill>
              </a:defRPr>
            </a:lvl1pPr>
          </a:lstStyle>
          <a:p>
            <a:pPr lvl="0"/>
            <a:r>
              <a:rPr lang="de-DE" dirty="0"/>
              <a:t>Place, Date</a:t>
            </a:r>
          </a:p>
        </p:txBody>
      </p:sp>
      <p:sp>
        <p:nvSpPr>
          <p:cNvPr id="14" name="Textplatzhalter 26">
            <a:extLst>
              <a:ext uri="{FF2B5EF4-FFF2-40B4-BE49-F238E27FC236}">
                <a16:creationId xmlns:a16="http://schemas.microsoft.com/office/drawing/2014/main" id="{1593CB6A-A27E-4CEF-A4C9-5B30E2892476}"/>
              </a:ext>
            </a:extLst>
          </p:cNvPr>
          <p:cNvSpPr>
            <a:spLocks noGrp="1"/>
          </p:cNvSpPr>
          <p:nvPr>
            <p:ph type="body" sz="quarter" idx="120" hasCustomPrompt="1"/>
          </p:nvPr>
        </p:nvSpPr>
        <p:spPr>
          <a:xfrm>
            <a:off x="4431662" y="3691313"/>
            <a:ext cx="7429628" cy="1139401"/>
          </a:xfrm>
          <a:prstGeom prst="rect">
            <a:avLst/>
          </a:prstGeom>
        </p:spPr>
        <p:txBody>
          <a:bodyPr/>
          <a:lstStyle>
            <a:lvl1pPr marL="0" indent="0">
              <a:buNone/>
              <a:defRPr sz="2133">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err="1"/>
              <a:t>Function</a:t>
            </a:r>
            <a:endParaRPr lang="de-DE" dirty="0"/>
          </a:p>
        </p:txBody>
      </p:sp>
      <p:sp>
        <p:nvSpPr>
          <p:cNvPr id="10" name="Textplatzhalter 26">
            <a:extLst>
              <a:ext uri="{FF2B5EF4-FFF2-40B4-BE49-F238E27FC236}">
                <a16:creationId xmlns:a16="http://schemas.microsoft.com/office/drawing/2014/main" id="{65F18909-B4A2-449A-A438-222E8D9864CA}"/>
              </a:ext>
            </a:extLst>
          </p:cNvPr>
          <p:cNvSpPr>
            <a:spLocks noGrp="1"/>
          </p:cNvSpPr>
          <p:nvPr>
            <p:ph type="body" sz="quarter" idx="118" hasCustomPrompt="1"/>
          </p:nvPr>
        </p:nvSpPr>
        <p:spPr>
          <a:xfrm>
            <a:off x="4431662" y="2902331"/>
            <a:ext cx="7429628" cy="694567"/>
          </a:xfrm>
          <a:prstGeom prst="rect">
            <a:avLst/>
          </a:prstGeom>
        </p:spPr>
        <p:txBody>
          <a:bodyPr/>
          <a:lstStyle>
            <a:lvl1pPr marL="0" indent="0">
              <a:buNone/>
              <a:defRPr sz="3200">
                <a:solidFill>
                  <a:srgbClr val="0A2864"/>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Name</a:t>
            </a:r>
          </a:p>
        </p:txBody>
      </p:sp>
      <p:sp>
        <p:nvSpPr>
          <p:cNvPr id="4" name="Text Placeholder 3">
            <a:extLst>
              <a:ext uri="{FF2B5EF4-FFF2-40B4-BE49-F238E27FC236}">
                <a16:creationId xmlns:a16="http://schemas.microsoft.com/office/drawing/2014/main" id="{D558FA72-B303-4694-B546-8B3ECCB0CD50}"/>
              </a:ext>
            </a:extLst>
          </p:cNvPr>
          <p:cNvSpPr>
            <a:spLocks noGrp="1"/>
          </p:cNvSpPr>
          <p:nvPr>
            <p:ph type="body" sz="half" idx="116" hasCustomPrompt="1"/>
          </p:nvPr>
        </p:nvSpPr>
        <p:spPr>
          <a:xfrm>
            <a:off x="4432194" y="668012"/>
            <a:ext cx="7428500" cy="2194561"/>
          </a:xfrm>
          <a:prstGeom prst="rect">
            <a:avLst/>
          </a:prstGeom>
        </p:spPr>
        <p:txBody>
          <a:bodyPr vert="horz" wrap="square" lIns="91440" tIns="45720" rIns="91440" bIns="45720" rtlCol="0">
            <a:noAutofit/>
          </a:bodyPr>
          <a:lstStyle>
            <a:lvl1pPr marL="0" indent="0">
              <a:lnSpc>
                <a:spcPct val="90000"/>
              </a:lnSpc>
              <a:buFont typeface="Arial" panose="020B0604020202020204" pitchFamily="34" charset="0"/>
              <a:buNone/>
              <a:defRPr lang="pt-BR" sz="4267" b="0" spc="-20" dirty="0">
                <a:solidFill>
                  <a:srgbClr val="0A2864"/>
                </a:solidFill>
                <a:latin typeface="+mj-lt"/>
                <a:ea typeface="Inter" panose="02000503000000020004" pitchFamily="2" charset="0"/>
                <a:cs typeface="Inter" panose="02000503000000020004" pitchFamily="2" charset="0"/>
              </a:defRPr>
            </a:lvl1pPr>
          </a:lstStyle>
          <a:p>
            <a:pPr marL="0" marR="0" lvl="0" indent="0" defTabSz="412740">
              <a:lnSpc>
                <a:spcPct val="110000"/>
              </a:lnSpc>
              <a:spcBef>
                <a:spcPts val="0"/>
              </a:spcBef>
              <a:spcAft>
                <a:spcPts val="0"/>
              </a:spcAft>
              <a:buClrTx/>
              <a:buSzTx/>
              <a:buFontTx/>
              <a:buNone/>
              <a:tabLst/>
            </a:pPr>
            <a:r>
              <a:rPr lang="en-GB" dirty="0"/>
              <a:t>Presentation title</a:t>
            </a:r>
          </a:p>
        </p:txBody>
      </p:sp>
    </p:spTree>
    <p:extLst>
      <p:ext uri="{BB962C8B-B14F-4D97-AF65-F5344CB8AC3E}">
        <p14:creationId xmlns:p14="http://schemas.microsoft.com/office/powerpoint/2010/main" val="424284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header">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BBAA07D-7762-4838-8968-A5B45A15172D}"/>
              </a:ext>
            </a:extLst>
          </p:cNvPr>
          <p:cNvSpPr>
            <a:spLocks noGrp="1"/>
          </p:cNvSpPr>
          <p:nvPr>
            <p:ph type="title" hasCustomPrompt="1"/>
          </p:nvPr>
        </p:nvSpPr>
        <p:spPr>
          <a:xfrm>
            <a:off x="320027" y="292099"/>
            <a:ext cx="11668772" cy="1330171"/>
          </a:xfrm>
        </p:spPr>
        <p:txBody>
          <a:bodyPr anchor="t" anchorCtr="0"/>
          <a:lstStyle>
            <a:lvl1pPr>
              <a:defRPr>
                <a:latin typeface="+mj-lt"/>
              </a:defRPr>
            </a:lvl1pPr>
          </a:lstStyle>
          <a:p>
            <a:r>
              <a:rPr lang="de-DE" dirty="0"/>
              <a:t>Main </a:t>
            </a:r>
            <a:r>
              <a:rPr lang="de-DE" dirty="0" err="1"/>
              <a:t>header</a:t>
            </a:r>
            <a:endParaRPr lang="de-DE" dirty="0"/>
          </a:p>
        </p:txBody>
      </p:sp>
      <p:sp>
        <p:nvSpPr>
          <p:cNvPr id="15" name="Textfeld 14">
            <a:extLst>
              <a:ext uri="{FF2B5EF4-FFF2-40B4-BE49-F238E27FC236}">
                <a16:creationId xmlns:a16="http://schemas.microsoft.com/office/drawing/2014/main" id="{7B0A53F9-EA8E-4A53-B870-CF433039EBB0}"/>
              </a:ext>
            </a:extLst>
          </p:cNvPr>
          <p:cNvSpPr txBox="1"/>
          <p:nvPr userDrawn="1"/>
        </p:nvSpPr>
        <p:spPr>
          <a:xfrm>
            <a:off x="10692178" y="6394219"/>
            <a:ext cx="1325573" cy="338554"/>
          </a:xfrm>
          <a:prstGeom prst="rect">
            <a:avLst/>
          </a:prstGeom>
          <a:noFill/>
        </p:spPr>
        <p:txBody>
          <a:bodyPr wrap="square" rtlCol="0">
            <a:spAutoFit/>
          </a:bodyPr>
          <a:lstStyle/>
          <a:p>
            <a:pPr algn="r"/>
            <a:fld id="{52179179-385D-B945-9FD0-9E135FC8C5BB}" type="slidenum">
              <a:rPr lang="en-GB" sz="1600" smtClean="0">
                <a:solidFill>
                  <a:srgbClr val="002864"/>
                </a:solidFill>
              </a:rPr>
              <a:t>‹Nr.›</a:t>
            </a:fld>
            <a:r>
              <a:rPr lang="en-GB" sz="1600" dirty="0">
                <a:solidFill>
                  <a:srgbClr val="002864"/>
                </a:solidFill>
              </a:rPr>
              <a:t> </a:t>
            </a:r>
            <a:endParaRPr lang="de-DE" sz="1600" dirty="0">
              <a:solidFill>
                <a:srgbClr val="002864"/>
              </a:solidFill>
            </a:endParaRPr>
          </a:p>
        </p:txBody>
      </p:sp>
      <p:sp>
        <p:nvSpPr>
          <p:cNvPr id="19" name="Inhaltsplatzhalter 18">
            <a:extLst>
              <a:ext uri="{FF2B5EF4-FFF2-40B4-BE49-F238E27FC236}">
                <a16:creationId xmlns:a16="http://schemas.microsoft.com/office/drawing/2014/main" id="{CC29B057-F409-42E0-8E03-31D934FE67C1}"/>
              </a:ext>
            </a:extLst>
          </p:cNvPr>
          <p:cNvSpPr>
            <a:spLocks noGrp="1"/>
          </p:cNvSpPr>
          <p:nvPr>
            <p:ph sz="quarter" idx="10"/>
          </p:nvPr>
        </p:nvSpPr>
        <p:spPr>
          <a:xfrm>
            <a:off x="319618" y="1745673"/>
            <a:ext cx="11669183" cy="42157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3" name="Grafik 2">
            <a:extLst>
              <a:ext uri="{FF2B5EF4-FFF2-40B4-BE49-F238E27FC236}">
                <a16:creationId xmlns:a16="http://schemas.microsoft.com/office/drawing/2014/main" id="{B4CEC237-1696-49BF-94E8-FF0D8B5EBF4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5307" y="6114712"/>
            <a:ext cx="3271443" cy="559013"/>
          </a:xfrm>
          <a:prstGeom prst="rect">
            <a:avLst/>
          </a:prstGeom>
        </p:spPr>
      </p:pic>
    </p:spTree>
    <p:extLst>
      <p:ext uri="{BB962C8B-B14F-4D97-AF65-F5344CB8AC3E}">
        <p14:creationId xmlns:p14="http://schemas.microsoft.com/office/powerpoint/2010/main" val="382627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64D5-3873-45C0-B9EF-2815A5F0F4D8}"/>
              </a:ext>
            </a:extLst>
          </p:cNvPr>
          <p:cNvSpPr>
            <a:spLocks noGrp="1"/>
          </p:cNvSpPr>
          <p:nvPr>
            <p:ph type="title" hasCustomPrompt="1"/>
          </p:nvPr>
        </p:nvSpPr>
        <p:spPr>
          <a:xfrm>
            <a:off x="320027" y="292101"/>
            <a:ext cx="11668772" cy="825500"/>
          </a:xfrm>
        </p:spPr>
        <p:txBody>
          <a:bodyPr anchor="t" anchorCtr="0"/>
          <a:lstStyle>
            <a:lvl1pPr>
              <a:defRPr>
                <a:latin typeface="+mj-lt"/>
              </a:defRPr>
            </a:lvl1pPr>
          </a:lstStyle>
          <a:p>
            <a:r>
              <a:rPr lang="de-DE" dirty="0"/>
              <a:t>Main </a:t>
            </a:r>
            <a:r>
              <a:rPr lang="de-DE" dirty="0" err="1"/>
              <a:t>header</a:t>
            </a:r>
            <a:endParaRPr lang="de-DE" dirty="0"/>
          </a:p>
        </p:txBody>
      </p:sp>
      <p:sp>
        <p:nvSpPr>
          <p:cNvPr id="11" name="Inhaltsplatzhalter 10">
            <a:extLst>
              <a:ext uri="{FF2B5EF4-FFF2-40B4-BE49-F238E27FC236}">
                <a16:creationId xmlns:a16="http://schemas.microsoft.com/office/drawing/2014/main" id="{E19E3607-B0EA-48D6-B497-2BD197D11FE3}"/>
              </a:ext>
            </a:extLst>
          </p:cNvPr>
          <p:cNvSpPr>
            <a:spLocks noGrp="1"/>
          </p:cNvSpPr>
          <p:nvPr>
            <p:ph sz="quarter" idx="10"/>
          </p:nvPr>
        </p:nvSpPr>
        <p:spPr>
          <a:xfrm>
            <a:off x="320026" y="1901192"/>
            <a:ext cx="11668775" cy="4131309"/>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5">
            <a:extLst>
              <a:ext uri="{FF2B5EF4-FFF2-40B4-BE49-F238E27FC236}">
                <a16:creationId xmlns:a16="http://schemas.microsoft.com/office/drawing/2014/main" id="{5A36FBA9-E87B-4C7D-AAC1-FD30D1957D42}"/>
              </a:ext>
            </a:extLst>
          </p:cNvPr>
          <p:cNvSpPr>
            <a:spLocks noGrp="1"/>
          </p:cNvSpPr>
          <p:nvPr>
            <p:ph type="body" sz="quarter" idx="11"/>
          </p:nvPr>
        </p:nvSpPr>
        <p:spPr>
          <a:xfrm>
            <a:off x="319618" y="1117601"/>
            <a:ext cx="11668772" cy="783591"/>
          </a:xfrm>
          <a:prstGeom prst="rect">
            <a:avLst/>
          </a:prstGeom>
        </p:spPr>
        <p:txBody>
          <a:bodyPr/>
          <a:lstStyle>
            <a:lvl1pPr marL="0" indent="0" algn="ctr">
              <a:buNone/>
              <a:defRPr sz="3200">
                <a:solidFill>
                  <a:schemeClr val="tx2">
                    <a:lumMod val="50000"/>
                    <a:lumOff val="50000"/>
                  </a:schemeClr>
                </a:solidFill>
                <a:latin typeface="+mj-lt"/>
              </a:defRPr>
            </a:lvl1pPr>
          </a:lstStyle>
          <a:p>
            <a:pPr lvl="0"/>
            <a:endParaRPr lang="de-DE" dirty="0"/>
          </a:p>
        </p:txBody>
      </p:sp>
    </p:spTree>
    <p:extLst>
      <p:ext uri="{BB962C8B-B14F-4D97-AF65-F5344CB8AC3E}">
        <p14:creationId xmlns:p14="http://schemas.microsoft.com/office/powerpoint/2010/main" val="883078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dark blue">
    <p:bg>
      <p:bgPr>
        <a:solidFill>
          <a:srgbClr val="0A286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64D5-3873-45C0-B9EF-2815A5F0F4D8}"/>
              </a:ext>
            </a:extLst>
          </p:cNvPr>
          <p:cNvSpPr>
            <a:spLocks noGrp="1"/>
          </p:cNvSpPr>
          <p:nvPr>
            <p:ph type="title" hasCustomPrompt="1"/>
          </p:nvPr>
        </p:nvSpPr>
        <p:spPr>
          <a:xfrm>
            <a:off x="320027" y="292099"/>
            <a:ext cx="11668772" cy="1312208"/>
          </a:xfrm>
        </p:spPr>
        <p:txBody>
          <a:bodyPr anchor="t" anchorCtr="0"/>
          <a:lstStyle>
            <a:lvl1pPr>
              <a:defRPr>
                <a:solidFill>
                  <a:schemeClr val="bg1"/>
                </a:solidFill>
                <a:latin typeface="+mj-lt"/>
              </a:defRPr>
            </a:lvl1pPr>
          </a:lstStyle>
          <a:p>
            <a:r>
              <a:rPr lang="de-DE" dirty="0"/>
              <a:t>Main </a:t>
            </a:r>
            <a:r>
              <a:rPr lang="de-DE" dirty="0" err="1"/>
              <a:t>header</a:t>
            </a:r>
            <a:endParaRPr lang="de-DE" dirty="0"/>
          </a:p>
        </p:txBody>
      </p:sp>
      <p:pic>
        <p:nvPicPr>
          <p:cNvPr id="7" name="Grafik 6">
            <a:extLst>
              <a:ext uri="{FF2B5EF4-FFF2-40B4-BE49-F238E27FC236}">
                <a16:creationId xmlns:a16="http://schemas.microsoft.com/office/drawing/2014/main" id="{F876C21C-10FA-4FCC-9A70-3B28F4E265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029" y="6242472"/>
            <a:ext cx="2805359" cy="480061"/>
          </a:xfrm>
          <a:prstGeom prst="rect">
            <a:avLst/>
          </a:prstGeom>
        </p:spPr>
      </p:pic>
      <p:sp>
        <p:nvSpPr>
          <p:cNvPr id="13" name="Inhaltsplatzhalter 12">
            <a:extLst>
              <a:ext uri="{FF2B5EF4-FFF2-40B4-BE49-F238E27FC236}">
                <a16:creationId xmlns:a16="http://schemas.microsoft.com/office/drawing/2014/main" id="{A2E08A6F-A933-45AF-B452-11DB4640BEC8}"/>
              </a:ext>
            </a:extLst>
          </p:cNvPr>
          <p:cNvSpPr>
            <a:spLocks noGrp="1"/>
          </p:cNvSpPr>
          <p:nvPr>
            <p:ph sz="quarter" idx="10"/>
          </p:nvPr>
        </p:nvSpPr>
        <p:spPr>
          <a:xfrm>
            <a:off x="320028" y="1884219"/>
            <a:ext cx="11668771" cy="407799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feld 9">
            <a:extLst>
              <a:ext uri="{FF2B5EF4-FFF2-40B4-BE49-F238E27FC236}">
                <a16:creationId xmlns:a16="http://schemas.microsoft.com/office/drawing/2014/main" id="{4D9C779F-654F-4F64-9EE4-0F82743ADE2F}"/>
              </a:ext>
            </a:extLst>
          </p:cNvPr>
          <p:cNvSpPr txBox="1"/>
          <p:nvPr userDrawn="1"/>
        </p:nvSpPr>
        <p:spPr>
          <a:xfrm>
            <a:off x="10692178" y="6394219"/>
            <a:ext cx="1325573" cy="338554"/>
          </a:xfrm>
          <a:prstGeom prst="rect">
            <a:avLst/>
          </a:prstGeom>
          <a:noFill/>
        </p:spPr>
        <p:txBody>
          <a:bodyPr wrap="square" rtlCol="0">
            <a:spAutoFit/>
          </a:bodyPr>
          <a:lstStyle/>
          <a:p>
            <a:pPr algn="r"/>
            <a:fld id="{52179179-385D-B945-9FD0-9E135FC8C5BB}" type="slidenum">
              <a:rPr lang="en-GB" sz="1600" smtClean="0">
                <a:solidFill>
                  <a:schemeClr val="bg1"/>
                </a:solidFill>
              </a:rPr>
              <a:t>‹Nr.›</a:t>
            </a:fld>
            <a:r>
              <a:rPr lang="en-GB" sz="1600" dirty="0">
                <a:solidFill>
                  <a:schemeClr val="bg1"/>
                </a:solidFill>
              </a:rPr>
              <a:t> </a:t>
            </a:r>
            <a:endParaRPr lang="de-DE" sz="1600" dirty="0">
              <a:solidFill>
                <a:schemeClr val="bg1"/>
              </a:solidFill>
            </a:endParaRPr>
          </a:p>
        </p:txBody>
      </p:sp>
      <p:pic>
        <p:nvPicPr>
          <p:cNvPr id="8" name="Grafik 7">
            <a:extLst>
              <a:ext uri="{FF2B5EF4-FFF2-40B4-BE49-F238E27FC236}">
                <a16:creationId xmlns:a16="http://schemas.microsoft.com/office/drawing/2014/main" id="{185C3C99-0E8E-434F-B42C-1744D08D898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4249" y="6114533"/>
            <a:ext cx="3273563" cy="559375"/>
          </a:xfrm>
          <a:prstGeom prst="rect">
            <a:avLst/>
          </a:prstGeom>
        </p:spPr>
      </p:pic>
    </p:spTree>
    <p:extLst>
      <p:ext uri="{BB962C8B-B14F-4D97-AF65-F5344CB8AC3E}">
        <p14:creationId xmlns:p14="http://schemas.microsoft.com/office/powerpoint/2010/main" val="34929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st slide">
    <p:bg>
      <p:bgPr>
        <a:solidFill>
          <a:srgbClr val="0A2864"/>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0EEA607C-664B-4CFC-8F04-D43B84DA75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7833" y="438947"/>
            <a:ext cx="5344633" cy="913272"/>
          </a:xfrm>
          <a:prstGeom prst="rect">
            <a:avLst/>
          </a:prstGeom>
        </p:spPr>
      </p:pic>
      <p:sp>
        <p:nvSpPr>
          <p:cNvPr id="16" name="Inhaltsplatzhalter 2">
            <a:extLst>
              <a:ext uri="{FF2B5EF4-FFF2-40B4-BE49-F238E27FC236}">
                <a16:creationId xmlns:a16="http://schemas.microsoft.com/office/drawing/2014/main" id="{5C29A1D1-2F2B-441F-A11A-744E0D659510}"/>
              </a:ext>
            </a:extLst>
          </p:cNvPr>
          <p:cNvSpPr>
            <a:spLocks noGrp="1"/>
          </p:cNvSpPr>
          <p:nvPr>
            <p:ph sz="quarter" idx="97"/>
          </p:nvPr>
        </p:nvSpPr>
        <p:spPr>
          <a:xfrm>
            <a:off x="404756" y="1928038"/>
            <a:ext cx="4401160" cy="426032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Inhaltsplatzhalter 2">
            <a:extLst>
              <a:ext uri="{FF2B5EF4-FFF2-40B4-BE49-F238E27FC236}">
                <a16:creationId xmlns:a16="http://schemas.microsoft.com/office/drawing/2014/main" id="{0A31F3D5-B7C0-4354-9239-6BA97281123A}"/>
              </a:ext>
            </a:extLst>
          </p:cNvPr>
          <p:cNvSpPr>
            <a:spLocks noGrp="1"/>
          </p:cNvSpPr>
          <p:nvPr>
            <p:ph sz="quarter" idx="98"/>
          </p:nvPr>
        </p:nvSpPr>
        <p:spPr>
          <a:xfrm>
            <a:off x="5443870" y="1928038"/>
            <a:ext cx="6369903" cy="426032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3282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a:extLst>
              <a:ext uri="{FF2B5EF4-FFF2-40B4-BE49-F238E27FC236}">
                <a16:creationId xmlns:a16="http://schemas.microsoft.com/office/drawing/2014/main" id="{E9662F7F-BDFE-4B21-8FBC-4E1F10168A6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4790B145-62B6-446D-AAA5-5CB094BB24C3}"/>
              </a:ext>
            </a:extLst>
          </p:cNvPr>
          <p:cNvSpPr>
            <a:spLocks noGrp="1" noChangeArrowheads="1"/>
          </p:cNvSpPr>
          <p:nvPr>
            <p:ph type="sldNum" sz="quarter" idx="11"/>
          </p:nvPr>
        </p:nvSpPr>
        <p:spPr>
          <a:ln/>
        </p:spPr>
        <p:txBody>
          <a:bodyPr/>
          <a:lstStyle>
            <a:lvl1pPr>
              <a:defRPr/>
            </a:lvl1pPr>
          </a:lstStyle>
          <a:p>
            <a:pPr>
              <a:defRPr/>
            </a:pPr>
            <a:fld id="{6FB70C72-E697-40B8-97A4-E4013401D69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2392208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304800"/>
            <a:ext cx="1178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Mastertitelformat bearbeiten</a:t>
            </a:r>
          </a:p>
        </p:txBody>
      </p:sp>
      <p:sp>
        <p:nvSpPr>
          <p:cNvPr id="19" name="Rectangle 3">
            <a:extLst>
              <a:ext uri="{FF2B5EF4-FFF2-40B4-BE49-F238E27FC236}">
                <a16:creationId xmlns:a16="http://schemas.microsoft.com/office/drawing/2014/main" id="{C0341065-90F4-4969-A90B-E040B34CC7E1}"/>
              </a:ext>
            </a:extLst>
          </p:cNvPr>
          <p:cNvSpPr>
            <a:spLocks noGrp="1" noChangeArrowheads="1"/>
          </p:cNvSpPr>
          <p:nvPr>
            <p:ph type="body" idx="1"/>
          </p:nvPr>
        </p:nvSpPr>
        <p:spPr bwMode="auto">
          <a:xfrm>
            <a:off x="203200" y="1676400"/>
            <a:ext cx="1178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pic>
        <p:nvPicPr>
          <p:cNvPr id="6" name="Grafik 5">
            <a:extLst>
              <a:ext uri="{FF2B5EF4-FFF2-40B4-BE49-F238E27FC236}">
                <a16:creationId xmlns:a16="http://schemas.microsoft.com/office/drawing/2014/main" id="{ACF19132-E64A-40D7-AB48-FBDF7C3F1BA8}"/>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93261" y="6390196"/>
            <a:ext cx="2140510" cy="365763"/>
          </a:xfrm>
          <a:prstGeom prst="rect">
            <a:avLst/>
          </a:prstGeom>
        </p:spPr>
      </p:pic>
      <p:pic>
        <p:nvPicPr>
          <p:cNvPr id="5" name="Grafik 4">
            <a:extLst>
              <a:ext uri="{FF2B5EF4-FFF2-40B4-BE49-F238E27FC236}">
                <a16:creationId xmlns:a16="http://schemas.microsoft.com/office/drawing/2014/main" id="{2EDC1512-9639-4DB7-B479-93E6468B644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30252" y="6370318"/>
            <a:ext cx="1358548" cy="365763"/>
          </a:xfrm>
          <a:prstGeom prst="rect">
            <a:avLst/>
          </a:prstGeom>
        </p:spPr>
      </p:pic>
    </p:spTree>
    <p:extLst>
      <p:ext uri="{BB962C8B-B14F-4D97-AF65-F5344CB8AC3E}">
        <p14:creationId xmlns:p14="http://schemas.microsoft.com/office/powerpoint/2010/main" val="1895120764"/>
      </p:ext>
    </p:extLst>
  </p:cSld>
  <p:clrMap bg1="lt1" tx1="dk1" bg2="lt2" tx2="dk2" accent1="accent1" accent2="accent2" accent3="accent3" accent4="accent4" accent5="accent5" accent6="accent6" hlink="hlink" folHlink="folHlink"/>
  <p:sldLayoutIdLst>
    <p:sldLayoutId id="2147483868" r:id="rId1"/>
    <p:sldLayoutId id="2147483873" r:id="rId2"/>
    <p:sldLayoutId id="2147483867" r:id="rId3"/>
    <p:sldLayoutId id="2147483874" r:id="rId4"/>
    <p:sldLayoutId id="2147483871" r:id="rId5"/>
    <p:sldLayoutId id="2147483865" r:id="rId6"/>
    <p:sldLayoutId id="2147483869" r:id="rId7"/>
    <p:sldLayoutId id="2147483866" r:id="rId8"/>
    <p:sldLayoutId id="2147483875" r:id="rId9"/>
    <p:sldLayoutId id="2147483884" r:id="rId10"/>
  </p:sldLayoutIdLst>
  <p:hf hdr="0" dt="0"/>
  <p:txStyles>
    <p:titleStyle>
      <a:lvl1pPr algn="ctr" rtl="0" eaLnBrk="1" fontAlgn="base" hangingPunct="1">
        <a:spcBef>
          <a:spcPct val="0"/>
        </a:spcBef>
        <a:spcAft>
          <a:spcPct val="0"/>
        </a:spcAft>
        <a:defRPr sz="4267">
          <a:solidFill>
            <a:srgbClr val="0A2864"/>
          </a:solidFill>
          <a:latin typeface="+mj-lt"/>
          <a:ea typeface="Inter" panose="02000503000000020004" pitchFamily="2" charset="0"/>
          <a:cs typeface="Inter" panose="02000503000000020004" pitchFamily="2" charset="0"/>
        </a:defRPr>
      </a:lvl1pPr>
      <a:lvl2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4267">
          <a:solidFill>
            <a:srgbClr val="00589C"/>
          </a:solidFill>
          <a:latin typeface="Verdana" pitchFamily="96" charset="0"/>
          <a:ea typeface="MS PGothic" panose="020B0600070205080204" pitchFamily="34" charset="-128"/>
          <a:cs typeface="ＭＳ Ｐゴシック"/>
        </a:defRPr>
      </a:lvl5pPr>
      <a:lvl6pPr marL="609585"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6pPr>
      <a:lvl7pPr marL="1219170"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7pPr>
      <a:lvl8pPr marL="1828754"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8pPr>
      <a:lvl9pPr marL="2438339" algn="ctr" rtl="0" eaLnBrk="1" fontAlgn="base" hangingPunct="1">
        <a:spcBef>
          <a:spcPct val="0"/>
        </a:spcBef>
        <a:spcAft>
          <a:spcPct val="0"/>
        </a:spcAft>
        <a:defRPr sz="4267">
          <a:solidFill>
            <a:srgbClr val="004D95"/>
          </a:solidFill>
          <a:latin typeface="Verdana" pitchFamily="96" charset="0"/>
          <a:ea typeface="ＭＳ Ｐゴシック" pitchFamily="96" charset="-128"/>
        </a:defRPr>
      </a:lvl9pPr>
    </p:titleStyle>
    <p:body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49.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72.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dataservices.gfz-potsdam.de/panmetaworks/metaedit/" TargetMode="External"/><Relationship Id="rId7"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0.png"/><Relationship Id="rId7" Type="http://schemas.openxmlformats.org/officeDocument/2006/relationships/hyperlink" Target="https://dataservices.gfz-potsdam.de/panmetaworks/metaedit/"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image" Target="../media/image91.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2.png"/><Relationship Id="rId7" Type="http://schemas.openxmlformats.org/officeDocument/2006/relationships/hyperlink" Target="https://doi.org/10.5880/fidgeo.2023.033"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gfzpublic.gfz-potsdam.de/pubman/item/item_500710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18" Type="http://schemas.openxmlformats.org/officeDocument/2006/relationships/image" Target="../media/image85.png"/><Relationship Id="rId26" Type="http://schemas.openxmlformats.org/officeDocument/2006/relationships/image" Target="../media/image47.png"/><Relationship Id="rId3" Type="http://schemas.openxmlformats.org/officeDocument/2006/relationships/image" Target="../media/image44.png"/><Relationship Id="rId21" Type="http://schemas.openxmlformats.org/officeDocument/2006/relationships/image" Target="../media/image118.png"/><Relationship Id="rId7" Type="http://schemas.openxmlformats.org/officeDocument/2006/relationships/image" Target="../media/image108.png"/><Relationship Id="rId12" Type="http://schemas.openxmlformats.org/officeDocument/2006/relationships/image" Target="../media/image113.svg"/><Relationship Id="rId17" Type="http://schemas.openxmlformats.org/officeDocument/2006/relationships/image" Target="../media/image83.png"/><Relationship Id="rId25"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116.png"/><Relationship Id="rId20"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107.jpg"/><Relationship Id="rId11" Type="http://schemas.openxmlformats.org/officeDocument/2006/relationships/image" Target="../media/image112.png"/><Relationship Id="rId24" Type="http://schemas.openxmlformats.org/officeDocument/2006/relationships/image" Target="../media/image120.png"/><Relationship Id="rId5" Type="http://schemas.openxmlformats.org/officeDocument/2006/relationships/image" Target="../media/image46.png"/><Relationship Id="rId15" Type="http://schemas.openxmlformats.org/officeDocument/2006/relationships/image" Target="../media/image62.png"/><Relationship Id="rId23" Type="http://schemas.openxmlformats.org/officeDocument/2006/relationships/image" Target="../media/image119.jpg"/><Relationship Id="rId10" Type="http://schemas.openxmlformats.org/officeDocument/2006/relationships/image" Target="../media/image111.svg"/><Relationship Id="rId19" Type="http://schemas.openxmlformats.org/officeDocument/2006/relationships/image" Target="../media/image117.png"/><Relationship Id="rId4" Type="http://schemas.openxmlformats.org/officeDocument/2006/relationships/image" Target="../media/image45.png"/><Relationship Id="rId9" Type="http://schemas.openxmlformats.org/officeDocument/2006/relationships/image" Target="../media/image110.png"/><Relationship Id="rId14" Type="http://schemas.openxmlformats.org/officeDocument/2006/relationships/image" Target="../media/image115.svg"/><Relationship Id="rId22"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3.emf"/><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10.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2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gif"/><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doi.org/10.48440/RE3.014" TargetMode="External"/><Relationship Id="rId1" Type="http://schemas.openxmlformats.org/officeDocument/2006/relationships/slideLayout" Target="../slideLayouts/slideLayout9.xml"/><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37.png"/><Relationship Id="rId2" Type="http://schemas.openxmlformats.org/officeDocument/2006/relationships/image" Target="../media/image138.png"/><Relationship Id="rId1" Type="http://schemas.openxmlformats.org/officeDocument/2006/relationships/slideLayout" Target="../slideLayouts/slideLayout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4.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hyperlink" Target="http://www.copdess.org/" TargetMode="External"/><Relationship Id="rId4" Type="http://schemas.openxmlformats.org/officeDocument/2006/relationships/hyperlink" Target="https://doi.org/10.1029/2015EO02220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0.xml"/><Relationship Id="rId5" Type="http://schemas.openxmlformats.org/officeDocument/2006/relationships/image" Target="../media/image137.png"/><Relationship Id="rId4" Type="http://schemas.openxmlformats.org/officeDocument/2006/relationships/image" Target="../media/image148.png"/></Relationships>
</file>

<file path=ppt/slides/_rels/slide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9.xml"/><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opdess.org/statement-of-commitment/"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www.springernature.com/de/authors/research-data-policy/data-availability-statements" TargetMode="External"/><Relationship Id="rId3" Type="http://schemas.openxmlformats.org/officeDocument/2006/relationships/hyperlink" Target="https://www.agu.org/Publish-with-AGU/Publish/Author-Resources/Data-and-Software-for-Authors#repository" TargetMode="External"/><Relationship Id="rId7" Type="http://schemas.openxmlformats.org/officeDocument/2006/relationships/image" Target="../media/image36.png"/><Relationship Id="rId2" Type="http://schemas.openxmlformats.org/officeDocument/2006/relationships/hyperlink" Target="https://www.agu.org/Publish-with-AGU/Publish/Author-Resources/Data-and-Software-for-Authors" TargetMode="Externa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hyperlink" Target="https://www.agu.org/Publish-with-AGU/Publish/Author-Resources/Data-and-Software-for-Authors#citation" TargetMode="External"/><Relationship Id="rId4" Type="http://schemas.openxmlformats.org/officeDocument/2006/relationships/hyperlink" Target="https://www.agu.org/Publish-with-AGU/Publish/Author-Resources/Data-and-Software-for-Authors#availability" TargetMode="External"/><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hyperlink" Target="https://doi.org/10.1029/2015EO022207" TargetMode="Externa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 Id="rId1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hyperlink" Target="https://doi.org/10.1029/2015EO022207" TargetMode="Externa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4CFF9FF-C69A-44AC-A5FA-A5C96FB357E3}"/>
              </a:ext>
            </a:extLst>
          </p:cNvPr>
          <p:cNvSpPr>
            <a:spLocks noGrp="1"/>
          </p:cNvSpPr>
          <p:nvPr>
            <p:ph type="body" sz="half" idx="116"/>
          </p:nvPr>
        </p:nvSpPr>
        <p:spPr>
          <a:xfrm>
            <a:off x="5549874" y="524710"/>
            <a:ext cx="6268600" cy="2865953"/>
          </a:xfrm>
        </p:spPr>
        <p:txBody>
          <a:bodyPr/>
          <a:lstStyle/>
          <a:p>
            <a:pPr>
              <a:lnSpc>
                <a:spcPct val="110000"/>
              </a:lnSpc>
            </a:pPr>
            <a:r>
              <a:rPr lang="en-US" sz="3600" dirty="0"/>
              <a:t>The role of (domain) repositories for Open Science and how can they help you in making your data FAIR</a:t>
            </a:r>
            <a:endParaRPr lang="de-DE" sz="3600" dirty="0"/>
          </a:p>
        </p:txBody>
      </p:sp>
      <p:pic>
        <p:nvPicPr>
          <p:cNvPr id="25" name="Grafik 24">
            <a:extLst>
              <a:ext uri="{FF2B5EF4-FFF2-40B4-BE49-F238E27FC236}">
                <a16:creationId xmlns:a16="http://schemas.microsoft.com/office/drawing/2014/main" id="{3415B655-B414-401C-A8D4-4190936E9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874" y="4643446"/>
            <a:ext cx="4226645" cy="854244"/>
          </a:xfrm>
          <a:prstGeom prst="rect">
            <a:avLst/>
          </a:prstGeom>
        </p:spPr>
      </p:pic>
      <p:sp>
        <p:nvSpPr>
          <p:cNvPr id="2" name="Textplatzhalter 1">
            <a:extLst>
              <a:ext uri="{FF2B5EF4-FFF2-40B4-BE49-F238E27FC236}">
                <a16:creationId xmlns:a16="http://schemas.microsoft.com/office/drawing/2014/main" id="{7254CD82-F085-4000-A4B3-D6DEAEFEEEDB}"/>
              </a:ext>
            </a:extLst>
          </p:cNvPr>
          <p:cNvSpPr>
            <a:spLocks noGrp="1"/>
          </p:cNvSpPr>
          <p:nvPr>
            <p:ph type="body" sz="quarter" idx="120"/>
          </p:nvPr>
        </p:nvSpPr>
        <p:spPr>
          <a:xfrm>
            <a:off x="5549874" y="3718242"/>
            <a:ext cx="6183573" cy="1024747"/>
          </a:xfrm>
        </p:spPr>
        <p:txBody>
          <a:bodyPr/>
          <a:lstStyle/>
          <a:p>
            <a:r>
              <a:rPr lang="de-DE" sz="2000" b="1" dirty="0"/>
              <a:t>Kirsten Elger</a:t>
            </a:r>
            <a:r>
              <a:rPr lang="de-DE" sz="2000" b="1" baseline="30000" dirty="0"/>
              <a:t> </a:t>
            </a:r>
            <a:r>
              <a:rPr lang="de-DE" sz="2000" dirty="0"/>
              <a:t>and </a:t>
            </a:r>
            <a:r>
              <a:rPr lang="de-DE" sz="2000" dirty="0" err="1"/>
              <a:t>the</a:t>
            </a:r>
            <a:r>
              <a:rPr lang="de-DE" sz="2000" dirty="0"/>
              <a:t> GFZ Data Services Team</a:t>
            </a:r>
          </a:p>
          <a:p>
            <a:r>
              <a:rPr lang="de-DE" sz="1800" i="1" dirty="0"/>
              <a:t>GFZ Helmholtz </a:t>
            </a:r>
            <a:r>
              <a:rPr lang="de-DE" sz="1800" i="1" dirty="0" err="1"/>
              <a:t>Centre</a:t>
            </a:r>
            <a:r>
              <a:rPr lang="de-DE" sz="1800" i="1" dirty="0"/>
              <a:t> </a:t>
            </a:r>
            <a:r>
              <a:rPr lang="de-DE" sz="1800" i="1" dirty="0" err="1"/>
              <a:t>for</a:t>
            </a:r>
            <a:r>
              <a:rPr lang="de-DE" sz="1800" i="1" dirty="0"/>
              <a:t> Geosciences</a:t>
            </a:r>
          </a:p>
          <a:p>
            <a:endParaRPr lang="de-DE" sz="2000" dirty="0"/>
          </a:p>
        </p:txBody>
      </p:sp>
      <p:pic>
        <p:nvPicPr>
          <p:cNvPr id="9" name="Picture 8" descr="A group of people posing for a photo&#10;&#10;AI-generated content may be incorrect.">
            <a:extLst>
              <a:ext uri="{FF2B5EF4-FFF2-40B4-BE49-F238E27FC236}">
                <a16:creationId xmlns:a16="http://schemas.microsoft.com/office/drawing/2014/main" id="{A6FE7A5B-77D2-4780-B5C5-A6C8FE315F02}"/>
              </a:ext>
            </a:extLst>
          </p:cNvPr>
          <p:cNvPicPr>
            <a:picLocks noChangeAspect="1"/>
          </p:cNvPicPr>
          <p:nvPr/>
        </p:nvPicPr>
        <p:blipFill>
          <a:blip r:embed="rId3"/>
          <a:stretch>
            <a:fillRect/>
          </a:stretch>
        </p:blipFill>
        <p:spPr>
          <a:xfrm>
            <a:off x="373526" y="591212"/>
            <a:ext cx="4787123" cy="4787123"/>
          </a:xfrm>
          <a:prstGeom prst="rect">
            <a:avLst/>
          </a:prstGeom>
        </p:spPr>
      </p:pic>
    </p:spTree>
    <p:extLst>
      <p:ext uri="{BB962C8B-B14F-4D97-AF65-F5344CB8AC3E}">
        <p14:creationId xmlns:p14="http://schemas.microsoft.com/office/powerpoint/2010/main" val="78908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B1E26B3-6157-4FF7-A3BB-3611EF3F86F2}"/>
              </a:ext>
            </a:extLst>
          </p:cNvPr>
          <p:cNvSpPr/>
          <p:nvPr/>
        </p:nvSpPr>
        <p:spPr bwMode="auto">
          <a:xfrm>
            <a:off x="0" y="6187440"/>
            <a:ext cx="12192000" cy="670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4C9F44F7-B0BE-4E6F-B320-53A426E2C4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0045" y="1157175"/>
            <a:ext cx="4840117" cy="5123848"/>
          </a:xfrm>
          <a:prstGeom prst="rect">
            <a:avLst/>
          </a:prstGeom>
        </p:spPr>
      </p:pic>
      <p:sp>
        <p:nvSpPr>
          <p:cNvPr id="7" name="Titel 1">
            <a:extLst>
              <a:ext uri="{FF2B5EF4-FFF2-40B4-BE49-F238E27FC236}">
                <a16:creationId xmlns:a16="http://schemas.microsoft.com/office/drawing/2014/main" id="{D3917924-1168-49C1-A449-FEB28B93D9C1}"/>
              </a:ext>
            </a:extLst>
          </p:cNvPr>
          <p:cNvSpPr>
            <a:spLocks noGrp="1"/>
          </p:cNvSpPr>
          <p:nvPr>
            <p:ph type="title"/>
          </p:nvPr>
        </p:nvSpPr>
        <p:spPr>
          <a:xfrm>
            <a:off x="259882" y="0"/>
            <a:ext cx="11728918" cy="1241659"/>
          </a:xfrm>
        </p:spPr>
        <p:txBody>
          <a:bodyPr/>
          <a:lstStyle/>
          <a:p>
            <a:pPr algn="l"/>
            <a:r>
              <a:rPr lang="de-DE" dirty="0"/>
              <a:t>Data </a:t>
            </a:r>
            <a:r>
              <a:rPr lang="de-DE" dirty="0" err="1"/>
              <a:t>curation</a:t>
            </a:r>
            <a:r>
              <a:rPr lang="de-DE" dirty="0"/>
              <a:t> </a:t>
            </a:r>
            <a:r>
              <a:rPr lang="de-DE" dirty="0" err="1"/>
              <a:t>example</a:t>
            </a:r>
            <a:endParaRPr lang="de-DE" dirty="0"/>
          </a:p>
        </p:txBody>
      </p:sp>
      <p:grpSp>
        <p:nvGrpSpPr>
          <p:cNvPr id="15" name="Gruppieren 14">
            <a:extLst>
              <a:ext uri="{FF2B5EF4-FFF2-40B4-BE49-F238E27FC236}">
                <a16:creationId xmlns:a16="http://schemas.microsoft.com/office/drawing/2014/main" id="{6BE69DEC-FD35-4BB0-A5A9-649F71E60051}"/>
              </a:ext>
            </a:extLst>
          </p:cNvPr>
          <p:cNvGrpSpPr/>
          <p:nvPr/>
        </p:nvGrpSpPr>
        <p:grpSpPr>
          <a:xfrm>
            <a:off x="6227004" y="314960"/>
            <a:ext cx="5617584" cy="6413316"/>
            <a:chOff x="6227004" y="314960"/>
            <a:chExt cx="5617584" cy="6413316"/>
          </a:xfrm>
        </p:grpSpPr>
        <p:pic>
          <p:nvPicPr>
            <p:cNvPr id="6" name="Grafik 5">
              <a:extLst>
                <a:ext uri="{FF2B5EF4-FFF2-40B4-BE49-F238E27FC236}">
                  <a16:creationId xmlns:a16="http://schemas.microsoft.com/office/drawing/2014/main" id="{8965D44D-4883-4603-86CA-F29765E0DE35}"/>
                </a:ext>
              </a:extLst>
            </p:cNvPr>
            <p:cNvPicPr>
              <a:picLocks noChangeAspect="1"/>
            </p:cNvPicPr>
            <p:nvPr/>
          </p:nvPicPr>
          <p:blipFill rotWithShape="1">
            <a:blip r:embed="rId4"/>
            <a:srcRect l="4376" t="2781" r="4936" b="8172"/>
            <a:stretch/>
          </p:blipFill>
          <p:spPr>
            <a:xfrm>
              <a:off x="6420051" y="314960"/>
              <a:ext cx="4617313" cy="6106860"/>
            </a:xfrm>
            <a:prstGeom prst="rect">
              <a:avLst/>
            </a:prstGeom>
          </p:spPr>
        </p:pic>
        <p:grpSp>
          <p:nvGrpSpPr>
            <p:cNvPr id="2" name="Gruppieren 1">
              <a:extLst>
                <a:ext uri="{FF2B5EF4-FFF2-40B4-BE49-F238E27FC236}">
                  <a16:creationId xmlns:a16="http://schemas.microsoft.com/office/drawing/2014/main" id="{DA5319B6-0651-4CB4-BD0E-C00A8F102289}"/>
                </a:ext>
              </a:extLst>
            </p:cNvPr>
            <p:cNvGrpSpPr/>
            <p:nvPr/>
          </p:nvGrpSpPr>
          <p:grpSpPr>
            <a:xfrm>
              <a:off x="6227004" y="1095173"/>
              <a:ext cx="5617584" cy="5633103"/>
              <a:chOff x="6227004" y="1095173"/>
              <a:chExt cx="5617584" cy="5633103"/>
            </a:xfrm>
          </p:grpSpPr>
          <p:grpSp>
            <p:nvGrpSpPr>
              <p:cNvPr id="13" name="Gruppieren 12">
                <a:extLst>
                  <a:ext uri="{FF2B5EF4-FFF2-40B4-BE49-F238E27FC236}">
                    <a16:creationId xmlns:a16="http://schemas.microsoft.com/office/drawing/2014/main" id="{5399B62D-F4A4-4EA4-B05E-8A130F994C5F}"/>
                  </a:ext>
                </a:extLst>
              </p:cNvPr>
              <p:cNvGrpSpPr/>
              <p:nvPr/>
            </p:nvGrpSpPr>
            <p:grpSpPr>
              <a:xfrm>
                <a:off x="6489143" y="1095173"/>
                <a:ext cx="5355445" cy="5185850"/>
                <a:chOff x="6489143" y="1095173"/>
                <a:chExt cx="5355445" cy="5185850"/>
              </a:xfrm>
            </p:grpSpPr>
            <p:sp>
              <p:nvSpPr>
                <p:cNvPr id="3" name="Rechteck 2">
                  <a:extLst>
                    <a:ext uri="{FF2B5EF4-FFF2-40B4-BE49-F238E27FC236}">
                      <a16:creationId xmlns:a16="http://schemas.microsoft.com/office/drawing/2014/main" id="{701A690D-0FA6-4151-BC57-3371D1AD7296}"/>
                    </a:ext>
                  </a:extLst>
                </p:cNvPr>
                <p:cNvSpPr/>
                <p:nvPr/>
              </p:nvSpPr>
              <p:spPr>
                <a:xfrm>
                  <a:off x="6489143" y="3920377"/>
                  <a:ext cx="1453019" cy="1785104"/>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Related</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references</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paper</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data</a:t>
                  </a:r>
                  <a:r>
                    <a:rPr lang="de-DE" sz="2200" dirty="0">
                      <a:latin typeface="Calibri" panose="020F0502020204030204" pitchFamily="34" charset="0"/>
                      <a:cs typeface="Calibri" panose="020F0502020204030204" pitchFamily="34" charset="0"/>
                    </a:rPr>
                    <a:t>, code, IGSNs</a:t>
                  </a:r>
                </a:p>
              </p:txBody>
            </p:sp>
            <p:sp>
              <p:nvSpPr>
                <p:cNvPr id="9" name="Rechteck 8">
                  <a:extLst>
                    <a:ext uri="{FF2B5EF4-FFF2-40B4-BE49-F238E27FC236}">
                      <a16:creationId xmlns:a16="http://schemas.microsoft.com/office/drawing/2014/main" id="{72E6BAD7-2AF5-4540-B831-02C131F0202A}"/>
                    </a:ext>
                  </a:extLst>
                </p:cNvPr>
                <p:cNvSpPr/>
                <p:nvPr/>
              </p:nvSpPr>
              <p:spPr>
                <a:xfrm>
                  <a:off x="10339729" y="5511582"/>
                  <a:ext cx="1453019" cy="769441"/>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Thematic</a:t>
                  </a:r>
                  <a:r>
                    <a:rPr lang="de-DE" sz="2200" dirty="0">
                      <a:latin typeface="Calibri" panose="020F0502020204030204" pitchFamily="34" charset="0"/>
                      <a:cs typeface="Calibri" panose="020F0502020204030204" pitchFamily="34" charset="0"/>
                    </a:rPr>
                    <a:t> </a:t>
                  </a:r>
                  <a:r>
                    <a:rPr lang="de-DE" sz="2200" dirty="0" err="1">
                      <a:latin typeface="Calibri" panose="020F0502020204030204" pitchFamily="34" charset="0"/>
                      <a:cs typeface="Calibri" panose="020F0502020204030204" pitchFamily="34" charset="0"/>
                    </a:rPr>
                    <a:t>keywords</a:t>
                  </a:r>
                  <a:endParaRPr lang="de-DE" sz="2200" dirty="0">
                    <a:latin typeface="Calibri" panose="020F0502020204030204" pitchFamily="34" charset="0"/>
                    <a:cs typeface="Calibri" panose="020F0502020204030204" pitchFamily="34" charset="0"/>
                  </a:endParaRPr>
                </a:p>
              </p:txBody>
            </p:sp>
            <p:sp>
              <p:nvSpPr>
                <p:cNvPr id="10" name="Rechteck 9">
                  <a:extLst>
                    <a:ext uri="{FF2B5EF4-FFF2-40B4-BE49-F238E27FC236}">
                      <a16:creationId xmlns:a16="http://schemas.microsoft.com/office/drawing/2014/main" id="{728EB6A2-00A4-433B-89FF-38D2E93CEFE4}"/>
                    </a:ext>
                  </a:extLst>
                </p:cNvPr>
                <p:cNvSpPr/>
                <p:nvPr/>
              </p:nvSpPr>
              <p:spPr>
                <a:xfrm>
                  <a:off x="10340124" y="4487663"/>
                  <a:ext cx="1453019" cy="769441"/>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Authors</a:t>
                  </a:r>
                  <a:r>
                    <a:rPr lang="de-DE" sz="2200" dirty="0">
                      <a:latin typeface="Calibri" panose="020F0502020204030204" pitchFamily="34" charset="0"/>
                      <a:cs typeface="Calibri" panose="020F0502020204030204" pitchFamily="34" charset="0"/>
                    </a:rPr>
                    <a:t>, ORCID etc.</a:t>
                  </a:r>
                </a:p>
              </p:txBody>
            </p:sp>
            <p:sp>
              <p:nvSpPr>
                <p:cNvPr id="11" name="Rechteck 10">
                  <a:extLst>
                    <a:ext uri="{FF2B5EF4-FFF2-40B4-BE49-F238E27FC236}">
                      <a16:creationId xmlns:a16="http://schemas.microsoft.com/office/drawing/2014/main" id="{C90315FA-E111-44C7-A6B8-B9BC6135A38C}"/>
                    </a:ext>
                  </a:extLst>
                </p:cNvPr>
                <p:cNvSpPr/>
                <p:nvPr/>
              </p:nvSpPr>
              <p:spPr>
                <a:xfrm>
                  <a:off x="10287888" y="2049053"/>
                  <a:ext cx="1556700" cy="430887"/>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a:latin typeface="Calibri" panose="020F0502020204030204" pitchFamily="34" charset="0"/>
                      <a:cs typeface="Calibri" panose="020F0502020204030204" pitchFamily="34" charset="0"/>
                    </a:rPr>
                    <a:t>Description</a:t>
                  </a:r>
                </a:p>
              </p:txBody>
            </p:sp>
            <p:sp>
              <p:nvSpPr>
                <p:cNvPr id="12" name="Rechteck 11">
                  <a:extLst>
                    <a:ext uri="{FF2B5EF4-FFF2-40B4-BE49-F238E27FC236}">
                      <a16:creationId xmlns:a16="http://schemas.microsoft.com/office/drawing/2014/main" id="{C2CFC3D9-4508-4C92-A8A5-FEC675A341B8}"/>
                    </a:ext>
                  </a:extLst>
                </p:cNvPr>
                <p:cNvSpPr/>
                <p:nvPr/>
              </p:nvSpPr>
              <p:spPr>
                <a:xfrm>
                  <a:off x="9214340" y="1095173"/>
                  <a:ext cx="2630248" cy="430887"/>
                </a:xfrm>
                <a:prstGeom prst="rect">
                  <a:avLst/>
                </a:prstGeom>
                <a:solidFill>
                  <a:schemeClr val="bg1">
                    <a:lumMod val="95000"/>
                  </a:schemeClr>
                </a:solidFill>
              </p:spPr>
              <p:txBody>
                <a:bodyPr wrap="square">
                  <a:spAutoFit/>
                </a:bodyPr>
                <a:lstStyle/>
                <a:p>
                  <a:pPr algn="ctr">
                    <a:spcBef>
                      <a:spcPts val="0"/>
                    </a:spcBef>
                    <a:spcAft>
                      <a:spcPts val="1000"/>
                    </a:spcAft>
                  </a:pPr>
                  <a:r>
                    <a:rPr lang="de-DE" sz="2200" dirty="0" err="1">
                      <a:latin typeface="Calibri" panose="020F0502020204030204" pitchFamily="34" charset="0"/>
                      <a:cs typeface="Calibri" panose="020F0502020204030204" pitchFamily="34" charset="0"/>
                    </a:rPr>
                    <a:t>Citation</a:t>
                  </a:r>
                  <a:r>
                    <a:rPr lang="de-DE" sz="2200" dirty="0">
                      <a:latin typeface="Calibri" panose="020F0502020204030204" pitchFamily="34" charset="0"/>
                      <a:cs typeface="Calibri" panose="020F0502020204030204" pitchFamily="34" charset="0"/>
                    </a:rPr>
                    <a:t> and </a:t>
                  </a:r>
                  <a:r>
                    <a:rPr lang="de-DE" sz="2200" dirty="0" err="1">
                      <a:latin typeface="Calibri" panose="020F0502020204030204" pitchFamily="34" charset="0"/>
                      <a:cs typeface="Calibri" panose="020F0502020204030204" pitchFamily="34" charset="0"/>
                    </a:rPr>
                    <a:t>licence</a:t>
                  </a:r>
                  <a:r>
                    <a:rPr lang="de-DE" sz="2200" dirty="0">
                      <a:latin typeface="Calibri" panose="020F0502020204030204" pitchFamily="34" charset="0"/>
                      <a:cs typeface="Calibri" panose="020F0502020204030204" pitchFamily="34" charset="0"/>
                    </a:rPr>
                    <a:t> </a:t>
                  </a:r>
                </a:p>
              </p:txBody>
            </p:sp>
          </p:grpSp>
          <p:sp>
            <p:nvSpPr>
              <p:cNvPr id="14" name="Textfeld 13">
                <a:extLst>
                  <a:ext uri="{FF2B5EF4-FFF2-40B4-BE49-F238E27FC236}">
                    <a16:creationId xmlns:a16="http://schemas.microsoft.com/office/drawing/2014/main" id="{5C0DB1C7-9FF4-4821-B05B-2FEE4BD6F9F0}"/>
                  </a:ext>
                </a:extLst>
              </p:cNvPr>
              <p:cNvSpPr txBox="1"/>
              <p:nvPr/>
            </p:nvSpPr>
            <p:spPr>
              <a:xfrm>
                <a:off x="6510696" y="6420499"/>
                <a:ext cx="5303605" cy="307777"/>
              </a:xfrm>
              <a:prstGeom prst="rect">
                <a:avLst/>
              </a:prstGeom>
              <a:noFill/>
            </p:spPr>
            <p:txBody>
              <a:bodyPr wrap="square">
                <a:spAutoFit/>
              </a:bodyPr>
              <a:lstStyle/>
              <a:p>
                <a:pPr algn="ctr"/>
                <a:r>
                  <a:rPr lang="de-DE" sz="1400" dirty="0"/>
                  <a:t>https://doi.org/10.5880/GFZ.2.4.2024.001</a:t>
                </a:r>
              </a:p>
            </p:txBody>
          </p:sp>
          <p:pic>
            <p:nvPicPr>
              <p:cNvPr id="17" name="Grafik 16">
                <a:extLst>
                  <a:ext uri="{FF2B5EF4-FFF2-40B4-BE49-F238E27FC236}">
                    <a16:creationId xmlns:a16="http://schemas.microsoft.com/office/drawing/2014/main" id="{CDCC69C0-0B2F-4CDF-86B5-B057C7D54A66}"/>
                  </a:ext>
                </a:extLst>
              </p:cNvPr>
              <p:cNvPicPr>
                <a:picLocks noChangeAspect="1"/>
              </p:cNvPicPr>
              <p:nvPr/>
            </p:nvPicPr>
            <p:blipFill rotWithShape="1">
              <a:blip r:embed="rId5"/>
              <a:srcRect t="39351"/>
              <a:stretch/>
            </p:blipFill>
            <p:spPr>
              <a:xfrm>
                <a:off x="6227004" y="1753739"/>
                <a:ext cx="1715158" cy="430887"/>
              </a:xfrm>
              <a:prstGeom prst="rect">
                <a:avLst/>
              </a:prstGeom>
            </p:spPr>
          </p:pic>
        </p:grpSp>
      </p:grpSp>
      <p:sp>
        <p:nvSpPr>
          <p:cNvPr id="5" name="Textfeld 4">
            <a:extLst>
              <a:ext uri="{FF2B5EF4-FFF2-40B4-BE49-F238E27FC236}">
                <a16:creationId xmlns:a16="http://schemas.microsoft.com/office/drawing/2014/main" id="{A6B49491-D976-4D59-BA85-109E91D68238}"/>
              </a:ext>
            </a:extLst>
          </p:cNvPr>
          <p:cNvSpPr txBox="1"/>
          <p:nvPr/>
        </p:nvSpPr>
        <p:spPr>
          <a:xfrm>
            <a:off x="478155" y="1171575"/>
            <a:ext cx="1414780" cy="515620"/>
          </a:xfrm>
          <a:prstGeom prst="rect">
            <a:avLst/>
          </a:prstGeom>
          <a:gradFill flip="none" rotWithShape="1">
            <a:gsLst>
              <a:gs pos="0">
                <a:srgbClr val="0048A9"/>
              </a:gs>
              <a:gs pos="100000">
                <a:srgbClr val="0D69C1"/>
              </a:gs>
            </a:gsLst>
            <a:lin ang="0" scaled="1"/>
            <a:tileRect/>
          </a:gradFill>
        </p:spPr>
        <p:txBody>
          <a:bodyPr vert="horz" wrap="square" lIns="91440" tIns="45720" rIns="91440" bIns="45720" rtlCol="0">
            <a:spAutoFit/>
          </a:bodyPr>
          <a:lstStyle/>
          <a:p>
            <a:pPr algn="l" defTabSz="309563">
              <a:lnSpc>
                <a:spcPct val="110000"/>
              </a:lnSpc>
              <a:spcBef>
                <a:spcPts val="0"/>
              </a:spcBef>
              <a:spcAft>
                <a:spcPts val="0"/>
              </a:spcAft>
              <a:buFontTx/>
              <a:buNone/>
            </a:pPr>
            <a:endParaRPr lang="de-DE" kern="0" dirty="0"/>
          </a:p>
        </p:txBody>
      </p:sp>
      <p:sp>
        <p:nvSpPr>
          <p:cNvPr id="8" name="Textfeld 7">
            <a:extLst>
              <a:ext uri="{FF2B5EF4-FFF2-40B4-BE49-F238E27FC236}">
                <a16:creationId xmlns:a16="http://schemas.microsoft.com/office/drawing/2014/main" id="{A5DB7BA0-4B10-454D-829C-7156FDFB2815}"/>
              </a:ext>
            </a:extLst>
          </p:cNvPr>
          <p:cNvSpPr txBox="1"/>
          <p:nvPr/>
        </p:nvSpPr>
        <p:spPr>
          <a:xfrm>
            <a:off x="450044" y="1256059"/>
            <a:ext cx="4825523" cy="376065"/>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kern="0" dirty="0">
                <a:solidFill>
                  <a:schemeClr val="bg1"/>
                </a:solidFill>
              </a:rPr>
              <a:t>Self-service DOI via </a:t>
            </a:r>
            <a:r>
              <a:rPr lang="de-DE" kern="0" dirty="0" err="1">
                <a:solidFill>
                  <a:schemeClr val="bg1"/>
                </a:solidFill>
              </a:rPr>
              <a:t>generalist</a:t>
            </a:r>
            <a:r>
              <a:rPr lang="de-DE" kern="0" dirty="0">
                <a:solidFill>
                  <a:schemeClr val="bg1"/>
                </a:solidFill>
              </a:rPr>
              <a:t> </a:t>
            </a:r>
            <a:r>
              <a:rPr lang="de-DE" kern="0" dirty="0" err="1">
                <a:solidFill>
                  <a:schemeClr val="bg1"/>
                </a:solidFill>
              </a:rPr>
              <a:t>repository</a:t>
            </a:r>
            <a:endParaRPr lang="de-DE" kern="0" dirty="0">
              <a:solidFill>
                <a:schemeClr val="bg1"/>
              </a:solidFill>
            </a:endParaRPr>
          </a:p>
        </p:txBody>
      </p:sp>
    </p:spTree>
    <p:extLst>
      <p:ext uri="{BB962C8B-B14F-4D97-AF65-F5344CB8AC3E}">
        <p14:creationId xmlns:p14="http://schemas.microsoft.com/office/powerpoint/2010/main" val="10543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6076593-BF7D-4CE1-971D-92E69CD3B249}"/>
              </a:ext>
            </a:extLst>
          </p:cNvPr>
          <p:cNvPicPr>
            <a:picLocks noChangeAspect="1"/>
          </p:cNvPicPr>
          <p:nvPr/>
        </p:nvPicPr>
        <p:blipFill rotWithShape="1">
          <a:blip r:embed="rId2"/>
          <a:srcRect l="6000" r="5371" b="16297"/>
          <a:stretch/>
        </p:blipFill>
        <p:spPr>
          <a:xfrm>
            <a:off x="4588826" y="1408707"/>
            <a:ext cx="3127821" cy="4774286"/>
          </a:xfrm>
          <a:prstGeom prst="rect">
            <a:avLst/>
          </a:prstGeom>
        </p:spPr>
      </p:pic>
      <p:sp>
        <p:nvSpPr>
          <p:cNvPr id="7" name="Inhaltsplatzhalter 2">
            <a:extLst>
              <a:ext uri="{FF2B5EF4-FFF2-40B4-BE49-F238E27FC236}">
                <a16:creationId xmlns:a16="http://schemas.microsoft.com/office/drawing/2014/main" id="{C32B337D-65F3-4DA9-A2F8-3D48C6330A90}"/>
              </a:ext>
            </a:extLst>
          </p:cNvPr>
          <p:cNvSpPr txBox="1">
            <a:spLocks/>
          </p:cNvSpPr>
          <p:nvPr/>
        </p:nvSpPr>
        <p:spPr>
          <a:xfrm>
            <a:off x="181054" y="1042511"/>
            <a:ext cx="4002326" cy="5465598"/>
          </a:xfrm>
          <a:prstGeom prst="rect">
            <a:avLst/>
          </a:prstGeom>
          <a:noFill/>
        </p:spPr>
        <p:txBody>
          <a:bodyP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defTabSz="914400">
              <a:spcBef>
                <a:spcPts val="0"/>
              </a:spcBef>
              <a:spcAft>
                <a:spcPts val="800"/>
              </a:spcAft>
              <a:buFontTx/>
              <a:buNone/>
              <a:defRPr/>
            </a:pPr>
            <a:r>
              <a:rPr lang="de-DE" sz="2800" b="1" kern="0" dirty="0">
                <a:latin typeface="Calibri" panose="020F0502020204030204" pitchFamily="34" charset="0"/>
                <a:cs typeface="Calibri" panose="020F0502020204030204" pitchFamily="34" charset="0"/>
              </a:rPr>
              <a:t>Profile</a:t>
            </a: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Domain </a:t>
            </a:r>
            <a:r>
              <a:rPr lang="de-DE" sz="2600" kern="0" dirty="0" err="1">
                <a:latin typeface="Calibri" panose="020F0502020204030204" pitchFamily="34" charset="0"/>
                <a:cs typeface="Calibri" panose="020F0502020204030204" pitchFamily="34" charset="0"/>
              </a:rPr>
              <a:t>repository</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for</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the</a:t>
            </a:r>
            <a:r>
              <a:rPr lang="de-DE" sz="2600" kern="0" dirty="0">
                <a:latin typeface="Calibri" panose="020F0502020204030204" pitchFamily="34" charset="0"/>
                <a:cs typeface="Calibri" panose="020F0502020204030204" pitchFamily="34" charset="0"/>
              </a:rPr>
              <a:t> Geosciences </a:t>
            </a:r>
            <a:r>
              <a:rPr lang="de-DE" sz="2600" kern="0" dirty="0" err="1">
                <a:latin typeface="Calibri" panose="020F0502020204030204" pitchFamily="34" charset="0"/>
                <a:cs typeface="Calibri" panose="020F0502020204030204" pitchFamily="34" charset="0"/>
              </a:rPr>
              <a:t>since</a:t>
            </a:r>
            <a:r>
              <a:rPr lang="de-DE" sz="2600" kern="0" dirty="0">
                <a:latin typeface="Calibri" panose="020F0502020204030204" pitchFamily="34" charset="0"/>
                <a:cs typeface="Calibri" panose="020F0502020204030204" pitchFamily="34" charset="0"/>
              </a:rPr>
              <a:t> 2006</a:t>
            </a: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DOIs </a:t>
            </a:r>
            <a:r>
              <a:rPr lang="de-DE" sz="2600" kern="0" dirty="0" err="1">
                <a:latin typeface="Calibri" panose="020F0502020204030204" pitchFamily="34" charset="0"/>
                <a:cs typeface="Calibri" panose="020F0502020204030204" pitchFamily="34" charset="0"/>
              </a:rPr>
              <a:t>for</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data</a:t>
            </a:r>
            <a:r>
              <a:rPr lang="de-DE" sz="2600" kern="0" dirty="0">
                <a:latin typeface="Calibri" panose="020F0502020204030204" pitchFamily="34" charset="0"/>
                <a:cs typeface="Calibri" panose="020F0502020204030204" pitchFamily="34" charset="0"/>
              </a:rPr>
              <a:t> and </a:t>
            </a:r>
            <a:r>
              <a:rPr lang="de-DE" sz="2600" kern="0" dirty="0" err="1">
                <a:latin typeface="Calibri" panose="020F0502020204030204" pitchFamily="34" charset="0"/>
                <a:cs typeface="Calibri" panose="020F0502020204030204" pitchFamily="34" charset="0"/>
              </a:rPr>
              <a:t>scientific</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software</a:t>
            </a:r>
            <a:endParaRPr lang="de-DE" sz="2600" kern="0" dirty="0">
              <a:latin typeface="Calibri" panose="020F0502020204030204" pitchFamily="34" charset="0"/>
              <a:cs typeface="Calibri" panose="020F0502020204030204" pitchFamily="34" charset="0"/>
            </a:endParaRP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IGSNs </a:t>
            </a:r>
            <a:r>
              <a:rPr lang="de-DE" sz="2600" kern="0" dirty="0" err="1">
                <a:latin typeface="Calibri" panose="020F0502020204030204" pitchFamily="34" charset="0"/>
                <a:cs typeface="Calibri" panose="020F0502020204030204" pitchFamily="34" charset="0"/>
              </a:rPr>
              <a:t>for</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physical</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samples</a:t>
            </a:r>
            <a:endParaRPr lang="de-DE" sz="2600" kern="0" dirty="0">
              <a:latin typeface="Calibri" panose="020F0502020204030204" pitchFamily="34" charset="0"/>
              <a:cs typeface="Calibri" panose="020F0502020204030204" pitchFamily="34" charset="0"/>
            </a:endParaRP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Data </a:t>
            </a:r>
            <a:r>
              <a:rPr lang="de-DE" sz="2600" kern="0" dirty="0" err="1">
                <a:latin typeface="Calibri" panose="020F0502020204030204" pitchFamily="34" charset="0"/>
                <a:cs typeface="Calibri" panose="020F0502020204030204" pitchFamily="34" charset="0"/>
              </a:rPr>
              <a:t>curation</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by</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domain</a:t>
            </a:r>
            <a:r>
              <a:rPr lang="de-DE" sz="2600" kern="0" dirty="0">
                <a:latin typeface="Calibri" panose="020F0502020204030204" pitchFamily="34" charset="0"/>
                <a:cs typeface="Calibri" panose="020F0502020204030204" pitchFamily="34" charset="0"/>
              </a:rPr>
              <a:t> </a:t>
            </a:r>
            <a:r>
              <a:rPr lang="de-DE" sz="2600" kern="0" dirty="0" err="1">
                <a:latin typeface="Calibri" panose="020F0502020204030204" pitchFamily="34" charset="0"/>
                <a:cs typeface="Calibri" panose="020F0502020204030204" pitchFamily="34" charset="0"/>
              </a:rPr>
              <a:t>scientists</a:t>
            </a:r>
            <a:endParaRPr lang="de-DE" sz="2600" kern="0" dirty="0">
              <a:latin typeface="Calibri" panose="020F0502020204030204" pitchFamily="34" charset="0"/>
              <a:cs typeface="Calibri" panose="020F0502020204030204" pitchFamily="34" charset="0"/>
            </a:endParaRPr>
          </a:p>
          <a:p>
            <a:pPr marL="265100" indent="-265100" defTabSz="914400">
              <a:spcBef>
                <a:spcPts val="0"/>
              </a:spcBef>
              <a:spcAft>
                <a:spcPts val="600"/>
              </a:spcAft>
              <a:defRPr/>
            </a:pPr>
            <a:r>
              <a:rPr lang="de-DE" sz="2600" kern="0" dirty="0">
                <a:latin typeface="Calibri" panose="020F0502020204030204" pitchFamily="34" charset="0"/>
                <a:cs typeface="Calibri" panose="020F0502020204030204" pitchFamily="34" charset="0"/>
              </a:rPr>
              <a:t>Partner </a:t>
            </a:r>
            <a:r>
              <a:rPr lang="de-DE" sz="2600" kern="0" dirty="0" err="1">
                <a:latin typeface="Calibri" panose="020F0502020204030204" pitchFamily="34" charset="0"/>
                <a:cs typeface="Calibri" panose="020F0502020204030204" pitchFamily="34" charset="0"/>
              </a:rPr>
              <a:t>of</a:t>
            </a:r>
            <a:r>
              <a:rPr lang="de-DE" sz="2600" kern="0" dirty="0">
                <a:latin typeface="Calibri" panose="020F0502020204030204" pitchFamily="34" charset="0"/>
                <a:cs typeface="Calibri" panose="020F0502020204030204" pitchFamily="34" charset="0"/>
              </a:rPr>
              <a:t>: </a:t>
            </a:r>
          </a:p>
          <a:p>
            <a:pPr marL="265100" indent="-265100" defTabSz="914400">
              <a:spcBef>
                <a:spcPts val="0"/>
              </a:spcBef>
              <a:spcAft>
                <a:spcPts val="800"/>
              </a:spcAft>
              <a:defRPr/>
            </a:pPr>
            <a:endParaRPr lang="de-DE" sz="2400" b="1" kern="0" dirty="0">
              <a:latin typeface="Calibri" panose="020F0502020204030204" pitchFamily="34" charset="0"/>
              <a:cs typeface="Calibri" panose="020F0502020204030204" pitchFamily="34" charset="0"/>
            </a:endParaRPr>
          </a:p>
          <a:p>
            <a:pPr marL="265100" indent="-265100" defTabSz="914400">
              <a:spcBef>
                <a:spcPts val="0"/>
              </a:spcBef>
              <a:spcAft>
                <a:spcPts val="800"/>
              </a:spcAft>
              <a:defRPr/>
            </a:pPr>
            <a:endParaRPr lang="de-DE" sz="2400" b="1" kern="0" dirty="0">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166305E1-448D-4C2D-867A-C23BE72E7F6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2217" y="5142439"/>
            <a:ext cx="1633575" cy="516388"/>
          </a:xfrm>
          <a:prstGeom prst="rect">
            <a:avLst/>
          </a:prstGeom>
        </p:spPr>
      </p:pic>
      <p:pic>
        <p:nvPicPr>
          <p:cNvPr id="10" name="Grafik 9">
            <a:extLst>
              <a:ext uri="{FF2B5EF4-FFF2-40B4-BE49-F238E27FC236}">
                <a16:creationId xmlns:a16="http://schemas.microsoft.com/office/drawing/2014/main" id="{3DF8B434-2949-45C2-8A04-67FF08C47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1005" y="3429000"/>
            <a:ext cx="582312" cy="626166"/>
          </a:xfrm>
          <a:prstGeom prst="rect">
            <a:avLst/>
          </a:prstGeom>
        </p:spPr>
      </p:pic>
      <p:pic>
        <p:nvPicPr>
          <p:cNvPr id="20" name="Grafik 19">
            <a:extLst>
              <a:ext uri="{FF2B5EF4-FFF2-40B4-BE49-F238E27FC236}">
                <a16:creationId xmlns:a16="http://schemas.microsoft.com/office/drawing/2014/main" id="{797A4D60-DF71-4E7A-9DD7-73C9FC1B2A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095" y="5755958"/>
            <a:ext cx="1422526" cy="362677"/>
          </a:xfrm>
          <a:prstGeom prst="rect">
            <a:avLst/>
          </a:prstGeom>
        </p:spPr>
      </p:pic>
      <p:sp>
        <p:nvSpPr>
          <p:cNvPr id="9" name="Textfeld 8">
            <a:extLst>
              <a:ext uri="{FF2B5EF4-FFF2-40B4-BE49-F238E27FC236}">
                <a16:creationId xmlns:a16="http://schemas.microsoft.com/office/drawing/2014/main" id="{C99AB894-E924-4EA9-B753-A85863A9B6EB}"/>
              </a:ext>
            </a:extLst>
          </p:cNvPr>
          <p:cNvSpPr txBox="1"/>
          <p:nvPr/>
        </p:nvSpPr>
        <p:spPr>
          <a:xfrm>
            <a:off x="8233419" y="1042511"/>
            <a:ext cx="3884803" cy="5465599"/>
          </a:xfrm>
          <a:prstGeom prst="rect">
            <a:avLst/>
          </a:prstGeom>
          <a:noFill/>
        </p:spPr>
        <p:txBody>
          <a:bodyPr wrap="square" rtlCol="0">
            <a:spAutoFit/>
          </a:bodyPr>
          <a:lstStyle/>
          <a:p>
            <a:pPr marL="0" marR="0" lvl="0" indent="0" algn="l" defTabSz="914354" rtl="0" eaLnBrk="0" fontAlgn="base" latinLnBrk="0" hangingPunct="0">
              <a:lnSpc>
                <a:spcPts val="2667"/>
              </a:lnSpc>
              <a:spcBef>
                <a:spcPct val="0"/>
              </a:spcBef>
              <a:spcAft>
                <a:spcPts val="800"/>
              </a:spcAft>
              <a:buClrTx/>
              <a:buSzTx/>
              <a:buFontTx/>
              <a:buNone/>
              <a:tabLst/>
              <a:defRPr/>
            </a:pPr>
            <a:r>
              <a:rPr kumimoji="0" lang="de-DE" sz="2800" b="1" i="0" u="none" strike="noStrike" kern="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Supporting</a:t>
            </a:r>
            <a:r>
              <a:rPr kumimoji="0" lang="de-DE" sz="2800" b="1" i="0" u="none" strike="noStrike" kern="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FAIR </a:t>
            </a:r>
            <a:r>
              <a:rPr kumimoji="0" lang="de-DE" sz="2800" b="1" i="0" u="none" strike="noStrike" kern="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data</a:t>
            </a:r>
            <a:endParaRPr kumimoji="0" lang="de-DE" sz="2800" b="1" i="0" u="none" strike="noStrike" kern="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8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International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metadata</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standards</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(human &amp;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machine</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readable</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t>
            </a:r>
          </a:p>
          <a:p>
            <a:pPr marL="179380" marR="0" lvl="0" indent="-179380" algn="l" defTabSz="914354" rtl="0" eaLnBrk="0" fontAlgn="base" latinLnBrk="0" hangingPunct="0">
              <a:lnSpc>
                <a:spcPts val="2667"/>
              </a:lnSpc>
              <a:spcBef>
                <a:spcPct val="0"/>
              </a:spcBef>
              <a:spcAft>
                <a:spcPts val="1200"/>
              </a:spcAft>
              <a:buClrTx/>
              <a:buSzTx/>
              <a:buFont typeface="Arial" panose="020B0604020202020204" pitchFamily="34" charset="0"/>
              <a:buChar char="•"/>
              <a:tabLst/>
              <a:defRPr/>
            </a:pP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Controlled</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vocabularies</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rich</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metadata</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179380" marR="0" lvl="0" indent="-179380" algn="l" defTabSz="914354" rtl="0" eaLnBrk="0" fontAlgn="base" latinLnBrk="0" hangingPunct="0">
              <a:lnSpc>
                <a:spcPts val="2667"/>
              </a:lnSpc>
              <a:spcBef>
                <a:spcPts val="1200"/>
              </a:spcBef>
              <a:spcAft>
                <a:spcPts val="12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PIDs</a:t>
            </a:r>
            <a:b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b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12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Open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Licences</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data</a:t>
            </a:r>
            <a:b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and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software</a:t>
            </a: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8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OAI-PMH </a:t>
            </a:r>
            <a:r>
              <a:rPr kumimoji="0" lang="de-DE" sz="24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interface</a:t>
            </a: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179380" marR="0" lvl="0" indent="-179380" algn="l" defTabSz="914354" rtl="0" eaLnBrk="0" fontAlgn="base" latinLnBrk="0" hangingPunct="0">
              <a:lnSpc>
                <a:spcPts val="2667"/>
              </a:lnSpc>
              <a:spcBef>
                <a:spcPct val="0"/>
              </a:spcBef>
              <a:spcAft>
                <a:spcPts val="800"/>
              </a:spcAft>
              <a:buClrTx/>
              <a:buSzTx/>
              <a:buFont typeface="Arial" panose="020B0604020202020204" pitchFamily="34" charset="0"/>
              <a:buChar char="•"/>
              <a:tabLst/>
              <a:defRPr/>
            </a:pP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schema.org </a:t>
            </a:r>
            <a:r>
              <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 Google Dataset Search</a:t>
            </a:r>
            <a:endParaRPr kumimoji="0" lang="de-DE" sz="24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1" name="Gruppieren 10">
            <a:extLst>
              <a:ext uri="{FF2B5EF4-FFF2-40B4-BE49-F238E27FC236}">
                <a16:creationId xmlns:a16="http://schemas.microsoft.com/office/drawing/2014/main" id="{67A369D0-7BB1-452C-AEFC-90B3C247A109}"/>
              </a:ext>
            </a:extLst>
          </p:cNvPr>
          <p:cNvGrpSpPr/>
          <p:nvPr/>
        </p:nvGrpSpPr>
        <p:grpSpPr>
          <a:xfrm>
            <a:off x="9228248" y="3363830"/>
            <a:ext cx="2889974" cy="1079696"/>
            <a:chOff x="9167041" y="3396734"/>
            <a:chExt cx="2889974" cy="1079696"/>
          </a:xfrm>
        </p:grpSpPr>
        <p:pic>
          <p:nvPicPr>
            <p:cNvPr id="12" name="Grafik 11">
              <a:extLst>
                <a:ext uri="{FF2B5EF4-FFF2-40B4-BE49-F238E27FC236}">
                  <a16:creationId xmlns:a16="http://schemas.microsoft.com/office/drawing/2014/main" id="{3D1C9059-26B2-4D28-90C9-7FD27CA9A6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7041" y="3609168"/>
              <a:ext cx="1365470" cy="505514"/>
            </a:xfrm>
            <a:prstGeom prst="rect">
              <a:avLst/>
            </a:prstGeom>
          </p:spPr>
        </p:pic>
        <p:pic>
          <p:nvPicPr>
            <p:cNvPr id="13" name="Inhaltsplatzhalter 4">
              <a:extLst>
                <a:ext uri="{FF2B5EF4-FFF2-40B4-BE49-F238E27FC236}">
                  <a16:creationId xmlns:a16="http://schemas.microsoft.com/office/drawing/2014/main" id="{743E89A2-7046-4294-9A5B-5B8509E0DC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167041" y="3917750"/>
              <a:ext cx="505514" cy="50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BBB79447-7BEC-4659-A7CA-48493B8948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1551" y="3396734"/>
              <a:ext cx="529510" cy="532158"/>
            </a:xfrm>
            <a:prstGeom prst="rect">
              <a:avLst/>
            </a:prstGeom>
          </p:spPr>
        </p:pic>
        <p:pic>
          <p:nvPicPr>
            <p:cNvPr id="15" name="Picture 4" descr="Bildergebnis für funder registry crossref">
              <a:extLst>
                <a:ext uri="{FF2B5EF4-FFF2-40B4-BE49-F238E27FC236}">
                  <a16:creationId xmlns:a16="http://schemas.microsoft.com/office/drawing/2014/main" id="{A41BC68C-0F0D-4741-8098-F003B4D376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34502" y="3640665"/>
              <a:ext cx="896724" cy="3761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ildergebnis für logo ror id">
              <a:extLst>
                <a:ext uri="{FF2B5EF4-FFF2-40B4-BE49-F238E27FC236}">
                  <a16:creationId xmlns:a16="http://schemas.microsoft.com/office/drawing/2014/main" id="{EFF43D40-3F65-4230-A8E5-9209790FC3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57283" y="4082995"/>
              <a:ext cx="896724" cy="334004"/>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5796FDAD-79E9-4320-B948-8AD281EBD8E0}"/>
                </a:ext>
              </a:extLst>
            </p:cNvPr>
            <p:cNvSpPr/>
            <p:nvPr/>
          </p:nvSpPr>
          <p:spPr>
            <a:xfrm>
              <a:off x="11208513" y="4107098"/>
              <a:ext cx="84850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in </a:t>
              </a:r>
              <a:r>
                <a:rPr kumimoji="0" lang="de-DE" sz="18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prep</a:t>
              </a:r>
              <a:endPar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18" name="Grafik 17">
            <a:extLst>
              <a:ext uri="{FF2B5EF4-FFF2-40B4-BE49-F238E27FC236}">
                <a16:creationId xmlns:a16="http://schemas.microsoft.com/office/drawing/2014/main" id="{A253543B-9DC7-4B4A-9341-7E1C1A8AB18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2205" y="23867"/>
            <a:ext cx="5181063" cy="1018644"/>
          </a:xfrm>
          <a:prstGeom prst="rect">
            <a:avLst/>
          </a:prstGeom>
        </p:spPr>
      </p:pic>
    </p:spTree>
    <p:extLst>
      <p:ext uri="{BB962C8B-B14F-4D97-AF65-F5344CB8AC3E}">
        <p14:creationId xmlns:p14="http://schemas.microsoft.com/office/powerpoint/2010/main" val="31309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DE600-B0D0-4955-8A14-003B8D0E4893}"/>
              </a:ext>
            </a:extLst>
          </p:cNvPr>
          <p:cNvSpPr>
            <a:spLocks noGrp="1"/>
          </p:cNvSpPr>
          <p:nvPr>
            <p:ph type="title"/>
          </p:nvPr>
        </p:nvSpPr>
        <p:spPr/>
        <p:txBody>
          <a:bodyPr/>
          <a:lstStyle/>
          <a:p>
            <a:r>
              <a:rPr lang="de-DE" sz="3600" dirty="0"/>
              <a:t>Tools </a:t>
            </a:r>
            <a:r>
              <a:rPr lang="de-DE" sz="3600" dirty="0" err="1"/>
              <a:t>for</a:t>
            </a:r>
            <a:r>
              <a:rPr lang="de-DE" sz="3600" dirty="0"/>
              <a:t> </a:t>
            </a:r>
            <a:r>
              <a:rPr lang="de-DE" sz="3600" dirty="0" err="1"/>
              <a:t>data</a:t>
            </a:r>
            <a:r>
              <a:rPr lang="de-DE" sz="3600" dirty="0"/>
              <a:t> </a:t>
            </a:r>
            <a:r>
              <a:rPr lang="de-DE" sz="3600" dirty="0" err="1"/>
              <a:t>publications</a:t>
            </a:r>
            <a:r>
              <a:rPr lang="de-DE" sz="3600" dirty="0"/>
              <a:t> </a:t>
            </a:r>
            <a:r>
              <a:rPr lang="de-DE" sz="3600" dirty="0" err="1"/>
              <a:t>by</a:t>
            </a:r>
            <a:r>
              <a:rPr lang="de-DE" sz="3600" dirty="0"/>
              <a:t> GFZ Data Services</a:t>
            </a:r>
          </a:p>
        </p:txBody>
      </p:sp>
      <p:sp>
        <p:nvSpPr>
          <p:cNvPr id="5" name="Rechteck 4">
            <a:extLst>
              <a:ext uri="{FF2B5EF4-FFF2-40B4-BE49-F238E27FC236}">
                <a16:creationId xmlns:a16="http://schemas.microsoft.com/office/drawing/2014/main" id="{420712C1-8231-4EF3-BF73-D0344CCA47D9}"/>
              </a:ext>
            </a:extLst>
          </p:cNvPr>
          <p:cNvSpPr/>
          <p:nvPr/>
        </p:nvSpPr>
        <p:spPr bwMode="auto">
          <a:xfrm>
            <a:off x="0" y="6000871"/>
            <a:ext cx="10467823" cy="857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nvGrpSpPr>
          <p:cNvPr id="6" name="Gruppieren 5">
            <a:extLst>
              <a:ext uri="{FF2B5EF4-FFF2-40B4-BE49-F238E27FC236}">
                <a16:creationId xmlns:a16="http://schemas.microsoft.com/office/drawing/2014/main" id="{8FD557C7-58B4-4FE7-BE25-D70636EC49FE}"/>
              </a:ext>
            </a:extLst>
          </p:cNvPr>
          <p:cNvGrpSpPr/>
          <p:nvPr/>
        </p:nvGrpSpPr>
        <p:grpSpPr>
          <a:xfrm>
            <a:off x="652572" y="1162710"/>
            <a:ext cx="5247013" cy="5560248"/>
            <a:chOff x="652572" y="1162710"/>
            <a:chExt cx="5247013" cy="5560248"/>
          </a:xfrm>
        </p:grpSpPr>
        <p:pic>
          <p:nvPicPr>
            <p:cNvPr id="7" name="Grafik 6">
              <a:extLst>
                <a:ext uri="{FF2B5EF4-FFF2-40B4-BE49-F238E27FC236}">
                  <a16:creationId xmlns:a16="http://schemas.microsoft.com/office/drawing/2014/main" id="{CE91205E-221D-4DDB-850A-A2653DAFB3EA}"/>
                </a:ext>
              </a:extLst>
            </p:cNvPr>
            <p:cNvPicPr>
              <a:picLocks noChangeAspect="1"/>
            </p:cNvPicPr>
            <p:nvPr/>
          </p:nvPicPr>
          <p:blipFill rotWithShape="1">
            <a:blip r:embed="rId2"/>
            <a:srcRect r="10679"/>
            <a:stretch/>
          </p:blipFill>
          <p:spPr>
            <a:xfrm>
              <a:off x="652572" y="1162710"/>
              <a:ext cx="5247013" cy="3172567"/>
            </a:xfrm>
            <a:prstGeom prst="rect">
              <a:avLst/>
            </a:prstGeom>
            <a:effectLst/>
          </p:spPr>
        </p:pic>
        <p:pic>
          <p:nvPicPr>
            <p:cNvPr id="8" name="Grafik 7">
              <a:extLst>
                <a:ext uri="{FF2B5EF4-FFF2-40B4-BE49-F238E27FC236}">
                  <a16:creationId xmlns:a16="http://schemas.microsoft.com/office/drawing/2014/main" id="{4EB5E3F1-C060-41F3-8A6D-C53377504CF6}"/>
                </a:ext>
              </a:extLst>
            </p:cNvPr>
            <p:cNvPicPr>
              <a:picLocks noChangeAspect="1"/>
            </p:cNvPicPr>
            <p:nvPr/>
          </p:nvPicPr>
          <p:blipFill rotWithShape="1">
            <a:blip r:embed="rId3"/>
            <a:srcRect r="1377"/>
            <a:stretch/>
          </p:blipFill>
          <p:spPr>
            <a:xfrm>
              <a:off x="655326" y="4329813"/>
              <a:ext cx="5244259" cy="1752231"/>
            </a:xfrm>
            <a:prstGeom prst="rect">
              <a:avLst/>
            </a:prstGeom>
            <a:effectLst/>
          </p:spPr>
        </p:pic>
        <p:sp>
          <p:nvSpPr>
            <p:cNvPr id="9" name="Textfeld 8">
              <a:extLst>
                <a:ext uri="{FF2B5EF4-FFF2-40B4-BE49-F238E27FC236}">
                  <a16:creationId xmlns:a16="http://schemas.microsoft.com/office/drawing/2014/main" id="{BF535AEF-7C99-450E-93FF-679A1155EEAC}"/>
                </a:ext>
              </a:extLst>
            </p:cNvPr>
            <p:cNvSpPr txBox="1"/>
            <p:nvPr/>
          </p:nvSpPr>
          <p:spPr>
            <a:xfrm>
              <a:off x="1724177" y="6261293"/>
              <a:ext cx="3106556" cy="461665"/>
            </a:xfrm>
            <a:prstGeom prst="rect">
              <a:avLst/>
            </a:prstGeom>
            <a:noFill/>
          </p:spPr>
          <p:txBody>
            <a:bodyPr wrap="none" rtlCol="0">
              <a:spAutoFit/>
            </a:bodyPr>
            <a:lstStyle/>
            <a:p>
              <a:r>
                <a:rPr lang="de-DE" sz="2400" dirty="0">
                  <a:solidFill>
                    <a:srgbClr val="00589C"/>
                  </a:solidFill>
                  <a:latin typeface="Calibri" panose="020F0502020204030204" pitchFamily="34" charset="0"/>
                  <a:cs typeface="Calibri" panose="020F0502020204030204" pitchFamily="34" charset="0"/>
                </a:rPr>
                <a:t>Online </a:t>
              </a:r>
              <a:r>
                <a:rPr lang="de-DE" sz="2400" dirty="0" err="1">
                  <a:solidFill>
                    <a:srgbClr val="00589C"/>
                  </a:solidFill>
                  <a:latin typeface="Calibri" panose="020F0502020204030204" pitchFamily="34" charset="0"/>
                  <a:cs typeface="Calibri" panose="020F0502020204030204" pitchFamily="34" charset="0"/>
                </a:rPr>
                <a:t>Metadata</a:t>
              </a:r>
              <a:r>
                <a:rPr lang="de-DE" sz="2400" dirty="0">
                  <a:solidFill>
                    <a:srgbClr val="00589C"/>
                  </a:solidFill>
                  <a:latin typeface="Calibri" panose="020F0502020204030204" pitchFamily="34" charset="0"/>
                  <a:cs typeface="Calibri" panose="020F0502020204030204" pitchFamily="34" charset="0"/>
                </a:rPr>
                <a:t> Editor</a:t>
              </a:r>
            </a:p>
          </p:txBody>
        </p:sp>
        <p:sp>
          <p:nvSpPr>
            <p:cNvPr id="10" name="Rechteck 9">
              <a:extLst>
                <a:ext uri="{FF2B5EF4-FFF2-40B4-BE49-F238E27FC236}">
                  <a16:creationId xmlns:a16="http://schemas.microsoft.com/office/drawing/2014/main" id="{C1D13B25-83CD-45DA-8A55-BDAF6BF08A34}"/>
                </a:ext>
              </a:extLst>
            </p:cNvPr>
            <p:cNvSpPr/>
            <p:nvPr/>
          </p:nvSpPr>
          <p:spPr bwMode="auto">
            <a:xfrm>
              <a:off x="1873520" y="3026924"/>
              <a:ext cx="3051943" cy="934720"/>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collection</a:t>
              </a: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of</a:t>
              </a: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rich</a:t>
              </a: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structured</a:t>
              </a: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metadata</a:t>
              </a:r>
              <a:endPar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endParaRPr>
            </a:p>
          </p:txBody>
        </p:sp>
      </p:grpSp>
      <p:grpSp>
        <p:nvGrpSpPr>
          <p:cNvPr id="11" name="Gruppieren 10">
            <a:extLst>
              <a:ext uri="{FF2B5EF4-FFF2-40B4-BE49-F238E27FC236}">
                <a16:creationId xmlns:a16="http://schemas.microsoft.com/office/drawing/2014/main" id="{5FD43B88-51F7-4A16-955C-7F4477FBAC5D}"/>
              </a:ext>
            </a:extLst>
          </p:cNvPr>
          <p:cNvGrpSpPr/>
          <p:nvPr/>
        </p:nvGrpSpPr>
        <p:grpSpPr>
          <a:xfrm>
            <a:off x="6465703" y="1162710"/>
            <a:ext cx="4622599" cy="5560248"/>
            <a:chOff x="6465703" y="1162710"/>
            <a:chExt cx="4622599" cy="5560248"/>
          </a:xfrm>
        </p:grpSpPr>
        <p:pic>
          <p:nvPicPr>
            <p:cNvPr id="12" name="Grafik 11">
              <a:extLst>
                <a:ext uri="{FF2B5EF4-FFF2-40B4-BE49-F238E27FC236}">
                  <a16:creationId xmlns:a16="http://schemas.microsoft.com/office/drawing/2014/main" id="{00DFE60C-8708-421A-938C-E8017DE443F8}"/>
                </a:ext>
              </a:extLst>
            </p:cNvPr>
            <p:cNvPicPr>
              <a:picLocks noChangeAspect="1"/>
            </p:cNvPicPr>
            <p:nvPr/>
          </p:nvPicPr>
          <p:blipFill rotWithShape="1">
            <a:blip r:embed="rId4"/>
            <a:srcRect b="8046"/>
            <a:stretch/>
          </p:blipFill>
          <p:spPr>
            <a:xfrm>
              <a:off x="6465703" y="1162710"/>
              <a:ext cx="4622599" cy="4924538"/>
            </a:xfrm>
            <a:prstGeom prst="rect">
              <a:avLst/>
            </a:prstGeom>
            <a:effectLst>
              <a:outerShdw blurRad="228600" dist="127001" dir="2700000" algn="tl" rotWithShape="0">
                <a:srgbClr val="808080">
                  <a:alpha val="73000"/>
                </a:srgbClr>
              </a:outerShdw>
            </a:effectLst>
          </p:spPr>
        </p:pic>
        <p:sp>
          <p:nvSpPr>
            <p:cNvPr id="13" name="Textfeld 12">
              <a:extLst>
                <a:ext uri="{FF2B5EF4-FFF2-40B4-BE49-F238E27FC236}">
                  <a16:creationId xmlns:a16="http://schemas.microsoft.com/office/drawing/2014/main" id="{F094C4B4-9659-4FB9-907E-CB219E7F2CCE}"/>
                </a:ext>
              </a:extLst>
            </p:cNvPr>
            <p:cNvSpPr txBox="1"/>
            <p:nvPr/>
          </p:nvSpPr>
          <p:spPr>
            <a:xfrm>
              <a:off x="6975035" y="6261293"/>
              <a:ext cx="3603935" cy="461665"/>
            </a:xfrm>
            <a:prstGeom prst="rect">
              <a:avLst/>
            </a:prstGeom>
            <a:noFill/>
          </p:spPr>
          <p:txBody>
            <a:bodyPr wrap="none" rtlCol="0">
              <a:spAutoFit/>
            </a:bodyPr>
            <a:lstStyle/>
            <a:p>
              <a:r>
                <a:rPr lang="de-DE" sz="2400" dirty="0">
                  <a:solidFill>
                    <a:srgbClr val="00589C"/>
                  </a:solidFill>
                  <a:latin typeface="Calibri" panose="020F0502020204030204" pitchFamily="34" charset="0"/>
                  <a:cs typeface="Calibri" panose="020F0502020204030204" pitchFamily="34" charset="0"/>
                </a:rPr>
                <a:t>Data Description Template</a:t>
              </a:r>
            </a:p>
          </p:txBody>
        </p:sp>
        <p:sp>
          <p:nvSpPr>
            <p:cNvPr id="14" name="Rechteck 13">
              <a:extLst>
                <a:ext uri="{FF2B5EF4-FFF2-40B4-BE49-F238E27FC236}">
                  <a16:creationId xmlns:a16="http://schemas.microsoft.com/office/drawing/2014/main" id="{153AFA59-B894-48CF-A7C9-732B6ABBB864}"/>
                </a:ext>
              </a:extLst>
            </p:cNvPr>
            <p:cNvSpPr/>
            <p:nvPr/>
          </p:nvSpPr>
          <p:spPr bwMode="auto">
            <a:xfrm>
              <a:off x="7120533" y="2961640"/>
              <a:ext cx="3051943" cy="934720"/>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additional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technical</a:t>
              </a: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data</a:t>
              </a:r>
              <a:r>
                <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rPr>
                <a:t> </a:t>
              </a:r>
              <a:r>
                <a:rPr kumimoji="0" lang="de-DE" sz="2400" b="0" i="0" u="none" strike="noStrike" cap="none" normalizeH="0" baseline="0" dirty="0" err="1">
                  <a:ln>
                    <a:noFill/>
                  </a:ln>
                  <a:solidFill>
                    <a:schemeClr val="tx1"/>
                  </a:solidFill>
                  <a:effectLst/>
                  <a:latin typeface="Calibri" panose="020F0502020204030204" pitchFamily="34" charset="0"/>
                  <a:ea typeface="ＭＳ Ｐゴシック" pitchFamily="96" charset="-128"/>
                  <a:cs typeface="Calibri" panose="020F0502020204030204" pitchFamily="34" charset="0"/>
                </a:rPr>
                <a:t>description</a:t>
              </a:r>
              <a:endParaRPr kumimoji="0" lang="de-DE" sz="2400" b="0" i="0" u="none" strike="noStrike" cap="none" normalizeH="0" baseline="0" dirty="0">
                <a:ln>
                  <a:noFill/>
                </a:ln>
                <a:solidFill>
                  <a:schemeClr val="tx1"/>
                </a:solidFill>
                <a:effectLst/>
                <a:latin typeface="Calibri" panose="020F0502020204030204" pitchFamily="34" charset="0"/>
                <a:ea typeface="ＭＳ Ｐゴシック" pitchFamily="96" charset="-128"/>
                <a:cs typeface="Calibri" panose="020F0502020204030204" pitchFamily="34" charset="0"/>
              </a:endParaRPr>
            </a:p>
          </p:txBody>
        </p:sp>
      </p:grpSp>
      <p:pic>
        <p:nvPicPr>
          <p:cNvPr id="15" name="Grafik 14">
            <a:extLst>
              <a:ext uri="{FF2B5EF4-FFF2-40B4-BE49-F238E27FC236}">
                <a16:creationId xmlns:a16="http://schemas.microsoft.com/office/drawing/2014/main" id="{A417F0D9-9689-4C9B-92D0-8BCE88BA5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98" y="6328292"/>
            <a:ext cx="1238084" cy="419830"/>
          </a:xfrm>
          <a:prstGeom prst="rect">
            <a:avLst/>
          </a:prstGeom>
        </p:spPr>
      </p:pic>
    </p:spTree>
    <p:extLst>
      <p:ext uri="{BB962C8B-B14F-4D97-AF65-F5344CB8AC3E}">
        <p14:creationId xmlns:p14="http://schemas.microsoft.com/office/powerpoint/2010/main" val="8346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2910357" y="6274875"/>
            <a:ext cx="7552470" cy="507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400" dirty="0">
                <a:solidFill>
                  <a:schemeClr val="tx1"/>
                </a:solidFill>
              </a:rPr>
              <a:t>Access via </a:t>
            </a:r>
            <a:r>
              <a:rPr lang="de-DE" sz="1400" dirty="0">
                <a:solidFill>
                  <a:schemeClr val="tx1"/>
                </a:solidFill>
                <a:hlinkClick r:id="rId3">
                  <a:extLst>
                    <a:ext uri="{A12FA001-AC4F-418D-AE19-62706E023703}">
                      <ahyp:hlinkClr xmlns:ahyp="http://schemas.microsoft.com/office/drawing/2018/hyperlinkcolor" val="tx"/>
                    </a:ext>
                  </a:extLst>
                </a:hlinkClick>
              </a:rPr>
              <a:t>https://dataservices.gfz-potsdam.de/panmetaworks/metaedit/</a:t>
            </a:r>
            <a:r>
              <a:rPr lang="de-DE" sz="1400" dirty="0">
                <a:solidFill>
                  <a:schemeClr val="tx1"/>
                </a:solidFill>
              </a:rPr>
              <a:t> </a:t>
            </a:r>
          </a:p>
        </p:txBody>
      </p:sp>
      <p:sp>
        <p:nvSpPr>
          <p:cNvPr id="21" name="Textfeld 20"/>
          <p:cNvSpPr txBox="1"/>
          <p:nvPr/>
        </p:nvSpPr>
        <p:spPr>
          <a:xfrm>
            <a:off x="277983" y="2188425"/>
            <a:ext cx="2286797" cy="1200329"/>
          </a:xfrm>
          <a:prstGeom prst="rect">
            <a:avLst/>
          </a:prstGeom>
          <a:noFill/>
        </p:spPr>
        <p:txBody>
          <a:bodyPr wrap="square" rtlCol="0">
            <a:spAutoFit/>
          </a:bodyPr>
          <a:lstStyle/>
          <a:p>
            <a:r>
              <a:rPr lang="de-DE" b="1" dirty="0">
                <a:latin typeface="Calibri" panose="020F0502020204030204" pitchFamily="34" charset="0"/>
              </a:rPr>
              <a:t>Output: </a:t>
            </a:r>
            <a:r>
              <a:rPr lang="de-DE" dirty="0">
                <a:latin typeface="Calibri" panose="020F0502020204030204" pitchFamily="34" charset="0"/>
              </a:rPr>
              <a:t>XML (Extensible Markup Language): </a:t>
            </a:r>
            <a:r>
              <a:rPr lang="de-DE" dirty="0" err="1">
                <a:latin typeface="Calibri" panose="020F0502020204030204" pitchFamily="34" charset="0"/>
              </a:rPr>
              <a:t>Metadata</a:t>
            </a:r>
            <a:r>
              <a:rPr lang="de-DE" dirty="0">
                <a:latin typeface="Calibri" panose="020F0502020204030204" pitchFamily="34" charset="0"/>
              </a:rPr>
              <a:t> </a:t>
            </a:r>
            <a:r>
              <a:rPr lang="de-DE" dirty="0" err="1">
                <a:latin typeface="Calibri" panose="020F0502020204030204" pitchFamily="34" charset="0"/>
              </a:rPr>
              <a:t>exchange</a:t>
            </a:r>
            <a:r>
              <a:rPr lang="de-DE" dirty="0">
                <a:latin typeface="Calibri" panose="020F0502020204030204" pitchFamily="34" charset="0"/>
              </a:rPr>
              <a:t> </a:t>
            </a:r>
            <a:r>
              <a:rPr lang="de-DE" dirty="0" err="1">
                <a:latin typeface="Calibri" panose="020F0502020204030204" pitchFamily="34" charset="0"/>
              </a:rPr>
              <a:t>format</a:t>
            </a:r>
            <a:r>
              <a:rPr lang="de-DE" dirty="0">
                <a:latin typeface="Calibri" panose="020F0502020204030204" pitchFamily="34" charset="0"/>
              </a:rPr>
              <a:t> </a:t>
            </a:r>
          </a:p>
        </p:txBody>
      </p:sp>
      <p:grpSp>
        <p:nvGrpSpPr>
          <p:cNvPr id="24" name="Gruppieren 23"/>
          <p:cNvGrpSpPr/>
          <p:nvPr/>
        </p:nvGrpSpPr>
        <p:grpSpPr>
          <a:xfrm>
            <a:off x="10164539" y="1038555"/>
            <a:ext cx="663305" cy="5236320"/>
            <a:chOff x="8281934" y="1287150"/>
            <a:chExt cx="663305" cy="5236320"/>
          </a:xfrm>
        </p:grpSpPr>
        <p:pic>
          <p:nvPicPr>
            <p:cNvPr id="27" name="Grafik 26"/>
            <p:cNvPicPr>
              <a:picLocks noChangeAspect="1"/>
            </p:cNvPicPr>
            <p:nvPr/>
          </p:nvPicPr>
          <p:blipFill rotWithShape="1">
            <a:blip r:embed="rId4" cstate="print">
              <a:extLst>
                <a:ext uri="{28A0092B-C50C-407E-A947-70E740481C1C}">
                  <a14:useLocalDpi xmlns:a14="http://schemas.microsoft.com/office/drawing/2010/main" val="0"/>
                </a:ext>
              </a:extLst>
            </a:blip>
            <a:srcRect r="11586" b="3042"/>
            <a:stretch/>
          </p:blipFill>
          <p:spPr>
            <a:xfrm>
              <a:off x="8281934" y="1287151"/>
              <a:ext cx="663305" cy="5236319"/>
            </a:xfrm>
            <a:prstGeom prst="rect">
              <a:avLst/>
            </a:prstGeom>
            <a:solidFill>
              <a:schemeClr val="bg1"/>
            </a:solidFill>
            <a:effectLst>
              <a:outerShdw blurRad="190500" sx="102000" sy="102000" algn="ctr" rotWithShape="0">
                <a:prstClr val="black">
                  <a:alpha val="40000"/>
                </a:prstClr>
              </a:outerShdw>
            </a:effectLst>
          </p:spPr>
        </p:pic>
        <p:sp>
          <p:nvSpPr>
            <p:cNvPr id="28" name="Rechteck 27"/>
            <p:cNvSpPr/>
            <p:nvPr/>
          </p:nvSpPr>
          <p:spPr>
            <a:xfrm>
              <a:off x="8281934" y="1287150"/>
              <a:ext cx="663305" cy="72126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1" name="Textfeld 10">
            <a:extLst>
              <a:ext uri="{FF2B5EF4-FFF2-40B4-BE49-F238E27FC236}">
                <a16:creationId xmlns:a16="http://schemas.microsoft.com/office/drawing/2014/main" id="{2C20C778-4690-4ECC-891F-D9D450A72E62}"/>
              </a:ext>
            </a:extLst>
          </p:cNvPr>
          <p:cNvSpPr txBox="1"/>
          <p:nvPr/>
        </p:nvSpPr>
        <p:spPr>
          <a:xfrm>
            <a:off x="319315" y="1122008"/>
            <a:ext cx="2245465" cy="646331"/>
          </a:xfrm>
          <a:prstGeom prst="rect">
            <a:avLst/>
          </a:prstGeom>
          <a:noFill/>
        </p:spPr>
        <p:txBody>
          <a:bodyPr wrap="square" rtlCol="0">
            <a:spAutoFit/>
          </a:bodyPr>
          <a:lstStyle/>
          <a:p>
            <a:r>
              <a:rPr lang="de-DE" b="1" dirty="0">
                <a:latin typeface="Calibri" panose="020F0502020204030204" pitchFamily="34" charset="0"/>
              </a:rPr>
              <a:t>Input: </a:t>
            </a:r>
            <a:r>
              <a:rPr lang="de-DE" dirty="0" err="1">
                <a:latin typeface="Calibri" panose="020F0502020204030204" pitchFamily="34" charset="0"/>
              </a:rPr>
              <a:t>provided</a:t>
            </a:r>
            <a:r>
              <a:rPr lang="de-DE" dirty="0">
                <a:latin typeface="Calibri" panose="020F0502020204030204" pitchFamily="34" charset="0"/>
              </a:rPr>
              <a:t> </a:t>
            </a:r>
            <a:r>
              <a:rPr lang="de-DE" dirty="0" err="1">
                <a:latin typeface="Calibri" panose="020F0502020204030204" pitchFamily="34" charset="0"/>
              </a:rPr>
              <a:t>by</a:t>
            </a:r>
            <a:r>
              <a:rPr lang="de-DE" dirty="0">
                <a:latin typeface="Calibri" panose="020F0502020204030204" pitchFamily="34" charset="0"/>
              </a:rPr>
              <a:t> </a:t>
            </a:r>
            <a:r>
              <a:rPr lang="de-DE" dirty="0" err="1">
                <a:latin typeface="Calibri" panose="020F0502020204030204" pitchFamily="34" charset="0"/>
              </a:rPr>
              <a:t>researchers</a:t>
            </a:r>
            <a:endParaRPr lang="de-DE" dirty="0">
              <a:latin typeface="Calibri" panose="020F0502020204030204" pitchFamily="34" charset="0"/>
            </a:endParaRPr>
          </a:p>
        </p:txBody>
      </p:sp>
      <p:grpSp>
        <p:nvGrpSpPr>
          <p:cNvPr id="3" name="Gruppieren 2">
            <a:extLst>
              <a:ext uri="{FF2B5EF4-FFF2-40B4-BE49-F238E27FC236}">
                <a16:creationId xmlns:a16="http://schemas.microsoft.com/office/drawing/2014/main" id="{700500D6-828F-426F-BEE9-31BE63115B4C}"/>
              </a:ext>
            </a:extLst>
          </p:cNvPr>
          <p:cNvGrpSpPr/>
          <p:nvPr/>
        </p:nvGrpSpPr>
        <p:grpSpPr>
          <a:xfrm>
            <a:off x="2910357" y="960025"/>
            <a:ext cx="5511787" cy="5281987"/>
            <a:chOff x="3032277" y="960025"/>
            <a:chExt cx="5511787" cy="5281987"/>
          </a:xfrm>
        </p:grpSpPr>
        <p:pic>
          <p:nvPicPr>
            <p:cNvPr id="5" name="Grafik 4"/>
            <p:cNvPicPr>
              <a:picLocks noChangeAspect="1"/>
            </p:cNvPicPr>
            <p:nvPr/>
          </p:nvPicPr>
          <p:blipFill rotWithShape="1">
            <a:blip r:embed="rId5"/>
            <a:srcRect r="10679"/>
            <a:stretch/>
          </p:blipFill>
          <p:spPr>
            <a:xfrm>
              <a:off x="3032277" y="960025"/>
              <a:ext cx="5511787" cy="3332659"/>
            </a:xfrm>
            <a:prstGeom prst="rect">
              <a:avLst/>
            </a:prstGeom>
            <a:effectLst>
              <a:outerShdw blurRad="190500" sx="102000" sy="102000" algn="ctr" rotWithShape="0">
                <a:prstClr val="black">
                  <a:alpha val="40000"/>
                </a:prstClr>
              </a:outerShdw>
            </a:effectLst>
          </p:spPr>
        </p:pic>
        <p:pic>
          <p:nvPicPr>
            <p:cNvPr id="15" name="Grafik 14"/>
            <p:cNvPicPr>
              <a:picLocks noChangeAspect="1"/>
            </p:cNvPicPr>
            <p:nvPr/>
          </p:nvPicPr>
          <p:blipFill rotWithShape="1">
            <a:blip r:embed="rId6"/>
            <a:srcRect r="1377"/>
            <a:stretch/>
          </p:blipFill>
          <p:spPr>
            <a:xfrm>
              <a:off x="3032277" y="4401361"/>
              <a:ext cx="5508893" cy="1840651"/>
            </a:xfrm>
            <a:prstGeom prst="rect">
              <a:avLst/>
            </a:prstGeom>
            <a:effectLst>
              <a:outerShdw blurRad="190500" sx="102000" sy="102000" algn="ctr" rotWithShape="0">
                <a:prstClr val="black">
                  <a:alpha val="40000"/>
                </a:prstClr>
              </a:outerShdw>
            </a:effectLst>
          </p:spPr>
        </p:pic>
        <p:pic>
          <p:nvPicPr>
            <p:cNvPr id="2" name="Grafik 1">
              <a:extLst>
                <a:ext uri="{FF2B5EF4-FFF2-40B4-BE49-F238E27FC236}">
                  <a16:creationId xmlns:a16="http://schemas.microsoft.com/office/drawing/2014/main" id="{57C30F9A-E25F-44BA-9E32-0C9A106AC460}"/>
                </a:ext>
              </a:extLst>
            </p:cNvPr>
            <p:cNvPicPr>
              <a:picLocks noChangeAspect="1"/>
            </p:cNvPicPr>
            <p:nvPr/>
          </p:nvPicPr>
          <p:blipFill rotWithShape="1">
            <a:blip r:embed="rId7"/>
            <a:srcRect l="231" t="1550" r="855" b="-1550"/>
            <a:stretch/>
          </p:blipFill>
          <p:spPr>
            <a:xfrm>
              <a:off x="3056772" y="1985479"/>
              <a:ext cx="5484398" cy="2150055"/>
            </a:xfrm>
            <a:prstGeom prst="rect">
              <a:avLst/>
            </a:prstGeom>
          </p:spPr>
        </p:pic>
      </p:grpSp>
      <p:pic>
        <p:nvPicPr>
          <p:cNvPr id="20" name="Grafik 19"/>
          <p:cNvPicPr>
            <a:picLocks noChangeAspect="1"/>
          </p:cNvPicPr>
          <p:nvPr/>
        </p:nvPicPr>
        <p:blipFill rotWithShape="1">
          <a:blip r:embed="rId8"/>
          <a:srcRect t="-1" r="8311" b="31864"/>
          <a:stretch/>
        </p:blipFill>
        <p:spPr>
          <a:xfrm>
            <a:off x="5664803" y="1038555"/>
            <a:ext cx="4356723" cy="5203457"/>
          </a:xfrm>
          <a:prstGeom prst="rect">
            <a:avLst/>
          </a:prstGeom>
          <a:solidFill>
            <a:schemeClr val="bg1"/>
          </a:solidFill>
          <a:ln w="28575">
            <a:solidFill>
              <a:srgbClr val="FF0000"/>
            </a:solidFill>
          </a:ln>
          <a:effectLst>
            <a:outerShdw blurRad="190500" sx="102000" sy="102000" algn="ctr" rotWithShape="0">
              <a:prstClr val="black">
                <a:alpha val="40000"/>
              </a:prstClr>
            </a:outerShdw>
          </a:effectLst>
        </p:spPr>
      </p:pic>
      <p:sp>
        <p:nvSpPr>
          <p:cNvPr id="16" name="Titel 1">
            <a:extLst>
              <a:ext uri="{FF2B5EF4-FFF2-40B4-BE49-F238E27FC236}">
                <a16:creationId xmlns:a16="http://schemas.microsoft.com/office/drawing/2014/main" id="{8E05F517-01E1-4618-9E5E-029E7EA5A393}"/>
              </a:ext>
            </a:extLst>
          </p:cNvPr>
          <p:cNvSpPr txBox="1">
            <a:spLocks/>
          </p:cNvSpPr>
          <p:nvPr/>
        </p:nvSpPr>
        <p:spPr bwMode="auto">
          <a:xfrm>
            <a:off x="319315" y="29383"/>
            <a:ext cx="10143512" cy="85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a:solidFill>
                  <a:srgbClr val="00589C"/>
                </a:solidFill>
                <a:latin typeface="+mj-lt"/>
                <a:ea typeface="Arial Unicode MS" pitchFamily="34" charset="-128"/>
                <a:cs typeface="Arial Unicode MS" pitchFamily="34" charset="-128"/>
              </a:defRPr>
            </a:lvl1pPr>
            <a:lvl2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2pPr>
            <a:lvl3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3pPr>
            <a:lvl4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4pPr>
            <a:lvl5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a:lstStyle>
          <a:p>
            <a:pPr algn="l"/>
            <a:r>
              <a:rPr lang="de-DE" sz="3600" kern="0" dirty="0">
                <a:latin typeface="Calibri"/>
                <a:ea typeface="ＭＳ Ｐゴシック" charset="0"/>
              </a:rPr>
              <a:t>GFZ </a:t>
            </a:r>
            <a:r>
              <a:rPr lang="de-DE" sz="3600" kern="0" dirty="0" err="1">
                <a:latin typeface="Calibri"/>
                <a:ea typeface="ＭＳ Ｐゴシック" charset="0"/>
              </a:rPr>
              <a:t>Metadata</a:t>
            </a:r>
            <a:r>
              <a:rPr lang="de-DE" sz="3600" kern="0" dirty="0">
                <a:latin typeface="Calibri"/>
                <a:ea typeface="ＭＳ Ｐゴシック" charset="0"/>
              </a:rPr>
              <a:t> Editor (Java </a:t>
            </a:r>
            <a:r>
              <a:rPr lang="de-DE" sz="3600" kern="0" dirty="0" err="1">
                <a:latin typeface="Calibri"/>
                <a:ea typeface="ＭＳ Ｐゴシック" charset="0"/>
              </a:rPr>
              <a:t>Script</a:t>
            </a:r>
            <a:r>
              <a:rPr lang="de-DE" sz="3600" kern="0" dirty="0">
                <a:latin typeface="Calibri"/>
                <a:ea typeface="ＭＳ Ｐゴシック" charset="0"/>
              </a:rPr>
              <a:t> „</a:t>
            </a:r>
            <a:r>
              <a:rPr lang="de-DE" sz="3600" kern="0" dirty="0" err="1">
                <a:latin typeface="Calibri"/>
                <a:ea typeface="ＭＳ Ｐゴシック" charset="0"/>
              </a:rPr>
              <a:t>translator</a:t>
            </a:r>
            <a:r>
              <a:rPr lang="de-DE" sz="3600" kern="0" dirty="0">
                <a:latin typeface="Calibri"/>
                <a:ea typeface="ＭＳ Ｐゴシック" charset="0"/>
              </a:rPr>
              <a:t>“)</a:t>
            </a:r>
          </a:p>
        </p:txBody>
      </p:sp>
    </p:spTree>
    <p:extLst>
      <p:ext uri="{BB962C8B-B14F-4D97-AF65-F5344CB8AC3E}">
        <p14:creationId xmlns:p14="http://schemas.microsoft.com/office/powerpoint/2010/main" val="28551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a:extLst>
              <a:ext uri="{FF2B5EF4-FFF2-40B4-BE49-F238E27FC236}">
                <a16:creationId xmlns:a16="http://schemas.microsoft.com/office/drawing/2014/main" id="{C121E83C-1FDC-4662-A135-0444E6FFF6DC}"/>
              </a:ext>
            </a:extLst>
          </p:cNvPr>
          <p:cNvSpPr/>
          <p:nvPr/>
        </p:nvSpPr>
        <p:spPr bwMode="auto">
          <a:xfrm>
            <a:off x="7278130" y="5931243"/>
            <a:ext cx="4913870" cy="9267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22" name="Textfeld 21">
            <a:extLst>
              <a:ext uri="{FF2B5EF4-FFF2-40B4-BE49-F238E27FC236}">
                <a16:creationId xmlns:a16="http://schemas.microsoft.com/office/drawing/2014/main" id="{75285ACB-4EFF-4E71-956D-14B2DF1EB810}"/>
              </a:ext>
            </a:extLst>
          </p:cNvPr>
          <p:cNvSpPr txBox="1"/>
          <p:nvPr/>
        </p:nvSpPr>
        <p:spPr>
          <a:xfrm>
            <a:off x="173407" y="3986135"/>
            <a:ext cx="2700867" cy="1631216"/>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600"/>
              </a:spcAft>
              <a:buClrTx/>
              <a:buSzTx/>
              <a:buFontTx/>
              <a:buNone/>
              <a:tabLst/>
              <a:defRPr/>
            </a:pPr>
            <a:r>
              <a:rPr kumimoji="0" lang="de-DE" sz="2400" b="1" i="0" u="none" strike="noStrike" kern="1200" cap="none" spc="0" normalizeH="0" baseline="0" noProof="0" dirty="0">
                <a:ln>
                  <a:noFill/>
                </a:ln>
                <a:effectLst/>
                <a:uLnTx/>
                <a:uFillTx/>
                <a:latin typeface="Calibri" panose="020F0502020204030204" pitchFamily="34" charset="0"/>
                <a:ea typeface="ＭＳ Ｐゴシック"/>
                <a:cs typeface="Calibri" panose="020F0502020204030204" pitchFamily="34" charset="0"/>
              </a:rPr>
              <a:t>„Special“ Features: </a:t>
            </a:r>
          </a:p>
          <a:p>
            <a:pPr marL="342900" marR="0" lvl="0" indent="-3429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Interactive </a:t>
            </a: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map</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a:p>
            <a:pPr marL="342900" marR="0" lvl="0" indent="-34290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Searchable</a:t>
            </a: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vocabulary</a:t>
            </a:r>
            <a:r>
              <a:rPr kumimoji="0" lang="de-DE" sz="2200" b="0" i="0" u="none" strike="noStrike" kern="1200" cap="none" spc="0" normalizeH="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de-DE" sz="2200" b="0" i="0" u="none" strike="noStrike" kern="1200" cap="none" spc="0" normalizeH="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lists</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35" name="Gruppieren 34">
            <a:extLst>
              <a:ext uri="{FF2B5EF4-FFF2-40B4-BE49-F238E27FC236}">
                <a16:creationId xmlns:a16="http://schemas.microsoft.com/office/drawing/2014/main" id="{9303BC5F-561B-4AF4-B27D-7ED82503FD3F}"/>
              </a:ext>
            </a:extLst>
          </p:cNvPr>
          <p:cNvGrpSpPr/>
          <p:nvPr/>
        </p:nvGrpSpPr>
        <p:grpSpPr>
          <a:xfrm>
            <a:off x="483112" y="1248766"/>
            <a:ext cx="2219586" cy="1200329"/>
            <a:chOff x="483112" y="1248766"/>
            <a:chExt cx="2219586" cy="1200329"/>
          </a:xfrm>
        </p:grpSpPr>
        <p:sp>
          <p:nvSpPr>
            <p:cNvPr id="27" name="Textfeld 26">
              <a:extLst>
                <a:ext uri="{FF2B5EF4-FFF2-40B4-BE49-F238E27FC236}">
                  <a16:creationId xmlns:a16="http://schemas.microsoft.com/office/drawing/2014/main" id="{36AEE369-A445-4428-B106-F0398FFE79F7}"/>
                </a:ext>
              </a:extLst>
            </p:cNvPr>
            <p:cNvSpPr txBox="1"/>
            <p:nvPr/>
          </p:nvSpPr>
          <p:spPr>
            <a:xfrm>
              <a:off x="483112" y="1248766"/>
              <a:ext cx="2114946" cy="1200329"/>
            </a:xfrm>
            <a:prstGeom prst="rect">
              <a:avLst/>
            </a:prstGeom>
            <a:noFill/>
          </p:spPr>
          <p:txBody>
            <a:bodyPr wrap="square" rtlCol="0">
              <a:spAutoFit/>
            </a:bodyPr>
            <a:lstStyle/>
            <a:p>
              <a:r>
                <a:rPr lang="de-DE" sz="2400" b="1" dirty="0">
                  <a:solidFill>
                    <a:srgbClr val="00589C"/>
                  </a:solidFill>
                  <a:latin typeface="Calibri" panose="020F0502020204030204" pitchFamily="34" charset="0"/>
                  <a:ea typeface="ＭＳ Ｐゴシック"/>
                  <a:cs typeface="Calibri" panose="020F0502020204030204" pitchFamily="34" charset="0"/>
                </a:rPr>
                <a:t>Input: </a:t>
              </a:r>
            </a:p>
            <a:p>
              <a:r>
                <a:rPr lang="de-DE" sz="2400" dirty="0" err="1">
                  <a:solidFill>
                    <a:srgbClr val="00589C"/>
                  </a:solidFill>
                  <a:latin typeface="Calibri" panose="020F0502020204030204" pitchFamily="34" charset="0"/>
                  <a:ea typeface="ＭＳ Ｐゴシック"/>
                  <a:cs typeface="Calibri" panose="020F0502020204030204" pitchFamily="34" charset="0"/>
                </a:rPr>
                <a:t>provided</a:t>
              </a:r>
              <a:r>
                <a:rPr lang="de-DE" sz="2400" dirty="0">
                  <a:solidFill>
                    <a:srgbClr val="00589C"/>
                  </a:solidFill>
                  <a:latin typeface="Calibri" panose="020F0502020204030204" pitchFamily="34" charset="0"/>
                  <a:ea typeface="ＭＳ Ｐゴシック"/>
                  <a:cs typeface="Calibri" panose="020F0502020204030204" pitchFamily="34" charset="0"/>
                </a:rPr>
                <a:t> </a:t>
              </a:r>
              <a:r>
                <a:rPr lang="de-DE" sz="2400" dirty="0" err="1">
                  <a:solidFill>
                    <a:srgbClr val="00589C"/>
                  </a:solidFill>
                  <a:latin typeface="Calibri" panose="020F0502020204030204" pitchFamily="34" charset="0"/>
                  <a:ea typeface="ＭＳ Ｐゴシック"/>
                  <a:cs typeface="Calibri" panose="020F0502020204030204" pitchFamily="34" charset="0"/>
                </a:rPr>
                <a:t>by</a:t>
              </a:r>
              <a:r>
                <a:rPr lang="de-DE" sz="2400" dirty="0">
                  <a:solidFill>
                    <a:srgbClr val="00589C"/>
                  </a:solidFill>
                  <a:latin typeface="Calibri" panose="020F0502020204030204" pitchFamily="34" charset="0"/>
                  <a:ea typeface="ＭＳ Ｐゴシック"/>
                  <a:cs typeface="Calibri" panose="020F0502020204030204" pitchFamily="34" charset="0"/>
                </a:rPr>
                <a:t> </a:t>
              </a:r>
              <a:r>
                <a:rPr lang="de-DE" sz="2400" dirty="0" err="1">
                  <a:solidFill>
                    <a:srgbClr val="00589C"/>
                  </a:solidFill>
                  <a:latin typeface="Calibri" panose="020F0502020204030204" pitchFamily="34" charset="0"/>
                  <a:ea typeface="ＭＳ Ｐゴシック"/>
                  <a:cs typeface="Calibri" panose="020F0502020204030204" pitchFamily="34" charset="0"/>
                </a:rPr>
                <a:t>researchers</a:t>
              </a:r>
              <a:endParaRPr lang="de-DE" sz="2400" dirty="0">
                <a:solidFill>
                  <a:srgbClr val="00589C"/>
                </a:solidFill>
                <a:latin typeface="Calibri" panose="020F0502020204030204" pitchFamily="34" charset="0"/>
                <a:ea typeface="ＭＳ Ｐゴシック"/>
                <a:cs typeface="Calibri" panose="020F0502020204030204" pitchFamily="34" charset="0"/>
              </a:endParaRPr>
            </a:p>
          </p:txBody>
        </p:sp>
        <p:sp>
          <p:nvSpPr>
            <p:cNvPr id="28" name="Pfeil: nach rechts 27">
              <a:extLst>
                <a:ext uri="{FF2B5EF4-FFF2-40B4-BE49-F238E27FC236}">
                  <a16:creationId xmlns:a16="http://schemas.microsoft.com/office/drawing/2014/main" id="{1934F21D-9C43-4347-985D-9BC508861C67}"/>
                </a:ext>
              </a:extLst>
            </p:cNvPr>
            <p:cNvSpPr/>
            <p:nvPr/>
          </p:nvSpPr>
          <p:spPr bwMode="auto">
            <a:xfrm>
              <a:off x="2203994" y="1837414"/>
              <a:ext cx="498704" cy="355115"/>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grpSp>
      <p:sp>
        <p:nvSpPr>
          <p:cNvPr id="7" name="Pfeil: nach rechts 6"/>
          <p:cNvSpPr/>
          <p:nvPr/>
        </p:nvSpPr>
        <p:spPr bwMode="auto">
          <a:xfrm>
            <a:off x="8744691" y="1638538"/>
            <a:ext cx="498704" cy="355115"/>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8" name="Rechteck 7"/>
          <p:cNvSpPr/>
          <p:nvPr/>
        </p:nvSpPr>
        <p:spPr bwMode="auto">
          <a:xfrm>
            <a:off x="9335492" y="1049890"/>
            <a:ext cx="2613692" cy="1598412"/>
          </a:xfrm>
          <a:prstGeom prst="rect">
            <a:avLst/>
          </a:prstGeom>
          <a:noFill/>
          <a:ln w="95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r>
              <a:rPr kumimoji="0" lang="de-DE" sz="2400" b="1" i="0" u="none" strike="noStrike" kern="1200" cap="none" spc="0" normalizeH="0" baseline="0" noProof="0" dirty="0">
                <a:ln>
                  <a:noFill/>
                </a:ln>
                <a:solidFill>
                  <a:srgbClr val="00589C"/>
                </a:solidFill>
                <a:effectLst/>
                <a:uLnTx/>
                <a:uFillTx/>
                <a:latin typeface="Calibri" panose="020F0502020204030204" pitchFamily="34" charset="0"/>
                <a:ea typeface="ＭＳ Ｐゴシック"/>
                <a:cs typeface="Calibri" panose="020F0502020204030204" pitchFamily="34" charset="0"/>
              </a:rPr>
              <a:t>Output: </a:t>
            </a:r>
            <a:r>
              <a:rPr kumimoji="0" lang="de-DE" sz="2200" b="0" i="0" u="none" strike="noStrike" kern="1200" cap="none" spc="0" normalizeH="0" baseline="0" noProof="0" dirty="0" err="1">
                <a:ln>
                  <a:noFill/>
                </a:ln>
                <a:solidFill>
                  <a:srgbClr val="00589C"/>
                </a:solidFill>
                <a:effectLst/>
                <a:uLnTx/>
                <a:uFillTx/>
                <a:latin typeface="Calibri" panose="020F0502020204030204" pitchFamily="34" charset="0"/>
                <a:ea typeface="ＭＳ Ｐゴシック"/>
                <a:cs typeface="Calibri" panose="020F0502020204030204" pitchFamily="34" charset="0"/>
              </a:rPr>
              <a:t>Standardised</a:t>
            </a:r>
            <a:r>
              <a:rPr kumimoji="0" lang="de-DE" sz="2200" b="0" i="0" u="none" strike="noStrike" kern="1200" cap="none" spc="0" normalizeH="0" baseline="0" noProof="0" dirty="0">
                <a:ln>
                  <a:noFill/>
                </a:ln>
                <a:solidFill>
                  <a:srgbClr val="00589C"/>
                </a:solidFill>
                <a:effectLst/>
                <a:uLnTx/>
                <a:uFillTx/>
                <a:latin typeface="Calibri" panose="020F0502020204030204" pitchFamily="34" charset="0"/>
                <a:ea typeface="ＭＳ Ｐゴシック"/>
                <a:cs typeface="Calibri" panose="020F0502020204030204" pitchFamily="34" charset="0"/>
              </a:rPr>
              <a:t> XML </a:t>
            </a:r>
            <a:r>
              <a:rPr kumimoji="0" lang="de-DE" sz="2200" b="0" i="0" u="none" strike="noStrike" kern="1200" cap="none" spc="0" normalizeH="0" baseline="0" noProof="0" dirty="0" err="1">
                <a:ln>
                  <a:noFill/>
                </a:ln>
                <a:solidFill>
                  <a:srgbClr val="00589C"/>
                </a:solidFill>
                <a:effectLst/>
                <a:uLnTx/>
                <a:uFillTx/>
                <a:latin typeface="Calibri" panose="020F0502020204030204" pitchFamily="34" charset="0"/>
                <a:ea typeface="ＭＳ Ｐゴシック"/>
                <a:cs typeface="Calibri" panose="020F0502020204030204" pitchFamily="34" charset="0"/>
              </a:rPr>
              <a:t>files</a:t>
            </a:r>
            <a:r>
              <a:rPr kumimoji="0" lang="de-DE" sz="2200" b="0" i="0" u="none" strike="noStrike" kern="1200" cap="none" spc="0" normalizeH="0" baseline="0" noProof="0" dirty="0">
                <a:ln>
                  <a:noFill/>
                </a:ln>
                <a:solidFill>
                  <a:srgbClr val="00589C"/>
                </a:solidFill>
                <a:effectLst/>
                <a:uLnTx/>
                <a:uFillTx/>
                <a:latin typeface="Calibri" panose="020F0502020204030204" pitchFamily="34" charset="0"/>
                <a:ea typeface="ＭＳ Ｐゴシック"/>
                <a:cs typeface="Calibri" panose="020F0502020204030204" pitchFamily="34" charset="0"/>
              </a:rPr>
              <a:t> (</a:t>
            </a:r>
            <a:r>
              <a:rPr kumimoji="0" lang="de-DE" sz="2200" b="0" i="0" u="none" strike="noStrike" kern="1200" cap="none" spc="0" normalizeH="0" baseline="0" noProof="0" dirty="0" err="1">
                <a:ln>
                  <a:noFill/>
                </a:ln>
                <a:solidFill>
                  <a:srgbClr val="00589C"/>
                </a:solidFill>
                <a:effectLst/>
                <a:uLnTx/>
                <a:uFillTx/>
                <a:latin typeface="Calibri" panose="020F0502020204030204" pitchFamily="34" charset="0"/>
                <a:ea typeface="ＭＳ Ｐゴシック"/>
                <a:cs typeface="Calibri" panose="020F0502020204030204" pitchFamily="34" charset="0"/>
              </a:rPr>
              <a:t>Datacite</a:t>
            </a:r>
            <a:r>
              <a:rPr kumimoji="0" lang="de-DE" sz="2200" b="0" i="0" u="none" strike="noStrike" kern="1200" cap="none" spc="0" normalizeH="0" baseline="0" noProof="0" dirty="0">
                <a:ln>
                  <a:noFill/>
                </a:ln>
                <a:solidFill>
                  <a:srgbClr val="00589C"/>
                </a:solidFill>
                <a:effectLst/>
                <a:uLnTx/>
                <a:uFillTx/>
                <a:latin typeface="Calibri" panose="020F0502020204030204" pitchFamily="34" charset="0"/>
                <a:ea typeface="ＭＳ Ｐゴシック"/>
                <a:cs typeface="Calibri" panose="020F0502020204030204" pitchFamily="34" charset="0"/>
              </a:rPr>
              <a:t>, ISO 19115, Dublin Core)</a:t>
            </a:r>
          </a:p>
        </p:txBody>
      </p:sp>
      <p:sp>
        <p:nvSpPr>
          <p:cNvPr id="40" name="Rechteck 39">
            <a:extLst>
              <a:ext uri="{FF2B5EF4-FFF2-40B4-BE49-F238E27FC236}">
                <a16:creationId xmlns:a16="http://schemas.microsoft.com/office/drawing/2014/main" id="{CB3165FA-2221-4861-BDCC-B6291F831E42}"/>
              </a:ext>
            </a:extLst>
          </p:cNvPr>
          <p:cNvSpPr/>
          <p:nvPr/>
        </p:nvSpPr>
        <p:spPr>
          <a:xfrm>
            <a:off x="9332598" y="2600322"/>
            <a:ext cx="2485424" cy="461665"/>
          </a:xfrm>
          <a:prstGeom prst="rect">
            <a:avLst/>
          </a:prstGeom>
        </p:spPr>
        <p:txBody>
          <a:bodyPr wrap="none">
            <a:spAutoFit/>
          </a:bodyPr>
          <a:lstStyle/>
          <a:p>
            <a:r>
              <a:rPr lang="de-DE" sz="2400" dirty="0">
                <a:solidFill>
                  <a:srgbClr val="00589C"/>
                </a:solidFill>
                <a:latin typeface="Calibri" panose="020F0502020204030204" pitchFamily="34" charset="0"/>
                <a:cs typeface="Calibri" panose="020F0502020204030204" pitchFamily="34" charset="0"/>
              </a:rPr>
              <a:t>DOI Landing Pages</a:t>
            </a:r>
            <a:endParaRPr lang="de-DE" sz="2400" dirty="0"/>
          </a:p>
        </p:txBody>
      </p:sp>
      <p:sp>
        <p:nvSpPr>
          <p:cNvPr id="38" name="Titel 1">
            <a:extLst>
              <a:ext uri="{FF2B5EF4-FFF2-40B4-BE49-F238E27FC236}">
                <a16:creationId xmlns:a16="http://schemas.microsoft.com/office/drawing/2014/main" id="{A9A68C61-A319-46DF-A0A0-BADC3078D8D4}"/>
              </a:ext>
            </a:extLst>
          </p:cNvPr>
          <p:cNvSpPr>
            <a:spLocks noGrp="1"/>
          </p:cNvSpPr>
          <p:nvPr>
            <p:ph type="title"/>
          </p:nvPr>
        </p:nvSpPr>
        <p:spPr>
          <a:xfrm>
            <a:off x="319315" y="29383"/>
            <a:ext cx="10143512" cy="850107"/>
          </a:xfrm>
        </p:spPr>
        <p:txBody>
          <a:bodyPr>
            <a:normAutofit/>
          </a:bodyPr>
          <a:lstStyle/>
          <a:p>
            <a:pPr algn="l"/>
            <a:r>
              <a:rPr lang="de-DE" sz="3600" dirty="0">
                <a:latin typeface="Calibri"/>
                <a:ea typeface="ＭＳ Ｐゴシック" charset="0"/>
              </a:rPr>
              <a:t>GFZ </a:t>
            </a:r>
            <a:r>
              <a:rPr lang="de-DE" sz="3600" dirty="0" err="1">
                <a:latin typeface="Calibri"/>
                <a:ea typeface="ＭＳ Ｐゴシック" charset="0"/>
              </a:rPr>
              <a:t>Metadata</a:t>
            </a:r>
            <a:r>
              <a:rPr lang="de-DE" sz="3600" dirty="0">
                <a:latin typeface="Calibri"/>
                <a:ea typeface="ＭＳ Ｐゴシック" charset="0"/>
              </a:rPr>
              <a:t> Editor (Java Script „</a:t>
            </a:r>
            <a:r>
              <a:rPr lang="de-DE" sz="3600" dirty="0" err="1">
                <a:latin typeface="Calibri"/>
                <a:ea typeface="ＭＳ Ｐゴシック" charset="0"/>
              </a:rPr>
              <a:t>translator</a:t>
            </a:r>
            <a:r>
              <a:rPr lang="de-DE" sz="3600" dirty="0">
                <a:latin typeface="Calibri"/>
                <a:ea typeface="ＭＳ Ｐゴシック" charset="0"/>
              </a:rPr>
              <a:t>“)</a:t>
            </a:r>
          </a:p>
        </p:txBody>
      </p:sp>
      <p:sp>
        <p:nvSpPr>
          <p:cNvPr id="43" name="Rechteck 42">
            <a:extLst>
              <a:ext uri="{FF2B5EF4-FFF2-40B4-BE49-F238E27FC236}">
                <a16:creationId xmlns:a16="http://schemas.microsoft.com/office/drawing/2014/main" id="{71430B1B-9D4E-4454-ACD6-FC22F0411730}"/>
              </a:ext>
            </a:extLst>
          </p:cNvPr>
          <p:cNvSpPr/>
          <p:nvPr/>
        </p:nvSpPr>
        <p:spPr>
          <a:xfrm>
            <a:off x="9335492" y="3110809"/>
            <a:ext cx="2080506" cy="461665"/>
          </a:xfrm>
          <a:prstGeom prst="rect">
            <a:avLst/>
          </a:prstGeom>
        </p:spPr>
        <p:txBody>
          <a:bodyPr wrap="none">
            <a:spAutoFit/>
          </a:bodyPr>
          <a:lstStyle/>
          <a:p>
            <a:r>
              <a:rPr lang="de-DE" sz="2400" dirty="0">
                <a:solidFill>
                  <a:srgbClr val="00589C"/>
                </a:solidFill>
                <a:latin typeface="Calibri" panose="020F0502020204030204" pitchFamily="34" charset="0"/>
                <a:cs typeface="Calibri" panose="020F0502020204030204" pitchFamily="34" charset="0"/>
              </a:rPr>
              <a:t>Data Catalogue</a:t>
            </a:r>
            <a:endParaRPr lang="de-DE" sz="2400" dirty="0"/>
          </a:p>
        </p:txBody>
      </p:sp>
      <p:grpSp>
        <p:nvGrpSpPr>
          <p:cNvPr id="3" name="Gruppieren 2">
            <a:extLst>
              <a:ext uri="{FF2B5EF4-FFF2-40B4-BE49-F238E27FC236}">
                <a16:creationId xmlns:a16="http://schemas.microsoft.com/office/drawing/2014/main" id="{DF0D4642-F53D-4FFA-8DBA-A11571626359}"/>
              </a:ext>
            </a:extLst>
          </p:cNvPr>
          <p:cNvGrpSpPr/>
          <p:nvPr/>
        </p:nvGrpSpPr>
        <p:grpSpPr>
          <a:xfrm>
            <a:off x="8655324" y="3850635"/>
            <a:ext cx="3289909" cy="2507190"/>
            <a:chOff x="8655324" y="3850635"/>
            <a:chExt cx="3289909" cy="2507190"/>
          </a:xfrm>
        </p:grpSpPr>
        <p:grpSp>
          <p:nvGrpSpPr>
            <p:cNvPr id="34" name="Gruppieren 33">
              <a:extLst>
                <a:ext uri="{FF2B5EF4-FFF2-40B4-BE49-F238E27FC236}">
                  <a16:creationId xmlns:a16="http://schemas.microsoft.com/office/drawing/2014/main" id="{CC327552-28D8-4000-8CC1-195DB68E902C}"/>
                </a:ext>
              </a:extLst>
            </p:cNvPr>
            <p:cNvGrpSpPr/>
            <p:nvPr/>
          </p:nvGrpSpPr>
          <p:grpSpPr>
            <a:xfrm>
              <a:off x="8655324" y="3850635"/>
              <a:ext cx="3289909" cy="2507190"/>
              <a:chOff x="8655324" y="3850635"/>
              <a:chExt cx="3289909" cy="2507190"/>
            </a:xfrm>
          </p:grpSpPr>
          <p:pic>
            <p:nvPicPr>
              <p:cNvPr id="10" name="Picture 2" descr="Bildergebnis für logo datac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4520" y="4419557"/>
                <a:ext cx="2167812" cy="711938"/>
              </a:xfrm>
              <a:prstGeom prst="rect">
                <a:avLst/>
              </a:prstGeom>
              <a:solidFill>
                <a:schemeClr val="bg1"/>
              </a:solidFill>
            </p:spPr>
          </p:pic>
          <p:grpSp>
            <p:nvGrpSpPr>
              <p:cNvPr id="2" name="Gruppieren 1">
                <a:extLst>
                  <a:ext uri="{FF2B5EF4-FFF2-40B4-BE49-F238E27FC236}">
                    <a16:creationId xmlns:a16="http://schemas.microsoft.com/office/drawing/2014/main" id="{47B2B028-4BD8-4A34-9E41-83FB559D6ADD}"/>
                  </a:ext>
                </a:extLst>
              </p:cNvPr>
              <p:cNvGrpSpPr/>
              <p:nvPr/>
            </p:nvGrpSpPr>
            <p:grpSpPr>
              <a:xfrm>
                <a:off x="8764328" y="4653874"/>
                <a:ext cx="511565" cy="1484988"/>
                <a:chOff x="8796054" y="4425414"/>
                <a:chExt cx="511565" cy="1484988"/>
              </a:xfrm>
            </p:grpSpPr>
            <p:sp>
              <p:nvSpPr>
                <p:cNvPr id="13" name="Pfeil: nach rechts 12"/>
                <p:cNvSpPr/>
                <p:nvPr/>
              </p:nvSpPr>
              <p:spPr bwMode="auto">
                <a:xfrm>
                  <a:off x="8796054" y="4425414"/>
                  <a:ext cx="498704" cy="289528"/>
                </a:xfrm>
                <a:prstGeom prst="right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23" name="Pfeil: nach rechts 22">
                  <a:extLst>
                    <a:ext uri="{FF2B5EF4-FFF2-40B4-BE49-F238E27FC236}">
                      <a16:creationId xmlns:a16="http://schemas.microsoft.com/office/drawing/2014/main" id="{DFBE85FD-8FE8-4802-8B50-5F625368AEB9}"/>
                    </a:ext>
                  </a:extLst>
                </p:cNvPr>
                <p:cNvSpPr/>
                <p:nvPr/>
              </p:nvSpPr>
              <p:spPr bwMode="auto">
                <a:xfrm>
                  <a:off x="8808915" y="5627067"/>
                  <a:ext cx="498704" cy="283335"/>
                </a:xfrm>
                <a:prstGeom prst="rightArrow">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51" rtl="0" eaLnBrk="1" fontAlgn="auto" latinLnBrk="0" hangingPunct="1">
                    <a:lnSpc>
                      <a:spcPct val="100000"/>
                    </a:lnSpc>
                    <a:spcBef>
                      <a:spcPts val="0"/>
                    </a:spcBef>
                    <a:spcAft>
                      <a:spcPts val="0"/>
                    </a:spcAft>
                    <a:buClr>
                      <a:srgbClr val="000000"/>
                    </a:buClr>
                    <a:buSzPct val="100000"/>
                    <a:buFontTx/>
                    <a:buNone/>
                    <a:tabLst/>
                    <a:defRPr/>
                  </a:pPr>
                  <a:endParaRPr kumimoji="0" lang="de-DE" sz="2200" b="0" i="0" u="none" strike="noStrike" kern="1200" cap="none" spc="0" normalizeH="0" baseline="0" noProof="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grpSp>
          <p:sp>
            <p:nvSpPr>
              <p:cNvPr id="6" name="Rechteck 5">
                <a:extLst>
                  <a:ext uri="{FF2B5EF4-FFF2-40B4-BE49-F238E27FC236}">
                    <a16:creationId xmlns:a16="http://schemas.microsoft.com/office/drawing/2014/main" id="{B9D23F9C-5F1B-4884-82E2-FF4637ABC5C4}"/>
                  </a:ext>
                </a:extLst>
              </p:cNvPr>
              <p:cNvSpPr/>
              <p:nvPr/>
            </p:nvSpPr>
            <p:spPr>
              <a:xfrm>
                <a:off x="8655324" y="3850635"/>
                <a:ext cx="2359557" cy="461665"/>
              </a:xfrm>
              <a:prstGeom prst="rect">
                <a:avLst/>
              </a:prstGeom>
            </p:spPr>
            <p:txBody>
              <a:bodyPr wrap="none">
                <a:spAutoFit/>
              </a:bodyPr>
              <a:lstStyle/>
              <a:p>
                <a:r>
                  <a:rPr lang="de-DE" sz="2400" b="1" dirty="0" err="1">
                    <a:latin typeface="Calibri" panose="020F0502020204030204" pitchFamily="34" charset="0"/>
                    <a:cs typeface="Calibri" panose="020F0502020204030204" pitchFamily="34" charset="0"/>
                  </a:rPr>
                  <a:t>Standardised</a:t>
                </a:r>
                <a:r>
                  <a:rPr lang="de-DE" sz="2400" b="1" dirty="0">
                    <a:latin typeface="Calibri" panose="020F0502020204030204" pitchFamily="34" charset="0"/>
                    <a:cs typeface="Calibri" panose="020F0502020204030204" pitchFamily="34" charset="0"/>
                  </a:rPr>
                  <a:t> API</a:t>
                </a:r>
                <a:endParaRPr lang="de-DE" sz="2400" dirty="0"/>
              </a:p>
            </p:txBody>
          </p:sp>
          <p:pic>
            <p:nvPicPr>
              <p:cNvPr id="12" name="Grafik 11">
                <a:extLst>
                  <a:ext uri="{FF2B5EF4-FFF2-40B4-BE49-F238E27FC236}">
                    <a16:creationId xmlns:a16="http://schemas.microsoft.com/office/drawing/2014/main" id="{3F78CDC1-C0C9-45D4-AE5A-C087CFB71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900" y="5588384"/>
                <a:ext cx="1394613" cy="769441"/>
              </a:xfrm>
              <a:prstGeom prst="rect">
                <a:avLst/>
              </a:prstGeom>
            </p:spPr>
          </p:pic>
          <p:pic>
            <p:nvPicPr>
              <p:cNvPr id="29" name="Grafik 28">
                <a:extLst>
                  <a:ext uri="{FF2B5EF4-FFF2-40B4-BE49-F238E27FC236}">
                    <a16:creationId xmlns:a16="http://schemas.microsoft.com/office/drawing/2014/main" id="{C3EB3A3E-36C0-419C-B989-C8E662977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520" y="5781709"/>
                <a:ext cx="894713" cy="382790"/>
              </a:xfrm>
              <a:prstGeom prst="rect">
                <a:avLst/>
              </a:prstGeom>
            </p:spPr>
          </p:pic>
          <p:pic>
            <p:nvPicPr>
              <p:cNvPr id="32" name="Grafik 31">
                <a:extLst>
                  <a:ext uri="{FF2B5EF4-FFF2-40B4-BE49-F238E27FC236}">
                    <a16:creationId xmlns:a16="http://schemas.microsoft.com/office/drawing/2014/main" id="{85F802F7-F072-4DF2-941B-7BA6B78B7FD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4295" y="4131784"/>
                <a:ext cx="513789" cy="513789"/>
              </a:xfrm>
              <a:prstGeom prst="rect">
                <a:avLst/>
              </a:prstGeom>
            </p:spPr>
          </p:pic>
        </p:grpSp>
        <p:sp>
          <p:nvSpPr>
            <p:cNvPr id="37" name="Rechteck 36">
              <a:extLst>
                <a:ext uri="{FF2B5EF4-FFF2-40B4-BE49-F238E27FC236}">
                  <a16:creationId xmlns:a16="http://schemas.microsoft.com/office/drawing/2014/main" id="{C902EA69-5F0E-4821-A21E-40E20E5AD023}"/>
                </a:ext>
              </a:extLst>
            </p:cNvPr>
            <p:cNvSpPr/>
            <p:nvPr/>
          </p:nvSpPr>
          <p:spPr>
            <a:xfrm>
              <a:off x="10164057" y="5328721"/>
              <a:ext cx="1692515" cy="461665"/>
            </a:xfrm>
            <a:prstGeom prst="rect">
              <a:avLst/>
            </a:prstGeom>
          </p:spPr>
          <p:txBody>
            <a:bodyPr wrap="none">
              <a:spAutoFit/>
            </a:bodyPr>
            <a:lstStyle/>
            <a:p>
              <a:r>
                <a:rPr lang="de-DE" sz="2400" dirty="0">
                  <a:solidFill>
                    <a:srgbClr val="00589C"/>
                  </a:solidFill>
                  <a:latin typeface="Calibri" panose="020F0502020204030204" pitchFamily="34" charset="0"/>
                  <a:cs typeface="Calibri" panose="020F0502020204030204" pitchFamily="34" charset="0"/>
                </a:rPr>
                <a:t>Data Portals</a:t>
              </a:r>
              <a:endParaRPr lang="de-DE" sz="2400" dirty="0"/>
            </a:p>
          </p:txBody>
        </p:sp>
      </p:grpSp>
      <p:sp>
        <p:nvSpPr>
          <p:cNvPr id="4" name="Pfeil: nach oben gebogen 3">
            <a:extLst>
              <a:ext uri="{FF2B5EF4-FFF2-40B4-BE49-F238E27FC236}">
                <a16:creationId xmlns:a16="http://schemas.microsoft.com/office/drawing/2014/main" id="{44E9557A-FB1D-4081-B573-581D21347AFC}"/>
              </a:ext>
            </a:extLst>
          </p:cNvPr>
          <p:cNvSpPr/>
          <p:nvPr/>
        </p:nvSpPr>
        <p:spPr bwMode="auto">
          <a:xfrm rot="5400000">
            <a:off x="8934989" y="2597664"/>
            <a:ext cx="315569" cy="416844"/>
          </a:xfrm>
          <a:prstGeom prst="bentUp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44" name="Pfeil: nach oben gebogen 43">
            <a:extLst>
              <a:ext uri="{FF2B5EF4-FFF2-40B4-BE49-F238E27FC236}">
                <a16:creationId xmlns:a16="http://schemas.microsoft.com/office/drawing/2014/main" id="{2E0D1DF4-CD02-44E5-9165-CF3161A5A20D}"/>
              </a:ext>
            </a:extLst>
          </p:cNvPr>
          <p:cNvSpPr/>
          <p:nvPr/>
        </p:nvSpPr>
        <p:spPr bwMode="auto">
          <a:xfrm rot="5400000">
            <a:off x="8934989" y="3054091"/>
            <a:ext cx="315569" cy="416844"/>
          </a:xfrm>
          <a:prstGeom prst="bentUp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39" name="Rechteck 38">
            <a:extLst>
              <a:ext uri="{FF2B5EF4-FFF2-40B4-BE49-F238E27FC236}">
                <a16:creationId xmlns:a16="http://schemas.microsoft.com/office/drawing/2014/main" id="{EDD41413-F7D2-4941-A757-EF1CB4A721D4}"/>
              </a:ext>
            </a:extLst>
          </p:cNvPr>
          <p:cNvSpPr/>
          <p:nvPr/>
        </p:nvSpPr>
        <p:spPr>
          <a:xfrm>
            <a:off x="2910357" y="6274875"/>
            <a:ext cx="7552470" cy="507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400" dirty="0">
                <a:solidFill>
                  <a:schemeClr val="tx1"/>
                </a:solidFill>
              </a:rPr>
              <a:t>Access via </a:t>
            </a:r>
            <a:r>
              <a:rPr lang="de-DE" sz="1400" dirty="0">
                <a:solidFill>
                  <a:schemeClr val="tx1"/>
                </a:solidFill>
                <a:hlinkClick r:id="rId7">
                  <a:extLst>
                    <a:ext uri="{A12FA001-AC4F-418D-AE19-62706E023703}">
                      <ahyp:hlinkClr xmlns:ahyp="http://schemas.microsoft.com/office/drawing/2018/hyperlinkcolor" val="tx"/>
                    </a:ext>
                  </a:extLst>
                </a:hlinkClick>
              </a:rPr>
              <a:t>https://dataservices.gfz-potsdam.de/panmetaworks/metaedit/</a:t>
            </a:r>
            <a:r>
              <a:rPr lang="de-DE" sz="1400" dirty="0">
                <a:solidFill>
                  <a:schemeClr val="tx1"/>
                </a:solidFill>
              </a:rPr>
              <a:t> </a:t>
            </a:r>
          </a:p>
        </p:txBody>
      </p:sp>
      <p:grpSp>
        <p:nvGrpSpPr>
          <p:cNvPr id="41" name="Gruppieren 40">
            <a:extLst>
              <a:ext uri="{FF2B5EF4-FFF2-40B4-BE49-F238E27FC236}">
                <a16:creationId xmlns:a16="http://schemas.microsoft.com/office/drawing/2014/main" id="{8B7F555A-1D34-4597-AADA-C1709FC6E038}"/>
              </a:ext>
            </a:extLst>
          </p:cNvPr>
          <p:cNvGrpSpPr/>
          <p:nvPr/>
        </p:nvGrpSpPr>
        <p:grpSpPr>
          <a:xfrm>
            <a:off x="2910357" y="960025"/>
            <a:ext cx="5511787" cy="5281987"/>
            <a:chOff x="3032277" y="960025"/>
            <a:chExt cx="5511787" cy="5281987"/>
          </a:xfrm>
        </p:grpSpPr>
        <p:pic>
          <p:nvPicPr>
            <p:cNvPr id="42" name="Grafik 41">
              <a:extLst>
                <a:ext uri="{FF2B5EF4-FFF2-40B4-BE49-F238E27FC236}">
                  <a16:creationId xmlns:a16="http://schemas.microsoft.com/office/drawing/2014/main" id="{8E478205-BF35-4135-AE71-F7A28D64A5BF}"/>
                </a:ext>
              </a:extLst>
            </p:cNvPr>
            <p:cNvPicPr>
              <a:picLocks noChangeAspect="1"/>
            </p:cNvPicPr>
            <p:nvPr/>
          </p:nvPicPr>
          <p:blipFill rotWithShape="1">
            <a:blip r:embed="rId8"/>
            <a:srcRect r="10679"/>
            <a:stretch/>
          </p:blipFill>
          <p:spPr>
            <a:xfrm>
              <a:off x="3032277" y="960025"/>
              <a:ext cx="5511787" cy="3332659"/>
            </a:xfrm>
            <a:prstGeom prst="rect">
              <a:avLst/>
            </a:prstGeom>
            <a:effectLst>
              <a:outerShdw blurRad="190500" sx="102000" sy="102000" algn="ctr" rotWithShape="0">
                <a:prstClr val="black">
                  <a:alpha val="40000"/>
                </a:prstClr>
              </a:outerShdw>
            </a:effectLst>
          </p:spPr>
        </p:pic>
        <p:pic>
          <p:nvPicPr>
            <p:cNvPr id="45" name="Grafik 44">
              <a:extLst>
                <a:ext uri="{FF2B5EF4-FFF2-40B4-BE49-F238E27FC236}">
                  <a16:creationId xmlns:a16="http://schemas.microsoft.com/office/drawing/2014/main" id="{5C396149-1B74-45B2-A292-5C148402362E}"/>
                </a:ext>
              </a:extLst>
            </p:cNvPr>
            <p:cNvPicPr>
              <a:picLocks noChangeAspect="1"/>
            </p:cNvPicPr>
            <p:nvPr/>
          </p:nvPicPr>
          <p:blipFill rotWithShape="1">
            <a:blip r:embed="rId9"/>
            <a:srcRect r="1377"/>
            <a:stretch/>
          </p:blipFill>
          <p:spPr>
            <a:xfrm>
              <a:off x="3032277" y="4401361"/>
              <a:ext cx="5508893" cy="1840651"/>
            </a:xfrm>
            <a:prstGeom prst="rect">
              <a:avLst/>
            </a:prstGeom>
            <a:effectLst>
              <a:outerShdw blurRad="190500" sx="102000" sy="102000" algn="ctr" rotWithShape="0">
                <a:prstClr val="black">
                  <a:alpha val="40000"/>
                </a:prstClr>
              </a:outerShdw>
            </a:effectLst>
          </p:spPr>
        </p:pic>
        <p:pic>
          <p:nvPicPr>
            <p:cNvPr id="46" name="Grafik 45">
              <a:extLst>
                <a:ext uri="{FF2B5EF4-FFF2-40B4-BE49-F238E27FC236}">
                  <a16:creationId xmlns:a16="http://schemas.microsoft.com/office/drawing/2014/main" id="{4D713D7F-D8DC-40DE-8412-383876943C91}"/>
                </a:ext>
              </a:extLst>
            </p:cNvPr>
            <p:cNvPicPr>
              <a:picLocks noChangeAspect="1"/>
            </p:cNvPicPr>
            <p:nvPr/>
          </p:nvPicPr>
          <p:blipFill rotWithShape="1">
            <a:blip r:embed="rId10"/>
            <a:srcRect l="231" t="1550" r="855" b="-1550"/>
            <a:stretch/>
          </p:blipFill>
          <p:spPr>
            <a:xfrm>
              <a:off x="3056772" y="1985479"/>
              <a:ext cx="5484398" cy="2150055"/>
            </a:xfrm>
            <a:prstGeom prst="rect">
              <a:avLst/>
            </a:prstGeom>
          </p:spPr>
        </p:pic>
      </p:grpSp>
    </p:spTree>
    <p:extLst>
      <p:ext uri="{BB962C8B-B14F-4D97-AF65-F5344CB8AC3E}">
        <p14:creationId xmlns:p14="http://schemas.microsoft.com/office/powerpoint/2010/main" val="10165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2DE600-B0D0-4955-8A14-003B8D0E4893}"/>
              </a:ext>
            </a:extLst>
          </p:cNvPr>
          <p:cNvSpPr>
            <a:spLocks noGrp="1"/>
          </p:cNvSpPr>
          <p:nvPr>
            <p:ph type="title"/>
          </p:nvPr>
        </p:nvSpPr>
        <p:spPr>
          <a:xfrm>
            <a:off x="0" y="0"/>
            <a:ext cx="12191999" cy="945823"/>
          </a:xfrm>
        </p:spPr>
        <p:txBody>
          <a:bodyPr anchor="ctr"/>
          <a:lstStyle/>
          <a:p>
            <a:pPr defTabSz="914400"/>
            <a:r>
              <a:rPr lang="de-DE" sz="3600" kern="0" dirty="0" err="1"/>
              <a:t>Automated</a:t>
            </a:r>
            <a:r>
              <a:rPr lang="de-DE" sz="3600" kern="0" dirty="0"/>
              <a:t> </a:t>
            </a:r>
            <a:r>
              <a:rPr lang="de-DE" sz="3600" kern="0" dirty="0" err="1"/>
              <a:t>metadata</a:t>
            </a:r>
            <a:r>
              <a:rPr lang="de-DE" sz="3600" kern="0" dirty="0"/>
              <a:t> </a:t>
            </a:r>
            <a:r>
              <a:rPr lang="de-DE" sz="3600" kern="0" dirty="0" err="1"/>
              <a:t>exchange</a:t>
            </a:r>
            <a:r>
              <a:rPr lang="de-DE" sz="3600" kern="0" dirty="0"/>
              <a:t> </a:t>
            </a:r>
            <a:r>
              <a:rPr lang="de-DE" sz="3600" kern="0" dirty="0" err="1"/>
              <a:t>increases</a:t>
            </a:r>
            <a:r>
              <a:rPr lang="de-DE" sz="3600" kern="0" dirty="0"/>
              <a:t> </a:t>
            </a:r>
            <a:r>
              <a:rPr lang="de-DE" sz="3600" kern="0" dirty="0" err="1"/>
              <a:t>visibility</a:t>
            </a:r>
            <a:endParaRPr lang="en-GB" sz="3600" kern="0" dirty="0"/>
          </a:p>
        </p:txBody>
      </p:sp>
      <p:sp>
        <p:nvSpPr>
          <p:cNvPr id="5" name="Rechteck 4">
            <a:extLst>
              <a:ext uri="{FF2B5EF4-FFF2-40B4-BE49-F238E27FC236}">
                <a16:creationId xmlns:a16="http://schemas.microsoft.com/office/drawing/2014/main" id="{420712C1-8231-4EF3-BF73-D0344CCA47D9}"/>
              </a:ext>
            </a:extLst>
          </p:cNvPr>
          <p:cNvSpPr/>
          <p:nvPr/>
        </p:nvSpPr>
        <p:spPr bwMode="auto">
          <a:xfrm>
            <a:off x="0" y="6000871"/>
            <a:ext cx="10467823" cy="857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15" name="Grafik 14">
            <a:extLst>
              <a:ext uri="{FF2B5EF4-FFF2-40B4-BE49-F238E27FC236}">
                <a16:creationId xmlns:a16="http://schemas.microsoft.com/office/drawing/2014/main" id="{A417F0D9-9689-4C9B-92D0-8BCE88BA5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8" y="6328292"/>
            <a:ext cx="1238084" cy="419830"/>
          </a:xfrm>
          <a:prstGeom prst="rect">
            <a:avLst/>
          </a:prstGeom>
        </p:spPr>
      </p:pic>
      <p:sp>
        <p:nvSpPr>
          <p:cNvPr id="16" name="Rechteck 15">
            <a:extLst>
              <a:ext uri="{FF2B5EF4-FFF2-40B4-BE49-F238E27FC236}">
                <a16:creationId xmlns:a16="http://schemas.microsoft.com/office/drawing/2014/main" id="{1152E3BD-BBBB-4A79-9B25-CFDD52AE385C}"/>
              </a:ext>
            </a:extLst>
          </p:cNvPr>
          <p:cNvSpPr/>
          <p:nvPr/>
        </p:nvSpPr>
        <p:spPr>
          <a:xfrm>
            <a:off x="0" y="5932174"/>
            <a:ext cx="12192000" cy="90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Verdana"/>
              <a:ea typeface="ＭＳ Ｐゴシック"/>
              <a:cs typeface="+mn-cs"/>
            </a:endParaRPr>
          </a:p>
        </p:txBody>
      </p:sp>
      <p:grpSp>
        <p:nvGrpSpPr>
          <p:cNvPr id="17" name="Gruppieren 16">
            <a:extLst>
              <a:ext uri="{FF2B5EF4-FFF2-40B4-BE49-F238E27FC236}">
                <a16:creationId xmlns:a16="http://schemas.microsoft.com/office/drawing/2014/main" id="{67F0A6EC-0460-4A2C-8F9A-8C6600581AD3}"/>
              </a:ext>
            </a:extLst>
          </p:cNvPr>
          <p:cNvGrpSpPr/>
          <p:nvPr/>
        </p:nvGrpSpPr>
        <p:grpSpPr>
          <a:xfrm>
            <a:off x="5411394" y="968948"/>
            <a:ext cx="6634040" cy="3205534"/>
            <a:chOff x="5557960" y="137971"/>
            <a:chExt cx="6634040" cy="3205534"/>
          </a:xfrm>
        </p:grpSpPr>
        <p:pic>
          <p:nvPicPr>
            <p:cNvPr id="18" name="Grafik 17">
              <a:extLst>
                <a:ext uri="{FF2B5EF4-FFF2-40B4-BE49-F238E27FC236}">
                  <a16:creationId xmlns:a16="http://schemas.microsoft.com/office/drawing/2014/main" id="{6B2D9F0C-C424-43A3-9234-840F7D4FE604}"/>
                </a:ext>
              </a:extLst>
            </p:cNvPr>
            <p:cNvPicPr>
              <a:picLocks noChangeAspect="1"/>
            </p:cNvPicPr>
            <p:nvPr/>
          </p:nvPicPr>
          <p:blipFill rotWithShape="1">
            <a:blip r:embed="rId3"/>
            <a:srcRect l="1113" t="1972"/>
            <a:stretch/>
          </p:blipFill>
          <p:spPr>
            <a:xfrm>
              <a:off x="5557960" y="137971"/>
              <a:ext cx="6634040" cy="3205534"/>
            </a:xfrm>
            <a:prstGeom prst="rect">
              <a:avLst/>
            </a:prstGeom>
            <a:effectLst>
              <a:outerShdw blurRad="190500" sx="102000" sy="102000" algn="ctr" rotWithShape="0">
                <a:prstClr val="black">
                  <a:alpha val="40000"/>
                </a:prstClr>
              </a:outerShdw>
            </a:effectLst>
          </p:spPr>
        </p:pic>
        <p:pic>
          <p:nvPicPr>
            <p:cNvPr id="19" name="Grafik 18">
              <a:extLst>
                <a:ext uri="{FF2B5EF4-FFF2-40B4-BE49-F238E27FC236}">
                  <a16:creationId xmlns:a16="http://schemas.microsoft.com/office/drawing/2014/main" id="{E59E704B-D953-4904-88F0-C97FA7078BE4}"/>
                </a:ext>
              </a:extLst>
            </p:cNvPr>
            <p:cNvPicPr>
              <a:picLocks noChangeAspect="1"/>
            </p:cNvPicPr>
            <p:nvPr/>
          </p:nvPicPr>
          <p:blipFill rotWithShape="1">
            <a:blip r:embed="rId4"/>
            <a:srcRect l="1" r="1256"/>
            <a:stretch/>
          </p:blipFill>
          <p:spPr>
            <a:xfrm>
              <a:off x="7112521" y="1622523"/>
              <a:ext cx="5079479" cy="1685044"/>
            </a:xfrm>
            <a:prstGeom prst="rect">
              <a:avLst/>
            </a:prstGeom>
          </p:spPr>
        </p:pic>
        <p:pic>
          <p:nvPicPr>
            <p:cNvPr id="20" name="Grafik 19">
              <a:extLst>
                <a:ext uri="{FF2B5EF4-FFF2-40B4-BE49-F238E27FC236}">
                  <a16:creationId xmlns:a16="http://schemas.microsoft.com/office/drawing/2014/main" id="{EF0A4FE4-F004-4837-B935-6E8E501B7B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4434" b="8833"/>
            <a:stretch/>
          </p:blipFill>
          <p:spPr>
            <a:xfrm>
              <a:off x="7241310" y="1273724"/>
              <a:ext cx="4290550" cy="286328"/>
            </a:xfrm>
            <a:prstGeom prst="rect">
              <a:avLst/>
            </a:prstGeom>
            <a:effectLst>
              <a:outerShdw blurRad="190500" sx="102000" sy="102000" algn="ctr" rotWithShape="0">
                <a:prstClr val="black">
                  <a:alpha val="40000"/>
                </a:prstClr>
              </a:outerShdw>
            </a:effectLst>
          </p:spPr>
        </p:pic>
      </p:grpSp>
      <p:grpSp>
        <p:nvGrpSpPr>
          <p:cNvPr id="21" name="Gruppieren 20">
            <a:extLst>
              <a:ext uri="{FF2B5EF4-FFF2-40B4-BE49-F238E27FC236}">
                <a16:creationId xmlns:a16="http://schemas.microsoft.com/office/drawing/2014/main" id="{C7188FA7-B06A-43E6-8BF9-38CF0FD92423}"/>
              </a:ext>
            </a:extLst>
          </p:cNvPr>
          <p:cNvGrpSpPr/>
          <p:nvPr/>
        </p:nvGrpSpPr>
        <p:grpSpPr>
          <a:xfrm>
            <a:off x="167979" y="968948"/>
            <a:ext cx="4914667" cy="3892641"/>
            <a:chOff x="-91647" y="700905"/>
            <a:chExt cx="5061260" cy="4008749"/>
          </a:xfrm>
        </p:grpSpPr>
        <p:grpSp>
          <p:nvGrpSpPr>
            <p:cNvPr id="22" name="Gruppieren 21">
              <a:extLst>
                <a:ext uri="{FF2B5EF4-FFF2-40B4-BE49-F238E27FC236}">
                  <a16:creationId xmlns:a16="http://schemas.microsoft.com/office/drawing/2014/main" id="{0AA5F949-C24F-4E76-84A1-7BF0013D2E70}"/>
                </a:ext>
              </a:extLst>
            </p:cNvPr>
            <p:cNvGrpSpPr/>
            <p:nvPr/>
          </p:nvGrpSpPr>
          <p:grpSpPr>
            <a:xfrm>
              <a:off x="-91646" y="1422109"/>
              <a:ext cx="5061259" cy="3287545"/>
              <a:chOff x="185445" y="1663795"/>
              <a:chExt cx="5061259" cy="3287545"/>
            </a:xfrm>
          </p:grpSpPr>
          <p:pic>
            <p:nvPicPr>
              <p:cNvPr id="24" name="Grafik 23">
                <a:extLst>
                  <a:ext uri="{FF2B5EF4-FFF2-40B4-BE49-F238E27FC236}">
                    <a16:creationId xmlns:a16="http://schemas.microsoft.com/office/drawing/2014/main" id="{17143114-DF14-4F28-A319-B9EA9D504A98}"/>
                  </a:ext>
                </a:extLst>
              </p:cNvPr>
              <p:cNvPicPr>
                <a:picLocks noChangeAspect="1"/>
              </p:cNvPicPr>
              <p:nvPr/>
            </p:nvPicPr>
            <p:blipFill>
              <a:blip r:embed="rId6"/>
              <a:stretch>
                <a:fillRect/>
              </a:stretch>
            </p:blipFill>
            <p:spPr>
              <a:xfrm>
                <a:off x="185445" y="1663795"/>
                <a:ext cx="5061259" cy="3287545"/>
              </a:xfrm>
              <a:prstGeom prst="rect">
                <a:avLst/>
              </a:prstGeom>
              <a:effectLst>
                <a:outerShdw blurRad="190500" sx="102000" sy="102000" algn="ctr" rotWithShape="0">
                  <a:prstClr val="black">
                    <a:alpha val="40000"/>
                  </a:prstClr>
                </a:outerShdw>
              </a:effectLst>
            </p:spPr>
          </p:pic>
          <p:pic>
            <p:nvPicPr>
              <p:cNvPr id="25" name="Grafik 24">
                <a:extLst>
                  <a:ext uri="{FF2B5EF4-FFF2-40B4-BE49-F238E27FC236}">
                    <a16:creationId xmlns:a16="http://schemas.microsoft.com/office/drawing/2014/main" id="{A06A70B7-67CA-4C73-94ED-7235EA803969}"/>
                  </a:ext>
                </a:extLst>
              </p:cNvPr>
              <p:cNvPicPr>
                <a:picLocks noChangeAspect="1"/>
              </p:cNvPicPr>
              <p:nvPr/>
            </p:nvPicPr>
            <p:blipFill>
              <a:blip r:embed="rId7"/>
              <a:stretch>
                <a:fillRect/>
              </a:stretch>
            </p:blipFill>
            <p:spPr>
              <a:xfrm>
                <a:off x="192364" y="1663795"/>
                <a:ext cx="5054340" cy="1181959"/>
              </a:xfrm>
              <a:prstGeom prst="rect">
                <a:avLst/>
              </a:prstGeom>
            </p:spPr>
          </p:pic>
        </p:grpSp>
        <p:pic>
          <p:nvPicPr>
            <p:cNvPr id="23" name="Grafik 22">
              <a:extLst>
                <a:ext uri="{FF2B5EF4-FFF2-40B4-BE49-F238E27FC236}">
                  <a16:creationId xmlns:a16="http://schemas.microsoft.com/office/drawing/2014/main" id="{B5756E3E-3E55-4D6F-98FF-D18B87A9DDCF}"/>
                </a:ext>
              </a:extLst>
            </p:cNvPr>
            <p:cNvPicPr>
              <a:picLocks noChangeAspect="1"/>
            </p:cNvPicPr>
            <p:nvPr/>
          </p:nvPicPr>
          <p:blipFill>
            <a:blip r:embed="rId8"/>
            <a:stretch>
              <a:fillRect/>
            </a:stretch>
          </p:blipFill>
          <p:spPr>
            <a:xfrm>
              <a:off x="-91647" y="700905"/>
              <a:ext cx="5061259" cy="715983"/>
            </a:xfrm>
            <a:prstGeom prst="rect">
              <a:avLst/>
            </a:prstGeom>
            <a:effectLst>
              <a:outerShdw blurRad="190500" sx="102000" sy="102000" algn="ctr" rotWithShape="0">
                <a:prstClr val="black">
                  <a:alpha val="40000"/>
                </a:prstClr>
              </a:outerShdw>
            </a:effectLst>
          </p:spPr>
        </p:pic>
      </p:grpSp>
      <p:grpSp>
        <p:nvGrpSpPr>
          <p:cNvPr id="26" name="Gruppieren 25">
            <a:extLst>
              <a:ext uri="{FF2B5EF4-FFF2-40B4-BE49-F238E27FC236}">
                <a16:creationId xmlns:a16="http://schemas.microsoft.com/office/drawing/2014/main" id="{8B7C1A2E-C5F8-4E36-ADCD-9096AC750B65}"/>
              </a:ext>
            </a:extLst>
          </p:cNvPr>
          <p:cNvGrpSpPr/>
          <p:nvPr/>
        </p:nvGrpSpPr>
        <p:grpSpPr>
          <a:xfrm>
            <a:off x="540898" y="3644254"/>
            <a:ext cx="5336731" cy="2728276"/>
            <a:chOff x="442366" y="3644910"/>
            <a:chExt cx="5336731" cy="2728276"/>
          </a:xfrm>
        </p:grpSpPr>
        <p:pic>
          <p:nvPicPr>
            <p:cNvPr id="27" name="Grafik 26">
              <a:extLst>
                <a:ext uri="{FF2B5EF4-FFF2-40B4-BE49-F238E27FC236}">
                  <a16:creationId xmlns:a16="http://schemas.microsoft.com/office/drawing/2014/main" id="{309C0820-D11E-4219-8228-5DE92AAB3700}"/>
                </a:ext>
              </a:extLst>
            </p:cNvPr>
            <p:cNvPicPr>
              <a:picLocks noChangeAspect="1"/>
            </p:cNvPicPr>
            <p:nvPr/>
          </p:nvPicPr>
          <p:blipFill>
            <a:blip r:embed="rId9"/>
            <a:stretch>
              <a:fillRect/>
            </a:stretch>
          </p:blipFill>
          <p:spPr>
            <a:xfrm>
              <a:off x="442366" y="3644910"/>
              <a:ext cx="5336731" cy="2728276"/>
            </a:xfrm>
            <a:prstGeom prst="rect">
              <a:avLst/>
            </a:prstGeom>
            <a:effectLst>
              <a:outerShdw blurRad="190500" sx="102000" sy="102000" algn="ctr" rotWithShape="0">
                <a:prstClr val="black">
                  <a:alpha val="40000"/>
                </a:prstClr>
              </a:outerShdw>
            </a:effectLst>
          </p:spPr>
        </p:pic>
        <p:pic>
          <p:nvPicPr>
            <p:cNvPr id="28" name="Grafik 27">
              <a:extLst>
                <a:ext uri="{FF2B5EF4-FFF2-40B4-BE49-F238E27FC236}">
                  <a16:creationId xmlns:a16="http://schemas.microsoft.com/office/drawing/2014/main" id="{EA26F4D9-D29F-46D6-BE60-814B0BED30FD}"/>
                </a:ext>
              </a:extLst>
            </p:cNvPr>
            <p:cNvPicPr>
              <a:picLocks noChangeAspect="1"/>
            </p:cNvPicPr>
            <p:nvPr/>
          </p:nvPicPr>
          <p:blipFill rotWithShape="1">
            <a:blip r:embed="rId10"/>
            <a:srcRect t="19634"/>
            <a:stretch/>
          </p:blipFill>
          <p:spPr>
            <a:xfrm>
              <a:off x="442366" y="3644910"/>
              <a:ext cx="1642466" cy="356608"/>
            </a:xfrm>
            <a:prstGeom prst="rect">
              <a:avLst/>
            </a:prstGeom>
          </p:spPr>
        </p:pic>
      </p:grpSp>
      <p:grpSp>
        <p:nvGrpSpPr>
          <p:cNvPr id="29" name="Gruppieren 28">
            <a:extLst>
              <a:ext uri="{FF2B5EF4-FFF2-40B4-BE49-F238E27FC236}">
                <a16:creationId xmlns:a16="http://schemas.microsoft.com/office/drawing/2014/main" id="{6262355F-1F1D-4B42-8FF7-FD5FBA80AD87}"/>
              </a:ext>
            </a:extLst>
          </p:cNvPr>
          <p:cNvGrpSpPr/>
          <p:nvPr/>
        </p:nvGrpSpPr>
        <p:grpSpPr>
          <a:xfrm>
            <a:off x="5411394" y="4000862"/>
            <a:ext cx="6182108" cy="3545376"/>
            <a:chOff x="3735686" y="3219409"/>
            <a:chExt cx="6182108" cy="3545376"/>
          </a:xfrm>
        </p:grpSpPr>
        <p:pic>
          <p:nvPicPr>
            <p:cNvPr id="30" name="Grafik 29">
              <a:extLst>
                <a:ext uri="{FF2B5EF4-FFF2-40B4-BE49-F238E27FC236}">
                  <a16:creationId xmlns:a16="http://schemas.microsoft.com/office/drawing/2014/main" id="{D1D1F7D3-7AF9-4BAB-BF47-E6A60090C47E}"/>
                </a:ext>
              </a:extLst>
            </p:cNvPr>
            <p:cNvPicPr>
              <a:picLocks noChangeAspect="1"/>
            </p:cNvPicPr>
            <p:nvPr/>
          </p:nvPicPr>
          <p:blipFill>
            <a:blip r:embed="rId11"/>
            <a:stretch>
              <a:fillRect/>
            </a:stretch>
          </p:blipFill>
          <p:spPr>
            <a:xfrm>
              <a:off x="3735686" y="3224478"/>
              <a:ext cx="6182108" cy="3540307"/>
            </a:xfrm>
            <a:prstGeom prst="rect">
              <a:avLst/>
            </a:prstGeom>
            <a:effectLst>
              <a:outerShdw blurRad="190500" sx="102000" sy="102000" algn="ctr" rotWithShape="0">
                <a:prstClr val="black">
                  <a:alpha val="40000"/>
                </a:prstClr>
              </a:outerShdw>
            </a:effectLst>
          </p:spPr>
        </p:pic>
        <p:pic>
          <p:nvPicPr>
            <p:cNvPr id="31" name="Grafik 30">
              <a:extLst>
                <a:ext uri="{FF2B5EF4-FFF2-40B4-BE49-F238E27FC236}">
                  <a16:creationId xmlns:a16="http://schemas.microsoft.com/office/drawing/2014/main" id="{67CC39C1-12AC-439D-BFA7-A1125C7D19D6}"/>
                </a:ext>
              </a:extLst>
            </p:cNvPr>
            <p:cNvPicPr>
              <a:picLocks noChangeAspect="1"/>
            </p:cNvPicPr>
            <p:nvPr/>
          </p:nvPicPr>
          <p:blipFill>
            <a:blip r:embed="rId12"/>
            <a:stretch>
              <a:fillRect/>
            </a:stretch>
          </p:blipFill>
          <p:spPr>
            <a:xfrm>
              <a:off x="3750044" y="3219409"/>
              <a:ext cx="2411059" cy="458879"/>
            </a:xfrm>
            <a:prstGeom prst="rect">
              <a:avLst/>
            </a:prstGeom>
          </p:spPr>
        </p:pic>
      </p:grpSp>
    </p:spTree>
    <p:extLst>
      <p:ext uri="{BB962C8B-B14F-4D97-AF65-F5344CB8AC3E}">
        <p14:creationId xmlns:p14="http://schemas.microsoft.com/office/powerpoint/2010/main" val="252009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88A231-A0A1-499D-92E6-BD622969C1D2}"/>
              </a:ext>
            </a:extLst>
          </p:cNvPr>
          <p:cNvSpPr/>
          <p:nvPr/>
        </p:nvSpPr>
        <p:spPr bwMode="auto">
          <a:xfrm>
            <a:off x="0" y="6263102"/>
            <a:ext cx="10180320" cy="5899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6C9643C4-EFCB-45E4-8DDB-E9FD030E2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401" y="1258478"/>
            <a:ext cx="3776587" cy="748158"/>
          </a:xfrm>
          <a:prstGeom prst="rect">
            <a:avLst/>
          </a:prstGeom>
        </p:spPr>
      </p:pic>
      <p:sp>
        <p:nvSpPr>
          <p:cNvPr id="5" name="Rechteck 4">
            <a:extLst>
              <a:ext uri="{FF2B5EF4-FFF2-40B4-BE49-F238E27FC236}">
                <a16:creationId xmlns:a16="http://schemas.microsoft.com/office/drawing/2014/main" id="{15D60F8A-BF41-41AC-B5E3-1AE199438448}"/>
              </a:ext>
            </a:extLst>
          </p:cNvPr>
          <p:cNvSpPr/>
          <p:nvPr/>
        </p:nvSpPr>
        <p:spPr>
          <a:xfrm>
            <a:off x="1204613" y="6406000"/>
            <a:ext cx="9399887" cy="369332"/>
          </a:xfrm>
          <a:prstGeom prst="rect">
            <a:avLst/>
          </a:prstGeom>
        </p:spPr>
        <p:txBody>
          <a:bodyPr wrap="square">
            <a:spAutoFit/>
          </a:bodyPr>
          <a:lstStyle/>
          <a:p>
            <a:pPr algn="ctr"/>
            <a:r>
              <a:rPr lang="de-DE" b="1" dirty="0">
                <a:solidFill>
                  <a:srgbClr val="00589C"/>
                </a:solidFill>
                <a:latin typeface="Calibri" panose="020F0502020204030204" pitchFamily="34" charset="0"/>
                <a:cs typeface="Calibri" panose="020F0502020204030204" pitchFamily="34" charset="0"/>
              </a:rPr>
              <a:t>Data Description Templates</a:t>
            </a:r>
            <a:r>
              <a:rPr lang="de-DE" dirty="0">
                <a:solidFill>
                  <a:srgbClr val="00589C"/>
                </a:solidFill>
                <a:latin typeface="Calibri" panose="020F0502020204030204" pitchFamily="34" charset="0"/>
                <a:cs typeface="Calibri" panose="020F0502020204030204" pitchFamily="34" charset="0"/>
              </a:rPr>
              <a:t>: </a:t>
            </a:r>
            <a:r>
              <a:rPr lang="de-DE" sz="1600" dirty="0">
                <a:solidFill>
                  <a:srgbClr val="00589C"/>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https://gfzpublic.gfz-potsdam.de/pubman/item/item_5007103</a:t>
            </a:r>
            <a:r>
              <a:rPr lang="de-DE" sz="1600" dirty="0">
                <a:solidFill>
                  <a:srgbClr val="00589C"/>
                </a:solidFill>
                <a:latin typeface="Calibri" panose="020F0502020204030204" pitchFamily="34" charset="0"/>
                <a:cs typeface="Calibri" panose="020F0502020204030204" pitchFamily="34" charset="0"/>
              </a:rPr>
              <a:t> </a:t>
            </a:r>
            <a:endParaRPr lang="de-DE" dirty="0">
              <a:solidFill>
                <a:srgbClr val="00589C"/>
              </a:solidFill>
              <a:latin typeface="Calibri" panose="020F0502020204030204" pitchFamily="34" charset="0"/>
              <a:cs typeface="Calibri" panose="020F0502020204030204" pitchFamily="34" charset="0"/>
            </a:endParaRPr>
          </a:p>
        </p:txBody>
      </p:sp>
      <p:pic>
        <p:nvPicPr>
          <p:cNvPr id="6" name="Grafik 5">
            <a:extLst>
              <a:ext uri="{FF2B5EF4-FFF2-40B4-BE49-F238E27FC236}">
                <a16:creationId xmlns:a16="http://schemas.microsoft.com/office/drawing/2014/main" id="{95269C93-2D28-4100-94E8-9D3D80E82CA7}"/>
              </a:ext>
            </a:extLst>
          </p:cNvPr>
          <p:cNvPicPr>
            <a:picLocks noChangeAspect="1"/>
          </p:cNvPicPr>
          <p:nvPr/>
        </p:nvPicPr>
        <p:blipFill rotWithShape="1">
          <a:blip r:embed="rId5"/>
          <a:srcRect b="42916"/>
          <a:stretch/>
        </p:blipFill>
        <p:spPr>
          <a:xfrm>
            <a:off x="203200" y="1897730"/>
            <a:ext cx="5268814" cy="4229655"/>
          </a:xfrm>
          <a:prstGeom prst="rect">
            <a:avLst/>
          </a:prstGeom>
        </p:spPr>
      </p:pic>
      <p:sp>
        <p:nvSpPr>
          <p:cNvPr id="7" name="Textfeld 6">
            <a:extLst>
              <a:ext uri="{FF2B5EF4-FFF2-40B4-BE49-F238E27FC236}">
                <a16:creationId xmlns:a16="http://schemas.microsoft.com/office/drawing/2014/main" id="{C38D101F-CC77-4394-8786-50F6A47C7828}"/>
              </a:ext>
            </a:extLst>
          </p:cNvPr>
          <p:cNvSpPr txBox="1"/>
          <p:nvPr/>
        </p:nvSpPr>
        <p:spPr>
          <a:xfrm>
            <a:off x="203200" y="1258478"/>
            <a:ext cx="8891887" cy="523220"/>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Technical </a:t>
            </a:r>
            <a:r>
              <a:rPr lang="de-DE" sz="2800" b="1" dirty="0" err="1">
                <a:latin typeface="Calibri" panose="020F0502020204030204" pitchFamily="34" charset="0"/>
                <a:cs typeface="Calibri" panose="020F0502020204030204" pitchFamily="34" charset="0"/>
              </a:rPr>
              <a:t>data</a:t>
            </a:r>
            <a:r>
              <a:rPr lang="de-DE" sz="2800" b="1"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description</a:t>
            </a:r>
            <a:r>
              <a:rPr lang="de-DE" sz="2800" b="1" dirty="0">
                <a:latin typeface="Calibri" panose="020F0502020204030204" pitchFamily="34" charset="0"/>
                <a:cs typeface="Calibri" panose="020F0502020204030204" pitchFamily="34" charset="0"/>
              </a:rPr>
              <a:t> in </a:t>
            </a:r>
            <a:r>
              <a:rPr lang="de-DE" sz="2800" b="1" dirty="0" err="1">
                <a:latin typeface="Calibri" panose="020F0502020204030204" pitchFamily="34" charset="0"/>
                <a:cs typeface="Calibri" panose="020F0502020204030204" pitchFamily="34" charset="0"/>
              </a:rPr>
              <a:t>standardised</a:t>
            </a:r>
            <a:r>
              <a:rPr lang="de-DE" sz="2800" b="1" dirty="0">
                <a:latin typeface="Calibri" panose="020F0502020204030204" pitchFamily="34" charset="0"/>
                <a:cs typeface="Calibri" panose="020F0502020204030204" pitchFamily="34" charset="0"/>
              </a:rPr>
              <a:t> form</a:t>
            </a:r>
          </a:p>
        </p:txBody>
      </p:sp>
      <p:grpSp>
        <p:nvGrpSpPr>
          <p:cNvPr id="8" name="Gruppieren 7">
            <a:extLst>
              <a:ext uri="{FF2B5EF4-FFF2-40B4-BE49-F238E27FC236}">
                <a16:creationId xmlns:a16="http://schemas.microsoft.com/office/drawing/2014/main" id="{53888F7D-970C-4B65-8AC0-82037C770163}"/>
              </a:ext>
            </a:extLst>
          </p:cNvPr>
          <p:cNvGrpSpPr/>
          <p:nvPr/>
        </p:nvGrpSpPr>
        <p:grpSpPr>
          <a:xfrm>
            <a:off x="5444863" y="2134368"/>
            <a:ext cx="3308134" cy="4143900"/>
            <a:chOff x="6073889" y="3541852"/>
            <a:chExt cx="1894994" cy="2376877"/>
          </a:xfrm>
        </p:grpSpPr>
        <p:pic>
          <p:nvPicPr>
            <p:cNvPr id="9" name="Grafik 8">
              <a:extLst>
                <a:ext uri="{FF2B5EF4-FFF2-40B4-BE49-F238E27FC236}">
                  <a16:creationId xmlns:a16="http://schemas.microsoft.com/office/drawing/2014/main" id="{C1295389-95F6-4A79-BF90-B5F67D57BF3C}"/>
                </a:ext>
              </a:extLst>
            </p:cNvPr>
            <p:cNvPicPr>
              <a:picLocks noChangeAspect="1"/>
            </p:cNvPicPr>
            <p:nvPr/>
          </p:nvPicPr>
          <p:blipFill rotWithShape="1">
            <a:blip r:embed="rId5"/>
            <a:srcRect t="57143" r="51949"/>
            <a:stretch/>
          </p:blipFill>
          <p:spPr>
            <a:xfrm>
              <a:off x="6073889" y="3541852"/>
              <a:ext cx="1894994" cy="2376877"/>
            </a:xfrm>
            <a:prstGeom prst="rect">
              <a:avLst/>
            </a:prstGeom>
          </p:spPr>
        </p:pic>
        <p:pic>
          <p:nvPicPr>
            <p:cNvPr id="10" name="Grafik 9">
              <a:extLst>
                <a:ext uri="{FF2B5EF4-FFF2-40B4-BE49-F238E27FC236}">
                  <a16:creationId xmlns:a16="http://schemas.microsoft.com/office/drawing/2014/main" id="{B293109C-A0AF-417E-96C3-B9891266BADE}"/>
                </a:ext>
              </a:extLst>
            </p:cNvPr>
            <p:cNvPicPr>
              <a:picLocks noChangeAspect="1"/>
            </p:cNvPicPr>
            <p:nvPr/>
          </p:nvPicPr>
          <p:blipFill rotWithShape="1">
            <a:blip r:embed="rId5"/>
            <a:srcRect l="91349" t="57143"/>
            <a:stretch/>
          </p:blipFill>
          <p:spPr>
            <a:xfrm>
              <a:off x="7627713" y="3541852"/>
              <a:ext cx="341169" cy="2376877"/>
            </a:xfrm>
            <a:prstGeom prst="rect">
              <a:avLst/>
            </a:prstGeom>
          </p:spPr>
        </p:pic>
      </p:grpSp>
      <p:pic>
        <p:nvPicPr>
          <p:cNvPr id="11" name="Grafik 10">
            <a:extLst>
              <a:ext uri="{FF2B5EF4-FFF2-40B4-BE49-F238E27FC236}">
                <a16:creationId xmlns:a16="http://schemas.microsoft.com/office/drawing/2014/main" id="{137D717D-3C80-49AE-91C2-5096BD9C6B22}"/>
              </a:ext>
            </a:extLst>
          </p:cNvPr>
          <p:cNvPicPr>
            <a:picLocks noChangeAspect="1"/>
          </p:cNvPicPr>
          <p:nvPr/>
        </p:nvPicPr>
        <p:blipFill>
          <a:blip r:embed="rId6"/>
          <a:stretch>
            <a:fillRect/>
          </a:stretch>
        </p:blipFill>
        <p:spPr>
          <a:xfrm>
            <a:off x="8884148" y="2198395"/>
            <a:ext cx="2902840" cy="4015846"/>
          </a:xfrm>
          <a:prstGeom prst="rect">
            <a:avLst/>
          </a:prstGeom>
        </p:spPr>
      </p:pic>
      <p:sp>
        <p:nvSpPr>
          <p:cNvPr id="12" name="Titel 1">
            <a:extLst>
              <a:ext uri="{FF2B5EF4-FFF2-40B4-BE49-F238E27FC236}">
                <a16:creationId xmlns:a16="http://schemas.microsoft.com/office/drawing/2014/main" id="{DBBDC85C-591A-4ED4-8D2D-44D9ECF7B274}"/>
              </a:ext>
            </a:extLst>
          </p:cNvPr>
          <p:cNvSpPr>
            <a:spLocks noGrp="1"/>
          </p:cNvSpPr>
          <p:nvPr>
            <p:ph type="title"/>
          </p:nvPr>
        </p:nvSpPr>
        <p:spPr>
          <a:xfrm>
            <a:off x="203200" y="201561"/>
            <a:ext cx="11785600" cy="994441"/>
          </a:xfrm>
        </p:spPr>
        <p:txBody>
          <a:bodyPr/>
          <a:lstStyle/>
          <a:p>
            <a:r>
              <a:rPr lang="de-DE" dirty="0"/>
              <a:t>Data Description Templates</a:t>
            </a:r>
          </a:p>
        </p:txBody>
      </p:sp>
      <p:sp>
        <p:nvSpPr>
          <p:cNvPr id="13" name="Rechteck 12">
            <a:hlinkClick r:id="rId7"/>
            <a:extLst>
              <a:ext uri="{FF2B5EF4-FFF2-40B4-BE49-F238E27FC236}">
                <a16:creationId xmlns:a16="http://schemas.microsoft.com/office/drawing/2014/main" id="{D08B0A8D-22C6-466B-9E81-EFDB14A42C22}"/>
              </a:ext>
            </a:extLst>
          </p:cNvPr>
          <p:cNvSpPr/>
          <p:nvPr/>
        </p:nvSpPr>
        <p:spPr bwMode="auto">
          <a:xfrm>
            <a:off x="203198" y="4958862"/>
            <a:ext cx="5241663" cy="5899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16" name="Grafik 15">
            <a:extLst>
              <a:ext uri="{FF2B5EF4-FFF2-40B4-BE49-F238E27FC236}">
                <a16:creationId xmlns:a16="http://schemas.microsoft.com/office/drawing/2014/main" id="{287E8F83-E6F9-4777-B119-E51E6CE62C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198" y="6328292"/>
            <a:ext cx="1238084" cy="419830"/>
          </a:xfrm>
          <a:prstGeom prst="rect">
            <a:avLst/>
          </a:prstGeom>
        </p:spPr>
      </p:pic>
    </p:spTree>
    <p:extLst>
      <p:ext uri="{BB962C8B-B14F-4D97-AF65-F5344CB8AC3E}">
        <p14:creationId xmlns:p14="http://schemas.microsoft.com/office/powerpoint/2010/main" val="20834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C21FFE4-0FEB-4228-A2BB-CE1CDF102136}"/>
              </a:ext>
            </a:extLst>
          </p:cNvPr>
          <p:cNvPicPr>
            <a:picLocks noChangeAspect="1"/>
          </p:cNvPicPr>
          <p:nvPr/>
        </p:nvPicPr>
        <p:blipFill>
          <a:blip r:embed="rId3"/>
          <a:stretch>
            <a:fillRect/>
          </a:stretch>
        </p:blipFill>
        <p:spPr>
          <a:xfrm>
            <a:off x="5054058" y="1216571"/>
            <a:ext cx="6841614" cy="5154542"/>
          </a:xfrm>
          <a:prstGeom prst="rect">
            <a:avLst/>
          </a:prstGeom>
          <a:effectLst>
            <a:outerShdw blurRad="190500" sx="102000" sy="102000" algn="ctr" rotWithShape="0">
              <a:prstClr val="black">
                <a:alpha val="40000"/>
              </a:prstClr>
            </a:outerShdw>
          </a:effectLst>
        </p:spPr>
      </p:pic>
      <p:sp>
        <p:nvSpPr>
          <p:cNvPr id="2" name="Titel 1">
            <a:extLst>
              <a:ext uri="{FF2B5EF4-FFF2-40B4-BE49-F238E27FC236}">
                <a16:creationId xmlns:a16="http://schemas.microsoft.com/office/drawing/2014/main" id="{CA01957B-C819-46B7-AA74-0774E0681FBC}"/>
              </a:ext>
            </a:extLst>
          </p:cNvPr>
          <p:cNvSpPr>
            <a:spLocks noGrp="1"/>
          </p:cNvSpPr>
          <p:nvPr>
            <p:ph type="title"/>
          </p:nvPr>
        </p:nvSpPr>
        <p:spPr>
          <a:xfrm>
            <a:off x="-17806" y="13208"/>
            <a:ext cx="12209805" cy="985684"/>
          </a:xfrm>
        </p:spPr>
        <p:txBody>
          <a:bodyPr/>
          <a:lstStyle/>
          <a:p>
            <a:r>
              <a:rPr lang="de-DE" sz="3000" dirty="0"/>
              <a:t>Special Features: „Data in Review“ Links</a:t>
            </a:r>
          </a:p>
        </p:txBody>
      </p:sp>
      <p:sp>
        <p:nvSpPr>
          <p:cNvPr id="3" name="Inhaltsplatzhalter 2">
            <a:extLst>
              <a:ext uri="{FF2B5EF4-FFF2-40B4-BE49-F238E27FC236}">
                <a16:creationId xmlns:a16="http://schemas.microsoft.com/office/drawing/2014/main" id="{197BC495-7549-48EB-A71F-9A7577620413}"/>
              </a:ext>
            </a:extLst>
          </p:cNvPr>
          <p:cNvSpPr>
            <a:spLocks noGrp="1"/>
          </p:cNvSpPr>
          <p:nvPr>
            <p:ph idx="1"/>
          </p:nvPr>
        </p:nvSpPr>
        <p:spPr>
          <a:xfrm>
            <a:off x="165827" y="1216571"/>
            <a:ext cx="4764727" cy="3508747"/>
          </a:xfrm>
        </p:spPr>
        <p:txBody>
          <a:bodyPr/>
          <a:lstStyle/>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Link: </a:t>
            </a:r>
            <a:r>
              <a:rPr lang="de-DE" sz="1400" dirty="0">
                <a:latin typeface="Calibri" panose="020F0502020204030204" pitchFamily="34" charset="0"/>
                <a:cs typeface="Calibri" panose="020F0502020204030204" pitchFamily="34" charset="0"/>
              </a:rPr>
              <a:t>https://dataservices.gfz-potsdam.de/panmetaworks/review/9c5de649b6b30c588f9fecad56a1c71dd56d1fb4f68ada89b9340002ff84abb7/</a:t>
            </a:r>
            <a:endParaRPr lang="de-DE" sz="1100" dirty="0">
              <a:latin typeface="Calibri" panose="020F0502020204030204" pitchFamily="34" charset="0"/>
              <a:cs typeface="Calibri" panose="020F0502020204030204" pitchFamily="34" charset="0"/>
            </a:endParaRPr>
          </a:p>
          <a:p>
            <a:pPr marL="265113" indent="-265113">
              <a:lnSpc>
                <a:spcPct val="120000"/>
              </a:lnSpc>
              <a:spcAft>
                <a:spcPts val="600"/>
              </a:spcAft>
            </a:pPr>
            <a:r>
              <a:rPr lang="de-DE" sz="2400" dirty="0" err="1">
                <a:latin typeface="Calibri" panose="020F0502020204030204" pitchFamily="34" charset="0"/>
                <a:cs typeface="Calibri" panose="020F0502020204030204" pitchFamily="34" charset="0"/>
              </a:rPr>
              <a:t>Allows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access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to</a:t>
            </a:r>
            <a:r>
              <a:rPr lang="de-DE" sz="2400" dirty="0">
                <a:latin typeface="Calibri" panose="020F0502020204030204" pitchFamily="34" charset="0"/>
                <a:cs typeface="Calibri" panose="020F0502020204030204" pitchFamily="34" charset="0"/>
              </a:rPr>
              <a:t> still </a:t>
            </a:r>
            <a:r>
              <a:rPr lang="de-DE" sz="2400" dirty="0" err="1">
                <a:latin typeface="Calibri" panose="020F0502020204030204" pitchFamily="34" charset="0"/>
                <a:cs typeface="Calibri" panose="020F0502020204030204" pitchFamily="34" charset="0"/>
              </a:rPr>
              <a:t>unregistered</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data</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for</a:t>
            </a:r>
            <a:r>
              <a:rPr lang="de-DE" sz="2400" dirty="0">
                <a:latin typeface="Calibri" panose="020F0502020204030204" pitchFamily="34" charset="0"/>
                <a:cs typeface="Calibri" panose="020F0502020204030204" pitchFamily="34" charset="0"/>
              </a:rPr>
              <a:t> review </a:t>
            </a:r>
            <a:r>
              <a:rPr lang="de-DE" sz="2400" dirty="0" err="1">
                <a:latin typeface="Calibri" panose="020F0502020204030204" pitchFamily="34" charset="0"/>
                <a:cs typeface="Calibri" panose="020F0502020204030204" pitchFamily="34" charset="0"/>
              </a:rPr>
              <a:t>purposes</a:t>
            </a:r>
            <a:r>
              <a:rPr lang="de-DE" sz="2400" dirty="0">
                <a:latin typeface="Calibri" panose="020F0502020204030204" pitchFamily="34" charset="0"/>
                <a:cs typeface="Calibri" panose="020F0502020204030204" pitchFamily="34" charset="0"/>
              </a:rPr>
              <a:t>)</a:t>
            </a:r>
          </a:p>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DOI </a:t>
            </a:r>
            <a:r>
              <a:rPr lang="de-DE" sz="2400" dirty="0" err="1">
                <a:latin typeface="Calibri" panose="020F0502020204030204" pitchFamily="34" charset="0"/>
                <a:cs typeface="Calibri" panose="020F0502020204030204" pitchFamily="34" charset="0"/>
              </a:rPr>
              <a:t>is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reserved</a:t>
            </a:r>
            <a:r>
              <a:rPr lang="de-DE" sz="2400" dirty="0">
                <a:latin typeface="Calibri" panose="020F0502020204030204" pitchFamily="34" charset="0"/>
                <a:cs typeface="Calibri" panose="020F0502020204030204" pitchFamily="34" charset="0"/>
              </a:rPr>
              <a:t> and </a:t>
            </a:r>
            <a:r>
              <a:rPr lang="de-DE" sz="2400" dirty="0" err="1">
                <a:latin typeface="Calibri" panose="020F0502020204030204" pitchFamily="34" charset="0"/>
                <a:cs typeface="Calibri" panose="020F0502020204030204" pitchFamily="34" charset="0"/>
              </a:rPr>
              <a:t>citable</a:t>
            </a:r>
            <a:endParaRPr lang="de-DE" sz="2400" dirty="0">
              <a:latin typeface="Calibri" panose="020F0502020204030204" pitchFamily="34" charset="0"/>
              <a:cs typeface="Calibri" panose="020F0502020204030204" pitchFamily="34" charset="0"/>
            </a:endParaRPr>
          </a:p>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Data </a:t>
            </a:r>
            <a:r>
              <a:rPr lang="de-DE" sz="2400" dirty="0" err="1">
                <a:latin typeface="Calibri" panose="020F0502020204030204" pitchFamily="34" charset="0"/>
                <a:cs typeface="Calibri" panose="020F0502020204030204" pitchFamily="34" charset="0"/>
              </a:rPr>
              <a:t>can</a:t>
            </a:r>
            <a:r>
              <a:rPr lang="de-DE" sz="2400" dirty="0">
                <a:latin typeface="Calibri" panose="020F0502020204030204" pitchFamily="34" charset="0"/>
                <a:cs typeface="Calibri" panose="020F0502020204030204" pitchFamily="34" charset="0"/>
              </a:rPr>
              <a:t> still </a:t>
            </a:r>
            <a:r>
              <a:rPr lang="de-DE" sz="2400" dirty="0" err="1">
                <a:latin typeface="Calibri" panose="020F0502020204030204" pitchFamily="34" charset="0"/>
                <a:cs typeface="Calibri" panose="020F0502020204030204" pitchFamily="34" charset="0"/>
              </a:rPr>
              <a:t>be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changed</a:t>
            </a:r>
            <a:endParaRPr lang="de-DE" sz="2400" dirty="0">
              <a:latin typeface="Calibri" panose="020F0502020204030204" pitchFamily="34" charset="0"/>
              <a:cs typeface="Calibri" panose="020F0502020204030204" pitchFamily="34" charset="0"/>
            </a:endParaRPr>
          </a:p>
          <a:p>
            <a:pPr marL="265113" indent="-265113">
              <a:lnSpc>
                <a:spcPct val="120000"/>
              </a:lnSpc>
              <a:spcAft>
                <a:spcPts val="600"/>
              </a:spcAft>
            </a:pPr>
            <a:r>
              <a:rPr lang="de-DE" sz="2400" dirty="0">
                <a:latin typeface="Calibri" panose="020F0502020204030204" pitchFamily="34" charset="0"/>
                <a:cs typeface="Calibri" panose="020F0502020204030204" pitchFamily="34" charset="0"/>
              </a:rPr>
              <a:t>DOI </a:t>
            </a:r>
            <a:r>
              <a:rPr lang="de-DE" sz="2400" dirty="0" err="1">
                <a:latin typeface="Calibri" panose="020F0502020204030204" pitchFamily="34" charset="0"/>
                <a:cs typeface="Calibri" panose="020F0502020204030204" pitchFamily="34" charset="0"/>
              </a:rPr>
              <a:t>registration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when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paper</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is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accepted</a:t>
            </a:r>
            <a:endParaRPr lang="de-DE" sz="2400" dirty="0">
              <a:latin typeface="Calibri" panose="020F0502020204030204" pitchFamily="34" charset="0"/>
              <a:cs typeface="Calibri" panose="020F0502020204030204" pitchFamily="34" charset="0"/>
            </a:endParaRPr>
          </a:p>
        </p:txBody>
      </p:sp>
      <p:grpSp>
        <p:nvGrpSpPr>
          <p:cNvPr id="12" name="Gruppieren 11">
            <a:extLst>
              <a:ext uri="{FF2B5EF4-FFF2-40B4-BE49-F238E27FC236}">
                <a16:creationId xmlns:a16="http://schemas.microsoft.com/office/drawing/2014/main" id="{B9EF7E79-7B3C-4513-A24B-052EC59347A9}"/>
              </a:ext>
            </a:extLst>
          </p:cNvPr>
          <p:cNvGrpSpPr/>
          <p:nvPr/>
        </p:nvGrpSpPr>
        <p:grpSpPr>
          <a:xfrm>
            <a:off x="1352085" y="5074828"/>
            <a:ext cx="8158462" cy="1552285"/>
            <a:chOff x="1352085" y="5074828"/>
            <a:chExt cx="8158462" cy="1552285"/>
          </a:xfrm>
        </p:grpSpPr>
        <p:sp>
          <p:nvSpPr>
            <p:cNvPr id="10" name="Pfeil: nach rechts 9">
              <a:extLst>
                <a:ext uri="{FF2B5EF4-FFF2-40B4-BE49-F238E27FC236}">
                  <a16:creationId xmlns:a16="http://schemas.microsoft.com/office/drawing/2014/main" id="{DBC6A766-6998-41A9-BE91-378498DCEC96}"/>
                </a:ext>
              </a:extLst>
            </p:cNvPr>
            <p:cNvSpPr/>
            <p:nvPr/>
          </p:nvSpPr>
          <p:spPr bwMode="auto">
            <a:xfrm>
              <a:off x="1352085" y="5686001"/>
              <a:ext cx="904974" cy="329938"/>
            </a:xfrm>
            <a:prstGeom prst="rightArrow">
              <a:avLst/>
            </a:prstGeom>
            <a:solidFill>
              <a:srgbClr val="0A37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1" name="Textfeld 10">
              <a:extLst>
                <a:ext uri="{FF2B5EF4-FFF2-40B4-BE49-F238E27FC236}">
                  <a16:creationId xmlns:a16="http://schemas.microsoft.com/office/drawing/2014/main" id="{9CB4E9E8-23A0-48A2-9797-BBE2AB9559AD}"/>
                </a:ext>
              </a:extLst>
            </p:cNvPr>
            <p:cNvSpPr txBox="1"/>
            <p:nvPr/>
          </p:nvSpPr>
          <p:spPr>
            <a:xfrm>
              <a:off x="2548191" y="5620138"/>
              <a:ext cx="5766250" cy="461665"/>
            </a:xfrm>
            <a:prstGeom prst="rect">
              <a:avLst/>
            </a:prstGeom>
            <a:solidFill>
              <a:srgbClr val="0A3745"/>
            </a:solidFill>
          </p:spPr>
          <p:txBody>
            <a:bodyPr wrap="square" rtlCol="0">
              <a:spAutoFit/>
            </a:bodyPr>
            <a:lstStyle/>
            <a:p>
              <a:pPr algn="ctr"/>
              <a:r>
                <a:rPr lang="de-DE" spc="100" dirty="0">
                  <a:solidFill>
                    <a:schemeClr val="bg1"/>
                  </a:solidFill>
                  <a:cs typeface="Arial" panose="020B0604020202020204" pitchFamily="34" charset="0"/>
                </a:rPr>
                <a:t>JOURNAL REQUIREMENTS</a:t>
              </a:r>
            </a:p>
          </p:txBody>
        </p:sp>
        <p:pic>
          <p:nvPicPr>
            <p:cNvPr id="7" name="Picture 3">
              <a:extLst>
                <a:ext uri="{FF2B5EF4-FFF2-40B4-BE49-F238E27FC236}">
                  <a16:creationId xmlns:a16="http://schemas.microsoft.com/office/drawing/2014/main" id="{BD1162A1-9B9F-4DC7-84C8-905F9D6F4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697" y="5074828"/>
              <a:ext cx="1564850" cy="1552285"/>
            </a:xfrm>
            <a:prstGeom prst="rect">
              <a:avLst/>
            </a:prstGeom>
            <a:effectLst>
              <a:outerShdw blurRad="63500" sx="102000" sy="102000" algn="ctr" rotWithShape="0">
                <a:prstClr val="black">
                  <a:alpha val="40000"/>
                </a:prstClr>
              </a:outerShdw>
            </a:effectLst>
          </p:spPr>
        </p:pic>
      </p:grpSp>
      <p:pic>
        <p:nvPicPr>
          <p:cNvPr id="6" name="Grafik 5">
            <a:extLst>
              <a:ext uri="{FF2B5EF4-FFF2-40B4-BE49-F238E27FC236}">
                <a16:creationId xmlns:a16="http://schemas.microsoft.com/office/drawing/2014/main" id="{F32881E3-1B7C-4D57-9599-C477C839B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27" y="234160"/>
            <a:ext cx="2574375" cy="693101"/>
          </a:xfrm>
          <a:prstGeom prst="rect">
            <a:avLst/>
          </a:prstGeom>
        </p:spPr>
      </p:pic>
    </p:spTree>
    <p:extLst>
      <p:ext uri="{BB962C8B-B14F-4D97-AF65-F5344CB8AC3E}">
        <p14:creationId xmlns:p14="http://schemas.microsoft.com/office/powerpoint/2010/main" val="83819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F6E35915-038B-4994-A9AA-91A59ECD5249}"/>
              </a:ext>
            </a:extLst>
          </p:cNvPr>
          <p:cNvGrpSpPr/>
          <p:nvPr/>
        </p:nvGrpSpPr>
        <p:grpSpPr>
          <a:xfrm>
            <a:off x="448412" y="1688992"/>
            <a:ext cx="1849891" cy="1446306"/>
            <a:chOff x="1979159" y="2419350"/>
            <a:chExt cx="1849891" cy="1446306"/>
          </a:xfrm>
        </p:grpSpPr>
        <p:grpSp>
          <p:nvGrpSpPr>
            <p:cNvPr id="4" name="Gruppieren 3">
              <a:extLst>
                <a:ext uri="{FF2B5EF4-FFF2-40B4-BE49-F238E27FC236}">
                  <a16:creationId xmlns:a16="http://schemas.microsoft.com/office/drawing/2014/main" id="{BF322442-A86F-42CE-87A1-287581F52AED}"/>
                </a:ext>
              </a:extLst>
            </p:cNvPr>
            <p:cNvGrpSpPr/>
            <p:nvPr/>
          </p:nvGrpSpPr>
          <p:grpSpPr>
            <a:xfrm>
              <a:off x="2067356" y="2419350"/>
              <a:ext cx="1761694" cy="1446306"/>
              <a:chOff x="5765941" y="1029734"/>
              <a:chExt cx="3035990" cy="2440463"/>
            </a:xfrm>
          </p:grpSpPr>
          <p:pic>
            <p:nvPicPr>
              <p:cNvPr id="5" name="Grafik 4">
                <a:extLst>
                  <a:ext uri="{FF2B5EF4-FFF2-40B4-BE49-F238E27FC236}">
                    <a16:creationId xmlns:a16="http://schemas.microsoft.com/office/drawing/2014/main" id="{989BE39F-C9BF-4D83-B6B5-221E8E9C34A4}"/>
                  </a:ext>
                </a:extLst>
              </p:cNvPr>
              <p:cNvPicPr>
                <a:picLocks noChangeAspect="1"/>
              </p:cNvPicPr>
              <p:nvPr/>
            </p:nvPicPr>
            <p:blipFill rotWithShape="1">
              <a:blip r:embed="rId3"/>
              <a:srcRect b="5229"/>
              <a:stretch/>
            </p:blipFill>
            <p:spPr>
              <a:xfrm rot="386710">
                <a:off x="5765941" y="1029734"/>
                <a:ext cx="2968503" cy="1519101"/>
              </a:xfrm>
              <a:prstGeom prst="rect">
                <a:avLst/>
              </a:prstGeom>
              <a:solidFill>
                <a:schemeClr val="bg1"/>
              </a:solidFill>
              <a:effectLst>
                <a:outerShdw blurRad="266700" dist="88900" dir="2700000" algn="tl" rotWithShape="0">
                  <a:prstClr val="black">
                    <a:alpha val="40000"/>
                  </a:prstClr>
                </a:outerShdw>
              </a:effectLst>
            </p:spPr>
          </p:pic>
          <p:pic>
            <p:nvPicPr>
              <p:cNvPr id="6" name="Grafik 5">
                <a:extLst>
                  <a:ext uri="{FF2B5EF4-FFF2-40B4-BE49-F238E27FC236}">
                    <a16:creationId xmlns:a16="http://schemas.microsoft.com/office/drawing/2014/main" id="{2C0525A3-9010-497C-8E92-6D091DDAA485}"/>
                  </a:ext>
                </a:extLst>
              </p:cNvPr>
              <p:cNvPicPr>
                <a:picLocks noChangeAspect="1"/>
              </p:cNvPicPr>
              <p:nvPr/>
            </p:nvPicPr>
            <p:blipFill>
              <a:blip r:embed="rId4"/>
              <a:stretch>
                <a:fillRect/>
              </a:stretch>
            </p:blipFill>
            <p:spPr>
              <a:xfrm rot="689581">
                <a:off x="5840736" y="1461043"/>
                <a:ext cx="2961195" cy="1534371"/>
              </a:xfrm>
              <a:prstGeom prst="rect">
                <a:avLst/>
              </a:prstGeom>
              <a:solidFill>
                <a:schemeClr val="bg1"/>
              </a:solidFill>
              <a:effectLst>
                <a:outerShdw blurRad="266700" dist="88900" dir="2700000" algn="tl" rotWithShape="0">
                  <a:prstClr val="black">
                    <a:alpha val="40000"/>
                  </a:prstClr>
                </a:outerShdw>
              </a:effectLst>
            </p:spPr>
          </p:pic>
          <p:pic>
            <p:nvPicPr>
              <p:cNvPr id="7" name="Grafik 6">
                <a:extLst>
                  <a:ext uri="{FF2B5EF4-FFF2-40B4-BE49-F238E27FC236}">
                    <a16:creationId xmlns:a16="http://schemas.microsoft.com/office/drawing/2014/main" id="{0E9A467D-D33E-4718-80E8-C7A06E2A135F}"/>
                  </a:ext>
                </a:extLst>
              </p:cNvPr>
              <p:cNvPicPr>
                <a:picLocks noChangeAspect="1"/>
              </p:cNvPicPr>
              <p:nvPr/>
            </p:nvPicPr>
            <p:blipFill>
              <a:blip r:embed="rId5"/>
              <a:stretch>
                <a:fillRect/>
              </a:stretch>
            </p:blipFill>
            <p:spPr>
              <a:xfrm rot="1405083">
                <a:off x="5776988" y="1951096"/>
                <a:ext cx="2968502" cy="1519101"/>
              </a:xfrm>
              <a:prstGeom prst="rect">
                <a:avLst/>
              </a:prstGeom>
              <a:solidFill>
                <a:schemeClr val="bg1"/>
              </a:solidFill>
              <a:effectLst>
                <a:outerShdw blurRad="266700" dist="88900" dir="2700000" algn="tl" rotWithShape="0">
                  <a:prstClr val="black">
                    <a:alpha val="40000"/>
                  </a:prstClr>
                </a:outerShdw>
              </a:effectLst>
            </p:spPr>
          </p:pic>
        </p:grpSp>
        <p:sp>
          <p:nvSpPr>
            <p:cNvPr id="9" name="Textfeld 8">
              <a:extLst>
                <a:ext uri="{FF2B5EF4-FFF2-40B4-BE49-F238E27FC236}">
                  <a16:creationId xmlns:a16="http://schemas.microsoft.com/office/drawing/2014/main" id="{2B593D6A-21F9-455D-BD74-946B772C83D7}"/>
                </a:ext>
              </a:extLst>
            </p:cNvPr>
            <p:cNvSpPr txBox="1"/>
            <p:nvPr/>
          </p:nvSpPr>
          <p:spPr>
            <a:xfrm>
              <a:off x="1979159" y="3425687"/>
              <a:ext cx="1096650" cy="40011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pPr algn="ctr"/>
              <a:r>
                <a:rPr lang="de-DE" sz="2000" dirty="0">
                  <a:solidFill>
                    <a:srgbClr val="00589C"/>
                  </a:solidFill>
                  <a:latin typeface="Calibri" panose="020F0502020204030204" pitchFamily="34" charset="0"/>
                  <a:cs typeface="Calibri" panose="020F0502020204030204" pitchFamily="34" charset="0"/>
                </a:rPr>
                <a:t>H-index </a:t>
              </a:r>
            </a:p>
          </p:txBody>
        </p:sp>
      </p:grpSp>
      <p:grpSp>
        <p:nvGrpSpPr>
          <p:cNvPr id="3" name="Gruppieren 2">
            <a:extLst>
              <a:ext uri="{FF2B5EF4-FFF2-40B4-BE49-F238E27FC236}">
                <a16:creationId xmlns:a16="http://schemas.microsoft.com/office/drawing/2014/main" id="{8285D06D-C817-4BCC-B6E5-E12323919934}"/>
              </a:ext>
            </a:extLst>
          </p:cNvPr>
          <p:cNvGrpSpPr/>
          <p:nvPr/>
        </p:nvGrpSpPr>
        <p:grpSpPr>
          <a:xfrm>
            <a:off x="913878" y="3041684"/>
            <a:ext cx="1812705" cy="2753121"/>
            <a:chOff x="913878" y="3041684"/>
            <a:chExt cx="1812705" cy="2753121"/>
          </a:xfrm>
        </p:grpSpPr>
        <p:pic>
          <p:nvPicPr>
            <p:cNvPr id="45" name="Grafik 44">
              <a:extLst>
                <a:ext uri="{FF2B5EF4-FFF2-40B4-BE49-F238E27FC236}">
                  <a16:creationId xmlns:a16="http://schemas.microsoft.com/office/drawing/2014/main" id="{3E6EF6F8-526F-4EC8-B730-436A593CD24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6640"/>
            <a:stretch/>
          </p:blipFill>
          <p:spPr>
            <a:xfrm>
              <a:off x="913878" y="3041684"/>
              <a:ext cx="1812705" cy="2753121"/>
            </a:xfrm>
            <a:prstGeom prst="rect">
              <a:avLst/>
            </a:prstGeom>
          </p:spPr>
        </p:pic>
        <p:grpSp>
          <p:nvGrpSpPr>
            <p:cNvPr id="46" name="Gruppieren 45">
              <a:extLst>
                <a:ext uri="{FF2B5EF4-FFF2-40B4-BE49-F238E27FC236}">
                  <a16:creationId xmlns:a16="http://schemas.microsoft.com/office/drawing/2014/main" id="{1212324E-0086-467D-A873-0EDD349F0DBE}"/>
                </a:ext>
              </a:extLst>
            </p:cNvPr>
            <p:cNvGrpSpPr/>
            <p:nvPr/>
          </p:nvGrpSpPr>
          <p:grpSpPr>
            <a:xfrm rot="20908122">
              <a:off x="1533442" y="3725692"/>
              <a:ext cx="411292" cy="212085"/>
              <a:chOff x="6274559" y="1744224"/>
              <a:chExt cx="438071" cy="224121"/>
            </a:xfrm>
          </p:grpSpPr>
          <p:sp>
            <p:nvSpPr>
              <p:cNvPr id="53" name="Ellipse 52">
                <a:extLst>
                  <a:ext uri="{FF2B5EF4-FFF2-40B4-BE49-F238E27FC236}">
                    <a16:creationId xmlns:a16="http://schemas.microsoft.com/office/drawing/2014/main" id="{2ED946AC-E600-4699-8CA7-402A2D8550DE}"/>
                  </a:ext>
                </a:extLst>
              </p:cNvPr>
              <p:cNvSpPr/>
              <p:nvPr/>
            </p:nvSpPr>
            <p:spPr bwMode="auto">
              <a:xfrm>
                <a:off x="6274559" y="1744224"/>
                <a:ext cx="258174" cy="220536"/>
              </a:xfrm>
              <a:prstGeom prst="ellipse">
                <a:avLst/>
              </a:prstGeom>
              <a:solidFill>
                <a:srgbClr val="5F090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96" charset="-128"/>
                </a:endParaRPr>
              </a:p>
            </p:txBody>
          </p:sp>
          <p:sp>
            <p:nvSpPr>
              <p:cNvPr id="56" name="Ellipse 55">
                <a:extLst>
                  <a:ext uri="{FF2B5EF4-FFF2-40B4-BE49-F238E27FC236}">
                    <a16:creationId xmlns:a16="http://schemas.microsoft.com/office/drawing/2014/main" id="{4E11EAFF-7A81-4A43-B0D1-78D5C39B56D0}"/>
                  </a:ext>
                </a:extLst>
              </p:cNvPr>
              <p:cNvSpPr/>
              <p:nvPr/>
            </p:nvSpPr>
            <p:spPr bwMode="auto">
              <a:xfrm>
                <a:off x="6454456" y="1747809"/>
                <a:ext cx="258174" cy="220536"/>
              </a:xfrm>
              <a:prstGeom prst="ellipse">
                <a:avLst/>
              </a:prstGeom>
              <a:solidFill>
                <a:srgbClr val="5F090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grpSp>
      <p:sp>
        <p:nvSpPr>
          <p:cNvPr id="2" name="Titel 1">
            <a:extLst>
              <a:ext uri="{FF2B5EF4-FFF2-40B4-BE49-F238E27FC236}">
                <a16:creationId xmlns:a16="http://schemas.microsoft.com/office/drawing/2014/main" id="{A7405C73-1A4D-46D0-80E5-C85BF48C06A2}"/>
              </a:ext>
            </a:extLst>
          </p:cNvPr>
          <p:cNvSpPr>
            <a:spLocks noGrp="1"/>
          </p:cNvSpPr>
          <p:nvPr>
            <p:ph type="title"/>
          </p:nvPr>
        </p:nvSpPr>
        <p:spPr>
          <a:xfrm>
            <a:off x="203200" y="0"/>
            <a:ext cx="11785600" cy="1028700"/>
          </a:xfrm>
        </p:spPr>
        <p:txBody>
          <a:bodyPr/>
          <a:lstStyle/>
          <a:p>
            <a:r>
              <a:rPr lang="de-DE" sz="4000" dirty="0"/>
              <a:t>The </a:t>
            </a:r>
            <a:r>
              <a:rPr lang="de-DE" sz="4000" dirty="0" err="1"/>
              <a:t>role</a:t>
            </a:r>
            <a:r>
              <a:rPr lang="de-DE" sz="4000" dirty="0"/>
              <a:t> </a:t>
            </a:r>
            <a:r>
              <a:rPr lang="de-DE" sz="4000" dirty="0" err="1"/>
              <a:t>of</a:t>
            </a:r>
            <a:r>
              <a:rPr lang="de-DE" sz="4000" dirty="0"/>
              <a:t> </a:t>
            </a:r>
            <a:r>
              <a:rPr lang="de-DE" sz="4000" dirty="0" err="1"/>
              <a:t>data</a:t>
            </a:r>
            <a:r>
              <a:rPr lang="de-DE" sz="4000" dirty="0"/>
              <a:t> </a:t>
            </a:r>
            <a:r>
              <a:rPr lang="de-DE" sz="4000" dirty="0" err="1"/>
              <a:t>repositories</a:t>
            </a:r>
            <a:r>
              <a:rPr lang="de-DE" sz="4000" dirty="0"/>
              <a:t> </a:t>
            </a:r>
            <a:r>
              <a:rPr lang="de-DE" sz="4000" dirty="0" err="1"/>
              <a:t>for</a:t>
            </a:r>
            <a:r>
              <a:rPr lang="de-DE" sz="4000" dirty="0"/>
              <a:t> Open Science</a:t>
            </a:r>
          </a:p>
        </p:txBody>
      </p:sp>
      <p:grpSp>
        <p:nvGrpSpPr>
          <p:cNvPr id="35" name="Gruppieren 34">
            <a:extLst>
              <a:ext uri="{FF2B5EF4-FFF2-40B4-BE49-F238E27FC236}">
                <a16:creationId xmlns:a16="http://schemas.microsoft.com/office/drawing/2014/main" id="{91E34EE1-D80C-4CB5-AC3C-B2F400082C61}"/>
              </a:ext>
            </a:extLst>
          </p:cNvPr>
          <p:cNvGrpSpPr/>
          <p:nvPr/>
        </p:nvGrpSpPr>
        <p:grpSpPr>
          <a:xfrm>
            <a:off x="2424849" y="3499220"/>
            <a:ext cx="1027737" cy="1513576"/>
            <a:chOff x="2719063" y="2675864"/>
            <a:chExt cx="792819" cy="1167606"/>
          </a:xfrm>
        </p:grpSpPr>
        <p:grpSp>
          <p:nvGrpSpPr>
            <p:cNvPr id="30" name="Gruppieren 29">
              <a:extLst>
                <a:ext uri="{FF2B5EF4-FFF2-40B4-BE49-F238E27FC236}">
                  <a16:creationId xmlns:a16="http://schemas.microsoft.com/office/drawing/2014/main" id="{F98FE19D-11DA-45A2-B717-72B058569C11}"/>
                </a:ext>
              </a:extLst>
            </p:cNvPr>
            <p:cNvGrpSpPr/>
            <p:nvPr/>
          </p:nvGrpSpPr>
          <p:grpSpPr>
            <a:xfrm>
              <a:off x="2809814" y="3179188"/>
              <a:ext cx="523664" cy="545533"/>
              <a:chOff x="2222655" y="4618612"/>
              <a:chExt cx="874886" cy="911423"/>
            </a:xfrm>
          </p:grpSpPr>
          <p:pic>
            <p:nvPicPr>
              <p:cNvPr id="20" name="Grafik 19" descr="Statistik">
                <a:extLst>
                  <a:ext uri="{FF2B5EF4-FFF2-40B4-BE49-F238E27FC236}">
                    <a16:creationId xmlns:a16="http://schemas.microsoft.com/office/drawing/2014/main" id="{DA8F2191-3E6A-4136-917A-C80626F141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22655" y="4618612"/>
                <a:ext cx="438558" cy="438558"/>
              </a:xfrm>
              <a:prstGeom prst="rect">
                <a:avLst/>
              </a:prstGeom>
            </p:spPr>
          </p:pic>
          <p:pic>
            <p:nvPicPr>
              <p:cNvPr id="23" name="Grafik 22" descr="Diskette">
                <a:extLst>
                  <a:ext uri="{FF2B5EF4-FFF2-40B4-BE49-F238E27FC236}">
                    <a16:creationId xmlns:a16="http://schemas.microsoft.com/office/drawing/2014/main" id="{1A9D0999-6DD6-4C00-992A-7C33E90DAB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22655" y="5097114"/>
                <a:ext cx="427283" cy="427283"/>
              </a:xfrm>
              <a:prstGeom prst="rect">
                <a:avLst/>
              </a:prstGeom>
            </p:spPr>
          </p:pic>
          <p:pic>
            <p:nvPicPr>
              <p:cNvPr id="27" name="Grafik 26" descr="Dokument">
                <a:extLst>
                  <a:ext uri="{FF2B5EF4-FFF2-40B4-BE49-F238E27FC236}">
                    <a16:creationId xmlns:a16="http://schemas.microsoft.com/office/drawing/2014/main" id="{576219C8-714A-449A-849C-F1E2A05CBF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2162" y="4618612"/>
                <a:ext cx="505379" cy="505379"/>
              </a:xfrm>
              <a:prstGeom prst="rect">
                <a:avLst/>
              </a:prstGeom>
            </p:spPr>
          </p:pic>
          <p:pic>
            <p:nvPicPr>
              <p:cNvPr id="29" name="Grafik 28" descr="Stimme">
                <a:extLst>
                  <a:ext uri="{FF2B5EF4-FFF2-40B4-BE49-F238E27FC236}">
                    <a16:creationId xmlns:a16="http://schemas.microsoft.com/office/drawing/2014/main" id="{3CB15709-A0FE-4D11-8074-3E187D8F6B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58984" y="5091478"/>
                <a:ext cx="438557" cy="438557"/>
              </a:xfrm>
              <a:prstGeom prst="rect">
                <a:avLst/>
              </a:prstGeom>
            </p:spPr>
          </p:pic>
        </p:grpSp>
        <p:sp>
          <p:nvSpPr>
            <p:cNvPr id="34" name="Grafik 31" descr="Einkaufstasche">
              <a:extLst>
                <a:ext uri="{FF2B5EF4-FFF2-40B4-BE49-F238E27FC236}">
                  <a16:creationId xmlns:a16="http://schemas.microsoft.com/office/drawing/2014/main" id="{BAB00469-991F-42BE-A6BC-24AD80E51E88}"/>
                </a:ext>
              </a:extLst>
            </p:cNvPr>
            <p:cNvSpPr/>
            <p:nvPr/>
          </p:nvSpPr>
          <p:spPr>
            <a:xfrm>
              <a:off x="2719063" y="2675864"/>
              <a:ext cx="792819" cy="1167606"/>
            </a:xfrm>
            <a:custGeom>
              <a:avLst/>
              <a:gdLst>
                <a:gd name="connsiteX0" fmla="*/ 724156 w 897135"/>
                <a:gd name="connsiteY0" fmla="*/ 1091112 h 1223367"/>
                <a:gd name="connsiteX1" fmla="*/ 760857 w 897135"/>
                <a:gd name="connsiteY1" fmla="*/ 512051 h 1223367"/>
                <a:gd name="connsiteX2" fmla="*/ 798917 w 897135"/>
                <a:gd name="connsiteY2" fmla="*/ 1016351 h 1223367"/>
                <a:gd name="connsiteX3" fmla="*/ 724156 w 897135"/>
                <a:gd name="connsiteY3" fmla="*/ 1091112 h 1223367"/>
                <a:gd name="connsiteX4" fmla="*/ 639879 w 897135"/>
                <a:gd name="connsiteY4" fmla="*/ 1129172 h 1223367"/>
                <a:gd name="connsiteX5" fmla="*/ 96161 w 897135"/>
                <a:gd name="connsiteY5" fmla="*/ 1129172 h 1223367"/>
                <a:gd name="connsiteX6" fmla="*/ 143736 w 897135"/>
                <a:gd name="connsiteY6" fmla="*/ 367966 h 1223367"/>
                <a:gd name="connsiteX7" fmla="*/ 203545 w 897135"/>
                <a:gd name="connsiteY7" fmla="*/ 367966 h 1223367"/>
                <a:gd name="connsiteX8" fmla="*/ 203545 w 897135"/>
                <a:gd name="connsiteY8" fmla="*/ 476710 h 1223367"/>
                <a:gd name="connsiteX9" fmla="*/ 230731 w 897135"/>
                <a:gd name="connsiteY9" fmla="*/ 503896 h 1223367"/>
                <a:gd name="connsiteX10" fmla="*/ 257917 w 897135"/>
                <a:gd name="connsiteY10" fmla="*/ 476710 h 1223367"/>
                <a:gd name="connsiteX11" fmla="*/ 257917 w 897135"/>
                <a:gd name="connsiteY11" fmla="*/ 367966 h 1223367"/>
                <a:gd name="connsiteX12" fmla="*/ 529776 w 897135"/>
                <a:gd name="connsiteY12" fmla="*/ 367966 h 1223367"/>
                <a:gd name="connsiteX13" fmla="*/ 529776 w 897135"/>
                <a:gd name="connsiteY13" fmla="*/ 476710 h 1223367"/>
                <a:gd name="connsiteX14" fmla="*/ 556962 w 897135"/>
                <a:gd name="connsiteY14" fmla="*/ 503896 h 1223367"/>
                <a:gd name="connsiteX15" fmla="*/ 584148 w 897135"/>
                <a:gd name="connsiteY15" fmla="*/ 476710 h 1223367"/>
                <a:gd name="connsiteX16" fmla="*/ 584148 w 897135"/>
                <a:gd name="connsiteY16" fmla="*/ 367966 h 1223367"/>
                <a:gd name="connsiteX17" fmla="*/ 687455 w 897135"/>
                <a:gd name="connsiteY17" fmla="*/ 367966 h 1223367"/>
                <a:gd name="connsiteX18" fmla="*/ 639879 w 897135"/>
                <a:gd name="connsiteY18" fmla="*/ 1129172 h 1223367"/>
                <a:gd name="connsiteX19" fmla="*/ 257917 w 897135"/>
                <a:gd name="connsiteY19" fmla="*/ 232036 h 1223367"/>
                <a:gd name="connsiteX20" fmla="*/ 357146 w 897135"/>
                <a:gd name="connsiteY20" fmla="*/ 101544 h 1223367"/>
                <a:gd name="connsiteX21" fmla="*/ 325882 w 897135"/>
                <a:gd name="connsiteY21" fmla="*/ 204850 h 1223367"/>
                <a:gd name="connsiteX22" fmla="*/ 325882 w 897135"/>
                <a:gd name="connsiteY22" fmla="*/ 286408 h 1223367"/>
                <a:gd name="connsiteX23" fmla="*/ 257917 w 897135"/>
                <a:gd name="connsiteY23" fmla="*/ 286408 h 1223367"/>
                <a:gd name="connsiteX24" fmla="*/ 257917 w 897135"/>
                <a:gd name="connsiteY24" fmla="*/ 232036 h 1223367"/>
                <a:gd name="connsiteX25" fmla="*/ 429188 w 897135"/>
                <a:gd name="connsiteY25" fmla="*/ 100184 h 1223367"/>
                <a:gd name="connsiteX26" fmla="*/ 529776 w 897135"/>
                <a:gd name="connsiteY26" fmla="*/ 232036 h 1223367"/>
                <a:gd name="connsiteX27" fmla="*/ 529776 w 897135"/>
                <a:gd name="connsiteY27" fmla="*/ 286408 h 1223367"/>
                <a:gd name="connsiteX28" fmla="*/ 380254 w 897135"/>
                <a:gd name="connsiteY28" fmla="*/ 286408 h 1223367"/>
                <a:gd name="connsiteX29" fmla="*/ 380254 w 897135"/>
                <a:gd name="connsiteY29" fmla="*/ 204850 h 1223367"/>
                <a:gd name="connsiteX30" fmla="*/ 429188 w 897135"/>
                <a:gd name="connsiteY30" fmla="*/ 100184 h 1223367"/>
                <a:gd name="connsiteX31" fmla="*/ 516183 w 897135"/>
                <a:gd name="connsiteY31" fmla="*/ 68921 h 1223367"/>
                <a:gd name="connsiteX32" fmla="*/ 652113 w 897135"/>
                <a:gd name="connsiteY32" fmla="*/ 204850 h 1223367"/>
                <a:gd name="connsiteX33" fmla="*/ 652113 w 897135"/>
                <a:gd name="connsiteY33" fmla="*/ 286408 h 1223367"/>
                <a:gd name="connsiteX34" fmla="*/ 584148 w 897135"/>
                <a:gd name="connsiteY34" fmla="*/ 286408 h 1223367"/>
                <a:gd name="connsiteX35" fmla="*/ 584148 w 897135"/>
                <a:gd name="connsiteY35" fmla="*/ 232036 h 1223367"/>
                <a:gd name="connsiteX36" fmla="*/ 494435 w 897135"/>
                <a:gd name="connsiteY36" fmla="*/ 70280 h 1223367"/>
                <a:gd name="connsiteX37" fmla="*/ 516183 w 897135"/>
                <a:gd name="connsiteY37" fmla="*/ 68921 h 1223367"/>
                <a:gd name="connsiteX38" fmla="*/ 828822 w 897135"/>
                <a:gd name="connsiteY38" fmla="*/ 338061 h 1223367"/>
                <a:gd name="connsiteX39" fmla="*/ 774450 w 897135"/>
                <a:gd name="connsiteY39" fmla="*/ 286408 h 1223367"/>
                <a:gd name="connsiteX40" fmla="*/ 716000 w 897135"/>
                <a:gd name="connsiteY40" fmla="*/ 286408 h 1223367"/>
                <a:gd name="connsiteX41" fmla="*/ 770372 w 897135"/>
                <a:gd name="connsiteY41" fmla="*/ 332624 h 1223367"/>
                <a:gd name="connsiteX42" fmla="*/ 716000 w 897135"/>
                <a:gd name="connsiteY42" fmla="*/ 286408 h 1223367"/>
                <a:gd name="connsiteX43" fmla="*/ 706485 w 897135"/>
                <a:gd name="connsiteY43" fmla="*/ 286408 h 1223367"/>
                <a:gd name="connsiteX44" fmla="*/ 706485 w 897135"/>
                <a:gd name="connsiteY44" fmla="*/ 204850 h 1223367"/>
                <a:gd name="connsiteX45" fmla="*/ 516183 w 897135"/>
                <a:gd name="connsiteY45" fmla="*/ 14549 h 1223367"/>
                <a:gd name="connsiteX46" fmla="*/ 416955 w 897135"/>
                <a:gd name="connsiteY46" fmla="*/ 43094 h 1223367"/>
                <a:gd name="connsiteX47" fmla="*/ 393847 w 897135"/>
                <a:gd name="connsiteY47" fmla="*/ 41735 h 1223367"/>
                <a:gd name="connsiteX48" fmla="*/ 203545 w 897135"/>
                <a:gd name="connsiteY48" fmla="*/ 232036 h 1223367"/>
                <a:gd name="connsiteX49" fmla="*/ 203545 w 897135"/>
                <a:gd name="connsiteY49" fmla="*/ 286408 h 1223367"/>
                <a:gd name="connsiteX50" fmla="*/ 119269 w 897135"/>
                <a:gd name="connsiteY50" fmla="*/ 286408 h 1223367"/>
                <a:gd name="connsiteX51" fmla="*/ 64897 w 897135"/>
                <a:gd name="connsiteY51" fmla="*/ 338061 h 1223367"/>
                <a:gd name="connsiteX52" fmla="*/ 14603 w 897135"/>
                <a:gd name="connsiteY52" fmla="*/ 1153640 h 1223367"/>
                <a:gd name="connsiteX53" fmla="*/ 68975 w 897135"/>
                <a:gd name="connsiteY53" fmla="*/ 1210730 h 1223367"/>
                <a:gd name="connsiteX54" fmla="*/ 667065 w 897135"/>
                <a:gd name="connsiteY54" fmla="*/ 1210730 h 1223367"/>
                <a:gd name="connsiteX55" fmla="*/ 698329 w 897135"/>
                <a:gd name="connsiteY55" fmla="*/ 1210730 h 1223367"/>
                <a:gd name="connsiteX56" fmla="*/ 737749 w 897135"/>
                <a:gd name="connsiteY56" fmla="*/ 1193059 h 1223367"/>
                <a:gd name="connsiteX57" fmla="*/ 866882 w 897135"/>
                <a:gd name="connsiteY57" fmla="*/ 1065285 h 1223367"/>
                <a:gd name="connsiteX58" fmla="*/ 883193 w 897135"/>
                <a:gd name="connsiteY58" fmla="*/ 1023147 h 1223367"/>
                <a:gd name="connsiteX59" fmla="*/ 828822 w 897135"/>
                <a:gd name="connsiteY59" fmla="*/ 338061 h 1223367"/>
                <a:gd name="connsiteX0" fmla="*/ 709608 w 868817"/>
                <a:gd name="connsiteY0" fmla="*/ 1076563 h 1196181"/>
                <a:gd name="connsiteX1" fmla="*/ 746309 w 868817"/>
                <a:gd name="connsiteY1" fmla="*/ 497502 h 1196181"/>
                <a:gd name="connsiteX2" fmla="*/ 784369 w 868817"/>
                <a:gd name="connsiteY2" fmla="*/ 1001802 h 1196181"/>
                <a:gd name="connsiteX3" fmla="*/ 709608 w 868817"/>
                <a:gd name="connsiteY3" fmla="*/ 1076563 h 1196181"/>
                <a:gd name="connsiteX4" fmla="*/ 625331 w 868817"/>
                <a:gd name="connsiteY4" fmla="*/ 1114623 h 1196181"/>
                <a:gd name="connsiteX5" fmla="*/ 81613 w 868817"/>
                <a:gd name="connsiteY5" fmla="*/ 1114623 h 1196181"/>
                <a:gd name="connsiteX6" fmla="*/ 129188 w 868817"/>
                <a:gd name="connsiteY6" fmla="*/ 353417 h 1196181"/>
                <a:gd name="connsiteX7" fmla="*/ 188997 w 868817"/>
                <a:gd name="connsiteY7" fmla="*/ 353417 h 1196181"/>
                <a:gd name="connsiteX8" fmla="*/ 188997 w 868817"/>
                <a:gd name="connsiteY8" fmla="*/ 462161 h 1196181"/>
                <a:gd name="connsiteX9" fmla="*/ 216183 w 868817"/>
                <a:gd name="connsiteY9" fmla="*/ 489347 h 1196181"/>
                <a:gd name="connsiteX10" fmla="*/ 243369 w 868817"/>
                <a:gd name="connsiteY10" fmla="*/ 462161 h 1196181"/>
                <a:gd name="connsiteX11" fmla="*/ 243369 w 868817"/>
                <a:gd name="connsiteY11" fmla="*/ 353417 h 1196181"/>
                <a:gd name="connsiteX12" fmla="*/ 515228 w 868817"/>
                <a:gd name="connsiteY12" fmla="*/ 353417 h 1196181"/>
                <a:gd name="connsiteX13" fmla="*/ 515228 w 868817"/>
                <a:gd name="connsiteY13" fmla="*/ 462161 h 1196181"/>
                <a:gd name="connsiteX14" fmla="*/ 542414 w 868817"/>
                <a:gd name="connsiteY14" fmla="*/ 489347 h 1196181"/>
                <a:gd name="connsiteX15" fmla="*/ 569600 w 868817"/>
                <a:gd name="connsiteY15" fmla="*/ 462161 h 1196181"/>
                <a:gd name="connsiteX16" fmla="*/ 569600 w 868817"/>
                <a:gd name="connsiteY16" fmla="*/ 353417 h 1196181"/>
                <a:gd name="connsiteX17" fmla="*/ 672907 w 868817"/>
                <a:gd name="connsiteY17" fmla="*/ 353417 h 1196181"/>
                <a:gd name="connsiteX18" fmla="*/ 625331 w 868817"/>
                <a:gd name="connsiteY18" fmla="*/ 1114623 h 1196181"/>
                <a:gd name="connsiteX19" fmla="*/ 243369 w 868817"/>
                <a:gd name="connsiteY19" fmla="*/ 217487 h 1196181"/>
                <a:gd name="connsiteX20" fmla="*/ 342598 w 868817"/>
                <a:gd name="connsiteY20" fmla="*/ 86995 h 1196181"/>
                <a:gd name="connsiteX21" fmla="*/ 311334 w 868817"/>
                <a:gd name="connsiteY21" fmla="*/ 190301 h 1196181"/>
                <a:gd name="connsiteX22" fmla="*/ 311334 w 868817"/>
                <a:gd name="connsiteY22" fmla="*/ 271859 h 1196181"/>
                <a:gd name="connsiteX23" fmla="*/ 243369 w 868817"/>
                <a:gd name="connsiteY23" fmla="*/ 271859 h 1196181"/>
                <a:gd name="connsiteX24" fmla="*/ 243369 w 868817"/>
                <a:gd name="connsiteY24" fmla="*/ 217487 h 1196181"/>
                <a:gd name="connsiteX25" fmla="*/ 414640 w 868817"/>
                <a:gd name="connsiteY25" fmla="*/ 85635 h 1196181"/>
                <a:gd name="connsiteX26" fmla="*/ 515228 w 868817"/>
                <a:gd name="connsiteY26" fmla="*/ 217487 h 1196181"/>
                <a:gd name="connsiteX27" fmla="*/ 515228 w 868817"/>
                <a:gd name="connsiteY27" fmla="*/ 271859 h 1196181"/>
                <a:gd name="connsiteX28" fmla="*/ 365706 w 868817"/>
                <a:gd name="connsiteY28" fmla="*/ 271859 h 1196181"/>
                <a:gd name="connsiteX29" fmla="*/ 365706 w 868817"/>
                <a:gd name="connsiteY29" fmla="*/ 190301 h 1196181"/>
                <a:gd name="connsiteX30" fmla="*/ 414640 w 868817"/>
                <a:gd name="connsiteY30" fmla="*/ 85635 h 1196181"/>
                <a:gd name="connsiteX31" fmla="*/ 501635 w 868817"/>
                <a:gd name="connsiteY31" fmla="*/ 54372 h 1196181"/>
                <a:gd name="connsiteX32" fmla="*/ 637565 w 868817"/>
                <a:gd name="connsiteY32" fmla="*/ 190301 h 1196181"/>
                <a:gd name="connsiteX33" fmla="*/ 637565 w 868817"/>
                <a:gd name="connsiteY33" fmla="*/ 271859 h 1196181"/>
                <a:gd name="connsiteX34" fmla="*/ 569600 w 868817"/>
                <a:gd name="connsiteY34" fmla="*/ 271859 h 1196181"/>
                <a:gd name="connsiteX35" fmla="*/ 569600 w 868817"/>
                <a:gd name="connsiteY35" fmla="*/ 217487 h 1196181"/>
                <a:gd name="connsiteX36" fmla="*/ 479887 w 868817"/>
                <a:gd name="connsiteY36" fmla="*/ 55731 h 1196181"/>
                <a:gd name="connsiteX37" fmla="*/ 501635 w 868817"/>
                <a:gd name="connsiteY37" fmla="*/ 54372 h 1196181"/>
                <a:gd name="connsiteX38" fmla="*/ 814274 w 868817"/>
                <a:gd name="connsiteY38" fmla="*/ 323512 h 1196181"/>
                <a:gd name="connsiteX39" fmla="*/ 759902 w 868817"/>
                <a:gd name="connsiteY39" fmla="*/ 271859 h 1196181"/>
                <a:gd name="connsiteX40" fmla="*/ 701452 w 868817"/>
                <a:gd name="connsiteY40" fmla="*/ 271859 h 1196181"/>
                <a:gd name="connsiteX41" fmla="*/ 755824 w 868817"/>
                <a:gd name="connsiteY41" fmla="*/ 318075 h 1196181"/>
                <a:gd name="connsiteX42" fmla="*/ 701452 w 868817"/>
                <a:gd name="connsiteY42" fmla="*/ 271859 h 1196181"/>
                <a:gd name="connsiteX43" fmla="*/ 691937 w 868817"/>
                <a:gd name="connsiteY43" fmla="*/ 271859 h 1196181"/>
                <a:gd name="connsiteX44" fmla="*/ 691937 w 868817"/>
                <a:gd name="connsiteY44" fmla="*/ 190301 h 1196181"/>
                <a:gd name="connsiteX45" fmla="*/ 501635 w 868817"/>
                <a:gd name="connsiteY45" fmla="*/ 0 h 1196181"/>
                <a:gd name="connsiteX46" fmla="*/ 402407 w 868817"/>
                <a:gd name="connsiteY46" fmla="*/ 28545 h 1196181"/>
                <a:gd name="connsiteX47" fmla="*/ 379299 w 868817"/>
                <a:gd name="connsiteY47" fmla="*/ 27186 h 1196181"/>
                <a:gd name="connsiteX48" fmla="*/ 188997 w 868817"/>
                <a:gd name="connsiteY48" fmla="*/ 217487 h 1196181"/>
                <a:gd name="connsiteX49" fmla="*/ 188997 w 868817"/>
                <a:gd name="connsiteY49" fmla="*/ 271859 h 1196181"/>
                <a:gd name="connsiteX50" fmla="*/ 104721 w 868817"/>
                <a:gd name="connsiteY50" fmla="*/ 271859 h 1196181"/>
                <a:gd name="connsiteX51" fmla="*/ 83687 w 868817"/>
                <a:gd name="connsiteY51" fmla="*/ 323512 h 1196181"/>
                <a:gd name="connsiteX52" fmla="*/ 55 w 868817"/>
                <a:gd name="connsiteY52" fmla="*/ 1139091 h 1196181"/>
                <a:gd name="connsiteX53" fmla="*/ 54427 w 868817"/>
                <a:gd name="connsiteY53" fmla="*/ 1196181 h 1196181"/>
                <a:gd name="connsiteX54" fmla="*/ 652517 w 868817"/>
                <a:gd name="connsiteY54" fmla="*/ 1196181 h 1196181"/>
                <a:gd name="connsiteX55" fmla="*/ 683781 w 868817"/>
                <a:gd name="connsiteY55" fmla="*/ 1196181 h 1196181"/>
                <a:gd name="connsiteX56" fmla="*/ 723201 w 868817"/>
                <a:gd name="connsiteY56" fmla="*/ 1178510 h 1196181"/>
                <a:gd name="connsiteX57" fmla="*/ 852334 w 868817"/>
                <a:gd name="connsiteY57" fmla="*/ 1050736 h 1196181"/>
                <a:gd name="connsiteX58" fmla="*/ 868645 w 868817"/>
                <a:gd name="connsiteY58" fmla="*/ 1008598 h 1196181"/>
                <a:gd name="connsiteX59" fmla="*/ 814274 w 868817"/>
                <a:gd name="connsiteY59" fmla="*/ 323512 h 1196181"/>
                <a:gd name="connsiteX0" fmla="*/ 680079 w 839288"/>
                <a:gd name="connsiteY0" fmla="*/ 1076563 h 1196181"/>
                <a:gd name="connsiteX1" fmla="*/ 716780 w 839288"/>
                <a:gd name="connsiteY1" fmla="*/ 497502 h 1196181"/>
                <a:gd name="connsiteX2" fmla="*/ 754840 w 839288"/>
                <a:gd name="connsiteY2" fmla="*/ 1001802 h 1196181"/>
                <a:gd name="connsiteX3" fmla="*/ 680079 w 839288"/>
                <a:gd name="connsiteY3" fmla="*/ 1076563 h 1196181"/>
                <a:gd name="connsiteX4" fmla="*/ 595802 w 839288"/>
                <a:gd name="connsiteY4" fmla="*/ 1114623 h 1196181"/>
                <a:gd name="connsiteX5" fmla="*/ 52084 w 839288"/>
                <a:gd name="connsiteY5" fmla="*/ 1114623 h 1196181"/>
                <a:gd name="connsiteX6" fmla="*/ 99659 w 839288"/>
                <a:gd name="connsiteY6" fmla="*/ 353417 h 1196181"/>
                <a:gd name="connsiteX7" fmla="*/ 159468 w 839288"/>
                <a:gd name="connsiteY7" fmla="*/ 353417 h 1196181"/>
                <a:gd name="connsiteX8" fmla="*/ 159468 w 839288"/>
                <a:gd name="connsiteY8" fmla="*/ 462161 h 1196181"/>
                <a:gd name="connsiteX9" fmla="*/ 186654 w 839288"/>
                <a:gd name="connsiteY9" fmla="*/ 489347 h 1196181"/>
                <a:gd name="connsiteX10" fmla="*/ 213840 w 839288"/>
                <a:gd name="connsiteY10" fmla="*/ 462161 h 1196181"/>
                <a:gd name="connsiteX11" fmla="*/ 213840 w 839288"/>
                <a:gd name="connsiteY11" fmla="*/ 353417 h 1196181"/>
                <a:gd name="connsiteX12" fmla="*/ 485699 w 839288"/>
                <a:gd name="connsiteY12" fmla="*/ 353417 h 1196181"/>
                <a:gd name="connsiteX13" fmla="*/ 485699 w 839288"/>
                <a:gd name="connsiteY13" fmla="*/ 462161 h 1196181"/>
                <a:gd name="connsiteX14" fmla="*/ 512885 w 839288"/>
                <a:gd name="connsiteY14" fmla="*/ 489347 h 1196181"/>
                <a:gd name="connsiteX15" fmla="*/ 540071 w 839288"/>
                <a:gd name="connsiteY15" fmla="*/ 462161 h 1196181"/>
                <a:gd name="connsiteX16" fmla="*/ 540071 w 839288"/>
                <a:gd name="connsiteY16" fmla="*/ 353417 h 1196181"/>
                <a:gd name="connsiteX17" fmla="*/ 643378 w 839288"/>
                <a:gd name="connsiteY17" fmla="*/ 353417 h 1196181"/>
                <a:gd name="connsiteX18" fmla="*/ 595802 w 839288"/>
                <a:gd name="connsiteY18" fmla="*/ 1114623 h 1196181"/>
                <a:gd name="connsiteX19" fmla="*/ 213840 w 839288"/>
                <a:gd name="connsiteY19" fmla="*/ 217487 h 1196181"/>
                <a:gd name="connsiteX20" fmla="*/ 313069 w 839288"/>
                <a:gd name="connsiteY20" fmla="*/ 86995 h 1196181"/>
                <a:gd name="connsiteX21" fmla="*/ 281805 w 839288"/>
                <a:gd name="connsiteY21" fmla="*/ 190301 h 1196181"/>
                <a:gd name="connsiteX22" fmla="*/ 281805 w 839288"/>
                <a:gd name="connsiteY22" fmla="*/ 271859 h 1196181"/>
                <a:gd name="connsiteX23" fmla="*/ 213840 w 839288"/>
                <a:gd name="connsiteY23" fmla="*/ 271859 h 1196181"/>
                <a:gd name="connsiteX24" fmla="*/ 213840 w 839288"/>
                <a:gd name="connsiteY24" fmla="*/ 217487 h 1196181"/>
                <a:gd name="connsiteX25" fmla="*/ 385111 w 839288"/>
                <a:gd name="connsiteY25" fmla="*/ 85635 h 1196181"/>
                <a:gd name="connsiteX26" fmla="*/ 485699 w 839288"/>
                <a:gd name="connsiteY26" fmla="*/ 217487 h 1196181"/>
                <a:gd name="connsiteX27" fmla="*/ 485699 w 839288"/>
                <a:gd name="connsiteY27" fmla="*/ 271859 h 1196181"/>
                <a:gd name="connsiteX28" fmla="*/ 336177 w 839288"/>
                <a:gd name="connsiteY28" fmla="*/ 271859 h 1196181"/>
                <a:gd name="connsiteX29" fmla="*/ 336177 w 839288"/>
                <a:gd name="connsiteY29" fmla="*/ 190301 h 1196181"/>
                <a:gd name="connsiteX30" fmla="*/ 385111 w 839288"/>
                <a:gd name="connsiteY30" fmla="*/ 85635 h 1196181"/>
                <a:gd name="connsiteX31" fmla="*/ 472106 w 839288"/>
                <a:gd name="connsiteY31" fmla="*/ 54372 h 1196181"/>
                <a:gd name="connsiteX32" fmla="*/ 608036 w 839288"/>
                <a:gd name="connsiteY32" fmla="*/ 190301 h 1196181"/>
                <a:gd name="connsiteX33" fmla="*/ 608036 w 839288"/>
                <a:gd name="connsiteY33" fmla="*/ 271859 h 1196181"/>
                <a:gd name="connsiteX34" fmla="*/ 540071 w 839288"/>
                <a:gd name="connsiteY34" fmla="*/ 271859 h 1196181"/>
                <a:gd name="connsiteX35" fmla="*/ 540071 w 839288"/>
                <a:gd name="connsiteY35" fmla="*/ 217487 h 1196181"/>
                <a:gd name="connsiteX36" fmla="*/ 450358 w 839288"/>
                <a:gd name="connsiteY36" fmla="*/ 55731 h 1196181"/>
                <a:gd name="connsiteX37" fmla="*/ 472106 w 839288"/>
                <a:gd name="connsiteY37" fmla="*/ 54372 h 1196181"/>
                <a:gd name="connsiteX38" fmla="*/ 784745 w 839288"/>
                <a:gd name="connsiteY38" fmla="*/ 323512 h 1196181"/>
                <a:gd name="connsiteX39" fmla="*/ 730373 w 839288"/>
                <a:gd name="connsiteY39" fmla="*/ 271859 h 1196181"/>
                <a:gd name="connsiteX40" fmla="*/ 671923 w 839288"/>
                <a:gd name="connsiteY40" fmla="*/ 271859 h 1196181"/>
                <a:gd name="connsiteX41" fmla="*/ 726295 w 839288"/>
                <a:gd name="connsiteY41" fmla="*/ 318075 h 1196181"/>
                <a:gd name="connsiteX42" fmla="*/ 671923 w 839288"/>
                <a:gd name="connsiteY42" fmla="*/ 271859 h 1196181"/>
                <a:gd name="connsiteX43" fmla="*/ 662408 w 839288"/>
                <a:gd name="connsiteY43" fmla="*/ 271859 h 1196181"/>
                <a:gd name="connsiteX44" fmla="*/ 662408 w 839288"/>
                <a:gd name="connsiteY44" fmla="*/ 190301 h 1196181"/>
                <a:gd name="connsiteX45" fmla="*/ 472106 w 839288"/>
                <a:gd name="connsiteY45" fmla="*/ 0 h 1196181"/>
                <a:gd name="connsiteX46" fmla="*/ 372878 w 839288"/>
                <a:gd name="connsiteY46" fmla="*/ 28545 h 1196181"/>
                <a:gd name="connsiteX47" fmla="*/ 349770 w 839288"/>
                <a:gd name="connsiteY47" fmla="*/ 27186 h 1196181"/>
                <a:gd name="connsiteX48" fmla="*/ 159468 w 839288"/>
                <a:gd name="connsiteY48" fmla="*/ 217487 h 1196181"/>
                <a:gd name="connsiteX49" fmla="*/ 159468 w 839288"/>
                <a:gd name="connsiteY49" fmla="*/ 271859 h 1196181"/>
                <a:gd name="connsiteX50" fmla="*/ 75192 w 839288"/>
                <a:gd name="connsiteY50" fmla="*/ 271859 h 1196181"/>
                <a:gd name="connsiteX51" fmla="*/ 54158 w 839288"/>
                <a:gd name="connsiteY51" fmla="*/ 323512 h 1196181"/>
                <a:gd name="connsiteX52" fmla="*/ 1482 w 839288"/>
                <a:gd name="connsiteY52" fmla="*/ 1131947 h 1196181"/>
                <a:gd name="connsiteX53" fmla="*/ 24898 w 839288"/>
                <a:gd name="connsiteY53" fmla="*/ 1196181 h 1196181"/>
                <a:gd name="connsiteX54" fmla="*/ 622988 w 839288"/>
                <a:gd name="connsiteY54" fmla="*/ 1196181 h 1196181"/>
                <a:gd name="connsiteX55" fmla="*/ 654252 w 839288"/>
                <a:gd name="connsiteY55" fmla="*/ 1196181 h 1196181"/>
                <a:gd name="connsiteX56" fmla="*/ 693672 w 839288"/>
                <a:gd name="connsiteY56" fmla="*/ 1178510 h 1196181"/>
                <a:gd name="connsiteX57" fmla="*/ 822805 w 839288"/>
                <a:gd name="connsiteY57" fmla="*/ 1050736 h 1196181"/>
                <a:gd name="connsiteX58" fmla="*/ 839116 w 839288"/>
                <a:gd name="connsiteY58" fmla="*/ 1008598 h 1196181"/>
                <a:gd name="connsiteX59" fmla="*/ 784745 w 839288"/>
                <a:gd name="connsiteY59" fmla="*/ 323512 h 1196181"/>
                <a:gd name="connsiteX0" fmla="*/ 678786 w 837995"/>
                <a:gd name="connsiteY0" fmla="*/ 1076563 h 1196181"/>
                <a:gd name="connsiteX1" fmla="*/ 715487 w 837995"/>
                <a:gd name="connsiteY1" fmla="*/ 497502 h 1196181"/>
                <a:gd name="connsiteX2" fmla="*/ 753547 w 837995"/>
                <a:gd name="connsiteY2" fmla="*/ 1001802 h 1196181"/>
                <a:gd name="connsiteX3" fmla="*/ 678786 w 837995"/>
                <a:gd name="connsiteY3" fmla="*/ 1076563 h 1196181"/>
                <a:gd name="connsiteX4" fmla="*/ 594509 w 837995"/>
                <a:gd name="connsiteY4" fmla="*/ 1114623 h 1196181"/>
                <a:gd name="connsiteX5" fmla="*/ 50791 w 837995"/>
                <a:gd name="connsiteY5" fmla="*/ 1114623 h 1196181"/>
                <a:gd name="connsiteX6" fmla="*/ 98366 w 837995"/>
                <a:gd name="connsiteY6" fmla="*/ 353417 h 1196181"/>
                <a:gd name="connsiteX7" fmla="*/ 158175 w 837995"/>
                <a:gd name="connsiteY7" fmla="*/ 353417 h 1196181"/>
                <a:gd name="connsiteX8" fmla="*/ 158175 w 837995"/>
                <a:gd name="connsiteY8" fmla="*/ 462161 h 1196181"/>
                <a:gd name="connsiteX9" fmla="*/ 185361 w 837995"/>
                <a:gd name="connsiteY9" fmla="*/ 489347 h 1196181"/>
                <a:gd name="connsiteX10" fmla="*/ 212547 w 837995"/>
                <a:gd name="connsiteY10" fmla="*/ 462161 h 1196181"/>
                <a:gd name="connsiteX11" fmla="*/ 212547 w 837995"/>
                <a:gd name="connsiteY11" fmla="*/ 353417 h 1196181"/>
                <a:gd name="connsiteX12" fmla="*/ 484406 w 837995"/>
                <a:gd name="connsiteY12" fmla="*/ 353417 h 1196181"/>
                <a:gd name="connsiteX13" fmla="*/ 484406 w 837995"/>
                <a:gd name="connsiteY13" fmla="*/ 462161 h 1196181"/>
                <a:gd name="connsiteX14" fmla="*/ 511592 w 837995"/>
                <a:gd name="connsiteY14" fmla="*/ 489347 h 1196181"/>
                <a:gd name="connsiteX15" fmla="*/ 538778 w 837995"/>
                <a:gd name="connsiteY15" fmla="*/ 462161 h 1196181"/>
                <a:gd name="connsiteX16" fmla="*/ 538778 w 837995"/>
                <a:gd name="connsiteY16" fmla="*/ 353417 h 1196181"/>
                <a:gd name="connsiteX17" fmla="*/ 642085 w 837995"/>
                <a:gd name="connsiteY17" fmla="*/ 353417 h 1196181"/>
                <a:gd name="connsiteX18" fmla="*/ 594509 w 837995"/>
                <a:gd name="connsiteY18" fmla="*/ 1114623 h 1196181"/>
                <a:gd name="connsiteX19" fmla="*/ 212547 w 837995"/>
                <a:gd name="connsiteY19" fmla="*/ 217487 h 1196181"/>
                <a:gd name="connsiteX20" fmla="*/ 311776 w 837995"/>
                <a:gd name="connsiteY20" fmla="*/ 86995 h 1196181"/>
                <a:gd name="connsiteX21" fmla="*/ 280512 w 837995"/>
                <a:gd name="connsiteY21" fmla="*/ 190301 h 1196181"/>
                <a:gd name="connsiteX22" fmla="*/ 280512 w 837995"/>
                <a:gd name="connsiteY22" fmla="*/ 271859 h 1196181"/>
                <a:gd name="connsiteX23" fmla="*/ 212547 w 837995"/>
                <a:gd name="connsiteY23" fmla="*/ 271859 h 1196181"/>
                <a:gd name="connsiteX24" fmla="*/ 212547 w 837995"/>
                <a:gd name="connsiteY24" fmla="*/ 217487 h 1196181"/>
                <a:gd name="connsiteX25" fmla="*/ 383818 w 837995"/>
                <a:gd name="connsiteY25" fmla="*/ 85635 h 1196181"/>
                <a:gd name="connsiteX26" fmla="*/ 484406 w 837995"/>
                <a:gd name="connsiteY26" fmla="*/ 217487 h 1196181"/>
                <a:gd name="connsiteX27" fmla="*/ 484406 w 837995"/>
                <a:gd name="connsiteY27" fmla="*/ 271859 h 1196181"/>
                <a:gd name="connsiteX28" fmla="*/ 334884 w 837995"/>
                <a:gd name="connsiteY28" fmla="*/ 271859 h 1196181"/>
                <a:gd name="connsiteX29" fmla="*/ 334884 w 837995"/>
                <a:gd name="connsiteY29" fmla="*/ 190301 h 1196181"/>
                <a:gd name="connsiteX30" fmla="*/ 383818 w 837995"/>
                <a:gd name="connsiteY30" fmla="*/ 85635 h 1196181"/>
                <a:gd name="connsiteX31" fmla="*/ 470813 w 837995"/>
                <a:gd name="connsiteY31" fmla="*/ 54372 h 1196181"/>
                <a:gd name="connsiteX32" fmla="*/ 606743 w 837995"/>
                <a:gd name="connsiteY32" fmla="*/ 190301 h 1196181"/>
                <a:gd name="connsiteX33" fmla="*/ 606743 w 837995"/>
                <a:gd name="connsiteY33" fmla="*/ 271859 h 1196181"/>
                <a:gd name="connsiteX34" fmla="*/ 538778 w 837995"/>
                <a:gd name="connsiteY34" fmla="*/ 271859 h 1196181"/>
                <a:gd name="connsiteX35" fmla="*/ 538778 w 837995"/>
                <a:gd name="connsiteY35" fmla="*/ 217487 h 1196181"/>
                <a:gd name="connsiteX36" fmla="*/ 449065 w 837995"/>
                <a:gd name="connsiteY36" fmla="*/ 55731 h 1196181"/>
                <a:gd name="connsiteX37" fmla="*/ 470813 w 837995"/>
                <a:gd name="connsiteY37" fmla="*/ 54372 h 1196181"/>
                <a:gd name="connsiteX38" fmla="*/ 783452 w 837995"/>
                <a:gd name="connsiteY38" fmla="*/ 323512 h 1196181"/>
                <a:gd name="connsiteX39" fmla="*/ 729080 w 837995"/>
                <a:gd name="connsiteY39" fmla="*/ 271859 h 1196181"/>
                <a:gd name="connsiteX40" fmla="*/ 670630 w 837995"/>
                <a:gd name="connsiteY40" fmla="*/ 271859 h 1196181"/>
                <a:gd name="connsiteX41" fmla="*/ 725002 w 837995"/>
                <a:gd name="connsiteY41" fmla="*/ 318075 h 1196181"/>
                <a:gd name="connsiteX42" fmla="*/ 670630 w 837995"/>
                <a:gd name="connsiteY42" fmla="*/ 271859 h 1196181"/>
                <a:gd name="connsiteX43" fmla="*/ 661115 w 837995"/>
                <a:gd name="connsiteY43" fmla="*/ 271859 h 1196181"/>
                <a:gd name="connsiteX44" fmla="*/ 661115 w 837995"/>
                <a:gd name="connsiteY44" fmla="*/ 190301 h 1196181"/>
                <a:gd name="connsiteX45" fmla="*/ 470813 w 837995"/>
                <a:gd name="connsiteY45" fmla="*/ 0 h 1196181"/>
                <a:gd name="connsiteX46" fmla="*/ 371585 w 837995"/>
                <a:gd name="connsiteY46" fmla="*/ 28545 h 1196181"/>
                <a:gd name="connsiteX47" fmla="*/ 348477 w 837995"/>
                <a:gd name="connsiteY47" fmla="*/ 27186 h 1196181"/>
                <a:gd name="connsiteX48" fmla="*/ 158175 w 837995"/>
                <a:gd name="connsiteY48" fmla="*/ 217487 h 1196181"/>
                <a:gd name="connsiteX49" fmla="*/ 158175 w 837995"/>
                <a:gd name="connsiteY49" fmla="*/ 271859 h 1196181"/>
                <a:gd name="connsiteX50" fmla="*/ 73899 w 837995"/>
                <a:gd name="connsiteY50" fmla="*/ 271859 h 1196181"/>
                <a:gd name="connsiteX51" fmla="*/ 52865 w 837995"/>
                <a:gd name="connsiteY51" fmla="*/ 323512 h 1196181"/>
                <a:gd name="connsiteX52" fmla="*/ 189 w 837995"/>
                <a:gd name="connsiteY52" fmla="*/ 1131947 h 1196181"/>
                <a:gd name="connsiteX53" fmla="*/ 35511 w 837995"/>
                <a:gd name="connsiteY53" fmla="*/ 1167606 h 1196181"/>
                <a:gd name="connsiteX54" fmla="*/ 621695 w 837995"/>
                <a:gd name="connsiteY54" fmla="*/ 1196181 h 1196181"/>
                <a:gd name="connsiteX55" fmla="*/ 652959 w 837995"/>
                <a:gd name="connsiteY55" fmla="*/ 1196181 h 1196181"/>
                <a:gd name="connsiteX56" fmla="*/ 692379 w 837995"/>
                <a:gd name="connsiteY56" fmla="*/ 1178510 h 1196181"/>
                <a:gd name="connsiteX57" fmla="*/ 821512 w 837995"/>
                <a:gd name="connsiteY57" fmla="*/ 1050736 h 1196181"/>
                <a:gd name="connsiteX58" fmla="*/ 837823 w 837995"/>
                <a:gd name="connsiteY58" fmla="*/ 1008598 h 1196181"/>
                <a:gd name="connsiteX59" fmla="*/ 783452 w 837995"/>
                <a:gd name="connsiteY59" fmla="*/ 323512 h 1196181"/>
                <a:gd name="connsiteX0" fmla="*/ 678786 w 837995"/>
                <a:gd name="connsiteY0" fmla="*/ 1076563 h 1196181"/>
                <a:gd name="connsiteX1" fmla="*/ 715487 w 837995"/>
                <a:gd name="connsiteY1" fmla="*/ 497502 h 1196181"/>
                <a:gd name="connsiteX2" fmla="*/ 753547 w 837995"/>
                <a:gd name="connsiteY2" fmla="*/ 1001802 h 1196181"/>
                <a:gd name="connsiteX3" fmla="*/ 678786 w 837995"/>
                <a:gd name="connsiteY3" fmla="*/ 1076563 h 1196181"/>
                <a:gd name="connsiteX4" fmla="*/ 594509 w 837995"/>
                <a:gd name="connsiteY4" fmla="*/ 1114623 h 1196181"/>
                <a:gd name="connsiteX5" fmla="*/ 50791 w 837995"/>
                <a:gd name="connsiteY5" fmla="*/ 1114623 h 1196181"/>
                <a:gd name="connsiteX6" fmla="*/ 98366 w 837995"/>
                <a:gd name="connsiteY6" fmla="*/ 353417 h 1196181"/>
                <a:gd name="connsiteX7" fmla="*/ 158175 w 837995"/>
                <a:gd name="connsiteY7" fmla="*/ 353417 h 1196181"/>
                <a:gd name="connsiteX8" fmla="*/ 158175 w 837995"/>
                <a:gd name="connsiteY8" fmla="*/ 462161 h 1196181"/>
                <a:gd name="connsiteX9" fmla="*/ 185361 w 837995"/>
                <a:gd name="connsiteY9" fmla="*/ 489347 h 1196181"/>
                <a:gd name="connsiteX10" fmla="*/ 212547 w 837995"/>
                <a:gd name="connsiteY10" fmla="*/ 462161 h 1196181"/>
                <a:gd name="connsiteX11" fmla="*/ 212547 w 837995"/>
                <a:gd name="connsiteY11" fmla="*/ 353417 h 1196181"/>
                <a:gd name="connsiteX12" fmla="*/ 484406 w 837995"/>
                <a:gd name="connsiteY12" fmla="*/ 353417 h 1196181"/>
                <a:gd name="connsiteX13" fmla="*/ 484406 w 837995"/>
                <a:gd name="connsiteY13" fmla="*/ 462161 h 1196181"/>
                <a:gd name="connsiteX14" fmla="*/ 511592 w 837995"/>
                <a:gd name="connsiteY14" fmla="*/ 489347 h 1196181"/>
                <a:gd name="connsiteX15" fmla="*/ 538778 w 837995"/>
                <a:gd name="connsiteY15" fmla="*/ 462161 h 1196181"/>
                <a:gd name="connsiteX16" fmla="*/ 538778 w 837995"/>
                <a:gd name="connsiteY16" fmla="*/ 353417 h 1196181"/>
                <a:gd name="connsiteX17" fmla="*/ 642085 w 837995"/>
                <a:gd name="connsiteY17" fmla="*/ 353417 h 1196181"/>
                <a:gd name="connsiteX18" fmla="*/ 594509 w 837995"/>
                <a:gd name="connsiteY18" fmla="*/ 1114623 h 1196181"/>
                <a:gd name="connsiteX19" fmla="*/ 212547 w 837995"/>
                <a:gd name="connsiteY19" fmla="*/ 217487 h 1196181"/>
                <a:gd name="connsiteX20" fmla="*/ 311776 w 837995"/>
                <a:gd name="connsiteY20" fmla="*/ 86995 h 1196181"/>
                <a:gd name="connsiteX21" fmla="*/ 280512 w 837995"/>
                <a:gd name="connsiteY21" fmla="*/ 190301 h 1196181"/>
                <a:gd name="connsiteX22" fmla="*/ 280512 w 837995"/>
                <a:gd name="connsiteY22" fmla="*/ 271859 h 1196181"/>
                <a:gd name="connsiteX23" fmla="*/ 212547 w 837995"/>
                <a:gd name="connsiteY23" fmla="*/ 271859 h 1196181"/>
                <a:gd name="connsiteX24" fmla="*/ 212547 w 837995"/>
                <a:gd name="connsiteY24" fmla="*/ 217487 h 1196181"/>
                <a:gd name="connsiteX25" fmla="*/ 383818 w 837995"/>
                <a:gd name="connsiteY25" fmla="*/ 85635 h 1196181"/>
                <a:gd name="connsiteX26" fmla="*/ 484406 w 837995"/>
                <a:gd name="connsiteY26" fmla="*/ 217487 h 1196181"/>
                <a:gd name="connsiteX27" fmla="*/ 484406 w 837995"/>
                <a:gd name="connsiteY27" fmla="*/ 271859 h 1196181"/>
                <a:gd name="connsiteX28" fmla="*/ 334884 w 837995"/>
                <a:gd name="connsiteY28" fmla="*/ 271859 h 1196181"/>
                <a:gd name="connsiteX29" fmla="*/ 334884 w 837995"/>
                <a:gd name="connsiteY29" fmla="*/ 190301 h 1196181"/>
                <a:gd name="connsiteX30" fmla="*/ 383818 w 837995"/>
                <a:gd name="connsiteY30" fmla="*/ 85635 h 1196181"/>
                <a:gd name="connsiteX31" fmla="*/ 470813 w 837995"/>
                <a:gd name="connsiteY31" fmla="*/ 54372 h 1196181"/>
                <a:gd name="connsiteX32" fmla="*/ 606743 w 837995"/>
                <a:gd name="connsiteY32" fmla="*/ 190301 h 1196181"/>
                <a:gd name="connsiteX33" fmla="*/ 606743 w 837995"/>
                <a:gd name="connsiteY33" fmla="*/ 271859 h 1196181"/>
                <a:gd name="connsiteX34" fmla="*/ 538778 w 837995"/>
                <a:gd name="connsiteY34" fmla="*/ 271859 h 1196181"/>
                <a:gd name="connsiteX35" fmla="*/ 538778 w 837995"/>
                <a:gd name="connsiteY35" fmla="*/ 217487 h 1196181"/>
                <a:gd name="connsiteX36" fmla="*/ 449065 w 837995"/>
                <a:gd name="connsiteY36" fmla="*/ 55731 h 1196181"/>
                <a:gd name="connsiteX37" fmla="*/ 470813 w 837995"/>
                <a:gd name="connsiteY37" fmla="*/ 54372 h 1196181"/>
                <a:gd name="connsiteX38" fmla="*/ 783452 w 837995"/>
                <a:gd name="connsiteY38" fmla="*/ 323512 h 1196181"/>
                <a:gd name="connsiteX39" fmla="*/ 729080 w 837995"/>
                <a:gd name="connsiteY39" fmla="*/ 271859 h 1196181"/>
                <a:gd name="connsiteX40" fmla="*/ 670630 w 837995"/>
                <a:gd name="connsiteY40" fmla="*/ 271859 h 1196181"/>
                <a:gd name="connsiteX41" fmla="*/ 725002 w 837995"/>
                <a:gd name="connsiteY41" fmla="*/ 318075 h 1196181"/>
                <a:gd name="connsiteX42" fmla="*/ 670630 w 837995"/>
                <a:gd name="connsiteY42" fmla="*/ 271859 h 1196181"/>
                <a:gd name="connsiteX43" fmla="*/ 661115 w 837995"/>
                <a:gd name="connsiteY43" fmla="*/ 271859 h 1196181"/>
                <a:gd name="connsiteX44" fmla="*/ 661115 w 837995"/>
                <a:gd name="connsiteY44" fmla="*/ 190301 h 1196181"/>
                <a:gd name="connsiteX45" fmla="*/ 470813 w 837995"/>
                <a:gd name="connsiteY45" fmla="*/ 0 h 1196181"/>
                <a:gd name="connsiteX46" fmla="*/ 371585 w 837995"/>
                <a:gd name="connsiteY46" fmla="*/ 28545 h 1196181"/>
                <a:gd name="connsiteX47" fmla="*/ 348477 w 837995"/>
                <a:gd name="connsiteY47" fmla="*/ 27186 h 1196181"/>
                <a:gd name="connsiteX48" fmla="*/ 158175 w 837995"/>
                <a:gd name="connsiteY48" fmla="*/ 217487 h 1196181"/>
                <a:gd name="connsiteX49" fmla="*/ 158175 w 837995"/>
                <a:gd name="connsiteY49" fmla="*/ 271859 h 1196181"/>
                <a:gd name="connsiteX50" fmla="*/ 73899 w 837995"/>
                <a:gd name="connsiteY50" fmla="*/ 271859 h 1196181"/>
                <a:gd name="connsiteX51" fmla="*/ 52865 w 837995"/>
                <a:gd name="connsiteY51" fmla="*/ 323512 h 1196181"/>
                <a:gd name="connsiteX52" fmla="*/ 189 w 837995"/>
                <a:gd name="connsiteY52" fmla="*/ 1131947 h 1196181"/>
                <a:gd name="connsiteX53" fmla="*/ 35511 w 837995"/>
                <a:gd name="connsiteY53" fmla="*/ 1167606 h 1196181"/>
                <a:gd name="connsiteX54" fmla="*/ 624076 w 837995"/>
                <a:gd name="connsiteY54" fmla="*/ 1162844 h 1196181"/>
                <a:gd name="connsiteX55" fmla="*/ 652959 w 837995"/>
                <a:gd name="connsiteY55" fmla="*/ 1196181 h 1196181"/>
                <a:gd name="connsiteX56" fmla="*/ 692379 w 837995"/>
                <a:gd name="connsiteY56" fmla="*/ 1178510 h 1196181"/>
                <a:gd name="connsiteX57" fmla="*/ 821512 w 837995"/>
                <a:gd name="connsiteY57" fmla="*/ 1050736 h 1196181"/>
                <a:gd name="connsiteX58" fmla="*/ 837823 w 837995"/>
                <a:gd name="connsiteY58" fmla="*/ 1008598 h 1196181"/>
                <a:gd name="connsiteX59" fmla="*/ 783452 w 837995"/>
                <a:gd name="connsiteY59" fmla="*/ 323512 h 1196181"/>
                <a:gd name="connsiteX0" fmla="*/ 678786 w 837995"/>
                <a:gd name="connsiteY0" fmla="*/ 1076563 h 1180553"/>
                <a:gd name="connsiteX1" fmla="*/ 715487 w 837995"/>
                <a:gd name="connsiteY1" fmla="*/ 497502 h 1180553"/>
                <a:gd name="connsiteX2" fmla="*/ 753547 w 837995"/>
                <a:gd name="connsiteY2" fmla="*/ 1001802 h 1180553"/>
                <a:gd name="connsiteX3" fmla="*/ 678786 w 837995"/>
                <a:gd name="connsiteY3" fmla="*/ 1076563 h 1180553"/>
                <a:gd name="connsiteX4" fmla="*/ 594509 w 837995"/>
                <a:gd name="connsiteY4" fmla="*/ 1114623 h 1180553"/>
                <a:gd name="connsiteX5" fmla="*/ 50791 w 837995"/>
                <a:gd name="connsiteY5" fmla="*/ 1114623 h 1180553"/>
                <a:gd name="connsiteX6" fmla="*/ 98366 w 837995"/>
                <a:gd name="connsiteY6" fmla="*/ 353417 h 1180553"/>
                <a:gd name="connsiteX7" fmla="*/ 158175 w 837995"/>
                <a:gd name="connsiteY7" fmla="*/ 353417 h 1180553"/>
                <a:gd name="connsiteX8" fmla="*/ 158175 w 837995"/>
                <a:gd name="connsiteY8" fmla="*/ 462161 h 1180553"/>
                <a:gd name="connsiteX9" fmla="*/ 185361 w 837995"/>
                <a:gd name="connsiteY9" fmla="*/ 489347 h 1180553"/>
                <a:gd name="connsiteX10" fmla="*/ 212547 w 837995"/>
                <a:gd name="connsiteY10" fmla="*/ 462161 h 1180553"/>
                <a:gd name="connsiteX11" fmla="*/ 212547 w 837995"/>
                <a:gd name="connsiteY11" fmla="*/ 353417 h 1180553"/>
                <a:gd name="connsiteX12" fmla="*/ 484406 w 837995"/>
                <a:gd name="connsiteY12" fmla="*/ 353417 h 1180553"/>
                <a:gd name="connsiteX13" fmla="*/ 484406 w 837995"/>
                <a:gd name="connsiteY13" fmla="*/ 462161 h 1180553"/>
                <a:gd name="connsiteX14" fmla="*/ 511592 w 837995"/>
                <a:gd name="connsiteY14" fmla="*/ 489347 h 1180553"/>
                <a:gd name="connsiteX15" fmla="*/ 538778 w 837995"/>
                <a:gd name="connsiteY15" fmla="*/ 462161 h 1180553"/>
                <a:gd name="connsiteX16" fmla="*/ 538778 w 837995"/>
                <a:gd name="connsiteY16" fmla="*/ 353417 h 1180553"/>
                <a:gd name="connsiteX17" fmla="*/ 642085 w 837995"/>
                <a:gd name="connsiteY17" fmla="*/ 353417 h 1180553"/>
                <a:gd name="connsiteX18" fmla="*/ 594509 w 837995"/>
                <a:gd name="connsiteY18" fmla="*/ 1114623 h 1180553"/>
                <a:gd name="connsiteX19" fmla="*/ 212547 w 837995"/>
                <a:gd name="connsiteY19" fmla="*/ 217487 h 1180553"/>
                <a:gd name="connsiteX20" fmla="*/ 311776 w 837995"/>
                <a:gd name="connsiteY20" fmla="*/ 86995 h 1180553"/>
                <a:gd name="connsiteX21" fmla="*/ 280512 w 837995"/>
                <a:gd name="connsiteY21" fmla="*/ 190301 h 1180553"/>
                <a:gd name="connsiteX22" fmla="*/ 280512 w 837995"/>
                <a:gd name="connsiteY22" fmla="*/ 271859 h 1180553"/>
                <a:gd name="connsiteX23" fmla="*/ 212547 w 837995"/>
                <a:gd name="connsiteY23" fmla="*/ 271859 h 1180553"/>
                <a:gd name="connsiteX24" fmla="*/ 212547 w 837995"/>
                <a:gd name="connsiteY24" fmla="*/ 217487 h 1180553"/>
                <a:gd name="connsiteX25" fmla="*/ 383818 w 837995"/>
                <a:gd name="connsiteY25" fmla="*/ 85635 h 1180553"/>
                <a:gd name="connsiteX26" fmla="*/ 484406 w 837995"/>
                <a:gd name="connsiteY26" fmla="*/ 217487 h 1180553"/>
                <a:gd name="connsiteX27" fmla="*/ 484406 w 837995"/>
                <a:gd name="connsiteY27" fmla="*/ 271859 h 1180553"/>
                <a:gd name="connsiteX28" fmla="*/ 334884 w 837995"/>
                <a:gd name="connsiteY28" fmla="*/ 271859 h 1180553"/>
                <a:gd name="connsiteX29" fmla="*/ 334884 w 837995"/>
                <a:gd name="connsiteY29" fmla="*/ 190301 h 1180553"/>
                <a:gd name="connsiteX30" fmla="*/ 383818 w 837995"/>
                <a:gd name="connsiteY30" fmla="*/ 85635 h 1180553"/>
                <a:gd name="connsiteX31" fmla="*/ 470813 w 837995"/>
                <a:gd name="connsiteY31" fmla="*/ 54372 h 1180553"/>
                <a:gd name="connsiteX32" fmla="*/ 606743 w 837995"/>
                <a:gd name="connsiteY32" fmla="*/ 190301 h 1180553"/>
                <a:gd name="connsiteX33" fmla="*/ 606743 w 837995"/>
                <a:gd name="connsiteY33" fmla="*/ 271859 h 1180553"/>
                <a:gd name="connsiteX34" fmla="*/ 538778 w 837995"/>
                <a:gd name="connsiteY34" fmla="*/ 271859 h 1180553"/>
                <a:gd name="connsiteX35" fmla="*/ 538778 w 837995"/>
                <a:gd name="connsiteY35" fmla="*/ 217487 h 1180553"/>
                <a:gd name="connsiteX36" fmla="*/ 449065 w 837995"/>
                <a:gd name="connsiteY36" fmla="*/ 55731 h 1180553"/>
                <a:gd name="connsiteX37" fmla="*/ 470813 w 837995"/>
                <a:gd name="connsiteY37" fmla="*/ 54372 h 1180553"/>
                <a:gd name="connsiteX38" fmla="*/ 783452 w 837995"/>
                <a:gd name="connsiteY38" fmla="*/ 323512 h 1180553"/>
                <a:gd name="connsiteX39" fmla="*/ 729080 w 837995"/>
                <a:gd name="connsiteY39" fmla="*/ 271859 h 1180553"/>
                <a:gd name="connsiteX40" fmla="*/ 670630 w 837995"/>
                <a:gd name="connsiteY40" fmla="*/ 271859 h 1180553"/>
                <a:gd name="connsiteX41" fmla="*/ 725002 w 837995"/>
                <a:gd name="connsiteY41" fmla="*/ 318075 h 1180553"/>
                <a:gd name="connsiteX42" fmla="*/ 670630 w 837995"/>
                <a:gd name="connsiteY42" fmla="*/ 271859 h 1180553"/>
                <a:gd name="connsiteX43" fmla="*/ 661115 w 837995"/>
                <a:gd name="connsiteY43" fmla="*/ 271859 h 1180553"/>
                <a:gd name="connsiteX44" fmla="*/ 661115 w 837995"/>
                <a:gd name="connsiteY44" fmla="*/ 190301 h 1180553"/>
                <a:gd name="connsiteX45" fmla="*/ 470813 w 837995"/>
                <a:gd name="connsiteY45" fmla="*/ 0 h 1180553"/>
                <a:gd name="connsiteX46" fmla="*/ 371585 w 837995"/>
                <a:gd name="connsiteY46" fmla="*/ 28545 h 1180553"/>
                <a:gd name="connsiteX47" fmla="*/ 348477 w 837995"/>
                <a:gd name="connsiteY47" fmla="*/ 27186 h 1180553"/>
                <a:gd name="connsiteX48" fmla="*/ 158175 w 837995"/>
                <a:gd name="connsiteY48" fmla="*/ 217487 h 1180553"/>
                <a:gd name="connsiteX49" fmla="*/ 158175 w 837995"/>
                <a:gd name="connsiteY49" fmla="*/ 271859 h 1180553"/>
                <a:gd name="connsiteX50" fmla="*/ 73899 w 837995"/>
                <a:gd name="connsiteY50" fmla="*/ 271859 h 1180553"/>
                <a:gd name="connsiteX51" fmla="*/ 52865 w 837995"/>
                <a:gd name="connsiteY51" fmla="*/ 323512 h 1180553"/>
                <a:gd name="connsiteX52" fmla="*/ 189 w 837995"/>
                <a:gd name="connsiteY52" fmla="*/ 1131947 h 1180553"/>
                <a:gd name="connsiteX53" fmla="*/ 35511 w 837995"/>
                <a:gd name="connsiteY53" fmla="*/ 1167606 h 1180553"/>
                <a:gd name="connsiteX54" fmla="*/ 624076 w 837995"/>
                <a:gd name="connsiteY54" fmla="*/ 1162844 h 1180553"/>
                <a:gd name="connsiteX55" fmla="*/ 657722 w 837995"/>
                <a:gd name="connsiteY55" fmla="*/ 1153319 h 1180553"/>
                <a:gd name="connsiteX56" fmla="*/ 692379 w 837995"/>
                <a:gd name="connsiteY56" fmla="*/ 1178510 h 1180553"/>
                <a:gd name="connsiteX57" fmla="*/ 821512 w 837995"/>
                <a:gd name="connsiteY57" fmla="*/ 1050736 h 1180553"/>
                <a:gd name="connsiteX58" fmla="*/ 837823 w 837995"/>
                <a:gd name="connsiteY58" fmla="*/ 1008598 h 1180553"/>
                <a:gd name="connsiteX59" fmla="*/ 783452 w 837995"/>
                <a:gd name="connsiteY59" fmla="*/ 323512 h 1180553"/>
                <a:gd name="connsiteX0" fmla="*/ 678786 w 837995"/>
                <a:gd name="connsiteY0" fmla="*/ 1076563 h 1167606"/>
                <a:gd name="connsiteX1" fmla="*/ 715487 w 837995"/>
                <a:gd name="connsiteY1" fmla="*/ 497502 h 1167606"/>
                <a:gd name="connsiteX2" fmla="*/ 753547 w 837995"/>
                <a:gd name="connsiteY2" fmla="*/ 1001802 h 1167606"/>
                <a:gd name="connsiteX3" fmla="*/ 678786 w 837995"/>
                <a:gd name="connsiteY3" fmla="*/ 1076563 h 1167606"/>
                <a:gd name="connsiteX4" fmla="*/ 594509 w 837995"/>
                <a:gd name="connsiteY4" fmla="*/ 1114623 h 1167606"/>
                <a:gd name="connsiteX5" fmla="*/ 50791 w 837995"/>
                <a:gd name="connsiteY5" fmla="*/ 1114623 h 1167606"/>
                <a:gd name="connsiteX6" fmla="*/ 98366 w 837995"/>
                <a:gd name="connsiteY6" fmla="*/ 353417 h 1167606"/>
                <a:gd name="connsiteX7" fmla="*/ 158175 w 837995"/>
                <a:gd name="connsiteY7" fmla="*/ 353417 h 1167606"/>
                <a:gd name="connsiteX8" fmla="*/ 158175 w 837995"/>
                <a:gd name="connsiteY8" fmla="*/ 462161 h 1167606"/>
                <a:gd name="connsiteX9" fmla="*/ 185361 w 837995"/>
                <a:gd name="connsiteY9" fmla="*/ 489347 h 1167606"/>
                <a:gd name="connsiteX10" fmla="*/ 212547 w 837995"/>
                <a:gd name="connsiteY10" fmla="*/ 462161 h 1167606"/>
                <a:gd name="connsiteX11" fmla="*/ 212547 w 837995"/>
                <a:gd name="connsiteY11" fmla="*/ 353417 h 1167606"/>
                <a:gd name="connsiteX12" fmla="*/ 484406 w 837995"/>
                <a:gd name="connsiteY12" fmla="*/ 353417 h 1167606"/>
                <a:gd name="connsiteX13" fmla="*/ 484406 w 837995"/>
                <a:gd name="connsiteY13" fmla="*/ 462161 h 1167606"/>
                <a:gd name="connsiteX14" fmla="*/ 511592 w 837995"/>
                <a:gd name="connsiteY14" fmla="*/ 489347 h 1167606"/>
                <a:gd name="connsiteX15" fmla="*/ 538778 w 837995"/>
                <a:gd name="connsiteY15" fmla="*/ 462161 h 1167606"/>
                <a:gd name="connsiteX16" fmla="*/ 538778 w 837995"/>
                <a:gd name="connsiteY16" fmla="*/ 353417 h 1167606"/>
                <a:gd name="connsiteX17" fmla="*/ 642085 w 837995"/>
                <a:gd name="connsiteY17" fmla="*/ 353417 h 1167606"/>
                <a:gd name="connsiteX18" fmla="*/ 594509 w 837995"/>
                <a:gd name="connsiteY18" fmla="*/ 1114623 h 1167606"/>
                <a:gd name="connsiteX19" fmla="*/ 212547 w 837995"/>
                <a:gd name="connsiteY19" fmla="*/ 217487 h 1167606"/>
                <a:gd name="connsiteX20" fmla="*/ 311776 w 837995"/>
                <a:gd name="connsiteY20" fmla="*/ 86995 h 1167606"/>
                <a:gd name="connsiteX21" fmla="*/ 280512 w 837995"/>
                <a:gd name="connsiteY21" fmla="*/ 190301 h 1167606"/>
                <a:gd name="connsiteX22" fmla="*/ 280512 w 837995"/>
                <a:gd name="connsiteY22" fmla="*/ 271859 h 1167606"/>
                <a:gd name="connsiteX23" fmla="*/ 212547 w 837995"/>
                <a:gd name="connsiteY23" fmla="*/ 271859 h 1167606"/>
                <a:gd name="connsiteX24" fmla="*/ 212547 w 837995"/>
                <a:gd name="connsiteY24" fmla="*/ 217487 h 1167606"/>
                <a:gd name="connsiteX25" fmla="*/ 383818 w 837995"/>
                <a:gd name="connsiteY25" fmla="*/ 85635 h 1167606"/>
                <a:gd name="connsiteX26" fmla="*/ 484406 w 837995"/>
                <a:gd name="connsiteY26" fmla="*/ 217487 h 1167606"/>
                <a:gd name="connsiteX27" fmla="*/ 484406 w 837995"/>
                <a:gd name="connsiteY27" fmla="*/ 271859 h 1167606"/>
                <a:gd name="connsiteX28" fmla="*/ 334884 w 837995"/>
                <a:gd name="connsiteY28" fmla="*/ 271859 h 1167606"/>
                <a:gd name="connsiteX29" fmla="*/ 334884 w 837995"/>
                <a:gd name="connsiteY29" fmla="*/ 190301 h 1167606"/>
                <a:gd name="connsiteX30" fmla="*/ 383818 w 837995"/>
                <a:gd name="connsiteY30" fmla="*/ 85635 h 1167606"/>
                <a:gd name="connsiteX31" fmla="*/ 470813 w 837995"/>
                <a:gd name="connsiteY31" fmla="*/ 54372 h 1167606"/>
                <a:gd name="connsiteX32" fmla="*/ 606743 w 837995"/>
                <a:gd name="connsiteY32" fmla="*/ 190301 h 1167606"/>
                <a:gd name="connsiteX33" fmla="*/ 606743 w 837995"/>
                <a:gd name="connsiteY33" fmla="*/ 271859 h 1167606"/>
                <a:gd name="connsiteX34" fmla="*/ 538778 w 837995"/>
                <a:gd name="connsiteY34" fmla="*/ 271859 h 1167606"/>
                <a:gd name="connsiteX35" fmla="*/ 538778 w 837995"/>
                <a:gd name="connsiteY35" fmla="*/ 217487 h 1167606"/>
                <a:gd name="connsiteX36" fmla="*/ 449065 w 837995"/>
                <a:gd name="connsiteY36" fmla="*/ 55731 h 1167606"/>
                <a:gd name="connsiteX37" fmla="*/ 470813 w 837995"/>
                <a:gd name="connsiteY37" fmla="*/ 54372 h 1167606"/>
                <a:gd name="connsiteX38" fmla="*/ 783452 w 837995"/>
                <a:gd name="connsiteY38" fmla="*/ 323512 h 1167606"/>
                <a:gd name="connsiteX39" fmla="*/ 729080 w 837995"/>
                <a:gd name="connsiteY39" fmla="*/ 271859 h 1167606"/>
                <a:gd name="connsiteX40" fmla="*/ 670630 w 837995"/>
                <a:gd name="connsiteY40" fmla="*/ 271859 h 1167606"/>
                <a:gd name="connsiteX41" fmla="*/ 725002 w 837995"/>
                <a:gd name="connsiteY41" fmla="*/ 318075 h 1167606"/>
                <a:gd name="connsiteX42" fmla="*/ 670630 w 837995"/>
                <a:gd name="connsiteY42" fmla="*/ 271859 h 1167606"/>
                <a:gd name="connsiteX43" fmla="*/ 661115 w 837995"/>
                <a:gd name="connsiteY43" fmla="*/ 271859 h 1167606"/>
                <a:gd name="connsiteX44" fmla="*/ 661115 w 837995"/>
                <a:gd name="connsiteY44" fmla="*/ 190301 h 1167606"/>
                <a:gd name="connsiteX45" fmla="*/ 470813 w 837995"/>
                <a:gd name="connsiteY45" fmla="*/ 0 h 1167606"/>
                <a:gd name="connsiteX46" fmla="*/ 371585 w 837995"/>
                <a:gd name="connsiteY46" fmla="*/ 28545 h 1167606"/>
                <a:gd name="connsiteX47" fmla="*/ 348477 w 837995"/>
                <a:gd name="connsiteY47" fmla="*/ 27186 h 1167606"/>
                <a:gd name="connsiteX48" fmla="*/ 158175 w 837995"/>
                <a:gd name="connsiteY48" fmla="*/ 217487 h 1167606"/>
                <a:gd name="connsiteX49" fmla="*/ 158175 w 837995"/>
                <a:gd name="connsiteY49" fmla="*/ 271859 h 1167606"/>
                <a:gd name="connsiteX50" fmla="*/ 73899 w 837995"/>
                <a:gd name="connsiteY50" fmla="*/ 271859 h 1167606"/>
                <a:gd name="connsiteX51" fmla="*/ 52865 w 837995"/>
                <a:gd name="connsiteY51" fmla="*/ 323512 h 1167606"/>
                <a:gd name="connsiteX52" fmla="*/ 189 w 837995"/>
                <a:gd name="connsiteY52" fmla="*/ 1131947 h 1167606"/>
                <a:gd name="connsiteX53" fmla="*/ 35511 w 837995"/>
                <a:gd name="connsiteY53" fmla="*/ 1167606 h 1167606"/>
                <a:gd name="connsiteX54" fmla="*/ 624076 w 837995"/>
                <a:gd name="connsiteY54" fmla="*/ 1162844 h 1167606"/>
                <a:gd name="connsiteX55" fmla="*/ 657722 w 837995"/>
                <a:gd name="connsiteY55" fmla="*/ 1153319 h 1167606"/>
                <a:gd name="connsiteX56" fmla="*/ 697141 w 837995"/>
                <a:gd name="connsiteY56" fmla="*/ 1118979 h 1167606"/>
                <a:gd name="connsiteX57" fmla="*/ 821512 w 837995"/>
                <a:gd name="connsiteY57" fmla="*/ 1050736 h 1167606"/>
                <a:gd name="connsiteX58" fmla="*/ 837823 w 837995"/>
                <a:gd name="connsiteY58" fmla="*/ 1008598 h 1167606"/>
                <a:gd name="connsiteX59" fmla="*/ 783452 w 837995"/>
                <a:gd name="connsiteY59" fmla="*/ 323512 h 1167606"/>
                <a:gd name="connsiteX0" fmla="*/ 678786 w 837995"/>
                <a:gd name="connsiteY0" fmla="*/ 1076563 h 1167606"/>
                <a:gd name="connsiteX1" fmla="*/ 715487 w 837995"/>
                <a:gd name="connsiteY1" fmla="*/ 497502 h 1167606"/>
                <a:gd name="connsiteX2" fmla="*/ 753547 w 837995"/>
                <a:gd name="connsiteY2" fmla="*/ 1001802 h 1167606"/>
                <a:gd name="connsiteX3" fmla="*/ 678786 w 837995"/>
                <a:gd name="connsiteY3" fmla="*/ 1076563 h 1167606"/>
                <a:gd name="connsiteX4" fmla="*/ 594509 w 837995"/>
                <a:gd name="connsiteY4" fmla="*/ 1114623 h 1167606"/>
                <a:gd name="connsiteX5" fmla="*/ 50791 w 837995"/>
                <a:gd name="connsiteY5" fmla="*/ 1114623 h 1167606"/>
                <a:gd name="connsiteX6" fmla="*/ 98366 w 837995"/>
                <a:gd name="connsiteY6" fmla="*/ 353417 h 1167606"/>
                <a:gd name="connsiteX7" fmla="*/ 158175 w 837995"/>
                <a:gd name="connsiteY7" fmla="*/ 353417 h 1167606"/>
                <a:gd name="connsiteX8" fmla="*/ 158175 w 837995"/>
                <a:gd name="connsiteY8" fmla="*/ 462161 h 1167606"/>
                <a:gd name="connsiteX9" fmla="*/ 185361 w 837995"/>
                <a:gd name="connsiteY9" fmla="*/ 489347 h 1167606"/>
                <a:gd name="connsiteX10" fmla="*/ 212547 w 837995"/>
                <a:gd name="connsiteY10" fmla="*/ 462161 h 1167606"/>
                <a:gd name="connsiteX11" fmla="*/ 212547 w 837995"/>
                <a:gd name="connsiteY11" fmla="*/ 353417 h 1167606"/>
                <a:gd name="connsiteX12" fmla="*/ 484406 w 837995"/>
                <a:gd name="connsiteY12" fmla="*/ 353417 h 1167606"/>
                <a:gd name="connsiteX13" fmla="*/ 484406 w 837995"/>
                <a:gd name="connsiteY13" fmla="*/ 462161 h 1167606"/>
                <a:gd name="connsiteX14" fmla="*/ 511592 w 837995"/>
                <a:gd name="connsiteY14" fmla="*/ 489347 h 1167606"/>
                <a:gd name="connsiteX15" fmla="*/ 538778 w 837995"/>
                <a:gd name="connsiteY15" fmla="*/ 462161 h 1167606"/>
                <a:gd name="connsiteX16" fmla="*/ 538778 w 837995"/>
                <a:gd name="connsiteY16" fmla="*/ 353417 h 1167606"/>
                <a:gd name="connsiteX17" fmla="*/ 642085 w 837995"/>
                <a:gd name="connsiteY17" fmla="*/ 353417 h 1167606"/>
                <a:gd name="connsiteX18" fmla="*/ 594509 w 837995"/>
                <a:gd name="connsiteY18" fmla="*/ 1114623 h 1167606"/>
                <a:gd name="connsiteX19" fmla="*/ 212547 w 837995"/>
                <a:gd name="connsiteY19" fmla="*/ 217487 h 1167606"/>
                <a:gd name="connsiteX20" fmla="*/ 311776 w 837995"/>
                <a:gd name="connsiteY20" fmla="*/ 86995 h 1167606"/>
                <a:gd name="connsiteX21" fmla="*/ 280512 w 837995"/>
                <a:gd name="connsiteY21" fmla="*/ 190301 h 1167606"/>
                <a:gd name="connsiteX22" fmla="*/ 280512 w 837995"/>
                <a:gd name="connsiteY22" fmla="*/ 271859 h 1167606"/>
                <a:gd name="connsiteX23" fmla="*/ 212547 w 837995"/>
                <a:gd name="connsiteY23" fmla="*/ 271859 h 1167606"/>
                <a:gd name="connsiteX24" fmla="*/ 212547 w 837995"/>
                <a:gd name="connsiteY24" fmla="*/ 217487 h 1167606"/>
                <a:gd name="connsiteX25" fmla="*/ 383818 w 837995"/>
                <a:gd name="connsiteY25" fmla="*/ 85635 h 1167606"/>
                <a:gd name="connsiteX26" fmla="*/ 484406 w 837995"/>
                <a:gd name="connsiteY26" fmla="*/ 217487 h 1167606"/>
                <a:gd name="connsiteX27" fmla="*/ 484406 w 837995"/>
                <a:gd name="connsiteY27" fmla="*/ 271859 h 1167606"/>
                <a:gd name="connsiteX28" fmla="*/ 334884 w 837995"/>
                <a:gd name="connsiteY28" fmla="*/ 271859 h 1167606"/>
                <a:gd name="connsiteX29" fmla="*/ 334884 w 837995"/>
                <a:gd name="connsiteY29" fmla="*/ 190301 h 1167606"/>
                <a:gd name="connsiteX30" fmla="*/ 383818 w 837995"/>
                <a:gd name="connsiteY30" fmla="*/ 85635 h 1167606"/>
                <a:gd name="connsiteX31" fmla="*/ 470813 w 837995"/>
                <a:gd name="connsiteY31" fmla="*/ 54372 h 1167606"/>
                <a:gd name="connsiteX32" fmla="*/ 606743 w 837995"/>
                <a:gd name="connsiteY32" fmla="*/ 190301 h 1167606"/>
                <a:gd name="connsiteX33" fmla="*/ 606743 w 837995"/>
                <a:gd name="connsiteY33" fmla="*/ 271859 h 1167606"/>
                <a:gd name="connsiteX34" fmla="*/ 538778 w 837995"/>
                <a:gd name="connsiteY34" fmla="*/ 271859 h 1167606"/>
                <a:gd name="connsiteX35" fmla="*/ 538778 w 837995"/>
                <a:gd name="connsiteY35" fmla="*/ 217487 h 1167606"/>
                <a:gd name="connsiteX36" fmla="*/ 449065 w 837995"/>
                <a:gd name="connsiteY36" fmla="*/ 55731 h 1167606"/>
                <a:gd name="connsiteX37" fmla="*/ 470813 w 837995"/>
                <a:gd name="connsiteY37" fmla="*/ 54372 h 1167606"/>
                <a:gd name="connsiteX38" fmla="*/ 783452 w 837995"/>
                <a:gd name="connsiteY38" fmla="*/ 323512 h 1167606"/>
                <a:gd name="connsiteX39" fmla="*/ 729080 w 837995"/>
                <a:gd name="connsiteY39" fmla="*/ 271859 h 1167606"/>
                <a:gd name="connsiteX40" fmla="*/ 670630 w 837995"/>
                <a:gd name="connsiteY40" fmla="*/ 271859 h 1167606"/>
                <a:gd name="connsiteX41" fmla="*/ 725002 w 837995"/>
                <a:gd name="connsiteY41" fmla="*/ 318075 h 1167606"/>
                <a:gd name="connsiteX42" fmla="*/ 670630 w 837995"/>
                <a:gd name="connsiteY42" fmla="*/ 271859 h 1167606"/>
                <a:gd name="connsiteX43" fmla="*/ 661115 w 837995"/>
                <a:gd name="connsiteY43" fmla="*/ 271859 h 1167606"/>
                <a:gd name="connsiteX44" fmla="*/ 661115 w 837995"/>
                <a:gd name="connsiteY44" fmla="*/ 190301 h 1167606"/>
                <a:gd name="connsiteX45" fmla="*/ 470813 w 837995"/>
                <a:gd name="connsiteY45" fmla="*/ 0 h 1167606"/>
                <a:gd name="connsiteX46" fmla="*/ 371585 w 837995"/>
                <a:gd name="connsiteY46" fmla="*/ 28545 h 1167606"/>
                <a:gd name="connsiteX47" fmla="*/ 348477 w 837995"/>
                <a:gd name="connsiteY47" fmla="*/ 27186 h 1167606"/>
                <a:gd name="connsiteX48" fmla="*/ 158175 w 837995"/>
                <a:gd name="connsiteY48" fmla="*/ 217487 h 1167606"/>
                <a:gd name="connsiteX49" fmla="*/ 158175 w 837995"/>
                <a:gd name="connsiteY49" fmla="*/ 271859 h 1167606"/>
                <a:gd name="connsiteX50" fmla="*/ 73899 w 837995"/>
                <a:gd name="connsiteY50" fmla="*/ 271859 h 1167606"/>
                <a:gd name="connsiteX51" fmla="*/ 52865 w 837995"/>
                <a:gd name="connsiteY51" fmla="*/ 323512 h 1167606"/>
                <a:gd name="connsiteX52" fmla="*/ 189 w 837995"/>
                <a:gd name="connsiteY52" fmla="*/ 1131947 h 1167606"/>
                <a:gd name="connsiteX53" fmla="*/ 35511 w 837995"/>
                <a:gd name="connsiteY53" fmla="*/ 1167606 h 1167606"/>
                <a:gd name="connsiteX54" fmla="*/ 624076 w 837995"/>
                <a:gd name="connsiteY54" fmla="*/ 1162844 h 1167606"/>
                <a:gd name="connsiteX55" fmla="*/ 657722 w 837995"/>
                <a:gd name="connsiteY55" fmla="*/ 1153319 h 1167606"/>
                <a:gd name="connsiteX56" fmla="*/ 697141 w 837995"/>
                <a:gd name="connsiteY56" fmla="*/ 1118979 h 1167606"/>
                <a:gd name="connsiteX57" fmla="*/ 821512 w 837995"/>
                <a:gd name="connsiteY57" fmla="*/ 1050736 h 1167606"/>
                <a:gd name="connsiteX58" fmla="*/ 837823 w 837995"/>
                <a:gd name="connsiteY58" fmla="*/ 1008598 h 1167606"/>
                <a:gd name="connsiteX59" fmla="*/ 783452 w 837995"/>
                <a:gd name="connsiteY59" fmla="*/ 323512 h 1167606"/>
                <a:gd name="connsiteX0" fmla="*/ 678786 w 837893"/>
                <a:gd name="connsiteY0" fmla="*/ 1076563 h 1167606"/>
                <a:gd name="connsiteX1" fmla="*/ 715487 w 837893"/>
                <a:gd name="connsiteY1" fmla="*/ 497502 h 1167606"/>
                <a:gd name="connsiteX2" fmla="*/ 753547 w 837893"/>
                <a:gd name="connsiteY2" fmla="*/ 1001802 h 1167606"/>
                <a:gd name="connsiteX3" fmla="*/ 678786 w 837893"/>
                <a:gd name="connsiteY3" fmla="*/ 1076563 h 1167606"/>
                <a:gd name="connsiteX4" fmla="*/ 594509 w 837893"/>
                <a:gd name="connsiteY4" fmla="*/ 1114623 h 1167606"/>
                <a:gd name="connsiteX5" fmla="*/ 50791 w 837893"/>
                <a:gd name="connsiteY5" fmla="*/ 1114623 h 1167606"/>
                <a:gd name="connsiteX6" fmla="*/ 98366 w 837893"/>
                <a:gd name="connsiteY6" fmla="*/ 353417 h 1167606"/>
                <a:gd name="connsiteX7" fmla="*/ 158175 w 837893"/>
                <a:gd name="connsiteY7" fmla="*/ 353417 h 1167606"/>
                <a:gd name="connsiteX8" fmla="*/ 158175 w 837893"/>
                <a:gd name="connsiteY8" fmla="*/ 462161 h 1167606"/>
                <a:gd name="connsiteX9" fmla="*/ 185361 w 837893"/>
                <a:gd name="connsiteY9" fmla="*/ 489347 h 1167606"/>
                <a:gd name="connsiteX10" fmla="*/ 212547 w 837893"/>
                <a:gd name="connsiteY10" fmla="*/ 462161 h 1167606"/>
                <a:gd name="connsiteX11" fmla="*/ 212547 w 837893"/>
                <a:gd name="connsiteY11" fmla="*/ 353417 h 1167606"/>
                <a:gd name="connsiteX12" fmla="*/ 484406 w 837893"/>
                <a:gd name="connsiteY12" fmla="*/ 353417 h 1167606"/>
                <a:gd name="connsiteX13" fmla="*/ 484406 w 837893"/>
                <a:gd name="connsiteY13" fmla="*/ 462161 h 1167606"/>
                <a:gd name="connsiteX14" fmla="*/ 511592 w 837893"/>
                <a:gd name="connsiteY14" fmla="*/ 489347 h 1167606"/>
                <a:gd name="connsiteX15" fmla="*/ 538778 w 837893"/>
                <a:gd name="connsiteY15" fmla="*/ 462161 h 1167606"/>
                <a:gd name="connsiteX16" fmla="*/ 538778 w 837893"/>
                <a:gd name="connsiteY16" fmla="*/ 353417 h 1167606"/>
                <a:gd name="connsiteX17" fmla="*/ 642085 w 837893"/>
                <a:gd name="connsiteY17" fmla="*/ 353417 h 1167606"/>
                <a:gd name="connsiteX18" fmla="*/ 594509 w 837893"/>
                <a:gd name="connsiteY18" fmla="*/ 1114623 h 1167606"/>
                <a:gd name="connsiteX19" fmla="*/ 212547 w 837893"/>
                <a:gd name="connsiteY19" fmla="*/ 217487 h 1167606"/>
                <a:gd name="connsiteX20" fmla="*/ 311776 w 837893"/>
                <a:gd name="connsiteY20" fmla="*/ 86995 h 1167606"/>
                <a:gd name="connsiteX21" fmla="*/ 280512 w 837893"/>
                <a:gd name="connsiteY21" fmla="*/ 190301 h 1167606"/>
                <a:gd name="connsiteX22" fmla="*/ 280512 w 837893"/>
                <a:gd name="connsiteY22" fmla="*/ 271859 h 1167606"/>
                <a:gd name="connsiteX23" fmla="*/ 212547 w 837893"/>
                <a:gd name="connsiteY23" fmla="*/ 271859 h 1167606"/>
                <a:gd name="connsiteX24" fmla="*/ 212547 w 837893"/>
                <a:gd name="connsiteY24" fmla="*/ 217487 h 1167606"/>
                <a:gd name="connsiteX25" fmla="*/ 383818 w 837893"/>
                <a:gd name="connsiteY25" fmla="*/ 85635 h 1167606"/>
                <a:gd name="connsiteX26" fmla="*/ 484406 w 837893"/>
                <a:gd name="connsiteY26" fmla="*/ 217487 h 1167606"/>
                <a:gd name="connsiteX27" fmla="*/ 484406 w 837893"/>
                <a:gd name="connsiteY27" fmla="*/ 271859 h 1167606"/>
                <a:gd name="connsiteX28" fmla="*/ 334884 w 837893"/>
                <a:gd name="connsiteY28" fmla="*/ 271859 h 1167606"/>
                <a:gd name="connsiteX29" fmla="*/ 334884 w 837893"/>
                <a:gd name="connsiteY29" fmla="*/ 190301 h 1167606"/>
                <a:gd name="connsiteX30" fmla="*/ 383818 w 837893"/>
                <a:gd name="connsiteY30" fmla="*/ 85635 h 1167606"/>
                <a:gd name="connsiteX31" fmla="*/ 470813 w 837893"/>
                <a:gd name="connsiteY31" fmla="*/ 54372 h 1167606"/>
                <a:gd name="connsiteX32" fmla="*/ 606743 w 837893"/>
                <a:gd name="connsiteY32" fmla="*/ 190301 h 1167606"/>
                <a:gd name="connsiteX33" fmla="*/ 606743 w 837893"/>
                <a:gd name="connsiteY33" fmla="*/ 271859 h 1167606"/>
                <a:gd name="connsiteX34" fmla="*/ 538778 w 837893"/>
                <a:gd name="connsiteY34" fmla="*/ 271859 h 1167606"/>
                <a:gd name="connsiteX35" fmla="*/ 538778 w 837893"/>
                <a:gd name="connsiteY35" fmla="*/ 217487 h 1167606"/>
                <a:gd name="connsiteX36" fmla="*/ 449065 w 837893"/>
                <a:gd name="connsiteY36" fmla="*/ 55731 h 1167606"/>
                <a:gd name="connsiteX37" fmla="*/ 470813 w 837893"/>
                <a:gd name="connsiteY37" fmla="*/ 54372 h 1167606"/>
                <a:gd name="connsiteX38" fmla="*/ 783452 w 837893"/>
                <a:gd name="connsiteY38" fmla="*/ 323512 h 1167606"/>
                <a:gd name="connsiteX39" fmla="*/ 729080 w 837893"/>
                <a:gd name="connsiteY39" fmla="*/ 271859 h 1167606"/>
                <a:gd name="connsiteX40" fmla="*/ 670630 w 837893"/>
                <a:gd name="connsiteY40" fmla="*/ 271859 h 1167606"/>
                <a:gd name="connsiteX41" fmla="*/ 725002 w 837893"/>
                <a:gd name="connsiteY41" fmla="*/ 318075 h 1167606"/>
                <a:gd name="connsiteX42" fmla="*/ 670630 w 837893"/>
                <a:gd name="connsiteY42" fmla="*/ 271859 h 1167606"/>
                <a:gd name="connsiteX43" fmla="*/ 661115 w 837893"/>
                <a:gd name="connsiteY43" fmla="*/ 271859 h 1167606"/>
                <a:gd name="connsiteX44" fmla="*/ 661115 w 837893"/>
                <a:gd name="connsiteY44" fmla="*/ 190301 h 1167606"/>
                <a:gd name="connsiteX45" fmla="*/ 470813 w 837893"/>
                <a:gd name="connsiteY45" fmla="*/ 0 h 1167606"/>
                <a:gd name="connsiteX46" fmla="*/ 371585 w 837893"/>
                <a:gd name="connsiteY46" fmla="*/ 28545 h 1167606"/>
                <a:gd name="connsiteX47" fmla="*/ 348477 w 837893"/>
                <a:gd name="connsiteY47" fmla="*/ 27186 h 1167606"/>
                <a:gd name="connsiteX48" fmla="*/ 158175 w 837893"/>
                <a:gd name="connsiteY48" fmla="*/ 217487 h 1167606"/>
                <a:gd name="connsiteX49" fmla="*/ 158175 w 837893"/>
                <a:gd name="connsiteY49" fmla="*/ 271859 h 1167606"/>
                <a:gd name="connsiteX50" fmla="*/ 73899 w 837893"/>
                <a:gd name="connsiteY50" fmla="*/ 271859 h 1167606"/>
                <a:gd name="connsiteX51" fmla="*/ 52865 w 837893"/>
                <a:gd name="connsiteY51" fmla="*/ 323512 h 1167606"/>
                <a:gd name="connsiteX52" fmla="*/ 189 w 837893"/>
                <a:gd name="connsiteY52" fmla="*/ 1131947 h 1167606"/>
                <a:gd name="connsiteX53" fmla="*/ 35511 w 837893"/>
                <a:gd name="connsiteY53" fmla="*/ 1167606 h 1167606"/>
                <a:gd name="connsiteX54" fmla="*/ 624076 w 837893"/>
                <a:gd name="connsiteY54" fmla="*/ 1162844 h 1167606"/>
                <a:gd name="connsiteX55" fmla="*/ 657722 w 837893"/>
                <a:gd name="connsiteY55" fmla="*/ 1153319 h 1167606"/>
                <a:gd name="connsiteX56" fmla="*/ 697141 w 837893"/>
                <a:gd name="connsiteY56" fmla="*/ 1118979 h 1167606"/>
                <a:gd name="connsiteX57" fmla="*/ 809606 w 837893"/>
                <a:gd name="connsiteY57" fmla="*/ 1017398 h 1167606"/>
                <a:gd name="connsiteX58" fmla="*/ 837823 w 837893"/>
                <a:gd name="connsiteY58" fmla="*/ 1008598 h 1167606"/>
                <a:gd name="connsiteX59" fmla="*/ 783452 w 837893"/>
                <a:gd name="connsiteY59" fmla="*/ 323512 h 1167606"/>
                <a:gd name="connsiteX0" fmla="*/ 678786 w 837893"/>
                <a:gd name="connsiteY0" fmla="*/ 1076563 h 1167606"/>
                <a:gd name="connsiteX1" fmla="*/ 715487 w 837893"/>
                <a:gd name="connsiteY1" fmla="*/ 497502 h 1167606"/>
                <a:gd name="connsiteX2" fmla="*/ 753547 w 837893"/>
                <a:gd name="connsiteY2" fmla="*/ 1001802 h 1167606"/>
                <a:gd name="connsiteX3" fmla="*/ 678786 w 837893"/>
                <a:gd name="connsiteY3" fmla="*/ 1076563 h 1167606"/>
                <a:gd name="connsiteX4" fmla="*/ 594509 w 837893"/>
                <a:gd name="connsiteY4" fmla="*/ 1114623 h 1167606"/>
                <a:gd name="connsiteX5" fmla="*/ 50791 w 837893"/>
                <a:gd name="connsiteY5" fmla="*/ 1114623 h 1167606"/>
                <a:gd name="connsiteX6" fmla="*/ 98366 w 837893"/>
                <a:gd name="connsiteY6" fmla="*/ 353417 h 1167606"/>
                <a:gd name="connsiteX7" fmla="*/ 158175 w 837893"/>
                <a:gd name="connsiteY7" fmla="*/ 353417 h 1167606"/>
                <a:gd name="connsiteX8" fmla="*/ 158175 w 837893"/>
                <a:gd name="connsiteY8" fmla="*/ 462161 h 1167606"/>
                <a:gd name="connsiteX9" fmla="*/ 185361 w 837893"/>
                <a:gd name="connsiteY9" fmla="*/ 489347 h 1167606"/>
                <a:gd name="connsiteX10" fmla="*/ 212547 w 837893"/>
                <a:gd name="connsiteY10" fmla="*/ 462161 h 1167606"/>
                <a:gd name="connsiteX11" fmla="*/ 212547 w 837893"/>
                <a:gd name="connsiteY11" fmla="*/ 353417 h 1167606"/>
                <a:gd name="connsiteX12" fmla="*/ 484406 w 837893"/>
                <a:gd name="connsiteY12" fmla="*/ 353417 h 1167606"/>
                <a:gd name="connsiteX13" fmla="*/ 484406 w 837893"/>
                <a:gd name="connsiteY13" fmla="*/ 462161 h 1167606"/>
                <a:gd name="connsiteX14" fmla="*/ 511592 w 837893"/>
                <a:gd name="connsiteY14" fmla="*/ 489347 h 1167606"/>
                <a:gd name="connsiteX15" fmla="*/ 538778 w 837893"/>
                <a:gd name="connsiteY15" fmla="*/ 462161 h 1167606"/>
                <a:gd name="connsiteX16" fmla="*/ 538778 w 837893"/>
                <a:gd name="connsiteY16" fmla="*/ 353417 h 1167606"/>
                <a:gd name="connsiteX17" fmla="*/ 642085 w 837893"/>
                <a:gd name="connsiteY17" fmla="*/ 353417 h 1167606"/>
                <a:gd name="connsiteX18" fmla="*/ 594509 w 837893"/>
                <a:gd name="connsiteY18" fmla="*/ 1114623 h 1167606"/>
                <a:gd name="connsiteX19" fmla="*/ 212547 w 837893"/>
                <a:gd name="connsiteY19" fmla="*/ 217487 h 1167606"/>
                <a:gd name="connsiteX20" fmla="*/ 311776 w 837893"/>
                <a:gd name="connsiteY20" fmla="*/ 86995 h 1167606"/>
                <a:gd name="connsiteX21" fmla="*/ 280512 w 837893"/>
                <a:gd name="connsiteY21" fmla="*/ 190301 h 1167606"/>
                <a:gd name="connsiteX22" fmla="*/ 280512 w 837893"/>
                <a:gd name="connsiteY22" fmla="*/ 271859 h 1167606"/>
                <a:gd name="connsiteX23" fmla="*/ 212547 w 837893"/>
                <a:gd name="connsiteY23" fmla="*/ 271859 h 1167606"/>
                <a:gd name="connsiteX24" fmla="*/ 212547 w 837893"/>
                <a:gd name="connsiteY24" fmla="*/ 217487 h 1167606"/>
                <a:gd name="connsiteX25" fmla="*/ 383818 w 837893"/>
                <a:gd name="connsiteY25" fmla="*/ 85635 h 1167606"/>
                <a:gd name="connsiteX26" fmla="*/ 484406 w 837893"/>
                <a:gd name="connsiteY26" fmla="*/ 217487 h 1167606"/>
                <a:gd name="connsiteX27" fmla="*/ 484406 w 837893"/>
                <a:gd name="connsiteY27" fmla="*/ 271859 h 1167606"/>
                <a:gd name="connsiteX28" fmla="*/ 334884 w 837893"/>
                <a:gd name="connsiteY28" fmla="*/ 271859 h 1167606"/>
                <a:gd name="connsiteX29" fmla="*/ 334884 w 837893"/>
                <a:gd name="connsiteY29" fmla="*/ 190301 h 1167606"/>
                <a:gd name="connsiteX30" fmla="*/ 383818 w 837893"/>
                <a:gd name="connsiteY30" fmla="*/ 85635 h 1167606"/>
                <a:gd name="connsiteX31" fmla="*/ 470813 w 837893"/>
                <a:gd name="connsiteY31" fmla="*/ 54372 h 1167606"/>
                <a:gd name="connsiteX32" fmla="*/ 606743 w 837893"/>
                <a:gd name="connsiteY32" fmla="*/ 190301 h 1167606"/>
                <a:gd name="connsiteX33" fmla="*/ 606743 w 837893"/>
                <a:gd name="connsiteY33" fmla="*/ 271859 h 1167606"/>
                <a:gd name="connsiteX34" fmla="*/ 538778 w 837893"/>
                <a:gd name="connsiteY34" fmla="*/ 271859 h 1167606"/>
                <a:gd name="connsiteX35" fmla="*/ 538778 w 837893"/>
                <a:gd name="connsiteY35" fmla="*/ 217487 h 1167606"/>
                <a:gd name="connsiteX36" fmla="*/ 449065 w 837893"/>
                <a:gd name="connsiteY36" fmla="*/ 55731 h 1167606"/>
                <a:gd name="connsiteX37" fmla="*/ 470813 w 837893"/>
                <a:gd name="connsiteY37" fmla="*/ 54372 h 1167606"/>
                <a:gd name="connsiteX38" fmla="*/ 783452 w 837893"/>
                <a:gd name="connsiteY38" fmla="*/ 323512 h 1167606"/>
                <a:gd name="connsiteX39" fmla="*/ 729080 w 837893"/>
                <a:gd name="connsiteY39" fmla="*/ 271859 h 1167606"/>
                <a:gd name="connsiteX40" fmla="*/ 670630 w 837893"/>
                <a:gd name="connsiteY40" fmla="*/ 271859 h 1167606"/>
                <a:gd name="connsiteX41" fmla="*/ 725002 w 837893"/>
                <a:gd name="connsiteY41" fmla="*/ 318075 h 1167606"/>
                <a:gd name="connsiteX42" fmla="*/ 670630 w 837893"/>
                <a:gd name="connsiteY42" fmla="*/ 271859 h 1167606"/>
                <a:gd name="connsiteX43" fmla="*/ 661115 w 837893"/>
                <a:gd name="connsiteY43" fmla="*/ 271859 h 1167606"/>
                <a:gd name="connsiteX44" fmla="*/ 661115 w 837893"/>
                <a:gd name="connsiteY44" fmla="*/ 190301 h 1167606"/>
                <a:gd name="connsiteX45" fmla="*/ 470813 w 837893"/>
                <a:gd name="connsiteY45" fmla="*/ 0 h 1167606"/>
                <a:gd name="connsiteX46" fmla="*/ 371585 w 837893"/>
                <a:gd name="connsiteY46" fmla="*/ 28545 h 1167606"/>
                <a:gd name="connsiteX47" fmla="*/ 348477 w 837893"/>
                <a:gd name="connsiteY47" fmla="*/ 27186 h 1167606"/>
                <a:gd name="connsiteX48" fmla="*/ 158175 w 837893"/>
                <a:gd name="connsiteY48" fmla="*/ 217487 h 1167606"/>
                <a:gd name="connsiteX49" fmla="*/ 158175 w 837893"/>
                <a:gd name="connsiteY49" fmla="*/ 271859 h 1167606"/>
                <a:gd name="connsiteX50" fmla="*/ 73899 w 837893"/>
                <a:gd name="connsiteY50" fmla="*/ 271859 h 1167606"/>
                <a:gd name="connsiteX51" fmla="*/ 52865 w 837893"/>
                <a:gd name="connsiteY51" fmla="*/ 323512 h 1167606"/>
                <a:gd name="connsiteX52" fmla="*/ 189 w 837893"/>
                <a:gd name="connsiteY52" fmla="*/ 1131947 h 1167606"/>
                <a:gd name="connsiteX53" fmla="*/ 35511 w 837893"/>
                <a:gd name="connsiteY53" fmla="*/ 1167606 h 1167606"/>
                <a:gd name="connsiteX54" fmla="*/ 624076 w 837893"/>
                <a:gd name="connsiteY54" fmla="*/ 1162844 h 1167606"/>
                <a:gd name="connsiteX55" fmla="*/ 657722 w 837893"/>
                <a:gd name="connsiteY55" fmla="*/ 1153319 h 1167606"/>
                <a:gd name="connsiteX56" fmla="*/ 697141 w 837893"/>
                <a:gd name="connsiteY56" fmla="*/ 1118979 h 1167606"/>
                <a:gd name="connsiteX57" fmla="*/ 809606 w 837893"/>
                <a:gd name="connsiteY57" fmla="*/ 1017398 h 1167606"/>
                <a:gd name="connsiteX58" fmla="*/ 837823 w 837893"/>
                <a:gd name="connsiteY58" fmla="*/ 1008598 h 1167606"/>
                <a:gd name="connsiteX59" fmla="*/ 783452 w 837893"/>
                <a:gd name="connsiteY59" fmla="*/ 323512 h 1167606"/>
                <a:gd name="connsiteX0" fmla="*/ 678786 w 816399"/>
                <a:gd name="connsiteY0" fmla="*/ 1076563 h 1167606"/>
                <a:gd name="connsiteX1" fmla="*/ 715487 w 816399"/>
                <a:gd name="connsiteY1" fmla="*/ 497502 h 1167606"/>
                <a:gd name="connsiteX2" fmla="*/ 753547 w 816399"/>
                <a:gd name="connsiteY2" fmla="*/ 1001802 h 1167606"/>
                <a:gd name="connsiteX3" fmla="*/ 678786 w 816399"/>
                <a:gd name="connsiteY3" fmla="*/ 1076563 h 1167606"/>
                <a:gd name="connsiteX4" fmla="*/ 594509 w 816399"/>
                <a:gd name="connsiteY4" fmla="*/ 1114623 h 1167606"/>
                <a:gd name="connsiteX5" fmla="*/ 50791 w 816399"/>
                <a:gd name="connsiteY5" fmla="*/ 1114623 h 1167606"/>
                <a:gd name="connsiteX6" fmla="*/ 98366 w 816399"/>
                <a:gd name="connsiteY6" fmla="*/ 353417 h 1167606"/>
                <a:gd name="connsiteX7" fmla="*/ 158175 w 816399"/>
                <a:gd name="connsiteY7" fmla="*/ 353417 h 1167606"/>
                <a:gd name="connsiteX8" fmla="*/ 158175 w 816399"/>
                <a:gd name="connsiteY8" fmla="*/ 462161 h 1167606"/>
                <a:gd name="connsiteX9" fmla="*/ 185361 w 816399"/>
                <a:gd name="connsiteY9" fmla="*/ 489347 h 1167606"/>
                <a:gd name="connsiteX10" fmla="*/ 212547 w 816399"/>
                <a:gd name="connsiteY10" fmla="*/ 462161 h 1167606"/>
                <a:gd name="connsiteX11" fmla="*/ 212547 w 816399"/>
                <a:gd name="connsiteY11" fmla="*/ 353417 h 1167606"/>
                <a:gd name="connsiteX12" fmla="*/ 484406 w 816399"/>
                <a:gd name="connsiteY12" fmla="*/ 353417 h 1167606"/>
                <a:gd name="connsiteX13" fmla="*/ 484406 w 816399"/>
                <a:gd name="connsiteY13" fmla="*/ 462161 h 1167606"/>
                <a:gd name="connsiteX14" fmla="*/ 511592 w 816399"/>
                <a:gd name="connsiteY14" fmla="*/ 489347 h 1167606"/>
                <a:gd name="connsiteX15" fmla="*/ 538778 w 816399"/>
                <a:gd name="connsiteY15" fmla="*/ 462161 h 1167606"/>
                <a:gd name="connsiteX16" fmla="*/ 538778 w 816399"/>
                <a:gd name="connsiteY16" fmla="*/ 353417 h 1167606"/>
                <a:gd name="connsiteX17" fmla="*/ 642085 w 816399"/>
                <a:gd name="connsiteY17" fmla="*/ 353417 h 1167606"/>
                <a:gd name="connsiteX18" fmla="*/ 594509 w 816399"/>
                <a:gd name="connsiteY18" fmla="*/ 1114623 h 1167606"/>
                <a:gd name="connsiteX19" fmla="*/ 212547 w 816399"/>
                <a:gd name="connsiteY19" fmla="*/ 217487 h 1167606"/>
                <a:gd name="connsiteX20" fmla="*/ 311776 w 816399"/>
                <a:gd name="connsiteY20" fmla="*/ 86995 h 1167606"/>
                <a:gd name="connsiteX21" fmla="*/ 280512 w 816399"/>
                <a:gd name="connsiteY21" fmla="*/ 190301 h 1167606"/>
                <a:gd name="connsiteX22" fmla="*/ 280512 w 816399"/>
                <a:gd name="connsiteY22" fmla="*/ 271859 h 1167606"/>
                <a:gd name="connsiteX23" fmla="*/ 212547 w 816399"/>
                <a:gd name="connsiteY23" fmla="*/ 271859 h 1167606"/>
                <a:gd name="connsiteX24" fmla="*/ 212547 w 816399"/>
                <a:gd name="connsiteY24" fmla="*/ 217487 h 1167606"/>
                <a:gd name="connsiteX25" fmla="*/ 383818 w 816399"/>
                <a:gd name="connsiteY25" fmla="*/ 85635 h 1167606"/>
                <a:gd name="connsiteX26" fmla="*/ 484406 w 816399"/>
                <a:gd name="connsiteY26" fmla="*/ 217487 h 1167606"/>
                <a:gd name="connsiteX27" fmla="*/ 484406 w 816399"/>
                <a:gd name="connsiteY27" fmla="*/ 271859 h 1167606"/>
                <a:gd name="connsiteX28" fmla="*/ 334884 w 816399"/>
                <a:gd name="connsiteY28" fmla="*/ 271859 h 1167606"/>
                <a:gd name="connsiteX29" fmla="*/ 334884 w 816399"/>
                <a:gd name="connsiteY29" fmla="*/ 190301 h 1167606"/>
                <a:gd name="connsiteX30" fmla="*/ 383818 w 816399"/>
                <a:gd name="connsiteY30" fmla="*/ 85635 h 1167606"/>
                <a:gd name="connsiteX31" fmla="*/ 470813 w 816399"/>
                <a:gd name="connsiteY31" fmla="*/ 54372 h 1167606"/>
                <a:gd name="connsiteX32" fmla="*/ 606743 w 816399"/>
                <a:gd name="connsiteY32" fmla="*/ 190301 h 1167606"/>
                <a:gd name="connsiteX33" fmla="*/ 606743 w 816399"/>
                <a:gd name="connsiteY33" fmla="*/ 271859 h 1167606"/>
                <a:gd name="connsiteX34" fmla="*/ 538778 w 816399"/>
                <a:gd name="connsiteY34" fmla="*/ 271859 h 1167606"/>
                <a:gd name="connsiteX35" fmla="*/ 538778 w 816399"/>
                <a:gd name="connsiteY35" fmla="*/ 217487 h 1167606"/>
                <a:gd name="connsiteX36" fmla="*/ 449065 w 816399"/>
                <a:gd name="connsiteY36" fmla="*/ 55731 h 1167606"/>
                <a:gd name="connsiteX37" fmla="*/ 470813 w 816399"/>
                <a:gd name="connsiteY37" fmla="*/ 54372 h 1167606"/>
                <a:gd name="connsiteX38" fmla="*/ 783452 w 816399"/>
                <a:gd name="connsiteY38" fmla="*/ 323512 h 1167606"/>
                <a:gd name="connsiteX39" fmla="*/ 729080 w 816399"/>
                <a:gd name="connsiteY39" fmla="*/ 271859 h 1167606"/>
                <a:gd name="connsiteX40" fmla="*/ 670630 w 816399"/>
                <a:gd name="connsiteY40" fmla="*/ 271859 h 1167606"/>
                <a:gd name="connsiteX41" fmla="*/ 725002 w 816399"/>
                <a:gd name="connsiteY41" fmla="*/ 318075 h 1167606"/>
                <a:gd name="connsiteX42" fmla="*/ 670630 w 816399"/>
                <a:gd name="connsiteY42" fmla="*/ 271859 h 1167606"/>
                <a:gd name="connsiteX43" fmla="*/ 661115 w 816399"/>
                <a:gd name="connsiteY43" fmla="*/ 271859 h 1167606"/>
                <a:gd name="connsiteX44" fmla="*/ 661115 w 816399"/>
                <a:gd name="connsiteY44" fmla="*/ 190301 h 1167606"/>
                <a:gd name="connsiteX45" fmla="*/ 470813 w 816399"/>
                <a:gd name="connsiteY45" fmla="*/ 0 h 1167606"/>
                <a:gd name="connsiteX46" fmla="*/ 371585 w 816399"/>
                <a:gd name="connsiteY46" fmla="*/ 28545 h 1167606"/>
                <a:gd name="connsiteX47" fmla="*/ 348477 w 816399"/>
                <a:gd name="connsiteY47" fmla="*/ 27186 h 1167606"/>
                <a:gd name="connsiteX48" fmla="*/ 158175 w 816399"/>
                <a:gd name="connsiteY48" fmla="*/ 217487 h 1167606"/>
                <a:gd name="connsiteX49" fmla="*/ 158175 w 816399"/>
                <a:gd name="connsiteY49" fmla="*/ 271859 h 1167606"/>
                <a:gd name="connsiteX50" fmla="*/ 73899 w 816399"/>
                <a:gd name="connsiteY50" fmla="*/ 271859 h 1167606"/>
                <a:gd name="connsiteX51" fmla="*/ 52865 w 816399"/>
                <a:gd name="connsiteY51" fmla="*/ 323512 h 1167606"/>
                <a:gd name="connsiteX52" fmla="*/ 189 w 816399"/>
                <a:gd name="connsiteY52" fmla="*/ 1131947 h 1167606"/>
                <a:gd name="connsiteX53" fmla="*/ 35511 w 816399"/>
                <a:gd name="connsiteY53" fmla="*/ 1167606 h 1167606"/>
                <a:gd name="connsiteX54" fmla="*/ 624076 w 816399"/>
                <a:gd name="connsiteY54" fmla="*/ 1162844 h 1167606"/>
                <a:gd name="connsiteX55" fmla="*/ 657722 w 816399"/>
                <a:gd name="connsiteY55" fmla="*/ 1153319 h 1167606"/>
                <a:gd name="connsiteX56" fmla="*/ 697141 w 816399"/>
                <a:gd name="connsiteY56" fmla="*/ 1118979 h 1167606"/>
                <a:gd name="connsiteX57" fmla="*/ 809606 w 816399"/>
                <a:gd name="connsiteY57" fmla="*/ 1017398 h 1167606"/>
                <a:gd name="connsiteX58" fmla="*/ 814010 w 816399"/>
                <a:gd name="connsiteY58" fmla="*/ 1015742 h 1167606"/>
                <a:gd name="connsiteX59" fmla="*/ 783452 w 816399"/>
                <a:gd name="connsiteY59" fmla="*/ 323512 h 1167606"/>
                <a:gd name="connsiteX0" fmla="*/ 678786 w 816399"/>
                <a:gd name="connsiteY0" fmla="*/ 1076563 h 1167606"/>
                <a:gd name="connsiteX1" fmla="*/ 715487 w 816399"/>
                <a:gd name="connsiteY1" fmla="*/ 497502 h 1167606"/>
                <a:gd name="connsiteX2" fmla="*/ 753547 w 816399"/>
                <a:gd name="connsiteY2" fmla="*/ 1001802 h 1167606"/>
                <a:gd name="connsiteX3" fmla="*/ 678786 w 816399"/>
                <a:gd name="connsiteY3" fmla="*/ 1076563 h 1167606"/>
                <a:gd name="connsiteX4" fmla="*/ 594509 w 816399"/>
                <a:gd name="connsiteY4" fmla="*/ 1114623 h 1167606"/>
                <a:gd name="connsiteX5" fmla="*/ 50791 w 816399"/>
                <a:gd name="connsiteY5" fmla="*/ 1114623 h 1167606"/>
                <a:gd name="connsiteX6" fmla="*/ 98366 w 816399"/>
                <a:gd name="connsiteY6" fmla="*/ 353417 h 1167606"/>
                <a:gd name="connsiteX7" fmla="*/ 158175 w 816399"/>
                <a:gd name="connsiteY7" fmla="*/ 353417 h 1167606"/>
                <a:gd name="connsiteX8" fmla="*/ 158175 w 816399"/>
                <a:gd name="connsiteY8" fmla="*/ 462161 h 1167606"/>
                <a:gd name="connsiteX9" fmla="*/ 185361 w 816399"/>
                <a:gd name="connsiteY9" fmla="*/ 489347 h 1167606"/>
                <a:gd name="connsiteX10" fmla="*/ 212547 w 816399"/>
                <a:gd name="connsiteY10" fmla="*/ 462161 h 1167606"/>
                <a:gd name="connsiteX11" fmla="*/ 212547 w 816399"/>
                <a:gd name="connsiteY11" fmla="*/ 353417 h 1167606"/>
                <a:gd name="connsiteX12" fmla="*/ 484406 w 816399"/>
                <a:gd name="connsiteY12" fmla="*/ 353417 h 1167606"/>
                <a:gd name="connsiteX13" fmla="*/ 484406 w 816399"/>
                <a:gd name="connsiteY13" fmla="*/ 462161 h 1167606"/>
                <a:gd name="connsiteX14" fmla="*/ 511592 w 816399"/>
                <a:gd name="connsiteY14" fmla="*/ 489347 h 1167606"/>
                <a:gd name="connsiteX15" fmla="*/ 538778 w 816399"/>
                <a:gd name="connsiteY15" fmla="*/ 462161 h 1167606"/>
                <a:gd name="connsiteX16" fmla="*/ 538778 w 816399"/>
                <a:gd name="connsiteY16" fmla="*/ 353417 h 1167606"/>
                <a:gd name="connsiteX17" fmla="*/ 642085 w 816399"/>
                <a:gd name="connsiteY17" fmla="*/ 353417 h 1167606"/>
                <a:gd name="connsiteX18" fmla="*/ 594509 w 816399"/>
                <a:gd name="connsiteY18" fmla="*/ 1114623 h 1167606"/>
                <a:gd name="connsiteX19" fmla="*/ 212547 w 816399"/>
                <a:gd name="connsiteY19" fmla="*/ 217487 h 1167606"/>
                <a:gd name="connsiteX20" fmla="*/ 311776 w 816399"/>
                <a:gd name="connsiteY20" fmla="*/ 86995 h 1167606"/>
                <a:gd name="connsiteX21" fmla="*/ 280512 w 816399"/>
                <a:gd name="connsiteY21" fmla="*/ 190301 h 1167606"/>
                <a:gd name="connsiteX22" fmla="*/ 280512 w 816399"/>
                <a:gd name="connsiteY22" fmla="*/ 271859 h 1167606"/>
                <a:gd name="connsiteX23" fmla="*/ 212547 w 816399"/>
                <a:gd name="connsiteY23" fmla="*/ 271859 h 1167606"/>
                <a:gd name="connsiteX24" fmla="*/ 212547 w 816399"/>
                <a:gd name="connsiteY24" fmla="*/ 217487 h 1167606"/>
                <a:gd name="connsiteX25" fmla="*/ 383818 w 816399"/>
                <a:gd name="connsiteY25" fmla="*/ 85635 h 1167606"/>
                <a:gd name="connsiteX26" fmla="*/ 484406 w 816399"/>
                <a:gd name="connsiteY26" fmla="*/ 217487 h 1167606"/>
                <a:gd name="connsiteX27" fmla="*/ 484406 w 816399"/>
                <a:gd name="connsiteY27" fmla="*/ 271859 h 1167606"/>
                <a:gd name="connsiteX28" fmla="*/ 334884 w 816399"/>
                <a:gd name="connsiteY28" fmla="*/ 271859 h 1167606"/>
                <a:gd name="connsiteX29" fmla="*/ 334884 w 816399"/>
                <a:gd name="connsiteY29" fmla="*/ 190301 h 1167606"/>
                <a:gd name="connsiteX30" fmla="*/ 383818 w 816399"/>
                <a:gd name="connsiteY30" fmla="*/ 85635 h 1167606"/>
                <a:gd name="connsiteX31" fmla="*/ 470813 w 816399"/>
                <a:gd name="connsiteY31" fmla="*/ 54372 h 1167606"/>
                <a:gd name="connsiteX32" fmla="*/ 606743 w 816399"/>
                <a:gd name="connsiteY32" fmla="*/ 190301 h 1167606"/>
                <a:gd name="connsiteX33" fmla="*/ 606743 w 816399"/>
                <a:gd name="connsiteY33" fmla="*/ 271859 h 1167606"/>
                <a:gd name="connsiteX34" fmla="*/ 538778 w 816399"/>
                <a:gd name="connsiteY34" fmla="*/ 271859 h 1167606"/>
                <a:gd name="connsiteX35" fmla="*/ 538778 w 816399"/>
                <a:gd name="connsiteY35" fmla="*/ 217487 h 1167606"/>
                <a:gd name="connsiteX36" fmla="*/ 449065 w 816399"/>
                <a:gd name="connsiteY36" fmla="*/ 55731 h 1167606"/>
                <a:gd name="connsiteX37" fmla="*/ 470813 w 816399"/>
                <a:gd name="connsiteY37" fmla="*/ 54372 h 1167606"/>
                <a:gd name="connsiteX38" fmla="*/ 750115 w 816399"/>
                <a:gd name="connsiteY38" fmla="*/ 333037 h 1167606"/>
                <a:gd name="connsiteX39" fmla="*/ 729080 w 816399"/>
                <a:gd name="connsiteY39" fmla="*/ 271859 h 1167606"/>
                <a:gd name="connsiteX40" fmla="*/ 670630 w 816399"/>
                <a:gd name="connsiteY40" fmla="*/ 271859 h 1167606"/>
                <a:gd name="connsiteX41" fmla="*/ 725002 w 816399"/>
                <a:gd name="connsiteY41" fmla="*/ 318075 h 1167606"/>
                <a:gd name="connsiteX42" fmla="*/ 670630 w 816399"/>
                <a:gd name="connsiteY42" fmla="*/ 271859 h 1167606"/>
                <a:gd name="connsiteX43" fmla="*/ 661115 w 816399"/>
                <a:gd name="connsiteY43" fmla="*/ 271859 h 1167606"/>
                <a:gd name="connsiteX44" fmla="*/ 661115 w 816399"/>
                <a:gd name="connsiteY44" fmla="*/ 190301 h 1167606"/>
                <a:gd name="connsiteX45" fmla="*/ 470813 w 816399"/>
                <a:gd name="connsiteY45" fmla="*/ 0 h 1167606"/>
                <a:gd name="connsiteX46" fmla="*/ 371585 w 816399"/>
                <a:gd name="connsiteY46" fmla="*/ 28545 h 1167606"/>
                <a:gd name="connsiteX47" fmla="*/ 348477 w 816399"/>
                <a:gd name="connsiteY47" fmla="*/ 27186 h 1167606"/>
                <a:gd name="connsiteX48" fmla="*/ 158175 w 816399"/>
                <a:gd name="connsiteY48" fmla="*/ 217487 h 1167606"/>
                <a:gd name="connsiteX49" fmla="*/ 158175 w 816399"/>
                <a:gd name="connsiteY49" fmla="*/ 271859 h 1167606"/>
                <a:gd name="connsiteX50" fmla="*/ 73899 w 816399"/>
                <a:gd name="connsiteY50" fmla="*/ 271859 h 1167606"/>
                <a:gd name="connsiteX51" fmla="*/ 52865 w 816399"/>
                <a:gd name="connsiteY51" fmla="*/ 323512 h 1167606"/>
                <a:gd name="connsiteX52" fmla="*/ 189 w 816399"/>
                <a:gd name="connsiteY52" fmla="*/ 1131947 h 1167606"/>
                <a:gd name="connsiteX53" fmla="*/ 35511 w 816399"/>
                <a:gd name="connsiteY53" fmla="*/ 1167606 h 1167606"/>
                <a:gd name="connsiteX54" fmla="*/ 624076 w 816399"/>
                <a:gd name="connsiteY54" fmla="*/ 1162844 h 1167606"/>
                <a:gd name="connsiteX55" fmla="*/ 657722 w 816399"/>
                <a:gd name="connsiteY55" fmla="*/ 1153319 h 1167606"/>
                <a:gd name="connsiteX56" fmla="*/ 697141 w 816399"/>
                <a:gd name="connsiteY56" fmla="*/ 1118979 h 1167606"/>
                <a:gd name="connsiteX57" fmla="*/ 809606 w 816399"/>
                <a:gd name="connsiteY57" fmla="*/ 1017398 h 1167606"/>
                <a:gd name="connsiteX58" fmla="*/ 814010 w 816399"/>
                <a:gd name="connsiteY58" fmla="*/ 1015742 h 1167606"/>
                <a:gd name="connsiteX59" fmla="*/ 750115 w 816399"/>
                <a:gd name="connsiteY59" fmla="*/ 333037 h 1167606"/>
                <a:gd name="connsiteX0" fmla="*/ 678786 w 812215"/>
                <a:gd name="connsiteY0" fmla="*/ 1076563 h 1167606"/>
                <a:gd name="connsiteX1" fmla="*/ 715487 w 812215"/>
                <a:gd name="connsiteY1" fmla="*/ 497502 h 1167606"/>
                <a:gd name="connsiteX2" fmla="*/ 753547 w 812215"/>
                <a:gd name="connsiteY2" fmla="*/ 1001802 h 1167606"/>
                <a:gd name="connsiteX3" fmla="*/ 678786 w 812215"/>
                <a:gd name="connsiteY3" fmla="*/ 1076563 h 1167606"/>
                <a:gd name="connsiteX4" fmla="*/ 594509 w 812215"/>
                <a:gd name="connsiteY4" fmla="*/ 1114623 h 1167606"/>
                <a:gd name="connsiteX5" fmla="*/ 50791 w 812215"/>
                <a:gd name="connsiteY5" fmla="*/ 1114623 h 1167606"/>
                <a:gd name="connsiteX6" fmla="*/ 98366 w 812215"/>
                <a:gd name="connsiteY6" fmla="*/ 353417 h 1167606"/>
                <a:gd name="connsiteX7" fmla="*/ 158175 w 812215"/>
                <a:gd name="connsiteY7" fmla="*/ 353417 h 1167606"/>
                <a:gd name="connsiteX8" fmla="*/ 158175 w 812215"/>
                <a:gd name="connsiteY8" fmla="*/ 462161 h 1167606"/>
                <a:gd name="connsiteX9" fmla="*/ 185361 w 812215"/>
                <a:gd name="connsiteY9" fmla="*/ 489347 h 1167606"/>
                <a:gd name="connsiteX10" fmla="*/ 212547 w 812215"/>
                <a:gd name="connsiteY10" fmla="*/ 462161 h 1167606"/>
                <a:gd name="connsiteX11" fmla="*/ 212547 w 812215"/>
                <a:gd name="connsiteY11" fmla="*/ 353417 h 1167606"/>
                <a:gd name="connsiteX12" fmla="*/ 484406 w 812215"/>
                <a:gd name="connsiteY12" fmla="*/ 353417 h 1167606"/>
                <a:gd name="connsiteX13" fmla="*/ 484406 w 812215"/>
                <a:gd name="connsiteY13" fmla="*/ 462161 h 1167606"/>
                <a:gd name="connsiteX14" fmla="*/ 511592 w 812215"/>
                <a:gd name="connsiteY14" fmla="*/ 489347 h 1167606"/>
                <a:gd name="connsiteX15" fmla="*/ 538778 w 812215"/>
                <a:gd name="connsiteY15" fmla="*/ 462161 h 1167606"/>
                <a:gd name="connsiteX16" fmla="*/ 538778 w 812215"/>
                <a:gd name="connsiteY16" fmla="*/ 353417 h 1167606"/>
                <a:gd name="connsiteX17" fmla="*/ 642085 w 812215"/>
                <a:gd name="connsiteY17" fmla="*/ 353417 h 1167606"/>
                <a:gd name="connsiteX18" fmla="*/ 594509 w 812215"/>
                <a:gd name="connsiteY18" fmla="*/ 1114623 h 1167606"/>
                <a:gd name="connsiteX19" fmla="*/ 212547 w 812215"/>
                <a:gd name="connsiteY19" fmla="*/ 217487 h 1167606"/>
                <a:gd name="connsiteX20" fmla="*/ 311776 w 812215"/>
                <a:gd name="connsiteY20" fmla="*/ 86995 h 1167606"/>
                <a:gd name="connsiteX21" fmla="*/ 280512 w 812215"/>
                <a:gd name="connsiteY21" fmla="*/ 190301 h 1167606"/>
                <a:gd name="connsiteX22" fmla="*/ 280512 w 812215"/>
                <a:gd name="connsiteY22" fmla="*/ 271859 h 1167606"/>
                <a:gd name="connsiteX23" fmla="*/ 212547 w 812215"/>
                <a:gd name="connsiteY23" fmla="*/ 271859 h 1167606"/>
                <a:gd name="connsiteX24" fmla="*/ 212547 w 812215"/>
                <a:gd name="connsiteY24" fmla="*/ 217487 h 1167606"/>
                <a:gd name="connsiteX25" fmla="*/ 383818 w 812215"/>
                <a:gd name="connsiteY25" fmla="*/ 85635 h 1167606"/>
                <a:gd name="connsiteX26" fmla="*/ 484406 w 812215"/>
                <a:gd name="connsiteY26" fmla="*/ 217487 h 1167606"/>
                <a:gd name="connsiteX27" fmla="*/ 484406 w 812215"/>
                <a:gd name="connsiteY27" fmla="*/ 271859 h 1167606"/>
                <a:gd name="connsiteX28" fmla="*/ 334884 w 812215"/>
                <a:gd name="connsiteY28" fmla="*/ 271859 h 1167606"/>
                <a:gd name="connsiteX29" fmla="*/ 334884 w 812215"/>
                <a:gd name="connsiteY29" fmla="*/ 190301 h 1167606"/>
                <a:gd name="connsiteX30" fmla="*/ 383818 w 812215"/>
                <a:gd name="connsiteY30" fmla="*/ 85635 h 1167606"/>
                <a:gd name="connsiteX31" fmla="*/ 470813 w 812215"/>
                <a:gd name="connsiteY31" fmla="*/ 54372 h 1167606"/>
                <a:gd name="connsiteX32" fmla="*/ 606743 w 812215"/>
                <a:gd name="connsiteY32" fmla="*/ 190301 h 1167606"/>
                <a:gd name="connsiteX33" fmla="*/ 606743 w 812215"/>
                <a:gd name="connsiteY33" fmla="*/ 271859 h 1167606"/>
                <a:gd name="connsiteX34" fmla="*/ 538778 w 812215"/>
                <a:gd name="connsiteY34" fmla="*/ 271859 h 1167606"/>
                <a:gd name="connsiteX35" fmla="*/ 538778 w 812215"/>
                <a:gd name="connsiteY35" fmla="*/ 217487 h 1167606"/>
                <a:gd name="connsiteX36" fmla="*/ 449065 w 812215"/>
                <a:gd name="connsiteY36" fmla="*/ 55731 h 1167606"/>
                <a:gd name="connsiteX37" fmla="*/ 470813 w 812215"/>
                <a:gd name="connsiteY37" fmla="*/ 54372 h 1167606"/>
                <a:gd name="connsiteX38" fmla="*/ 750115 w 812215"/>
                <a:gd name="connsiteY38" fmla="*/ 333037 h 1167606"/>
                <a:gd name="connsiteX39" fmla="*/ 729080 w 812215"/>
                <a:gd name="connsiteY39" fmla="*/ 271859 h 1167606"/>
                <a:gd name="connsiteX40" fmla="*/ 670630 w 812215"/>
                <a:gd name="connsiteY40" fmla="*/ 271859 h 1167606"/>
                <a:gd name="connsiteX41" fmla="*/ 725002 w 812215"/>
                <a:gd name="connsiteY41" fmla="*/ 318075 h 1167606"/>
                <a:gd name="connsiteX42" fmla="*/ 670630 w 812215"/>
                <a:gd name="connsiteY42" fmla="*/ 271859 h 1167606"/>
                <a:gd name="connsiteX43" fmla="*/ 661115 w 812215"/>
                <a:gd name="connsiteY43" fmla="*/ 271859 h 1167606"/>
                <a:gd name="connsiteX44" fmla="*/ 661115 w 812215"/>
                <a:gd name="connsiteY44" fmla="*/ 190301 h 1167606"/>
                <a:gd name="connsiteX45" fmla="*/ 470813 w 812215"/>
                <a:gd name="connsiteY45" fmla="*/ 0 h 1167606"/>
                <a:gd name="connsiteX46" fmla="*/ 371585 w 812215"/>
                <a:gd name="connsiteY46" fmla="*/ 28545 h 1167606"/>
                <a:gd name="connsiteX47" fmla="*/ 348477 w 812215"/>
                <a:gd name="connsiteY47" fmla="*/ 27186 h 1167606"/>
                <a:gd name="connsiteX48" fmla="*/ 158175 w 812215"/>
                <a:gd name="connsiteY48" fmla="*/ 217487 h 1167606"/>
                <a:gd name="connsiteX49" fmla="*/ 158175 w 812215"/>
                <a:gd name="connsiteY49" fmla="*/ 271859 h 1167606"/>
                <a:gd name="connsiteX50" fmla="*/ 73899 w 812215"/>
                <a:gd name="connsiteY50" fmla="*/ 271859 h 1167606"/>
                <a:gd name="connsiteX51" fmla="*/ 52865 w 812215"/>
                <a:gd name="connsiteY51" fmla="*/ 323512 h 1167606"/>
                <a:gd name="connsiteX52" fmla="*/ 189 w 812215"/>
                <a:gd name="connsiteY52" fmla="*/ 1131947 h 1167606"/>
                <a:gd name="connsiteX53" fmla="*/ 35511 w 812215"/>
                <a:gd name="connsiteY53" fmla="*/ 1167606 h 1167606"/>
                <a:gd name="connsiteX54" fmla="*/ 624076 w 812215"/>
                <a:gd name="connsiteY54" fmla="*/ 1162844 h 1167606"/>
                <a:gd name="connsiteX55" fmla="*/ 657722 w 812215"/>
                <a:gd name="connsiteY55" fmla="*/ 1153319 h 1167606"/>
                <a:gd name="connsiteX56" fmla="*/ 697141 w 812215"/>
                <a:gd name="connsiteY56" fmla="*/ 1118979 h 1167606"/>
                <a:gd name="connsiteX57" fmla="*/ 809606 w 812215"/>
                <a:gd name="connsiteY57" fmla="*/ 1017398 h 1167606"/>
                <a:gd name="connsiteX58" fmla="*/ 792579 w 812215"/>
                <a:gd name="connsiteY58" fmla="*/ 1013361 h 1167606"/>
                <a:gd name="connsiteX59" fmla="*/ 750115 w 812215"/>
                <a:gd name="connsiteY59" fmla="*/ 333037 h 1167606"/>
                <a:gd name="connsiteX0" fmla="*/ 678786 w 812215"/>
                <a:gd name="connsiteY0" fmla="*/ 1076563 h 1167606"/>
                <a:gd name="connsiteX1" fmla="*/ 717869 w 812215"/>
                <a:gd name="connsiteY1" fmla="*/ 490359 h 1167606"/>
                <a:gd name="connsiteX2" fmla="*/ 753547 w 812215"/>
                <a:gd name="connsiteY2" fmla="*/ 1001802 h 1167606"/>
                <a:gd name="connsiteX3" fmla="*/ 678786 w 812215"/>
                <a:gd name="connsiteY3" fmla="*/ 1076563 h 1167606"/>
                <a:gd name="connsiteX4" fmla="*/ 594509 w 812215"/>
                <a:gd name="connsiteY4" fmla="*/ 1114623 h 1167606"/>
                <a:gd name="connsiteX5" fmla="*/ 50791 w 812215"/>
                <a:gd name="connsiteY5" fmla="*/ 1114623 h 1167606"/>
                <a:gd name="connsiteX6" fmla="*/ 98366 w 812215"/>
                <a:gd name="connsiteY6" fmla="*/ 353417 h 1167606"/>
                <a:gd name="connsiteX7" fmla="*/ 158175 w 812215"/>
                <a:gd name="connsiteY7" fmla="*/ 353417 h 1167606"/>
                <a:gd name="connsiteX8" fmla="*/ 158175 w 812215"/>
                <a:gd name="connsiteY8" fmla="*/ 462161 h 1167606"/>
                <a:gd name="connsiteX9" fmla="*/ 185361 w 812215"/>
                <a:gd name="connsiteY9" fmla="*/ 489347 h 1167606"/>
                <a:gd name="connsiteX10" fmla="*/ 212547 w 812215"/>
                <a:gd name="connsiteY10" fmla="*/ 462161 h 1167606"/>
                <a:gd name="connsiteX11" fmla="*/ 212547 w 812215"/>
                <a:gd name="connsiteY11" fmla="*/ 353417 h 1167606"/>
                <a:gd name="connsiteX12" fmla="*/ 484406 w 812215"/>
                <a:gd name="connsiteY12" fmla="*/ 353417 h 1167606"/>
                <a:gd name="connsiteX13" fmla="*/ 484406 w 812215"/>
                <a:gd name="connsiteY13" fmla="*/ 462161 h 1167606"/>
                <a:gd name="connsiteX14" fmla="*/ 511592 w 812215"/>
                <a:gd name="connsiteY14" fmla="*/ 489347 h 1167606"/>
                <a:gd name="connsiteX15" fmla="*/ 538778 w 812215"/>
                <a:gd name="connsiteY15" fmla="*/ 462161 h 1167606"/>
                <a:gd name="connsiteX16" fmla="*/ 538778 w 812215"/>
                <a:gd name="connsiteY16" fmla="*/ 353417 h 1167606"/>
                <a:gd name="connsiteX17" fmla="*/ 642085 w 812215"/>
                <a:gd name="connsiteY17" fmla="*/ 353417 h 1167606"/>
                <a:gd name="connsiteX18" fmla="*/ 594509 w 812215"/>
                <a:gd name="connsiteY18" fmla="*/ 1114623 h 1167606"/>
                <a:gd name="connsiteX19" fmla="*/ 212547 w 812215"/>
                <a:gd name="connsiteY19" fmla="*/ 217487 h 1167606"/>
                <a:gd name="connsiteX20" fmla="*/ 311776 w 812215"/>
                <a:gd name="connsiteY20" fmla="*/ 86995 h 1167606"/>
                <a:gd name="connsiteX21" fmla="*/ 280512 w 812215"/>
                <a:gd name="connsiteY21" fmla="*/ 190301 h 1167606"/>
                <a:gd name="connsiteX22" fmla="*/ 280512 w 812215"/>
                <a:gd name="connsiteY22" fmla="*/ 271859 h 1167606"/>
                <a:gd name="connsiteX23" fmla="*/ 212547 w 812215"/>
                <a:gd name="connsiteY23" fmla="*/ 271859 h 1167606"/>
                <a:gd name="connsiteX24" fmla="*/ 212547 w 812215"/>
                <a:gd name="connsiteY24" fmla="*/ 217487 h 1167606"/>
                <a:gd name="connsiteX25" fmla="*/ 383818 w 812215"/>
                <a:gd name="connsiteY25" fmla="*/ 85635 h 1167606"/>
                <a:gd name="connsiteX26" fmla="*/ 484406 w 812215"/>
                <a:gd name="connsiteY26" fmla="*/ 217487 h 1167606"/>
                <a:gd name="connsiteX27" fmla="*/ 484406 w 812215"/>
                <a:gd name="connsiteY27" fmla="*/ 271859 h 1167606"/>
                <a:gd name="connsiteX28" fmla="*/ 334884 w 812215"/>
                <a:gd name="connsiteY28" fmla="*/ 271859 h 1167606"/>
                <a:gd name="connsiteX29" fmla="*/ 334884 w 812215"/>
                <a:gd name="connsiteY29" fmla="*/ 190301 h 1167606"/>
                <a:gd name="connsiteX30" fmla="*/ 383818 w 812215"/>
                <a:gd name="connsiteY30" fmla="*/ 85635 h 1167606"/>
                <a:gd name="connsiteX31" fmla="*/ 470813 w 812215"/>
                <a:gd name="connsiteY31" fmla="*/ 54372 h 1167606"/>
                <a:gd name="connsiteX32" fmla="*/ 606743 w 812215"/>
                <a:gd name="connsiteY32" fmla="*/ 190301 h 1167606"/>
                <a:gd name="connsiteX33" fmla="*/ 606743 w 812215"/>
                <a:gd name="connsiteY33" fmla="*/ 271859 h 1167606"/>
                <a:gd name="connsiteX34" fmla="*/ 538778 w 812215"/>
                <a:gd name="connsiteY34" fmla="*/ 271859 h 1167606"/>
                <a:gd name="connsiteX35" fmla="*/ 538778 w 812215"/>
                <a:gd name="connsiteY35" fmla="*/ 217487 h 1167606"/>
                <a:gd name="connsiteX36" fmla="*/ 449065 w 812215"/>
                <a:gd name="connsiteY36" fmla="*/ 55731 h 1167606"/>
                <a:gd name="connsiteX37" fmla="*/ 470813 w 812215"/>
                <a:gd name="connsiteY37" fmla="*/ 54372 h 1167606"/>
                <a:gd name="connsiteX38" fmla="*/ 750115 w 812215"/>
                <a:gd name="connsiteY38" fmla="*/ 333037 h 1167606"/>
                <a:gd name="connsiteX39" fmla="*/ 729080 w 812215"/>
                <a:gd name="connsiteY39" fmla="*/ 271859 h 1167606"/>
                <a:gd name="connsiteX40" fmla="*/ 670630 w 812215"/>
                <a:gd name="connsiteY40" fmla="*/ 271859 h 1167606"/>
                <a:gd name="connsiteX41" fmla="*/ 725002 w 812215"/>
                <a:gd name="connsiteY41" fmla="*/ 318075 h 1167606"/>
                <a:gd name="connsiteX42" fmla="*/ 670630 w 812215"/>
                <a:gd name="connsiteY42" fmla="*/ 271859 h 1167606"/>
                <a:gd name="connsiteX43" fmla="*/ 661115 w 812215"/>
                <a:gd name="connsiteY43" fmla="*/ 271859 h 1167606"/>
                <a:gd name="connsiteX44" fmla="*/ 661115 w 812215"/>
                <a:gd name="connsiteY44" fmla="*/ 190301 h 1167606"/>
                <a:gd name="connsiteX45" fmla="*/ 470813 w 812215"/>
                <a:gd name="connsiteY45" fmla="*/ 0 h 1167606"/>
                <a:gd name="connsiteX46" fmla="*/ 371585 w 812215"/>
                <a:gd name="connsiteY46" fmla="*/ 28545 h 1167606"/>
                <a:gd name="connsiteX47" fmla="*/ 348477 w 812215"/>
                <a:gd name="connsiteY47" fmla="*/ 27186 h 1167606"/>
                <a:gd name="connsiteX48" fmla="*/ 158175 w 812215"/>
                <a:gd name="connsiteY48" fmla="*/ 217487 h 1167606"/>
                <a:gd name="connsiteX49" fmla="*/ 158175 w 812215"/>
                <a:gd name="connsiteY49" fmla="*/ 271859 h 1167606"/>
                <a:gd name="connsiteX50" fmla="*/ 73899 w 812215"/>
                <a:gd name="connsiteY50" fmla="*/ 271859 h 1167606"/>
                <a:gd name="connsiteX51" fmla="*/ 52865 w 812215"/>
                <a:gd name="connsiteY51" fmla="*/ 323512 h 1167606"/>
                <a:gd name="connsiteX52" fmla="*/ 189 w 812215"/>
                <a:gd name="connsiteY52" fmla="*/ 1131947 h 1167606"/>
                <a:gd name="connsiteX53" fmla="*/ 35511 w 812215"/>
                <a:gd name="connsiteY53" fmla="*/ 1167606 h 1167606"/>
                <a:gd name="connsiteX54" fmla="*/ 624076 w 812215"/>
                <a:gd name="connsiteY54" fmla="*/ 1162844 h 1167606"/>
                <a:gd name="connsiteX55" fmla="*/ 657722 w 812215"/>
                <a:gd name="connsiteY55" fmla="*/ 1153319 h 1167606"/>
                <a:gd name="connsiteX56" fmla="*/ 697141 w 812215"/>
                <a:gd name="connsiteY56" fmla="*/ 1118979 h 1167606"/>
                <a:gd name="connsiteX57" fmla="*/ 809606 w 812215"/>
                <a:gd name="connsiteY57" fmla="*/ 1017398 h 1167606"/>
                <a:gd name="connsiteX58" fmla="*/ 792579 w 812215"/>
                <a:gd name="connsiteY58" fmla="*/ 1013361 h 1167606"/>
                <a:gd name="connsiteX59" fmla="*/ 750115 w 812215"/>
                <a:gd name="connsiteY59" fmla="*/ 333037 h 1167606"/>
                <a:gd name="connsiteX0" fmla="*/ 678786 w 812215"/>
                <a:gd name="connsiteY0" fmla="*/ 1076563 h 1167606"/>
                <a:gd name="connsiteX1" fmla="*/ 717869 w 812215"/>
                <a:gd name="connsiteY1" fmla="*/ 490359 h 1167606"/>
                <a:gd name="connsiteX2" fmla="*/ 753547 w 812215"/>
                <a:gd name="connsiteY2" fmla="*/ 1001802 h 1167606"/>
                <a:gd name="connsiteX3" fmla="*/ 678786 w 812215"/>
                <a:gd name="connsiteY3" fmla="*/ 1076563 h 1167606"/>
                <a:gd name="connsiteX4" fmla="*/ 594509 w 812215"/>
                <a:gd name="connsiteY4" fmla="*/ 1114623 h 1167606"/>
                <a:gd name="connsiteX5" fmla="*/ 50791 w 812215"/>
                <a:gd name="connsiteY5" fmla="*/ 1114623 h 1167606"/>
                <a:gd name="connsiteX6" fmla="*/ 98366 w 812215"/>
                <a:gd name="connsiteY6" fmla="*/ 353417 h 1167606"/>
                <a:gd name="connsiteX7" fmla="*/ 158175 w 812215"/>
                <a:gd name="connsiteY7" fmla="*/ 353417 h 1167606"/>
                <a:gd name="connsiteX8" fmla="*/ 158175 w 812215"/>
                <a:gd name="connsiteY8" fmla="*/ 462161 h 1167606"/>
                <a:gd name="connsiteX9" fmla="*/ 185361 w 812215"/>
                <a:gd name="connsiteY9" fmla="*/ 489347 h 1167606"/>
                <a:gd name="connsiteX10" fmla="*/ 212547 w 812215"/>
                <a:gd name="connsiteY10" fmla="*/ 462161 h 1167606"/>
                <a:gd name="connsiteX11" fmla="*/ 212547 w 812215"/>
                <a:gd name="connsiteY11" fmla="*/ 353417 h 1167606"/>
                <a:gd name="connsiteX12" fmla="*/ 484406 w 812215"/>
                <a:gd name="connsiteY12" fmla="*/ 353417 h 1167606"/>
                <a:gd name="connsiteX13" fmla="*/ 484406 w 812215"/>
                <a:gd name="connsiteY13" fmla="*/ 462161 h 1167606"/>
                <a:gd name="connsiteX14" fmla="*/ 511592 w 812215"/>
                <a:gd name="connsiteY14" fmla="*/ 489347 h 1167606"/>
                <a:gd name="connsiteX15" fmla="*/ 538778 w 812215"/>
                <a:gd name="connsiteY15" fmla="*/ 462161 h 1167606"/>
                <a:gd name="connsiteX16" fmla="*/ 538778 w 812215"/>
                <a:gd name="connsiteY16" fmla="*/ 353417 h 1167606"/>
                <a:gd name="connsiteX17" fmla="*/ 673042 w 812215"/>
                <a:gd name="connsiteY17" fmla="*/ 353417 h 1167606"/>
                <a:gd name="connsiteX18" fmla="*/ 594509 w 812215"/>
                <a:gd name="connsiteY18" fmla="*/ 1114623 h 1167606"/>
                <a:gd name="connsiteX19" fmla="*/ 212547 w 812215"/>
                <a:gd name="connsiteY19" fmla="*/ 217487 h 1167606"/>
                <a:gd name="connsiteX20" fmla="*/ 311776 w 812215"/>
                <a:gd name="connsiteY20" fmla="*/ 86995 h 1167606"/>
                <a:gd name="connsiteX21" fmla="*/ 280512 w 812215"/>
                <a:gd name="connsiteY21" fmla="*/ 190301 h 1167606"/>
                <a:gd name="connsiteX22" fmla="*/ 280512 w 812215"/>
                <a:gd name="connsiteY22" fmla="*/ 271859 h 1167606"/>
                <a:gd name="connsiteX23" fmla="*/ 212547 w 812215"/>
                <a:gd name="connsiteY23" fmla="*/ 271859 h 1167606"/>
                <a:gd name="connsiteX24" fmla="*/ 212547 w 812215"/>
                <a:gd name="connsiteY24" fmla="*/ 217487 h 1167606"/>
                <a:gd name="connsiteX25" fmla="*/ 383818 w 812215"/>
                <a:gd name="connsiteY25" fmla="*/ 85635 h 1167606"/>
                <a:gd name="connsiteX26" fmla="*/ 484406 w 812215"/>
                <a:gd name="connsiteY26" fmla="*/ 217487 h 1167606"/>
                <a:gd name="connsiteX27" fmla="*/ 484406 w 812215"/>
                <a:gd name="connsiteY27" fmla="*/ 271859 h 1167606"/>
                <a:gd name="connsiteX28" fmla="*/ 334884 w 812215"/>
                <a:gd name="connsiteY28" fmla="*/ 271859 h 1167606"/>
                <a:gd name="connsiteX29" fmla="*/ 334884 w 812215"/>
                <a:gd name="connsiteY29" fmla="*/ 190301 h 1167606"/>
                <a:gd name="connsiteX30" fmla="*/ 383818 w 812215"/>
                <a:gd name="connsiteY30" fmla="*/ 85635 h 1167606"/>
                <a:gd name="connsiteX31" fmla="*/ 470813 w 812215"/>
                <a:gd name="connsiteY31" fmla="*/ 54372 h 1167606"/>
                <a:gd name="connsiteX32" fmla="*/ 606743 w 812215"/>
                <a:gd name="connsiteY32" fmla="*/ 190301 h 1167606"/>
                <a:gd name="connsiteX33" fmla="*/ 606743 w 812215"/>
                <a:gd name="connsiteY33" fmla="*/ 271859 h 1167606"/>
                <a:gd name="connsiteX34" fmla="*/ 538778 w 812215"/>
                <a:gd name="connsiteY34" fmla="*/ 271859 h 1167606"/>
                <a:gd name="connsiteX35" fmla="*/ 538778 w 812215"/>
                <a:gd name="connsiteY35" fmla="*/ 217487 h 1167606"/>
                <a:gd name="connsiteX36" fmla="*/ 449065 w 812215"/>
                <a:gd name="connsiteY36" fmla="*/ 55731 h 1167606"/>
                <a:gd name="connsiteX37" fmla="*/ 470813 w 812215"/>
                <a:gd name="connsiteY37" fmla="*/ 54372 h 1167606"/>
                <a:gd name="connsiteX38" fmla="*/ 750115 w 812215"/>
                <a:gd name="connsiteY38" fmla="*/ 333037 h 1167606"/>
                <a:gd name="connsiteX39" fmla="*/ 729080 w 812215"/>
                <a:gd name="connsiteY39" fmla="*/ 271859 h 1167606"/>
                <a:gd name="connsiteX40" fmla="*/ 670630 w 812215"/>
                <a:gd name="connsiteY40" fmla="*/ 271859 h 1167606"/>
                <a:gd name="connsiteX41" fmla="*/ 725002 w 812215"/>
                <a:gd name="connsiteY41" fmla="*/ 318075 h 1167606"/>
                <a:gd name="connsiteX42" fmla="*/ 670630 w 812215"/>
                <a:gd name="connsiteY42" fmla="*/ 271859 h 1167606"/>
                <a:gd name="connsiteX43" fmla="*/ 661115 w 812215"/>
                <a:gd name="connsiteY43" fmla="*/ 271859 h 1167606"/>
                <a:gd name="connsiteX44" fmla="*/ 661115 w 812215"/>
                <a:gd name="connsiteY44" fmla="*/ 190301 h 1167606"/>
                <a:gd name="connsiteX45" fmla="*/ 470813 w 812215"/>
                <a:gd name="connsiteY45" fmla="*/ 0 h 1167606"/>
                <a:gd name="connsiteX46" fmla="*/ 371585 w 812215"/>
                <a:gd name="connsiteY46" fmla="*/ 28545 h 1167606"/>
                <a:gd name="connsiteX47" fmla="*/ 348477 w 812215"/>
                <a:gd name="connsiteY47" fmla="*/ 27186 h 1167606"/>
                <a:gd name="connsiteX48" fmla="*/ 158175 w 812215"/>
                <a:gd name="connsiteY48" fmla="*/ 217487 h 1167606"/>
                <a:gd name="connsiteX49" fmla="*/ 158175 w 812215"/>
                <a:gd name="connsiteY49" fmla="*/ 271859 h 1167606"/>
                <a:gd name="connsiteX50" fmla="*/ 73899 w 812215"/>
                <a:gd name="connsiteY50" fmla="*/ 271859 h 1167606"/>
                <a:gd name="connsiteX51" fmla="*/ 52865 w 812215"/>
                <a:gd name="connsiteY51" fmla="*/ 323512 h 1167606"/>
                <a:gd name="connsiteX52" fmla="*/ 189 w 812215"/>
                <a:gd name="connsiteY52" fmla="*/ 1131947 h 1167606"/>
                <a:gd name="connsiteX53" fmla="*/ 35511 w 812215"/>
                <a:gd name="connsiteY53" fmla="*/ 1167606 h 1167606"/>
                <a:gd name="connsiteX54" fmla="*/ 624076 w 812215"/>
                <a:gd name="connsiteY54" fmla="*/ 1162844 h 1167606"/>
                <a:gd name="connsiteX55" fmla="*/ 657722 w 812215"/>
                <a:gd name="connsiteY55" fmla="*/ 1153319 h 1167606"/>
                <a:gd name="connsiteX56" fmla="*/ 697141 w 812215"/>
                <a:gd name="connsiteY56" fmla="*/ 1118979 h 1167606"/>
                <a:gd name="connsiteX57" fmla="*/ 809606 w 812215"/>
                <a:gd name="connsiteY57" fmla="*/ 1017398 h 1167606"/>
                <a:gd name="connsiteX58" fmla="*/ 792579 w 812215"/>
                <a:gd name="connsiteY58" fmla="*/ 1013361 h 1167606"/>
                <a:gd name="connsiteX59" fmla="*/ 750115 w 812215"/>
                <a:gd name="connsiteY59" fmla="*/ 333037 h 1167606"/>
                <a:gd name="connsiteX0" fmla="*/ 678786 w 812215"/>
                <a:gd name="connsiteY0" fmla="*/ 1076563 h 1167606"/>
                <a:gd name="connsiteX1" fmla="*/ 717869 w 812215"/>
                <a:gd name="connsiteY1" fmla="*/ 490359 h 1167606"/>
                <a:gd name="connsiteX2" fmla="*/ 753547 w 812215"/>
                <a:gd name="connsiteY2" fmla="*/ 1001802 h 1167606"/>
                <a:gd name="connsiteX3" fmla="*/ 678786 w 812215"/>
                <a:gd name="connsiteY3" fmla="*/ 1076563 h 1167606"/>
                <a:gd name="connsiteX4" fmla="*/ 613559 w 812215"/>
                <a:gd name="connsiteY4" fmla="*/ 1117004 h 1167606"/>
                <a:gd name="connsiteX5" fmla="*/ 50791 w 812215"/>
                <a:gd name="connsiteY5" fmla="*/ 1114623 h 1167606"/>
                <a:gd name="connsiteX6" fmla="*/ 98366 w 812215"/>
                <a:gd name="connsiteY6" fmla="*/ 353417 h 1167606"/>
                <a:gd name="connsiteX7" fmla="*/ 158175 w 812215"/>
                <a:gd name="connsiteY7" fmla="*/ 353417 h 1167606"/>
                <a:gd name="connsiteX8" fmla="*/ 158175 w 812215"/>
                <a:gd name="connsiteY8" fmla="*/ 462161 h 1167606"/>
                <a:gd name="connsiteX9" fmla="*/ 185361 w 812215"/>
                <a:gd name="connsiteY9" fmla="*/ 489347 h 1167606"/>
                <a:gd name="connsiteX10" fmla="*/ 212547 w 812215"/>
                <a:gd name="connsiteY10" fmla="*/ 462161 h 1167606"/>
                <a:gd name="connsiteX11" fmla="*/ 212547 w 812215"/>
                <a:gd name="connsiteY11" fmla="*/ 353417 h 1167606"/>
                <a:gd name="connsiteX12" fmla="*/ 484406 w 812215"/>
                <a:gd name="connsiteY12" fmla="*/ 353417 h 1167606"/>
                <a:gd name="connsiteX13" fmla="*/ 484406 w 812215"/>
                <a:gd name="connsiteY13" fmla="*/ 462161 h 1167606"/>
                <a:gd name="connsiteX14" fmla="*/ 511592 w 812215"/>
                <a:gd name="connsiteY14" fmla="*/ 489347 h 1167606"/>
                <a:gd name="connsiteX15" fmla="*/ 538778 w 812215"/>
                <a:gd name="connsiteY15" fmla="*/ 462161 h 1167606"/>
                <a:gd name="connsiteX16" fmla="*/ 538778 w 812215"/>
                <a:gd name="connsiteY16" fmla="*/ 353417 h 1167606"/>
                <a:gd name="connsiteX17" fmla="*/ 673042 w 812215"/>
                <a:gd name="connsiteY17" fmla="*/ 353417 h 1167606"/>
                <a:gd name="connsiteX18" fmla="*/ 613559 w 812215"/>
                <a:gd name="connsiteY18" fmla="*/ 1117004 h 1167606"/>
                <a:gd name="connsiteX19" fmla="*/ 212547 w 812215"/>
                <a:gd name="connsiteY19" fmla="*/ 217487 h 1167606"/>
                <a:gd name="connsiteX20" fmla="*/ 311776 w 812215"/>
                <a:gd name="connsiteY20" fmla="*/ 86995 h 1167606"/>
                <a:gd name="connsiteX21" fmla="*/ 280512 w 812215"/>
                <a:gd name="connsiteY21" fmla="*/ 190301 h 1167606"/>
                <a:gd name="connsiteX22" fmla="*/ 280512 w 812215"/>
                <a:gd name="connsiteY22" fmla="*/ 271859 h 1167606"/>
                <a:gd name="connsiteX23" fmla="*/ 212547 w 812215"/>
                <a:gd name="connsiteY23" fmla="*/ 271859 h 1167606"/>
                <a:gd name="connsiteX24" fmla="*/ 212547 w 812215"/>
                <a:gd name="connsiteY24" fmla="*/ 217487 h 1167606"/>
                <a:gd name="connsiteX25" fmla="*/ 383818 w 812215"/>
                <a:gd name="connsiteY25" fmla="*/ 85635 h 1167606"/>
                <a:gd name="connsiteX26" fmla="*/ 484406 w 812215"/>
                <a:gd name="connsiteY26" fmla="*/ 217487 h 1167606"/>
                <a:gd name="connsiteX27" fmla="*/ 484406 w 812215"/>
                <a:gd name="connsiteY27" fmla="*/ 271859 h 1167606"/>
                <a:gd name="connsiteX28" fmla="*/ 334884 w 812215"/>
                <a:gd name="connsiteY28" fmla="*/ 271859 h 1167606"/>
                <a:gd name="connsiteX29" fmla="*/ 334884 w 812215"/>
                <a:gd name="connsiteY29" fmla="*/ 190301 h 1167606"/>
                <a:gd name="connsiteX30" fmla="*/ 383818 w 812215"/>
                <a:gd name="connsiteY30" fmla="*/ 85635 h 1167606"/>
                <a:gd name="connsiteX31" fmla="*/ 470813 w 812215"/>
                <a:gd name="connsiteY31" fmla="*/ 54372 h 1167606"/>
                <a:gd name="connsiteX32" fmla="*/ 606743 w 812215"/>
                <a:gd name="connsiteY32" fmla="*/ 190301 h 1167606"/>
                <a:gd name="connsiteX33" fmla="*/ 606743 w 812215"/>
                <a:gd name="connsiteY33" fmla="*/ 271859 h 1167606"/>
                <a:gd name="connsiteX34" fmla="*/ 538778 w 812215"/>
                <a:gd name="connsiteY34" fmla="*/ 271859 h 1167606"/>
                <a:gd name="connsiteX35" fmla="*/ 538778 w 812215"/>
                <a:gd name="connsiteY35" fmla="*/ 217487 h 1167606"/>
                <a:gd name="connsiteX36" fmla="*/ 449065 w 812215"/>
                <a:gd name="connsiteY36" fmla="*/ 55731 h 1167606"/>
                <a:gd name="connsiteX37" fmla="*/ 470813 w 812215"/>
                <a:gd name="connsiteY37" fmla="*/ 54372 h 1167606"/>
                <a:gd name="connsiteX38" fmla="*/ 750115 w 812215"/>
                <a:gd name="connsiteY38" fmla="*/ 333037 h 1167606"/>
                <a:gd name="connsiteX39" fmla="*/ 729080 w 812215"/>
                <a:gd name="connsiteY39" fmla="*/ 271859 h 1167606"/>
                <a:gd name="connsiteX40" fmla="*/ 670630 w 812215"/>
                <a:gd name="connsiteY40" fmla="*/ 271859 h 1167606"/>
                <a:gd name="connsiteX41" fmla="*/ 725002 w 812215"/>
                <a:gd name="connsiteY41" fmla="*/ 318075 h 1167606"/>
                <a:gd name="connsiteX42" fmla="*/ 670630 w 812215"/>
                <a:gd name="connsiteY42" fmla="*/ 271859 h 1167606"/>
                <a:gd name="connsiteX43" fmla="*/ 661115 w 812215"/>
                <a:gd name="connsiteY43" fmla="*/ 271859 h 1167606"/>
                <a:gd name="connsiteX44" fmla="*/ 661115 w 812215"/>
                <a:gd name="connsiteY44" fmla="*/ 190301 h 1167606"/>
                <a:gd name="connsiteX45" fmla="*/ 470813 w 812215"/>
                <a:gd name="connsiteY45" fmla="*/ 0 h 1167606"/>
                <a:gd name="connsiteX46" fmla="*/ 371585 w 812215"/>
                <a:gd name="connsiteY46" fmla="*/ 28545 h 1167606"/>
                <a:gd name="connsiteX47" fmla="*/ 348477 w 812215"/>
                <a:gd name="connsiteY47" fmla="*/ 27186 h 1167606"/>
                <a:gd name="connsiteX48" fmla="*/ 158175 w 812215"/>
                <a:gd name="connsiteY48" fmla="*/ 217487 h 1167606"/>
                <a:gd name="connsiteX49" fmla="*/ 158175 w 812215"/>
                <a:gd name="connsiteY49" fmla="*/ 271859 h 1167606"/>
                <a:gd name="connsiteX50" fmla="*/ 73899 w 812215"/>
                <a:gd name="connsiteY50" fmla="*/ 271859 h 1167606"/>
                <a:gd name="connsiteX51" fmla="*/ 52865 w 812215"/>
                <a:gd name="connsiteY51" fmla="*/ 323512 h 1167606"/>
                <a:gd name="connsiteX52" fmla="*/ 189 w 812215"/>
                <a:gd name="connsiteY52" fmla="*/ 1131947 h 1167606"/>
                <a:gd name="connsiteX53" fmla="*/ 35511 w 812215"/>
                <a:gd name="connsiteY53" fmla="*/ 1167606 h 1167606"/>
                <a:gd name="connsiteX54" fmla="*/ 624076 w 812215"/>
                <a:gd name="connsiteY54" fmla="*/ 1162844 h 1167606"/>
                <a:gd name="connsiteX55" fmla="*/ 657722 w 812215"/>
                <a:gd name="connsiteY55" fmla="*/ 1153319 h 1167606"/>
                <a:gd name="connsiteX56" fmla="*/ 697141 w 812215"/>
                <a:gd name="connsiteY56" fmla="*/ 1118979 h 1167606"/>
                <a:gd name="connsiteX57" fmla="*/ 809606 w 812215"/>
                <a:gd name="connsiteY57" fmla="*/ 1017398 h 1167606"/>
                <a:gd name="connsiteX58" fmla="*/ 792579 w 812215"/>
                <a:gd name="connsiteY58" fmla="*/ 1013361 h 1167606"/>
                <a:gd name="connsiteX59" fmla="*/ 750115 w 812215"/>
                <a:gd name="connsiteY59" fmla="*/ 333037 h 1167606"/>
                <a:gd name="connsiteX0" fmla="*/ 678786 w 812215"/>
                <a:gd name="connsiteY0" fmla="*/ 1076563 h 1167606"/>
                <a:gd name="connsiteX1" fmla="*/ 717869 w 812215"/>
                <a:gd name="connsiteY1" fmla="*/ 490359 h 1167606"/>
                <a:gd name="connsiteX2" fmla="*/ 753547 w 812215"/>
                <a:gd name="connsiteY2" fmla="*/ 1001802 h 1167606"/>
                <a:gd name="connsiteX3" fmla="*/ 678786 w 812215"/>
                <a:gd name="connsiteY3" fmla="*/ 1076563 h 1167606"/>
                <a:gd name="connsiteX4" fmla="*/ 613559 w 812215"/>
                <a:gd name="connsiteY4" fmla="*/ 1117004 h 1167606"/>
                <a:gd name="connsiteX5" fmla="*/ 50791 w 812215"/>
                <a:gd name="connsiteY5" fmla="*/ 1114623 h 1167606"/>
                <a:gd name="connsiteX6" fmla="*/ 98366 w 812215"/>
                <a:gd name="connsiteY6" fmla="*/ 353417 h 1167606"/>
                <a:gd name="connsiteX7" fmla="*/ 158175 w 812215"/>
                <a:gd name="connsiteY7" fmla="*/ 353417 h 1167606"/>
                <a:gd name="connsiteX8" fmla="*/ 158175 w 812215"/>
                <a:gd name="connsiteY8" fmla="*/ 462161 h 1167606"/>
                <a:gd name="connsiteX9" fmla="*/ 185361 w 812215"/>
                <a:gd name="connsiteY9" fmla="*/ 489347 h 1167606"/>
                <a:gd name="connsiteX10" fmla="*/ 212547 w 812215"/>
                <a:gd name="connsiteY10" fmla="*/ 462161 h 1167606"/>
                <a:gd name="connsiteX11" fmla="*/ 212547 w 812215"/>
                <a:gd name="connsiteY11" fmla="*/ 353417 h 1167606"/>
                <a:gd name="connsiteX12" fmla="*/ 484406 w 812215"/>
                <a:gd name="connsiteY12" fmla="*/ 353417 h 1167606"/>
                <a:gd name="connsiteX13" fmla="*/ 484406 w 812215"/>
                <a:gd name="connsiteY13" fmla="*/ 462161 h 1167606"/>
                <a:gd name="connsiteX14" fmla="*/ 511592 w 812215"/>
                <a:gd name="connsiteY14" fmla="*/ 489347 h 1167606"/>
                <a:gd name="connsiteX15" fmla="*/ 538778 w 812215"/>
                <a:gd name="connsiteY15" fmla="*/ 462161 h 1167606"/>
                <a:gd name="connsiteX16" fmla="*/ 538778 w 812215"/>
                <a:gd name="connsiteY16" fmla="*/ 353417 h 1167606"/>
                <a:gd name="connsiteX17" fmla="*/ 680186 w 812215"/>
                <a:gd name="connsiteY17" fmla="*/ 348654 h 1167606"/>
                <a:gd name="connsiteX18" fmla="*/ 613559 w 812215"/>
                <a:gd name="connsiteY18" fmla="*/ 1117004 h 1167606"/>
                <a:gd name="connsiteX19" fmla="*/ 212547 w 812215"/>
                <a:gd name="connsiteY19" fmla="*/ 217487 h 1167606"/>
                <a:gd name="connsiteX20" fmla="*/ 311776 w 812215"/>
                <a:gd name="connsiteY20" fmla="*/ 86995 h 1167606"/>
                <a:gd name="connsiteX21" fmla="*/ 280512 w 812215"/>
                <a:gd name="connsiteY21" fmla="*/ 190301 h 1167606"/>
                <a:gd name="connsiteX22" fmla="*/ 280512 w 812215"/>
                <a:gd name="connsiteY22" fmla="*/ 271859 h 1167606"/>
                <a:gd name="connsiteX23" fmla="*/ 212547 w 812215"/>
                <a:gd name="connsiteY23" fmla="*/ 271859 h 1167606"/>
                <a:gd name="connsiteX24" fmla="*/ 212547 w 812215"/>
                <a:gd name="connsiteY24" fmla="*/ 217487 h 1167606"/>
                <a:gd name="connsiteX25" fmla="*/ 383818 w 812215"/>
                <a:gd name="connsiteY25" fmla="*/ 85635 h 1167606"/>
                <a:gd name="connsiteX26" fmla="*/ 484406 w 812215"/>
                <a:gd name="connsiteY26" fmla="*/ 217487 h 1167606"/>
                <a:gd name="connsiteX27" fmla="*/ 484406 w 812215"/>
                <a:gd name="connsiteY27" fmla="*/ 271859 h 1167606"/>
                <a:gd name="connsiteX28" fmla="*/ 334884 w 812215"/>
                <a:gd name="connsiteY28" fmla="*/ 271859 h 1167606"/>
                <a:gd name="connsiteX29" fmla="*/ 334884 w 812215"/>
                <a:gd name="connsiteY29" fmla="*/ 190301 h 1167606"/>
                <a:gd name="connsiteX30" fmla="*/ 383818 w 812215"/>
                <a:gd name="connsiteY30" fmla="*/ 85635 h 1167606"/>
                <a:gd name="connsiteX31" fmla="*/ 470813 w 812215"/>
                <a:gd name="connsiteY31" fmla="*/ 54372 h 1167606"/>
                <a:gd name="connsiteX32" fmla="*/ 606743 w 812215"/>
                <a:gd name="connsiteY32" fmla="*/ 190301 h 1167606"/>
                <a:gd name="connsiteX33" fmla="*/ 606743 w 812215"/>
                <a:gd name="connsiteY33" fmla="*/ 271859 h 1167606"/>
                <a:gd name="connsiteX34" fmla="*/ 538778 w 812215"/>
                <a:gd name="connsiteY34" fmla="*/ 271859 h 1167606"/>
                <a:gd name="connsiteX35" fmla="*/ 538778 w 812215"/>
                <a:gd name="connsiteY35" fmla="*/ 217487 h 1167606"/>
                <a:gd name="connsiteX36" fmla="*/ 449065 w 812215"/>
                <a:gd name="connsiteY36" fmla="*/ 55731 h 1167606"/>
                <a:gd name="connsiteX37" fmla="*/ 470813 w 812215"/>
                <a:gd name="connsiteY37" fmla="*/ 54372 h 1167606"/>
                <a:gd name="connsiteX38" fmla="*/ 750115 w 812215"/>
                <a:gd name="connsiteY38" fmla="*/ 333037 h 1167606"/>
                <a:gd name="connsiteX39" fmla="*/ 729080 w 812215"/>
                <a:gd name="connsiteY39" fmla="*/ 271859 h 1167606"/>
                <a:gd name="connsiteX40" fmla="*/ 670630 w 812215"/>
                <a:gd name="connsiteY40" fmla="*/ 271859 h 1167606"/>
                <a:gd name="connsiteX41" fmla="*/ 725002 w 812215"/>
                <a:gd name="connsiteY41" fmla="*/ 318075 h 1167606"/>
                <a:gd name="connsiteX42" fmla="*/ 670630 w 812215"/>
                <a:gd name="connsiteY42" fmla="*/ 271859 h 1167606"/>
                <a:gd name="connsiteX43" fmla="*/ 661115 w 812215"/>
                <a:gd name="connsiteY43" fmla="*/ 271859 h 1167606"/>
                <a:gd name="connsiteX44" fmla="*/ 661115 w 812215"/>
                <a:gd name="connsiteY44" fmla="*/ 190301 h 1167606"/>
                <a:gd name="connsiteX45" fmla="*/ 470813 w 812215"/>
                <a:gd name="connsiteY45" fmla="*/ 0 h 1167606"/>
                <a:gd name="connsiteX46" fmla="*/ 371585 w 812215"/>
                <a:gd name="connsiteY46" fmla="*/ 28545 h 1167606"/>
                <a:gd name="connsiteX47" fmla="*/ 348477 w 812215"/>
                <a:gd name="connsiteY47" fmla="*/ 27186 h 1167606"/>
                <a:gd name="connsiteX48" fmla="*/ 158175 w 812215"/>
                <a:gd name="connsiteY48" fmla="*/ 217487 h 1167606"/>
                <a:gd name="connsiteX49" fmla="*/ 158175 w 812215"/>
                <a:gd name="connsiteY49" fmla="*/ 271859 h 1167606"/>
                <a:gd name="connsiteX50" fmla="*/ 73899 w 812215"/>
                <a:gd name="connsiteY50" fmla="*/ 271859 h 1167606"/>
                <a:gd name="connsiteX51" fmla="*/ 52865 w 812215"/>
                <a:gd name="connsiteY51" fmla="*/ 323512 h 1167606"/>
                <a:gd name="connsiteX52" fmla="*/ 189 w 812215"/>
                <a:gd name="connsiteY52" fmla="*/ 1131947 h 1167606"/>
                <a:gd name="connsiteX53" fmla="*/ 35511 w 812215"/>
                <a:gd name="connsiteY53" fmla="*/ 1167606 h 1167606"/>
                <a:gd name="connsiteX54" fmla="*/ 624076 w 812215"/>
                <a:gd name="connsiteY54" fmla="*/ 1162844 h 1167606"/>
                <a:gd name="connsiteX55" fmla="*/ 657722 w 812215"/>
                <a:gd name="connsiteY55" fmla="*/ 1153319 h 1167606"/>
                <a:gd name="connsiteX56" fmla="*/ 697141 w 812215"/>
                <a:gd name="connsiteY56" fmla="*/ 1118979 h 1167606"/>
                <a:gd name="connsiteX57" fmla="*/ 809606 w 812215"/>
                <a:gd name="connsiteY57" fmla="*/ 1017398 h 1167606"/>
                <a:gd name="connsiteX58" fmla="*/ 792579 w 812215"/>
                <a:gd name="connsiteY58" fmla="*/ 1013361 h 1167606"/>
                <a:gd name="connsiteX59" fmla="*/ 750115 w 812215"/>
                <a:gd name="connsiteY59" fmla="*/ 333037 h 1167606"/>
                <a:gd name="connsiteX0" fmla="*/ 678786 w 792818"/>
                <a:gd name="connsiteY0" fmla="*/ 1076563 h 1167606"/>
                <a:gd name="connsiteX1" fmla="*/ 717869 w 792818"/>
                <a:gd name="connsiteY1" fmla="*/ 490359 h 1167606"/>
                <a:gd name="connsiteX2" fmla="*/ 753547 w 792818"/>
                <a:gd name="connsiteY2" fmla="*/ 1001802 h 1167606"/>
                <a:gd name="connsiteX3" fmla="*/ 678786 w 792818"/>
                <a:gd name="connsiteY3" fmla="*/ 1076563 h 1167606"/>
                <a:gd name="connsiteX4" fmla="*/ 613559 w 792818"/>
                <a:gd name="connsiteY4" fmla="*/ 1117004 h 1167606"/>
                <a:gd name="connsiteX5" fmla="*/ 50791 w 792818"/>
                <a:gd name="connsiteY5" fmla="*/ 1114623 h 1167606"/>
                <a:gd name="connsiteX6" fmla="*/ 98366 w 792818"/>
                <a:gd name="connsiteY6" fmla="*/ 353417 h 1167606"/>
                <a:gd name="connsiteX7" fmla="*/ 158175 w 792818"/>
                <a:gd name="connsiteY7" fmla="*/ 353417 h 1167606"/>
                <a:gd name="connsiteX8" fmla="*/ 158175 w 792818"/>
                <a:gd name="connsiteY8" fmla="*/ 462161 h 1167606"/>
                <a:gd name="connsiteX9" fmla="*/ 185361 w 792818"/>
                <a:gd name="connsiteY9" fmla="*/ 489347 h 1167606"/>
                <a:gd name="connsiteX10" fmla="*/ 212547 w 792818"/>
                <a:gd name="connsiteY10" fmla="*/ 462161 h 1167606"/>
                <a:gd name="connsiteX11" fmla="*/ 212547 w 792818"/>
                <a:gd name="connsiteY11" fmla="*/ 353417 h 1167606"/>
                <a:gd name="connsiteX12" fmla="*/ 484406 w 792818"/>
                <a:gd name="connsiteY12" fmla="*/ 353417 h 1167606"/>
                <a:gd name="connsiteX13" fmla="*/ 484406 w 792818"/>
                <a:gd name="connsiteY13" fmla="*/ 462161 h 1167606"/>
                <a:gd name="connsiteX14" fmla="*/ 511592 w 792818"/>
                <a:gd name="connsiteY14" fmla="*/ 489347 h 1167606"/>
                <a:gd name="connsiteX15" fmla="*/ 538778 w 792818"/>
                <a:gd name="connsiteY15" fmla="*/ 462161 h 1167606"/>
                <a:gd name="connsiteX16" fmla="*/ 538778 w 792818"/>
                <a:gd name="connsiteY16" fmla="*/ 353417 h 1167606"/>
                <a:gd name="connsiteX17" fmla="*/ 680186 w 792818"/>
                <a:gd name="connsiteY17" fmla="*/ 348654 h 1167606"/>
                <a:gd name="connsiteX18" fmla="*/ 613559 w 792818"/>
                <a:gd name="connsiteY18" fmla="*/ 1117004 h 1167606"/>
                <a:gd name="connsiteX19" fmla="*/ 212547 w 792818"/>
                <a:gd name="connsiteY19" fmla="*/ 217487 h 1167606"/>
                <a:gd name="connsiteX20" fmla="*/ 311776 w 792818"/>
                <a:gd name="connsiteY20" fmla="*/ 86995 h 1167606"/>
                <a:gd name="connsiteX21" fmla="*/ 280512 w 792818"/>
                <a:gd name="connsiteY21" fmla="*/ 190301 h 1167606"/>
                <a:gd name="connsiteX22" fmla="*/ 280512 w 792818"/>
                <a:gd name="connsiteY22" fmla="*/ 271859 h 1167606"/>
                <a:gd name="connsiteX23" fmla="*/ 212547 w 792818"/>
                <a:gd name="connsiteY23" fmla="*/ 271859 h 1167606"/>
                <a:gd name="connsiteX24" fmla="*/ 212547 w 792818"/>
                <a:gd name="connsiteY24" fmla="*/ 217487 h 1167606"/>
                <a:gd name="connsiteX25" fmla="*/ 383818 w 792818"/>
                <a:gd name="connsiteY25" fmla="*/ 85635 h 1167606"/>
                <a:gd name="connsiteX26" fmla="*/ 484406 w 792818"/>
                <a:gd name="connsiteY26" fmla="*/ 217487 h 1167606"/>
                <a:gd name="connsiteX27" fmla="*/ 484406 w 792818"/>
                <a:gd name="connsiteY27" fmla="*/ 271859 h 1167606"/>
                <a:gd name="connsiteX28" fmla="*/ 334884 w 792818"/>
                <a:gd name="connsiteY28" fmla="*/ 271859 h 1167606"/>
                <a:gd name="connsiteX29" fmla="*/ 334884 w 792818"/>
                <a:gd name="connsiteY29" fmla="*/ 190301 h 1167606"/>
                <a:gd name="connsiteX30" fmla="*/ 383818 w 792818"/>
                <a:gd name="connsiteY30" fmla="*/ 85635 h 1167606"/>
                <a:gd name="connsiteX31" fmla="*/ 470813 w 792818"/>
                <a:gd name="connsiteY31" fmla="*/ 54372 h 1167606"/>
                <a:gd name="connsiteX32" fmla="*/ 606743 w 792818"/>
                <a:gd name="connsiteY32" fmla="*/ 190301 h 1167606"/>
                <a:gd name="connsiteX33" fmla="*/ 606743 w 792818"/>
                <a:gd name="connsiteY33" fmla="*/ 271859 h 1167606"/>
                <a:gd name="connsiteX34" fmla="*/ 538778 w 792818"/>
                <a:gd name="connsiteY34" fmla="*/ 271859 h 1167606"/>
                <a:gd name="connsiteX35" fmla="*/ 538778 w 792818"/>
                <a:gd name="connsiteY35" fmla="*/ 217487 h 1167606"/>
                <a:gd name="connsiteX36" fmla="*/ 449065 w 792818"/>
                <a:gd name="connsiteY36" fmla="*/ 55731 h 1167606"/>
                <a:gd name="connsiteX37" fmla="*/ 470813 w 792818"/>
                <a:gd name="connsiteY37" fmla="*/ 54372 h 1167606"/>
                <a:gd name="connsiteX38" fmla="*/ 750115 w 792818"/>
                <a:gd name="connsiteY38" fmla="*/ 333037 h 1167606"/>
                <a:gd name="connsiteX39" fmla="*/ 729080 w 792818"/>
                <a:gd name="connsiteY39" fmla="*/ 271859 h 1167606"/>
                <a:gd name="connsiteX40" fmla="*/ 670630 w 792818"/>
                <a:gd name="connsiteY40" fmla="*/ 271859 h 1167606"/>
                <a:gd name="connsiteX41" fmla="*/ 725002 w 792818"/>
                <a:gd name="connsiteY41" fmla="*/ 318075 h 1167606"/>
                <a:gd name="connsiteX42" fmla="*/ 670630 w 792818"/>
                <a:gd name="connsiteY42" fmla="*/ 271859 h 1167606"/>
                <a:gd name="connsiteX43" fmla="*/ 661115 w 792818"/>
                <a:gd name="connsiteY43" fmla="*/ 271859 h 1167606"/>
                <a:gd name="connsiteX44" fmla="*/ 661115 w 792818"/>
                <a:gd name="connsiteY44" fmla="*/ 190301 h 1167606"/>
                <a:gd name="connsiteX45" fmla="*/ 470813 w 792818"/>
                <a:gd name="connsiteY45" fmla="*/ 0 h 1167606"/>
                <a:gd name="connsiteX46" fmla="*/ 371585 w 792818"/>
                <a:gd name="connsiteY46" fmla="*/ 28545 h 1167606"/>
                <a:gd name="connsiteX47" fmla="*/ 348477 w 792818"/>
                <a:gd name="connsiteY47" fmla="*/ 27186 h 1167606"/>
                <a:gd name="connsiteX48" fmla="*/ 158175 w 792818"/>
                <a:gd name="connsiteY48" fmla="*/ 217487 h 1167606"/>
                <a:gd name="connsiteX49" fmla="*/ 158175 w 792818"/>
                <a:gd name="connsiteY49" fmla="*/ 271859 h 1167606"/>
                <a:gd name="connsiteX50" fmla="*/ 73899 w 792818"/>
                <a:gd name="connsiteY50" fmla="*/ 271859 h 1167606"/>
                <a:gd name="connsiteX51" fmla="*/ 52865 w 792818"/>
                <a:gd name="connsiteY51" fmla="*/ 323512 h 1167606"/>
                <a:gd name="connsiteX52" fmla="*/ 189 w 792818"/>
                <a:gd name="connsiteY52" fmla="*/ 1131947 h 1167606"/>
                <a:gd name="connsiteX53" fmla="*/ 35511 w 792818"/>
                <a:gd name="connsiteY53" fmla="*/ 1167606 h 1167606"/>
                <a:gd name="connsiteX54" fmla="*/ 624076 w 792818"/>
                <a:gd name="connsiteY54" fmla="*/ 1162844 h 1167606"/>
                <a:gd name="connsiteX55" fmla="*/ 657722 w 792818"/>
                <a:gd name="connsiteY55" fmla="*/ 1153319 h 1167606"/>
                <a:gd name="connsiteX56" fmla="*/ 697141 w 792818"/>
                <a:gd name="connsiteY56" fmla="*/ 1118979 h 1167606"/>
                <a:gd name="connsiteX57" fmla="*/ 778649 w 792818"/>
                <a:gd name="connsiteY57" fmla="*/ 1045973 h 1167606"/>
                <a:gd name="connsiteX58" fmla="*/ 792579 w 792818"/>
                <a:gd name="connsiteY58" fmla="*/ 1013361 h 1167606"/>
                <a:gd name="connsiteX59" fmla="*/ 750115 w 792818"/>
                <a:gd name="connsiteY59" fmla="*/ 333037 h 116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2818" h="1167606">
                  <a:moveTo>
                    <a:pt x="678786" y="1076563"/>
                  </a:moveTo>
                  <a:lnTo>
                    <a:pt x="717869" y="490359"/>
                  </a:lnTo>
                  <a:lnTo>
                    <a:pt x="753547" y="1001802"/>
                  </a:lnTo>
                  <a:lnTo>
                    <a:pt x="678786" y="1076563"/>
                  </a:lnTo>
                  <a:close/>
                  <a:moveTo>
                    <a:pt x="613559" y="1117004"/>
                  </a:moveTo>
                  <a:lnTo>
                    <a:pt x="50791" y="1114623"/>
                  </a:lnTo>
                  <a:lnTo>
                    <a:pt x="98366" y="353417"/>
                  </a:lnTo>
                  <a:lnTo>
                    <a:pt x="158175" y="353417"/>
                  </a:lnTo>
                  <a:lnTo>
                    <a:pt x="158175" y="462161"/>
                  </a:lnTo>
                  <a:cubicBezTo>
                    <a:pt x="158175" y="477113"/>
                    <a:pt x="170409" y="489347"/>
                    <a:pt x="185361" y="489347"/>
                  </a:cubicBezTo>
                  <a:cubicBezTo>
                    <a:pt x="200313" y="489347"/>
                    <a:pt x="212547" y="477113"/>
                    <a:pt x="212547" y="462161"/>
                  </a:cubicBezTo>
                  <a:lnTo>
                    <a:pt x="212547" y="353417"/>
                  </a:lnTo>
                  <a:lnTo>
                    <a:pt x="484406" y="353417"/>
                  </a:lnTo>
                  <a:lnTo>
                    <a:pt x="484406" y="462161"/>
                  </a:lnTo>
                  <a:cubicBezTo>
                    <a:pt x="484406" y="477113"/>
                    <a:pt x="496640" y="489347"/>
                    <a:pt x="511592" y="489347"/>
                  </a:cubicBezTo>
                  <a:cubicBezTo>
                    <a:pt x="526544" y="489347"/>
                    <a:pt x="538778" y="477113"/>
                    <a:pt x="538778" y="462161"/>
                  </a:cubicBezTo>
                  <a:lnTo>
                    <a:pt x="538778" y="353417"/>
                  </a:lnTo>
                  <a:lnTo>
                    <a:pt x="680186" y="348654"/>
                  </a:lnTo>
                  <a:lnTo>
                    <a:pt x="613559" y="1117004"/>
                  </a:lnTo>
                  <a:close/>
                  <a:moveTo>
                    <a:pt x="212547" y="217487"/>
                  </a:moveTo>
                  <a:cubicBezTo>
                    <a:pt x="212547" y="154960"/>
                    <a:pt x="254685" y="103306"/>
                    <a:pt x="311776" y="86995"/>
                  </a:cubicBezTo>
                  <a:cubicBezTo>
                    <a:pt x="291386" y="116899"/>
                    <a:pt x="280512" y="152241"/>
                    <a:pt x="280512" y="190301"/>
                  </a:cubicBezTo>
                  <a:lnTo>
                    <a:pt x="280512" y="271859"/>
                  </a:lnTo>
                  <a:lnTo>
                    <a:pt x="212547" y="271859"/>
                  </a:lnTo>
                  <a:lnTo>
                    <a:pt x="212547" y="217487"/>
                  </a:lnTo>
                  <a:close/>
                  <a:moveTo>
                    <a:pt x="383818" y="85635"/>
                  </a:moveTo>
                  <a:cubicBezTo>
                    <a:pt x="442268" y="100588"/>
                    <a:pt x="484406" y="153600"/>
                    <a:pt x="484406" y="217487"/>
                  </a:cubicBezTo>
                  <a:lnTo>
                    <a:pt x="484406" y="271859"/>
                  </a:lnTo>
                  <a:lnTo>
                    <a:pt x="334884" y="271859"/>
                  </a:lnTo>
                  <a:lnTo>
                    <a:pt x="334884" y="190301"/>
                  </a:lnTo>
                  <a:cubicBezTo>
                    <a:pt x="334884" y="148163"/>
                    <a:pt x="353914" y="111462"/>
                    <a:pt x="383818" y="85635"/>
                  </a:cubicBezTo>
                  <a:close/>
                  <a:moveTo>
                    <a:pt x="470813" y="54372"/>
                  </a:moveTo>
                  <a:cubicBezTo>
                    <a:pt x="545575" y="54372"/>
                    <a:pt x="606743" y="115540"/>
                    <a:pt x="606743" y="190301"/>
                  </a:cubicBezTo>
                  <a:lnTo>
                    <a:pt x="606743" y="271859"/>
                  </a:lnTo>
                  <a:lnTo>
                    <a:pt x="538778" y="271859"/>
                  </a:lnTo>
                  <a:lnTo>
                    <a:pt x="538778" y="217487"/>
                  </a:lnTo>
                  <a:cubicBezTo>
                    <a:pt x="538778" y="149522"/>
                    <a:pt x="503436" y="89713"/>
                    <a:pt x="449065" y="55731"/>
                  </a:cubicBezTo>
                  <a:cubicBezTo>
                    <a:pt x="455861" y="55731"/>
                    <a:pt x="464017" y="54372"/>
                    <a:pt x="470813" y="54372"/>
                  </a:cubicBezTo>
                  <a:close/>
                  <a:moveTo>
                    <a:pt x="750115" y="333037"/>
                  </a:moveTo>
                  <a:cubicBezTo>
                    <a:pt x="748755" y="304492"/>
                    <a:pt x="757625" y="271859"/>
                    <a:pt x="729080" y="271859"/>
                  </a:cubicBezTo>
                  <a:lnTo>
                    <a:pt x="670630" y="271859"/>
                  </a:lnTo>
                  <a:cubicBezTo>
                    <a:pt x="697816" y="271859"/>
                    <a:pt x="720924" y="292249"/>
                    <a:pt x="725002" y="318075"/>
                  </a:cubicBezTo>
                  <a:cubicBezTo>
                    <a:pt x="720924" y="292249"/>
                    <a:pt x="699175" y="271859"/>
                    <a:pt x="670630" y="271859"/>
                  </a:cubicBezTo>
                  <a:lnTo>
                    <a:pt x="661115" y="271859"/>
                  </a:lnTo>
                  <a:lnTo>
                    <a:pt x="661115" y="190301"/>
                  </a:lnTo>
                  <a:cubicBezTo>
                    <a:pt x="661115" y="85635"/>
                    <a:pt x="575479" y="0"/>
                    <a:pt x="470813" y="0"/>
                  </a:cubicBezTo>
                  <a:cubicBezTo>
                    <a:pt x="434112" y="0"/>
                    <a:pt x="400130" y="10874"/>
                    <a:pt x="371585" y="28545"/>
                  </a:cubicBezTo>
                  <a:cubicBezTo>
                    <a:pt x="363429" y="27186"/>
                    <a:pt x="356632" y="27186"/>
                    <a:pt x="348477" y="27186"/>
                  </a:cubicBezTo>
                  <a:cubicBezTo>
                    <a:pt x="243811" y="27186"/>
                    <a:pt x="158175" y="112821"/>
                    <a:pt x="158175" y="217487"/>
                  </a:cubicBezTo>
                  <a:lnTo>
                    <a:pt x="158175" y="271859"/>
                  </a:lnTo>
                  <a:lnTo>
                    <a:pt x="73899" y="271859"/>
                  </a:lnTo>
                  <a:cubicBezTo>
                    <a:pt x="45353" y="271859"/>
                    <a:pt x="54224" y="293608"/>
                    <a:pt x="52865" y="323512"/>
                  </a:cubicBezTo>
                  <a:cubicBezTo>
                    <a:pt x="36100" y="595372"/>
                    <a:pt x="16954" y="860087"/>
                    <a:pt x="189" y="1131947"/>
                  </a:cubicBezTo>
                  <a:cubicBezTo>
                    <a:pt x="-1171" y="1163210"/>
                    <a:pt x="4247" y="1167606"/>
                    <a:pt x="35511" y="1167606"/>
                  </a:cubicBezTo>
                  <a:lnTo>
                    <a:pt x="624076" y="1162844"/>
                  </a:lnTo>
                  <a:lnTo>
                    <a:pt x="657722" y="1153319"/>
                  </a:lnTo>
                  <a:cubicBezTo>
                    <a:pt x="672674" y="1153319"/>
                    <a:pt x="687626" y="1129854"/>
                    <a:pt x="697141" y="1118979"/>
                  </a:cubicBezTo>
                  <a:cubicBezTo>
                    <a:pt x="738598" y="1081944"/>
                    <a:pt x="744336" y="1078246"/>
                    <a:pt x="778649" y="1045973"/>
                  </a:cubicBezTo>
                  <a:cubicBezTo>
                    <a:pt x="789523" y="1035099"/>
                    <a:pt x="793939" y="1028313"/>
                    <a:pt x="792579" y="1013361"/>
                  </a:cubicBezTo>
                  <a:lnTo>
                    <a:pt x="750115" y="333037"/>
                  </a:lnTo>
                  <a:close/>
                </a:path>
              </a:pathLst>
            </a:custGeom>
            <a:solidFill>
              <a:srgbClr val="004D95"/>
            </a:solidFill>
            <a:ln w="13593" cap="flat">
              <a:noFill/>
              <a:prstDash val="solid"/>
              <a:miter/>
            </a:ln>
          </p:spPr>
          <p:txBody>
            <a:bodyPr rtlCol="0" anchor="ctr"/>
            <a:lstStyle/>
            <a:p>
              <a:endParaRPr lang="de-DE"/>
            </a:p>
          </p:txBody>
        </p:sp>
      </p:grpSp>
      <p:pic>
        <p:nvPicPr>
          <p:cNvPr id="8" name="Grafik 7">
            <a:extLst>
              <a:ext uri="{FF2B5EF4-FFF2-40B4-BE49-F238E27FC236}">
                <a16:creationId xmlns:a16="http://schemas.microsoft.com/office/drawing/2014/main" id="{EE9789BF-EA53-479D-AA75-493D54CFA46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6640"/>
          <a:stretch/>
        </p:blipFill>
        <p:spPr>
          <a:xfrm>
            <a:off x="913878" y="3041684"/>
            <a:ext cx="1812705" cy="2753121"/>
          </a:xfrm>
          <a:prstGeom prst="rect">
            <a:avLst/>
          </a:prstGeom>
        </p:spPr>
      </p:pic>
      <p:grpSp>
        <p:nvGrpSpPr>
          <p:cNvPr id="69" name="Gruppieren 68">
            <a:extLst>
              <a:ext uri="{FF2B5EF4-FFF2-40B4-BE49-F238E27FC236}">
                <a16:creationId xmlns:a16="http://schemas.microsoft.com/office/drawing/2014/main" id="{48CCDF1F-7D38-4ADA-876D-FDA33A2B949B}"/>
              </a:ext>
            </a:extLst>
          </p:cNvPr>
          <p:cNvGrpSpPr/>
          <p:nvPr/>
        </p:nvGrpSpPr>
        <p:grpSpPr>
          <a:xfrm>
            <a:off x="3586214" y="1929802"/>
            <a:ext cx="4200689" cy="3672712"/>
            <a:chOff x="3586214" y="1929802"/>
            <a:chExt cx="4200689" cy="3672712"/>
          </a:xfrm>
        </p:grpSpPr>
        <p:grpSp>
          <p:nvGrpSpPr>
            <p:cNvPr id="68" name="Gruppieren 67">
              <a:extLst>
                <a:ext uri="{FF2B5EF4-FFF2-40B4-BE49-F238E27FC236}">
                  <a16:creationId xmlns:a16="http://schemas.microsoft.com/office/drawing/2014/main" id="{6048CD53-F95C-4E0F-93BA-DB69A21ACD78}"/>
                </a:ext>
              </a:extLst>
            </p:cNvPr>
            <p:cNvGrpSpPr/>
            <p:nvPr/>
          </p:nvGrpSpPr>
          <p:grpSpPr>
            <a:xfrm>
              <a:off x="4563176" y="1929802"/>
              <a:ext cx="3223727" cy="3672712"/>
              <a:chOff x="4563176" y="1929802"/>
              <a:chExt cx="3223727" cy="3672712"/>
            </a:xfrm>
          </p:grpSpPr>
          <p:sp>
            <p:nvSpPr>
              <p:cNvPr id="67" name="Rechteck 66">
                <a:extLst>
                  <a:ext uri="{FF2B5EF4-FFF2-40B4-BE49-F238E27FC236}">
                    <a16:creationId xmlns:a16="http://schemas.microsoft.com/office/drawing/2014/main" id="{CEDDE495-2EDC-4A73-A8AE-6F82BE03C3BF}"/>
                  </a:ext>
                </a:extLst>
              </p:cNvPr>
              <p:cNvSpPr/>
              <p:nvPr/>
            </p:nvSpPr>
            <p:spPr bwMode="auto">
              <a:xfrm>
                <a:off x="4563176" y="1929802"/>
                <a:ext cx="3223727" cy="367271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nvGrpSpPr>
              <p:cNvPr id="43" name="Gruppieren 42">
                <a:extLst>
                  <a:ext uri="{FF2B5EF4-FFF2-40B4-BE49-F238E27FC236}">
                    <a16:creationId xmlns:a16="http://schemas.microsoft.com/office/drawing/2014/main" id="{1F55A905-3631-45C8-B80C-72ABFEF71957}"/>
                  </a:ext>
                </a:extLst>
              </p:cNvPr>
              <p:cNvGrpSpPr/>
              <p:nvPr/>
            </p:nvGrpSpPr>
            <p:grpSpPr>
              <a:xfrm>
                <a:off x="4693782" y="2000075"/>
                <a:ext cx="2899367" cy="3426720"/>
                <a:chOff x="5583715" y="2688698"/>
                <a:chExt cx="2279361" cy="2693945"/>
              </a:xfrm>
            </p:grpSpPr>
            <p:grpSp>
              <p:nvGrpSpPr>
                <p:cNvPr id="42" name="Gruppieren 41">
                  <a:extLst>
                    <a:ext uri="{FF2B5EF4-FFF2-40B4-BE49-F238E27FC236}">
                      <a16:creationId xmlns:a16="http://schemas.microsoft.com/office/drawing/2014/main" id="{FD7D8A13-DAD6-4811-93EA-11E98BC04AC2}"/>
                    </a:ext>
                  </a:extLst>
                </p:cNvPr>
                <p:cNvGrpSpPr/>
                <p:nvPr/>
              </p:nvGrpSpPr>
              <p:grpSpPr>
                <a:xfrm>
                  <a:off x="5583715" y="2688698"/>
                  <a:ext cx="2279361" cy="1922711"/>
                  <a:chOff x="5545615" y="1767690"/>
                  <a:chExt cx="2279361" cy="1922711"/>
                </a:xfrm>
              </p:grpSpPr>
              <p:pic>
                <p:nvPicPr>
                  <p:cNvPr id="37" name="Grafik 36">
                    <a:extLst>
                      <a:ext uri="{FF2B5EF4-FFF2-40B4-BE49-F238E27FC236}">
                        <a16:creationId xmlns:a16="http://schemas.microsoft.com/office/drawing/2014/main" id="{4C116324-508A-4016-B8A1-C7168136C43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5615" y="1767690"/>
                    <a:ext cx="2221180" cy="440026"/>
                  </a:xfrm>
                  <a:prstGeom prst="rect">
                    <a:avLst/>
                  </a:prstGeom>
                </p:spPr>
              </p:pic>
              <p:pic>
                <p:nvPicPr>
                  <p:cNvPr id="41" name="Grafik 40">
                    <a:extLst>
                      <a:ext uri="{FF2B5EF4-FFF2-40B4-BE49-F238E27FC236}">
                        <a16:creationId xmlns:a16="http://schemas.microsoft.com/office/drawing/2014/main" id="{F1ACCEFA-2929-41A4-8A76-FDE60D6A13DA}"/>
                      </a:ext>
                    </a:extLst>
                  </p:cNvPr>
                  <p:cNvPicPr>
                    <a:picLocks noChangeAspect="1"/>
                  </p:cNvPicPr>
                  <p:nvPr/>
                </p:nvPicPr>
                <p:blipFill rotWithShape="1">
                  <a:blip r:embed="rId16"/>
                  <a:srcRect l="12808" t="11871" r="16883" b="38192"/>
                  <a:stretch/>
                </p:blipFill>
                <p:spPr>
                  <a:xfrm>
                    <a:off x="5603795" y="2267864"/>
                    <a:ext cx="2221181" cy="1422537"/>
                  </a:xfrm>
                  <a:prstGeom prst="rect">
                    <a:avLst/>
                  </a:prstGeom>
                  <a:solidFill>
                    <a:schemeClr val="bg1"/>
                  </a:solidFill>
                  <a:effectLst/>
                </p:spPr>
              </p:pic>
            </p:grpSp>
            <p:pic>
              <p:nvPicPr>
                <p:cNvPr id="11" name="Grafik 10">
                  <a:extLst>
                    <a:ext uri="{FF2B5EF4-FFF2-40B4-BE49-F238E27FC236}">
                      <a16:creationId xmlns:a16="http://schemas.microsoft.com/office/drawing/2014/main" id="{7CF9FB2C-EDD7-4562-8543-37A46E520004}"/>
                    </a:ext>
                  </a:extLst>
                </p:cNvPr>
                <p:cNvPicPr>
                  <a:picLocks noChangeAspect="1"/>
                </p:cNvPicPr>
                <p:nvPr/>
              </p:nvPicPr>
              <p:blipFill rotWithShape="1">
                <a:blip r:embed="rId17"/>
                <a:srcRect r="10679"/>
                <a:stretch/>
              </p:blipFill>
              <p:spPr>
                <a:xfrm>
                  <a:off x="5639757" y="4708393"/>
                  <a:ext cx="1076573" cy="650939"/>
                </a:xfrm>
                <a:prstGeom prst="rect">
                  <a:avLst/>
                </a:prstGeom>
                <a:effectLst/>
              </p:spPr>
            </p:pic>
            <p:pic>
              <p:nvPicPr>
                <p:cNvPr id="13" name="Grafik 12">
                  <a:extLst>
                    <a:ext uri="{FF2B5EF4-FFF2-40B4-BE49-F238E27FC236}">
                      <a16:creationId xmlns:a16="http://schemas.microsoft.com/office/drawing/2014/main" id="{C08938BD-308B-4E2C-A65E-D6FAD61804D6}"/>
                    </a:ext>
                  </a:extLst>
                </p:cNvPr>
                <p:cNvPicPr>
                  <a:picLocks noChangeAspect="1"/>
                </p:cNvPicPr>
                <p:nvPr/>
              </p:nvPicPr>
              <p:blipFill rotWithShape="1">
                <a:blip r:embed="rId18"/>
                <a:srcRect b="47810"/>
                <a:stretch/>
              </p:blipFill>
              <p:spPr>
                <a:xfrm>
                  <a:off x="6786504" y="4731704"/>
                  <a:ext cx="1076571" cy="650939"/>
                </a:xfrm>
                <a:prstGeom prst="rect">
                  <a:avLst/>
                </a:prstGeom>
                <a:effectLst/>
              </p:spPr>
            </p:pic>
          </p:grpSp>
        </p:grpSp>
        <p:sp>
          <p:nvSpPr>
            <p:cNvPr id="44" name="Pfeil: nach rechts 43">
              <a:extLst>
                <a:ext uri="{FF2B5EF4-FFF2-40B4-BE49-F238E27FC236}">
                  <a16:creationId xmlns:a16="http://schemas.microsoft.com/office/drawing/2014/main" id="{38F065CA-8342-4F3F-8D22-9A57E001C27F}"/>
                </a:ext>
              </a:extLst>
            </p:cNvPr>
            <p:cNvSpPr/>
            <p:nvPr/>
          </p:nvSpPr>
          <p:spPr bwMode="auto">
            <a:xfrm>
              <a:off x="3586214" y="4151682"/>
              <a:ext cx="814291" cy="247650"/>
            </a:xfrm>
            <a:prstGeom prst="rightArrow">
              <a:avLst/>
            </a:prstGeom>
            <a:solidFill>
              <a:srgbClr val="00B05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a:latin typeface="Arial" charset="0"/>
                <a:ea typeface="ＭＳ Ｐゴシック" pitchFamily="96" charset="-128"/>
              </a:endParaRPr>
            </a:p>
          </p:txBody>
        </p:sp>
      </p:grpSp>
      <p:grpSp>
        <p:nvGrpSpPr>
          <p:cNvPr id="47" name="Gruppieren 46">
            <a:extLst>
              <a:ext uri="{FF2B5EF4-FFF2-40B4-BE49-F238E27FC236}">
                <a16:creationId xmlns:a16="http://schemas.microsoft.com/office/drawing/2014/main" id="{D9ACD39C-DFD0-49E8-A5D2-2017CF197B2D}"/>
              </a:ext>
            </a:extLst>
          </p:cNvPr>
          <p:cNvGrpSpPr/>
          <p:nvPr/>
        </p:nvGrpSpPr>
        <p:grpSpPr>
          <a:xfrm>
            <a:off x="9580577" y="2701190"/>
            <a:ext cx="2102225" cy="893000"/>
            <a:chOff x="8770999" y="1867016"/>
            <a:chExt cx="3159391" cy="1342072"/>
          </a:xfrm>
        </p:grpSpPr>
        <p:pic>
          <p:nvPicPr>
            <p:cNvPr id="48" name="Grafik 47">
              <a:extLst>
                <a:ext uri="{FF2B5EF4-FFF2-40B4-BE49-F238E27FC236}">
                  <a16:creationId xmlns:a16="http://schemas.microsoft.com/office/drawing/2014/main" id="{C84B6E38-73E5-4457-971E-AAB3F9351A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99017" y="1867016"/>
              <a:ext cx="1777533" cy="658065"/>
            </a:xfrm>
            <a:prstGeom prst="rect">
              <a:avLst/>
            </a:prstGeom>
          </p:spPr>
        </p:pic>
        <p:pic>
          <p:nvPicPr>
            <p:cNvPr id="49" name="Inhaltsplatzhalter 4">
              <a:extLst>
                <a:ext uri="{FF2B5EF4-FFF2-40B4-BE49-F238E27FC236}">
                  <a16:creationId xmlns:a16="http://schemas.microsoft.com/office/drawing/2014/main" id="{570E5B20-E0A8-4597-B54F-F1707E2CF0B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bwMode="auto">
            <a:xfrm>
              <a:off x="8770999" y="2325447"/>
              <a:ext cx="766775" cy="7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rafik 49">
              <a:extLst>
                <a:ext uri="{FF2B5EF4-FFF2-40B4-BE49-F238E27FC236}">
                  <a16:creationId xmlns:a16="http://schemas.microsoft.com/office/drawing/2014/main" id="{0081C088-7567-44F0-8393-3C92A9BECE6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68389" y="2504923"/>
              <a:ext cx="693957" cy="697427"/>
            </a:xfrm>
            <a:prstGeom prst="rect">
              <a:avLst/>
            </a:prstGeom>
          </p:spPr>
        </p:pic>
        <p:pic>
          <p:nvPicPr>
            <p:cNvPr id="51" name="Picture 4" descr="Bildergebnis für funder registry crossref">
              <a:extLst>
                <a:ext uri="{FF2B5EF4-FFF2-40B4-BE49-F238E27FC236}">
                  <a16:creationId xmlns:a16="http://schemas.microsoft.com/office/drawing/2014/main" id="{574145E8-04DF-4D95-B45C-8456CB91D97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698325" y="2701693"/>
              <a:ext cx="1209513" cy="507395"/>
            </a:xfrm>
            <a:prstGeom prst="rect">
              <a:avLst/>
            </a:prstGeom>
            <a:noFill/>
            <a:extLst>
              <a:ext uri="{909E8E84-426E-40DD-AFC4-6F175D3DCCD1}">
                <a14:hiddenFill xmlns:a14="http://schemas.microsoft.com/office/drawing/2010/main">
                  <a:solidFill>
                    <a:srgbClr val="FFFFFF"/>
                  </a:solidFill>
                </a14:hiddenFill>
              </a:ext>
            </a:extLst>
          </p:spPr>
        </p:pic>
        <p:pic>
          <p:nvPicPr>
            <p:cNvPr id="52" name="Grafik 51">
              <a:extLst>
                <a:ext uri="{FF2B5EF4-FFF2-40B4-BE49-F238E27FC236}">
                  <a16:creationId xmlns:a16="http://schemas.microsoft.com/office/drawing/2014/main" id="{83F45896-A1E6-4449-8036-E7A9333E1A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95021" y="1931803"/>
              <a:ext cx="1635369" cy="536019"/>
            </a:xfrm>
            <a:prstGeom prst="rect">
              <a:avLst/>
            </a:prstGeom>
          </p:spPr>
        </p:pic>
      </p:grpSp>
      <p:grpSp>
        <p:nvGrpSpPr>
          <p:cNvPr id="57" name="Gruppieren 56">
            <a:extLst>
              <a:ext uri="{FF2B5EF4-FFF2-40B4-BE49-F238E27FC236}">
                <a16:creationId xmlns:a16="http://schemas.microsoft.com/office/drawing/2014/main" id="{3EECE49B-7F34-46FA-83AA-E44B695008AA}"/>
              </a:ext>
            </a:extLst>
          </p:cNvPr>
          <p:cNvGrpSpPr/>
          <p:nvPr/>
        </p:nvGrpSpPr>
        <p:grpSpPr>
          <a:xfrm>
            <a:off x="8999812" y="1492803"/>
            <a:ext cx="1740032" cy="766960"/>
            <a:chOff x="8358723" y="3206591"/>
            <a:chExt cx="2039534" cy="898972"/>
          </a:xfrm>
        </p:grpSpPr>
        <p:pic>
          <p:nvPicPr>
            <p:cNvPr id="54" name="Grafik 53">
              <a:extLst>
                <a:ext uri="{FF2B5EF4-FFF2-40B4-BE49-F238E27FC236}">
                  <a16:creationId xmlns:a16="http://schemas.microsoft.com/office/drawing/2014/main" id="{5913CF53-CE26-477C-A20F-3A99D1C276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58723" y="3206591"/>
              <a:ext cx="985822" cy="885647"/>
            </a:xfrm>
            <a:prstGeom prst="rect">
              <a:avLst/>
            </a:prstGeom>
          </p:spPr>
        </p:pic>
        <p:pic>
          <p:nvPicPr>
            <p:cNvPr id="55" name="Grafik 54">
              <a:extLst>
                <a:ext uri="{FF2B5EF4-FFF2-40B4-BE49-F238E27FC236}">
                  <a16:creationId xmlns:a16="http://schemas.microsoft.com/office/drawing/2014/main" id="{446F894A-2CC9-4CD9-B9FF-2FACFB3B8CD0}"/>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9503931" y="3236385"/>
              <a:ext cx="894326" cy="869178"/>
            </a:xfrm>
            <a:prstGeom prst="rect">
              <a:avLst/>
            </a:prstGeom>
          </p:spPr>
        </p:pic>
      </p:grpSp>
      <p:pic>
        <p:nvPicPr>
          <p:cNvPr id="58" name="Grafik 57">
            <a:extLst>
              <a:ext uri="{FF2B5EF4-FFF2-40B4-BE49-F238E27FC236}">
                <a16:creationId xmlns:a16="http://schemas.microsoft.com/office/drawing/2014/main" id="{0170729D-C740-454B-9958-7A037CEFE5BB}"/>
              </a:ext>
            </a:extLst>
          </p:cNvPr>
          <p:cNvPicPr>
            <a:picLocks noChangeAspect="1"/>
          </p:cNvPicPr>
          <p:nvPr/>
        </p:nvPicPr>
        <p:blipFill>
          <a:blip r:embed="rId26"/>
          <a:stretch>
            <a:fillRect/>
          </a:stretch>
        </p:blipFill>
        <p:spPr>
          <a:xfrm>
            <a:off x="9099384" y="3875886"/>
            <a:ext cx="1812706" cy="1957197"/>
          </a:xfrm>
          <a:prstGeom prst="rect">
            <a:avLst/>
          </a:prstGeom>
        </p:spPr>
      </p:pic>
      <p:sp>
        <p:nvSpPr>
          <p:cNvPr id="59" name="Pfeil: nach rechts 58">
            <a:extLst>
              <a:ext uri="{FF2B5EF4-FFF2-40B4-BE49-F238E27FC236}">
                <a16:creationId xmlns:a16="http://schemas.microsoft.com/office/drawing/2014/main" id="{29C9D54F-95AC-4E6D-A75B-071A590BA882}"/>
              </a:ext>
            </a:extLst>
          </p:cNvPr>
          <p:cNvSpPr/>
          <p:nvPr/>
        </p:nvSpPr>
        <p:spPr bwMode="auto">
          <a:xfrm rot="19275391">
            <a:off x="8009291" y="2480818"/>
            <a:ext cx="814291" cy="247650"/>
          </a:xfrm>
          <a:prstGeom prst="rightArrow">
            <a:avLst/>
          </a:prstGeom>
          <a:solidFill>
            <a:srgbClr val="00B05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a:latin typeface="Arial" charset="0"/>
              <a:ea typeface="ＭＳ Ｐゴシック" pitchFamily="96" charset="-128"/>
            </a:endParaRPr>
          </a:p>
        </p:txBody>
      </p:sp>
      <p:sp>
        <p:nvSpPr>
          <p:cNvPr id="60" name="Pfeil: nach rechts 59">
            <a:extLst>
              <a:ext uri="{FF2B5EF4-FFF2-40B4-BE49-F238E27FC236}">
                <a16:creationId xmlns:a16="http://schemas.microsoft.com/office/drawing/2014/main" id="{3AD972B7-3844-4AEC-AA94-8BEACCA5550A}"/>
              </a:ext>
            </a:extLst>
          </p:cNvPr>
          <p:cNvSpPr/>
          <p:nvPr/>
        </p:nvSpPr>
        <p:spPr bwMode="auto">
          <a:xfrm>
            <a:off x="8242125" y="3233851"/>
            <a:ext cx="814291" cy="247650"/>
          </a:xfrm>
          <a:prstGeom prst="rightArrow">
            <a:avLst/>
          </a:prstGeom>
          <a:solidFill>
            <a:srgbClr val="00B05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a:latin typeface="Arial" charset="0"/>
              <a:ea typeface="ＭＳ Ｐゴシック" pitchFamily="96" charset="-128"/>
            </a:endParaRPr>
          </a:p>
        </p:txBody>
      </p:sp>
      <p:sp>
        <p:nvSpPr>
          <p:cNvPr id="61" name="Pfeil: nach rechts 60">
            <a:extLst>
              <a:ext uri="{FF2B5EF4-FFF2-40B4-BE49-F238E27FC236}">
                <a16:creationId xmlns:a16="http://schemas.microsoft.com/office/drawing/2014/main" id="{43641630-DBC4-4E2B-ADF6-95B4C202C193}"/>
              </a:ext>
            </a:extLst>
          </p:cNvPr>
          <p:cNvSpPr/>
          <p:nvPr/>
        </p:nvSpPr>
        <p:spPr bwMode="auto">
          <a:xfrm rot="1474851">
            <a:off x="8035998" y="3967678"/>
            <a:ext cx="814291" cy="247650"/>
          </a:xfrm>
          <a:prstGeom prst="rightArrow">
            <a:avLst/>
          </a:prstGeom>
          <a:solidFill>
            <a:srgbClr val="00B05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a:latin typeface="Arial" charset="0"/>
              <a:ea typeface="ＭＳ Ｐゴシック" pitchFamily="96" charset="-128"/>
            </a:endParaRPr>
          </a:p>
        </p:txBody>
      </p:sp>
      <p:sp>
        <p:nvSpPr>
          <p:cNvPr id="70" name="Textfeld 69">
            <a:extLst>
              <a:ext uri="{FF2B5EF4-FFF2-40B4-BE49-F238E27FC236}">
                <a16:creationId xmlns:a16="http://schemas.microsoft.com/office/drawing/2014/main" id="{953F7376-92EE-4FE2-A825-C08EC779297C}"/>
              </a:ext>
            </a:extLst>
          </p:cNvPr>
          <p:cNvSpPr txBox="1"/>
          <p:nvPr/>
        </p:nvSpPr>
        <p:spPr>
          <a:xfrm>
            <a:off x="3262111" y="6251023"/>
            <a:ext cx="9049583" cy="461665"/>
          </a:xfrm>
          <a:prstGeom prst="rect">
            <a:avLst/>
          </a:prstGeom>
          <a:noFill/>
        </p:spPr>
        <p:txBody>
          <a:bodyPr wrap="square" rtlCol="0">
            <a:spAutoFit/>
          </a:bodyPr>
          <a:lstStyle/>
          <a:p>
            <a:r>
              <a:rPr lang="de-DE" dirty="0"/>
              <a:t>Data </a:t>
            </a:r>
            <a:r>
              <a:rPr lang="de-DE" dirty="0" err="1"/>
              <a:t>repositories</a:t>
            </a:r>
            <a:r>
              <a:rPr lang="de-DE" dirty="0"/>
              <a:t> support </a:t>
            </a:r>
            <a:r>
              <a:rPr lang="de-DE" dirty="0" err="1"/>
              <a:t>researchers</a:t>
            </a:r>
            <a:r>
              <a:rPr lang="de-DE" dirty="0"/>
              <a:t> </a:t>
            </a:r>
            <a:r>
              <a:rPr lang="de-DE" dirty="0" err="1"/>
              <a:t>to</a:t>
            </a:r>
            <a:r>
              <a:rPr lang="de-DE" dirty="0"/>
              <a:t> </a:t>
            </a:r>
            <a:r>
              <a:rPr lang="de-DE" dirty="0" err="1"/>
              <a:t>make</a:t>
            </a:r>
            <a:r>
              <a:rPr lang="de-DE" dirty="0"/>
              <a:t> </a:t>
            </a:r>
            <a:r>
              <a:rPr lang="de-DE" dirty="0" err="1"/>
              <a:t>their</a:t>
            </a:r>
            <a:r>
              <a:rPr lang="de-DE" dirty="0"/>
              <a:t> </a:t>
            </a:r>
            <a:r>
              <a:rPr lang="de-DE" dirty="0" err="1"/>
              <a:t>data</a:t>
            </a:r>
            <a:r>
              <a:rPr lang="de-DE" dirty="0"/>
              <a:t> FAIR</a:t>
            </a:r>
          </a:p>
        </p:txBody>
      </p:sp>
      <p:sp>
        <p:nvSpPr>
          <p:cNvPr id="62" name="Rechteck 61">
            <a:extLst>
              <a:ext uri="{FF2B5EF4-FFF2-40B4-BE49-F238E27FC236}">
                <a16:creationId xmlns:a16="http://schemas.microsoft.com/office/drawing/2014/main" id="{C6FC609C-9E3C-48FA-BD38-A670B2C61571}"/>
              </a:ext>
            </a:extLst>
          </p:cNvPr>
          <p:cNvSpPr/>
          <p:nvPr/>
        </p:nvSpPr>
        <p:spPr>
          <a:xfrm rot="16200000">
            <a:off x="-2355334" y="3496387"/>
            <a:ext cx="4972279" cy="261610"/>
          </a:xfrm>
          <a:prstGeom prst="rect">
            <a:avLst/>
          </a:prstGeom>
        </p:spPr>
        <p:txBody>
          <a:bodyPr wrap="square">
            <a:spAutoFit/>
          </a:bodyPr>
          <a:lstStyle/>
          <a:p>
            <a:r>
              <a:rPr lang="de-DE" sz="1100" dirty="0">
                <a:solidFill>
                  <a:schemeClr val="bg1">
                    <a:lumMod val="50000"/>
                  </a:schemeClr>
                </a:solidFill>
                <a:latin typeface="Calibri" panose="020F0502020204030204" pitchFamily="34" charset="0"/>
                <a:cs typeface="Calibri" panose="020F0502020204030204" pitchFamily="34" charset="0"/>
              </a:rPr>
              <a:t>https://www.alamy.de/stockfoto-wissenschaftlerin-mit-lupe-163648035.html</a:t>
            </a:r>
          </a:p>
        </p:txBody>
      </p:sp>
    </p:spTree>
    <p:extLst>
      <p:ext uri="{BB962C8B-B14F-4D97-AF65-F5344CB8AC3E}">
        <p14:creationId xmlns:p14="http://schemas.microsoft.com/office/powerpoint/2010/main" val="16632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F0304-0734-4B24-B337-2CE6DF270667}"/>
              </a:ext>
            </a:extLst>
          </p:cNvPr>
          <p:cNvSpPr>
            <a:spLocks noGrp="1"/>
          </p:cNvSpPr>
          <p:nvPr>
            <p:ph type="title"/>
          </p:nvPr>
        </p:nvSpPr>
        <p:spPr/>
        <p:txBody>
          <a:bodyPr/>
          <a:lstStyle/>
          <a:p>
            <a:r>
              <a:rPr lang="de-DE" dirty="0" err="1"/>
              <a:t>Conclusions</a:t>
            </a:r>
            <a:endParaRPr lang="de-DE" dirty="0"/>
          </a:p>
        </p:txBody>
      </p:sp>
      <p:sp>
        <p:nvSpPr>
          <p:cNvPr id="5" name="Inhaltsplatzhalter 2">
            <a:extLst>
              <a:ext uri="{FF2B5EF4-FFF2-40B4-BE49-F238E27FC236}">
                <a16:creationId xmlns:a16="http://schemas.microsoft.com/office/drawing/2014/main" id="{19AA42AE-7793-497D-A55D-1FFB1DE75029}"/>
              </a:ext>
            </a:extLst>
          </p:cNvPr>
          <p:cNvSpPr>
            <a:spLocks noGrp="1"/>
          </p:cNvSpPr>
          <p:nvPr>
            <p:ph sz="quarter" idx="10"/>
          </p:nvPr>
        </p:nvSpPr>
        <p:spPr>
          <a:xfrm>
            <a:off x="261290" y="1889126"/>
            <a:ext cx="11668125" cy="3697287"/>
          </a:xfrm>
        </p:spPr>
        <p:txBody>
          <a:bodyPr/>
          <a:lstStyle/>
          <a:p>
            <a:pPr>
              <a:spcAft>
                <a:spcPts val="600"/>
              </a:spcAft>
            </a:pPr>
            <a:r>
              <a:rPr lang="de-DE" sz="2800" dirty="0">
                <a:latin typeface="Calibri" panose="020F0502020204030204" pitchFamily="34" charset="0"/>
                <a:cs typeface="Calibri" panose="020F0502020204030204" pitchFamily="34" charset="0"/>
              </a:rPr>
              <a:t>Domain repositories </a:t>
            </a:r>
            <a:r>
              <a:rPr lang="de-DE" sz="2800" dirty="0" err="1">
                <a:latin typeface="Calibri" panose="020F0502020204030204" pitchFamily="34" charset="0"/>
                <a:cs typeface="Calibri" panose="020F0502020204030204" pitchFamily="34" charset="0"/>
              </a:rPr>
              <a:t>enable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the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provision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well</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documented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publications</a:t>
            </a:r>
            <a:r>
              <a:rPr lang="de-DE" sz="2800" dirty="0">
                <a:latin typeface="Calibri" panose="020F0502020204030204" pitchFamily="34" charset="0"/>
                <a:cs typeface="Calibri" panose="020F0502020204030204" pitchFamily="34" charset="0"/>
              </a:rPr>
              <a:t> </a:t>
            </a:r>
          </a:p>
          <a:p>
            <a:pPr>
              <a:spcAft>
                <a:spcPts val="600"/>
              </a:spcAft>
            </a:pPr>
            <a:r>
              <a:rPr lang="de-DE" sz="2800" dirty="0">
                <a:latin typeface="Calibri" panose="020F0502020204030204" pitchFamily="34" charset="0"/>
                <a:cs typeface="Calibri" panose="020F0502020204030204" pitchFamily="34" charset="0"/>
              </a:rPr>
              <a:t>They </a:t>
            </a:r>
            <a:r>
              <a:rPr lang="de-DE" sz="2800" dirty="0" err="1">
                <a:latin typeface="Calibri" panose="020F0502020204030204" pitchFamily="34" charset="0"/>
                <a:cs typeface="Calibri" panose="020F0502020204030204" pitchFamily="34" charset="0"/>
              </a:rPr>
              <a:t>can</a:t>
            </a:r>
            <a:r>
              <a:rPr lang="de-DE" sz="2800" dirty="0">
                <a:latin typeface="Calibri" panose="020F0502020204030204" pitchFamily="34" charset="0"/>
                <a:cs typeface="Calibri" panose="020F0502020204030204" pitchFamily="34" charset="0"/>
              </a:rPr>
              <a:t> (and should) </a:t>
            </a:r>
            <a:r>
              <a:rPr lang="de-DE" sz="2800" dirty="0" err="1">
                <a:latin typeface="Calibri" panose="020F0502020204030204" pitchFamily="34" charset="0"/>
                <a:cs typeface="Calibri" panose="020F0502020204030204" pitchFamily="34" charset="0"/>
              </a:rPr>
              <a:t>be</a:t>
            </a:r>
            <a:r>
              <a:rPr lang="de-DE" sz="2800" dirty="0">
                <a:latin typeface="Calibri" panose="020F0502020204030204" pitchFamily="34" charset="0"/>
                <a:cs typeface="Calibri" panose="020F0502020204030204" pitchFamily="34" charset="0"/>
              </a:rPr>
              <a:t> important </a:t>
            </a:r>
            <a:r>
              <a:rPr lang="de-DE" sz="2800" dirty="0" err="1">
                <a:latin typeface="Calibri" panose="020F0502020204030204" pitchFamily="34" charset="0"/>
                <a:cs typeface="Calibri" panose="020F0502020204030204" pitchFamily="34" charset="0"/>
              </a:rPr>
              <a:t>partners</a:t>
            </a:r>
            <a:r>
              <a:rPr lang="de-DE" sz="2800" dirty="0">
                <a:latin typeface="Calibri" panose="020F0502020204030204" pitchFamily="34" charset="0"/>
                <a:cs typeface="Calibri" panose="020F0502020204030204" pitchFamily="34" charset="0"/>
              </a:rPr>
              <a:t> to </a:t>
            </a:r>
            <a:r>
              <a:rPr lang="de-DE" sz="2800" dirty="0" err="1">
                <a:latin typeface="Calibri" panose="020F0502020204030204" pitchFamily="34" charset="0"/>
                <a:cs typeface="Calibri" panose="020F0502020204030204" pitchFamily="34" charset="0"/>
              </a:rPr>
              <a:t>researchers</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often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offer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dedicated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tools</a:t>
            </a:r>
            <a:r>
              <a:rPr lang="de-DE" sz="2800" dirty="0">
                <a:latin typeface="Calibri" panose="020F0502020204030204" pitchFamily="34" charset="0"/>
                <a:cs typeface="Calibri" panose="020F0502020204030204" pitchFamily="34" charset="0"/>
              </a:rPr>
              <a:t> that </a:t>
            </a:r>
            <a:r>
              <a:rPr lang="de-DE" sz="2800" dirty="0" err="1">
                <a:latin typeface="Calibri" panose="020F0502020204030204" pitchFamily="34" charset="0"/>
                <a:cs typeface="Calibri" panose="020F0502020204030204" pitchFamily="34" charset="0"/>
              </a:rPr>
              <a:t>faciliate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collection</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documentation</a:t>
            </a:r>
            <a:endParaRPr lang="de-DE" sz="2800" dirty="0">
              <a:latin typeface="Calibri" panose="020F0502020204030204" pitchFamily="34" charset="0"/>
              <a:cs typeface="Calibri" panose="020F0502020204030204" pitchFamily="34" charset="0"/>
            </a:endParaRPr>
          </a:p>
          <a:p>
            <a:pPr>
              <a:spcAft>
                <a:spcPts val="600"/>
              </a:spcAft>
            </a:pPr>
            <a:r>
              <a:rPr lang="de-DE" sz="2800" dirty="0">
                <a:latin typeface="Calibri" panose="020F0502020204030204" pitchFamily="34" charset="0"/>
                <a:cs typeface="Calibri" panose="020F0502020204030204" pitchFamily="34" charset="0"/>
              </a:rPr>
              <a:t>Domain repositories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sources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research</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infrastructures</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can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be</a:t>
            </a:r>
            <a:r>
              <a:rPr lang="de-DE" sz="2800" dirty="0">
                <a:latin typeface="Calibri" panose="020F0502020204030204" pitchFamily="34" charset="0"/>
                <a:cs typeface="Calibri" panose="020F0502020204030204" pitchFamily="34" charset="0"/>
              </a:rPr>
              <a:t> important </a:t>
            </a:r>
            <a:r>
              <a:rPr lang="de-DE" sz="2800" dirty="0" err="1">
                <a:latin typeface="Calibri" panose="020F0502020204030204" pitchFamily="34" charset="0"/>
                <a:cs typeface="Calibri" panose="020F0502020204030204" pitchFamily="34" charset="0"/>
              </a:rPr>
              <a:t>partners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harmonisation</a:t>
            </a:r>
            <a:endParaRPr lang="de-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hteck 69">
            <a:extLst>
              <a:ext uri="{FF2B5EF4-FFF2-40B4-BE49-F238E27FC236}">
                <a16:creationId xmlns:a16="http://schemas.microsoft.com/office/drawing/2014/main" id="{FAD7FCE2-5EBE-4788-B497-6F5979914D23}"/>
              </a:ext>
            </a:extLst>
          </p:cNvPr>
          <p:cNvSpPr/>
          <p:nvPr/>
        </p:nvSpPr>
        <p:spPr bwMode="auto">
          <a:xfrm>
            <a:off x="0" y="6157779"/>
            <a:ext cx="4661281" cy="700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71" name="Rechteck 70">
            <a:extLst>
              <a:ext uri="{FF2B5EF4-FFF2-40B4-BE49-F238E27FC236}">
                <a16:creationId xmlns:a16="http://schemas.microsoft.com/office/drawing/2014/main" id="{032FA308-D941-402F-9AC0-12D59D49505D}"/>
              </a:ext>
            </a:extLst>
          </p:cNvPr>
          <p:cNvSpPr/>
          <p:nvPr/>
        </p:nvSpPr>
        <p:spPr>
          <a:xfrm>
            <a:off x="169272" y="1142948"/>
            <a:ext cx="5017661" cy="1754326"/>
          </a:xfrm>
          <a:prstGeom prst="rect">
            <a:avLst/>
          </a:prstGeom>
          <a:solidFill>
            <a:schemeClr val="bg1">
              <a:lumMod val="95000"/>
            </a:schemeClr>
          </a:solidFill>
          <a:ln>
            <a:noFill/>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589C"/>
                </a:solidFill>
                <a:effectLst/>
                <a:uLnTx/>
                <a:uFillTx/>
                <a:latin typeface="Cabin"/>
                <a:ea typeface="+mn-ea"/>
                <a:cs typeface="+mn-cs"/>
              </a:rPr>
              <a:t>Berlin Declaration </a:t>
            </a:r>
            <a:r>
              <a:rPr kumimoji="0" lang="en-US" sz="1600" b="1" i="0" u="none" strike="noStrike" kern="0" cap="none" spc="0" normalizeH="0" baseline="0" noProof="0" dirty="0">
                <a:ln>
                  <a:noFill/>
                </a:ln>
                <a:solidFill>
                  <a:srgbClr val="00589C"/>
                </a:solidFill>
                <a:effectLst/>
                <a:uLnTx/>
                <a:uFillTx/>
                <a:latin typeface="Cabin"/>
                <a:ea typeface="+mn-ea"/>
                <a:cs typeface="+mn-cs"/>
              </a:rPr>
              <a:t>on Open Access to Knowledge  in the Sciences and Humanities (2003)</a:t>
            </a:r>
            <a:r>
              <a:rPr kumimoji="0" lang="en-US" sz="1600" b="0" i="0" u="none" strike="noStrike" kern="0" cap="none" spc="0" normalizeH="0" baseline="0" noProof="0" dirty="0">
                <a:ln>
                  <a:noFill/>
                </a:ln>
                <a:solidFill>
                  <a:srgbClr val="00589C"/>
                </a:solidFill>
                <a:effectLst/>
                <a:uLnTx/>
                <a:uFillTx/>
                <a:latin typeface="Cabin"/>
                <a:ea typeface="+mn-ea"/>
                <a:cs typeface="+mn-cs"/>
              </a:rPr>
              <a:t>: </a:t>
            </a:r>
            <a:r>
              <a:rPr kumimoji="0" lang="en-US" sz="1800" b="0" i="1" u="none" strike="noStrike" kern="0" cap="none" spc="0" normalizeH="0" baseline="0" noProof="0" dirty="0">
                <a:ln>
                  <a:noFill/>
                </a:ln>
                <a:solidFill>
                  <a:prstClr val="black"/>
                </a:solidFill>
                <a:effectLst/>
                <a:uLnTx/>
                <a:uFillTx/>
                <a:latin typeface="Cabin"/>
                <a:ea typeface="+mn-ea"/>
                <a:cs typeface="+mn-cs"/>
              </a:rPr>
              <a:t>„</a:t>
            </a:r>
            <a:r>
              <a:rPr kumimoji="0" lang="en-US" sz="1800" b="0" i="1" u="none" strike="noStrike" kern="0" cap="none" spc="0" normalizeH="0" baseline="0" noProof="0" dirty="0">
                <a:ln>
                  <a:noFill/>
                </a:ln>
                <a:solidFill>
                  <a:srgbClr val="C00000"/>
                </a:solidFill>
                <a:effectLst/>
                <a:uLnTx/>
                <a:uFillTx/>
                <a:latin typeface="Cabin"/>
                <a:ea typeface="+mn-ea"/>
                <a:cs typeface="+mn-cs"/>
              </a:rPr>
              <a:t>Open access contributions include</a:t>
            </a:r>
            <a:r>
              <a:rPr kumimoji="0" lang="en-US" sz="1600" b="0" i="1" u="none" strike="noStrike" kern="0" cap="none" spc="0" normalizeH="0" baseline="0" noProof="0" dirty="0">
                <a:ln>
                  <a:noFill/>
                </a:ln>
                <a:solidFill>
                  <a:srgbClr val="C00000"/>
                </a:solidFill>
                <a:effectLst/>
                <a:uLnTx/>
                <a:uFillTx/>
                <a:latin typeface="Cabin"/>
                <a:ea typeface="+mn-ea"/>
                <a:cs typeface="+mn-cs"/>
              </a:rPr>
              <a:t> original scientific research results</a:t>
            </a:r>
            <a:r>
              <a:rPr kumimoji="0" lang="en-US" sz="1600" b="0" i="1" u="none" strike="noStrike" kern="0" cap="none" spc="0" normalizeH="0" baseline="0" noProof="0" dirty="0">
                <a:ln>
                  <a:noFill/>
                </a:ln>
                <a:solidFill>
                  <a:prstClr val="black"/>
                </a:solidFill>
                <a:effectLst/>
                <a:uLnTx/>
                <a:uFillTx/>
                <a:latin typeface="Cabin"/>
                <a:ea typeface="+mn-ea"/>
                <a:cs typeface="+mn-cs"/>
              </a:rPr>
              <a:t>, </a:t>
            </a:r>
            <a:r>
              <a:rPr kumimoji="0" lang="en-US" sz="1800" b="1" i="1" u="none" strike="noStrike" kern="0" cap="none" spc="0" normalizeH="0" baseline="0" noProof="0" dirty="0">
                <a:ln>
                  <a:noFill/>
                </a:ln>
                <a:solidFill>
                  <a:srgbClr val="C00000"/>
                </a:solidFill>
                <a:effectLst/>
                <a:uLnTx/>
                <a:uFillTx/>
                <a:latin typeface="Cabin"/>
                <a:ea typeface="+mn-ea"/>
                <a:cs typeface="+mn-cs"/>
              </a:rPr>
              <a:t>raw data and metadata</a:t>
            </a:r>
            <a:r>
              <a:rPr kumimoji="0" lang="en-US" sz="1800" b="0" i="1" u="none" strike="noStrike" kern="0" cap="none" spc="0" normalizeH="0" baseline="0" noProof="0" dirty="0">
                <a:ln>
                  <a:noFill/>
                </a:ln>
                <a:solidFill>
                  <a:prstClr val="black"/>
                </a:solidFill>
                <a:effectLst/>
                <a:uLnTx/>
                <a:uFillTx/>
                <a:latin typeface="Cabin"/>
                <a:ea typeface="+mn-ea"/>
                <a:cs typeface="+mn-cs"/>
              </a:rPr>
              <a:t>, </a:t>
            </a:r>
            <a:r>
              <a:rPr kumimoji="0" lang="en-US" sz="1600" b="0" i="1" u="none" strike="noStrike" kern="0" cap="none" spc="0" normalizeH="0" baseline="0" noProof="0" dirty="0">
                <a:ln>
                  <a:noFill/>
                </a:ln>
                <a:solidFill>
                  <a:prstClr val="black"/>
                </a:solidFill>
                <a:effectLst/>
                <a:uLnTx/>
                <a:uFillTx/>
                <a:latin typeface="Cabin"/>
                <a:ea typeface="+mn-ea"/>
                <a:cs typeface="+mn-cs"/>
              </a:rPr>
              <a:t>source materials, digital representations of pictorial and graphical materials and scholarly multimedia materials.”</a:t>
            </a:r>
            <a:endParaRPr kumimoji="0" lang="en-US" sz="1800" b="0" i="1" u="none" strike="noStrike" kern="0" cap="none" spc="0" normalizeH="0" baseline="0" noProof="0" dirty="0">
              <a:ln>
                <a:noFill/>
              </a:ln>
              <a:solidFill>
                <a:prstClr val="black"/>
              </a:solidFill>
              <a:effectLst/>
              <a:uLnTx/>
              <a:uFillTx/>
              <a:latin typeface="Cabin"/>
              <a:ea typeface="+mn-ea"/>
              <a:cs typeface="+mn-cs"/>
            </a:endParaRPr>
          </a:p>
        </p:txBody>
      </p:sp>
      <p:sp>
        <p:nvSpPr>
          <p:cNvPr id="72" name="Titel 1">
            <a:extLst>
              <a:ext uri="{FF2B5EF4-FFF2-40B4-BE49-F238E27FC236}">
                <a16:creationId xmlns:a16="http://schemas.microsoft.com/office/drawing/2014/main" id="{6C38942E-4FBC-4C2A-87DA-6FC8BB0F49BF}"/>
              </a:ext>
            </a:extLst>
          </p:cNvPr>
          <p:cNvSpPr>
            <a:spLocks noGrp="1"/>
          </p:cNvSpPr>
          <p:nvPr>
            <p:ph type="title"/>
          </p:nvPr>
        </p:nvSpPr>
        <p:spPr>
          <a:xfrm>
            <a:off x="151799" y="718"/>
            <a:ext cx="11785600" cy="1080459"/>
          </a:xfrm>
        </p:spPr>
        <p:txBody>
          <a:bodyPr anchor="ctr"/>
          <a:lstStyle/>
          <a:p>
            <a:r>
              <a:rPr lang="de-DE" dirty="0">
                <a:solidFill>
                  <a:srgbClr val="00589C"/>
                </a:solidFill>
              </a:rPr>
              <a:t>The Open </a:t>
            </a:r>
            <a:r>
              <a:rPr lang="de-DE" dirty="0">
                <a:solidFill>
                  <a:schemeClr val="tx1"/>
                </a:solidFill>
              </a:rPr>
              <a:t>Science</a:t>
            </a:r>
            <a:r>
              <a:rPr lang="de-DE" dirty="0">
                <a:solidFill>
                  <a:srgbClr val="00589C"/>
                </a:solidFill>
              </a:rPr>
              <a:t> Movement</a:t>
            </a:r>
          </a:p>
        </p:txBody>
      </p:sp>
      <p:pic>
        <p:nvPicPr>
          <p:cNvPr id="73" name="Grafik 72">
            <a:extLst>
              <a:ext uri="{FF2B5EF4-FFF2-40B4-BE49-F238E27FC236}">
                <a16:creationId xmlns:a16="http://schemas.microsoft.com/office/drawing/2014/main" id="{BC7C3908-384F-4042-B77A-73A5DCF4A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6935" y="1282117"/>
            <a:ext cx="3181335" cy="1108548"/>
          </a:xfrm>
          <a:prstGeom prst="rect">
            <a:avLst/>
          </a:prstGeom>
        </p:spPr>
      </p:pic>
      <p:grpSp>
        <p:nvGrpSpPr>
          <p:cNvPr id="74" name="Gruppieren 73">
            <a:extLst>
              <a:ext uri="{FF2B5EF4-FFF2-40B4-BE49-F238E27FC236}">
                <a16:creationId xmlns:a16="http://schemas.microsoft.com/office/drawing/2014/main" id="{B48264C5-5483-4704-B186-9906D266E95E}"/>
              </a:ext>
            </a:extLst>
          </p:cNvPr>
          <p:cNvGrpSpPr/>
          <p:nvPr/>
        </p:nvGrpSpPr>
        <p:grpSpPr>
          <a:xfrm>
            <a:off x="9096793" y="1080752"/>
            <a:ext cx="2840606" cy="1140492"/>
            <a:chOff x="6606222" y="1701615"/>
            <a:chExt cx="3689002" cy="1539234"/>
          </a:xfrm>
        </p:grpSpPr>
        <p:pic>
          <p:nvPicPr>
            <p:cNvPr id="75" name="Grafik 74">
              <a:extLst>
                <a:ext uri="{FF2B5EF4-FFF2-40B4-BE49-F238E27FC236}">
                  <a16:creationId xmlns:a16="http://schemas.microsoft.com/office/drawing/2014/main" id="{E9776306-0934-438B-82FA-E8809FCDE71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282" r="19261"/>
            <a:stretch/>
          </p:blipFill>
          <p:spPr>
            <a:xfrm>
              <a:off x="9296879" y="1752304"/>
              <a:ext cx="998345" cy="1479967"/>
            </a:xfrm>
            <a:prstGeom prst="rect">
              <a:avLst/>
            </a:prstGeom>
          </p:spPr>
        </p:pic>
        <p:pic>
          <p:nvPicPr>
            <p:cNvPr id="76" name="Grafik 75">
              <a:extLst>
                <a:ext uri="{FF2B5EF4-FFF2-40B4-BE49-F238E27FC236}">
                  <a16:creationId xmlns:a16="http://schemas.microsoft.com/office/drawing/2014/main" id="{3D3D6D66-3A59-4EEA-96CB-98A10E2F263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8158" b="9239"/>
            <a:stretch/>
          </p:blipFill>
          <p:spPr>
            <a:xfrm>
              <a:off x="6606222" y="1701615"/>
              <a:ext cx="3093533" cy="1539234"/>
            </a:xfrm>
            <a:prstGeom prst="rect">
              <a:avLst/>
            </a:prstGeom>
          </p:spPr>
        </p:pic>
      </p:grpSp>
      <p:grpSp>
        <p:nvGrpSpPr>
          <p:cNvPr id="77" name="Gruppieren 76">
            <a:extLst>
              <a:ext uri="{FF2B5EF4-FFF2-40B4-BE49-F238E27FC236}">
                <a16:creationId xmlns:a16="http://schemas.microsoft.com/office/drawing/2014/main" id="{0CE60DDB-89C9-4A07-A9EC-4F2864869114}"/>
              </a:ext>
            </a:extLst>
          </p:cNvPr>
          <p:cNvGrpSpPr/>
          <p:nvPr/>
        </p:nvGrpSpPr>
        <p:grpSpPr>
          <a:xfrm>
            <a:off x="9119224" y="2366603"/>
            <a:ext cx="2645037" cy="2088211"/>
            <a:chOff x="9322904" y="1951293"/>
            <a:chExt cx="2645037" cy="2088211"/>
          </a:xfrm>
        </p:grpSpPr>
        <p:pic>
          <p:nvPicPr>
            <p:cNvPr id="78" name="Grafik 77">
              <a:extLst>
                <a:ext uri="{FF2B5EF4-FFF2-40B4-BE49-F238E27FC236}">
                  <a16:creationId xmlns:a16="http://schemas.microsoft.com/office/drawing/2014/main" id="{B43DF5BF-D209-4F90-B0C0-8FD3D9AA5019}"/>
                </a:ext>
              </a:extLst>
            </p:cNvPr>
            <p:cNvPicPr>
              <a:picLocks noChangeAspect="1"/>
            </p:cNvPicPr>
            <p:nvPr/>
          </p:nvPicPr>
          <p:blipFill>
            <a:blip r:embed="rId6"/>
            <a:stretch>
              <a:fillRect/>
            </a:stretch>
          </p:blipFill>
          <p:spPr>
            <a:xfrm>
              <a:off x="9322904" y="1951293"/>
              <a:ext cx="947413" cy="751818"/>
            </a:xfrm>
            <a:prstGeom prst="rect">
              <a:avLst/>
            </a:prstGeom>
          </p:spPr>
        </p:pic>
        <p:pic>
          <p:nvPicPr>
            <p:cNvPr id="79" name="Grafik 78">
              <a:extLst>
                <a:ext uri="{FF2B5EF4-FFF2-40B4-BE49-F238E27FC236}">
                  <a16:creationId xmlns:a16="http://schemas.microsoft.com/office/drawing/2014/main" id="{E005197E-B459-4ED1-A35B-D79278524BD6}"/>
                </a:ext>
              </a:extLst>
            </p:cNvPr>
            <p:cNvPicPr>
              <a:picLocks noChangeAspect="1"/>
            </p:cNvPicPr>
            <p:nvPr/>
          </p:nvPicPr>
          <p:blipFill>
            <a:blip r:embed="rId7"/>
            <a:stretch>
              <a:fillRect/>
            </a:stretch>
          </p:blipFill>
          <p:spPr>
            <a:xfrm>
              <a:off x="10566719" y="2006573"/>
              <a:ext cx="1294573" cy="696537"/>
            </a:xfrm>
            <a:prstGeom prst="rect">
              <a:avLst/>
            </a:prstGeom>
          </p:spPr>
        </p:pic>
        <p:pic>
          <p:nvPicPr>
            <p:cNvPr id="80" name="Grafik 79">
              <a:extLst>
                <a:ext uri="{FF2B5EF4-FFF2-40B4-BE49-F238E27FC236}">
                  <a16:creationId xmlns:a16="http://schemas.microsoft.com/office/drawing/2014/main" id="{5803C401-2105-4C21-8D0D-C346C624CCA7}"/>
                </a:ext>
              </a:extLst>
            </p:cNvPr>
            <p:cNvPicPr>
              <a:picLocks noChangeAspect="1"/>
            </p:cNvPicPr>
            <p:nvPr/>
          </p:nvPicPr>
          <p:blipFill>
            <a:blip r:embed="rId8"/>
            <a:stretch>
              <a:fillRect/>
            </a:stretch>
          </p:blipFill>
          <p:spPr>
            <a:xfrm>
              <a:off x="11180220" y="3245163"/>
              <a:ext cx="787721" cy="794341"/>
            </a:xfrm>
            <a:prstGeom prst="rect">
              <a:avLst/>
            </a:prstGeom>
          </p:spPr>
        </p:pic>
        <p:pic>
          <p:nvPicPr>
            <p:cNvPr id="81" name="Grafik 80">
              <a:extLst>
                <a:ext uri="{FF2B5EF4-FFF2-40B4-BE49-F238E27FC236}">
                  <a16:creationId xmlns:a16="http://schemas.microsoft.com/office/drawing/2014/main" id="{A8B508D5-B878-4019-8588-51913BA6EC6E}"/>
                </a:ext>
              </a:extLst>
            </p:cNvPr>
            <p:cNvPicPr>
              <a:picLocks noChangeAspect="1"/>
            </p:cNvPicPr>
            <p:nvPr/>
          </p:nvPicPr>
          <p:blipFill>
            <a:blip r:embed="rId9"/>
            <a:stretch>
              <a:fillRect/>
            </a:stretch>
          </p:blipFill>
          <p:spPr>
            <a:xfrm>
              <a:off x="9322904" y="3454162"/>
              <a:ext cx="1560913" cy="585342"/>
            </a:xfrm>
            <a:prstGeom prst="rect">
              <a:avLst/>
            </a:prstGeom>
          </p:spPr>
        </p:pic>
        <p:pic>
          <p:nvPicPr>
            <p:cNvPr id="82" name="Grafik 81">
              <a:extLst>
                <a:ext uri="{FF2B5EF4-FFF2-40B4-BE49-F238E27FC236}">
                  <a16:creationId xmlns:a16="http://schemas.microsoft.com/office/drawing/2014/main" id="{5D46DD9B-7ACC-4558-A070-5B990CE5FB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22904" y="3011403"/>
              <a:ext cx="1560913" cy="387538"/>
            </a:xfrm>
            <a:prstGeom prst="rect">
              <a:avLst/>
            </a:prstGeom>
          </p:spPr>
        </p:pic>
      </p:grpSp>
      <p:grpSp>
        <p:nvGrpSpPr>
          <p:cNvPr id="83" name="Gruppieren 82">
            <a:extLst>
              <a:ext uri="{FF2B5EF4-FFF2-40B4-BE49-F238E27FC236}">
                <a16:creationId xmlns:a16="http://schemas.microsoft.com/office/drawing/2014/main" id="{4C7F101F-09C1-4B34-93A2-1BE41AE246E9}"/>
              </a:ext>
            </a:extLst>
          </p:cNvPr>
          <p:cNvGrpSpPr/>
          <p:nvPr/>
        </p:nvGrpSpPr>
        <p:grpSpPr>
          <a:xfrm>
            <a:off x="4427287" y="2703110"/>
            <a:ext cx="4407617" cy="1772023"/>
            <a:chOff x="4438015" y="2982240"/>
            <a:chExt cx="3713327" cy="1492893"/>
          </a:xfrm>
        </p:grpSpPr>
        <p:pic>
          <p:nvPicPr>
            <p:cNvPr id="84" name="Grafik 83">
              <a:extLst>
                <a:ext uri="{FF2B5EF4-FFF2-40B4-BE49-F238E27FC236}">
                  <a16:creationId xmlns:a16="http://schemas.microsoft.com/office/drawing/2014/main" id="{DBA6B527-A05D-4173-A56A-CBFCCD7E9E7C}"/>
                </a:ext>
              </a:extLst>
            </p:cNvPr>
            <p:cNvPicPr>
              <a:picLocks noChangeAspect="1"/>
            </p:cNvPicPr>
            <p:nvPr/>
          </p:nvPicPr>
          <p:blipFill rotWithShape="1">
            <a:blip r:embed="rId12"/>
            <a:srcRect b="39683"/>
            <a:stretch/>
          </p:blipFill>
          <p:spPr>
            <a:xfrm>
              <a:off x="4501068" y="3154995"/>
              <a:ext cx="3528444" cy="1320138"/>
            </a:xfrm>
            <a:prstGeom prst="rect">
              <a:avLst/>
            </a:prstGeom>
            <a:solidFill>
              <a:schemeClr val="bg1"/>
            </a:solidFill>
            <a:effectLst/>
          </p:spPr>
        </p:pic>
        <p:pic>
          <p:nvPicPr>
            <p:cNvPr id="85" name="Grafik 84">
              <a:extLst>
                <a:ext uri="{FF2B5EF4-FFF2-40B4-BE49-F238E27FC236}">
                  <a16:creationId xmlns:a16="http://schemas.microsoft.com/office/drawing/2014/main" id="{E90C0076-345A-443C-BA47-1A682990AC33}"/>
                </a:ext>
              </a:extLst>
            </p:cNvPr>
            <p:cNvPicPr>
              <a:picLocks noChangeAspect="1"/>
            </p:cNvPicPr>
            <p:nvPr/>
          </p:nvPicPr>
          <p:blipFill rotWithShape="1">
            <a:blip r:embed="rId12"/>
            <a:srcRect l="798" t="1049" r="37144" b="82950"/>
            <a:stretch/>
          </p:blipFill>
          <p:spPr>
            <a:xfrm>
              <a:off x="4495388" y="2982240"/>
              <a:ext cx="3534124" cy="565256"/>
            </a:xfrm>
            <a:prstGeom prst="rect">
              <a:avLst/>
            </a:prstGeom>
          </p:spPr>
        </p:pic>
        <p:sp>
          <p:nvSpPr>
            <p:cNvPr id="86" name="Textfeld 85">
              <a:extLst>
                <a:ext uri="{FF2B5EF4-FFF2-40B4-BE49-F238E27FC236}">
                  <a16:creationId xmlns:a16="http://schemas.microsoft.com/office/drawing/2014/main" id="{D9BEC568-F21B-4FEC-B081-CB995FA0FFDD}"/>
                </a:ext>
              </a:extLst>
            </p:cNvPr>
            <p:cNvSpPr txBox="1"/>
            <p:nvPr/>
          </p:nvSpPr>
          <p:spPr>
            <a:xfrm>
              <a:off x="4438015" y="3563145"/>
              <a:ext cx="3713327" cy="337084"/>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srgbClr val="0075D1"/>
                  </a:solidFill>
                  <a:effectLst/>
                  <a:uLnTx/>
                  <a:uFillTx/>
                  <a:latin typeface="Calibri"/>
                  <a:ea typeface="+mn-ea"/>
                  <a:cs typeface="+mn-cs"/>
                </a:rPr>
                <a:t>Recommendation</a:t>
              </a:r>
              <a:r>
                <a:rPr kumimoji="0" lang="de-DE" sz="2000" b="0" i="0" u="none" strike="noStrike" kern="1200" cap="none" spc="0" normalizeH="0" baseline="0" noProof="0" dirty="0">
                  <a:ln>
                    <a:noFill/>
                  </a:ln>
                  <a:solidFill>
                    <a:srgbClr val="0075D1"/>
                  </a:solidFill>
                  <a:effectLst/>
                  <a:uLnTx/>
                  <a:uFillTx/>
                  <a:latin typeface="Calibri"/>
                  <a:ea typeface="+mn-ea"/>
                  <a:cs typeface="+mn-cs"/>
                </a:rPr>
                <a:t> on Open Science 2023</a:t>
              </a:r>
            </a:p>
          </p:txBody>
        </p:sp>
      </p:grpSp>
      <p:pic>
        <p:nvPicPr>
          <p:cNvPr id="87" name="Grafik 86">
            <a:extLst>
              <a:ext uri="{FF2B5EF4-FFF2-40B4-BE49-F238E27FC236}">
                <a16:creationId xmlns:a16="http://schemas.microsoft.com/office/drawing/2014/main" id="{EAE2EF7B-7410-4556-9A38-EFCB938FBE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625" y="3151158"/>
            <a:ext cx="3457575" cy="1323975"/>
          </a:xfrm>
          <a:prstGeom prst="rect">
            <a:avLst/>
          </a:prstGeom>
        </p:spPr>
      </p:pic>
      <p:grpSp>
        <p:nvGrpSpPr>
          <p:cNvPr id="88" name="Gruppieren 87">
            <a:extLst>
              <a:ext uri="{FF2B5EF4-FFF2-40B4-BE49-F238E27FC236}">
                <a16:creationId xmlns:a16="http://schemas.microsoft.com/office/drawing/2014/main" id="{9BDFC2B0-B3FF-4B1D-B830-307F3081F09F}"/>
              </a:ext>
            </a:extLst>
          </p:cNvPr>
          <p:cNvGrpSpPr/>
          <p:nvPr/>
        </p:nvGrpSpPr>
        <p:grpSpPr>
          <a:xfrm>
            <a:off x="143223" y="4550776"/>
            <a:ext cx="13488746" cy="2800767"/>
            <a:chOff x="143223" y="4550776"/>
            <a:chExt cx="13488746" cy="2800767"/>
          </a:xfrm>
        </p:grpSpPr>
        <p:sp>
          <p:nvSpPr>
            <p:cNvPr id="89" name="Textfeld 88">
              <a:extLst>
                <a:ext uri="{FF2B5EF4-FFF2-40B4-BE49-F238E27FC236}">
                  <a16:creationId xmlns:a16="http://schemas.microsoft.com/office/drawing/2014/main" id="{5C23B5DF-FFE6-4583-A104-E45849111E15}"/>
                </a:ext>
              </a:extLst>
            </p:cNvPr>
            <p:cNvSpPr txBox="1"/>
            <p:nvPr/>
          </p:nvSpPr>
          <p:spPr>
            <a:xfrm>
              <a:off x="143223" y="5417660"/>
              <a:ext cx="330032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27F17"/>
                  </a:solidFill>
                  <a:effectLst/>
                  <a:uLnTx/>
                  <a:uFillTx/>
                  <a:latin typeface="Calibri"/>
                  <a:ea typeface="+mn-ea"/>
                  <a:cs typeface="+mn-cs"/>
                </a:rPr>
                <a:t>Open Peer Review</a:t>
              </a:r>
            </a:p>
          </p:txBody>
        </p:sp>
        <p:sp>
          <p:nvSpPr>
            <p:cNvPr id="90" name="Textfeld 89">
              <a:extLst>
                <a:ext uri="{FF2B5EF4-FFF2-40B4-BE49-F238E27FC236}">
                  <a16:creationId xmlns:a16="http://schemas.microsoft.com/office/drawing/2014/main" id="{E58812E7-322C-49D8-946A-49662394B455}"/>
                </a:ext>
              </a:extLst>
            </p:cNvPr>
            <p:cNvSpPr txBox="1"/>
            <p:nvPr/>
          </p:nvSpPr>
          <p:spPr>
            <a:xfrm>
              <a:off x="176757" y="4677541"/>
              <a:ext cx="274043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00B050"/>
                  </a:solidFill>
                  <a:effectLst/>
                  <a:uLnTx/>
                  <a:uFillTx/>
                  <a:latin typeface="Calibri"/>
                  <a:ea typeface="+mn-ea"/>
                  <a:cs typeface="+mn-cs"/>
                </a:rPr>
                <a:t>Open Software</a:t>
              </a:r>
            </a:p>
          </p:txBody>
        </p:sp>
        <p:sp>
          <p:nvSpPr>
            <p:cNvPr id="91" name="Textfeld 90">
              <a:extLst>
                <a:ext uri="{FF2B5EF4-FFF2-40B4-BE49-F238E27FC236}">
                  <a16:creationId xmlns:a16="http://schemas.microsoft.com/office/drawing/2014/main" id="{928C5012-465E-41D3-B462-3030FC164B82}"/>
                </a:ext>
              </a:extLst>
            </p:cNvPr>
            <p:cNvSpPr txBox="1"/>
            <p:nvPr/>
          </p:nvSpPr>
          <p:spPr>
            <a:xfrm>
              <a:off x="151799" y="6157779"/>
              <a:ext cx="43492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8064A2">
                      <a:lumMod val="75000"/>
                    </a:srgbClr>
                  </a:solidFill>
                  <a:effectLst/>
                  <a:uLnTx/>
                  <a:uFillTx/>
                  <a:latin typeface="Calibri"/>
                  <a:ea typeface="+mn-ea"/>
                  <a:cs typeface="+mn-cs"/>
                </a:rPr>
                <a:t>Data Management Plans</a:t>
              </a:r>
            </a:p>
          </p:txBody>
        </p:sp>
        <p:sp>
          <p:nvSpPr>
            <p:cNvPr id="92" name="Textfeld 91">
              <a:extLst>
                <a:ext uri="{FF2B5EF4-FFF2-40B4-BE49-F238E27FC236}">
                  <a16:creationId xmlns:a16="http://schemas.microsoft.com/office/drawing/2014/main" id="{4D8D3B3E-A8D4-4D1A-B46A-5D5EE9CC7132}"/>
                </a:ext>
              </a:extLst>
            </p:cNvPr>
            <p:cNvSpPr txBox="1"/>
            <p:nvPr/>
          </p:nvSpPr>
          <p:spPr>
            <a:xfrm>
              <a:off x="4661281" y="5417660"/>
              <a:ext cx="336823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00589C"/>
                  </a:solidFill>
                  <a:effectLst/>
                  <a:uLnTx/>
                  <a:uFillTx/>
                  <a:latin typeface="Calibri"/>
                  <a:ea typeface="+mn-ea"/>
                  <a:cs typeface="+mn-cs"/>
                </a:rPr>
                <a:t>Open Data </a:t>
              </a:r>
              <a:r>
                <a:rPr kumimoji="0" lang="de-DE" sz="3200" b="1" i="0" u="none" strike="noStrike" kern="1200" cap="none" spc="0" normalizeH="0" baseline="0" noProof="0" dirty="0" err="1">
                  <a:ln>
                    <a:noFill/>
                  </a:ln>
                  <a:solidFill>
                    <a:srgbClr val="00589C"/>
                  </a:solidFill>
                  <a:effectLst/>
                  <a:uLnTx/>
                  <a:uFillTx/>
                  <a:latin typeface="Calibri"/>
                  <a:ea typeface="+mn-ea"/>
                  <a:cs typeface="+mn-cs"/>
                </a:rPr>
                <a:t>Policies</a:t>
              </a:r>
              <a:endParaRPr kumimoji="0" lang="de-DE" sz="3200" b="1" i="0" u="none" strike="noStrike" kern="1200" cap="none" spc="0" normalizeH="0" baseline="0" noProof="0" dirty="0">
                <a:ln>
                  <a:noFill/>
                </a:ln>
                <a:solidFill>
                  <a:srgbClr val="00589C"/>
                </a:solidFill>
                <a:effectLst/>
                <a:uLnTx/>
                <a:uFillTx/>
                <a:latin typeface="Calibri"/>
                <a:ea typeface="+mn-ea"/>
                <a:cs typeface="+mn-cs"/>
              </a:endParaRPr>
            </a:p>
          </p:txBody>
        </p:sp>
        <p:sp>
          <p:nvSpPr>
            <p:cNvPr id="93" name="Textfeld 92">
              <a:extLst>
                <a:ext uri="{FF2B5EF4-FFF2-40B4-BE49-F238E27FC236}">
                  <a16:creationId xmlns:a16="http://schemas.microsoft.com/office/drawing/2014/main" id="{EB11D787-81F1-41AA-92EF-DC03E694FDF0}"/>
                </a:ext>
              </a:extLst>
            </p:cNvPr>
            <p:cNvSpPr txBox="1"/>
            <p:nvPr/>
          </p:nvSpPr>
          <p:spPr>
            <a:xfrm>
              <a:off x="3146881" y="4677541"/>
              <a:ext cx="488263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lumMod val="50000"/>
                    </a:prstClr>
                  </a:solidFill>
                  <a:effectLst/>
                  <a:uLnTx/>
                  <a:uFillTx/>
                  <a:latin typeface="Calibri"/>
                  <a:ea typeface="+mn-ea"/>
                  <a:cs typeface="+mn-cs"/>
                </a:rPr>
                <a:t>Data </a:t>
              </a:r>
              <a:r>
                <a:rPr kumimoji="0" lang="de-DE" sz="3200" b="1" i="0" u="none" strike="noStrike" kern="1200" cap="none" spc="0" normalizeH="0" baseline="0" noProof="0" dirty="0" err="1">
                  <a:ln>
                    <a:noFill/>
                  </a:ln>
                  <a:solidFill>
                    <a:prstClr val="white">
                      <a:lumMod val="50000"/>
                    </a:prstClr>
                  </a:solidFill>
                  <a:effectLst/>
                  <a:uLnTx/>
                  <a:uFillTx/>
                  <a:latin typeface="Calibri"/>
                  <a:ea typeface="+mn-ea"/>
                  <a:cs typeface="+mn-cs"/>
                </a:rPr>
                <a:t>Availability</a:t>
              </a:r>
              <a:r>
                <a:rPr kumimoji="0" lang="de-DE" sz="3200" b="1" i="0" u="none" strike="noStrike" kern="1200" cap="none" spc="0" normalizeH="0" baseline="0" noProof="0" dirty="0">
                  <a:ln>
                    <a:noFill/>
                  </a:ln>
                  <a:solidFill>
                    <a:prstClr val="white">
                      <a:lumMod val="50000"/>
                    </a:prstClr>
                  </a:solidFill>
                  <a:effectLst/>
                  <a:uLnTx/>
                  <a:uFillTx/>
                  <a:latin typeface="Calibri"/>
                  <a:ea typeface="+mn-ea"/>
                  <a:cs typeface="+mn-cs"/>
                </a:rPr>
                <a:t> Statement</a:t>
              </a:r>
            </a:p>
          </p:txBody>
        </p:sp>
        <p:sp>
          <p:nvSpPr>
            <p:cNvPr id="94" name="Textfeld 93">
              <a:extLst>
                <a:ext uri="{FF2B5EF4-FFF2-40B4-BE49-F238E27FC236}">
                  <a16:creationId xmlns:a16="http://schemas.microsoft.com/office/drawing/2014/main" id="{3614321B-3953-48C1-97B6-9FE4DFCCFF48}"/>
                </a:ext>
              </a:extLst>
            </p:cNvPr>
            <p:cNvSpPr txBox="1"/>
            <p:nvPr/>
          </p:nvSpPr>
          <p:spPr>
            <a:xfrm>
              <a:off x="8874157" y="4550776"/>
              <a:ext cx="4757812" cy="280076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err="1">
                  <a:ln>
                    <a:noFill/>
                  </a:ln>
                  <a:solidFill>
                    <a:srgbClr val="FF0000"/>
                  </a:solidFill>
                  <a:effectLst/>
                  <a:uLnTx/>
                  <a:uFillTx/>
                  <a:latin typeface="Calibri"/>
                  <a:ea typeface="+mn-ea"/>
                  <a:cs typeface="+mn-cs"/>
                </a:rPr>
                <a:t>Repositories</a:t>
              </a:r>
              <a:r>
                <a:rPr kumimoji="0" lang="de-DE" sz="3200" b="1" i="0" u="none" strike="noStrike" kern="1200" cap="none" spc="0" normalizeH="0" baseline="0" noProof="0" dirty="0">
                  <a:ln>
                    <a:noFill/>
                  </a:ln>
                  <a:solidFill>
                    <a:srgbClr val="FF0000"/>
                  </a:solidFill>
                  <a:effectLst/>
                  <a:uLnTx/>
                  <a:uFillTx/>
                  <a:latin typeface="Calibri"/>
                  <a:ea typeface="+mn-ea"/>
                  <a:cs typeface="+mn-cs"/>
                </a:rPr>
                <a:t>, </a:t>
              </a:r>
              <a:r>
                <a:rPr kumimoji="0" lang="de-DE" sz="3800" b="1" i="0" u="none" strike="noStrike" kern="1200" cap="none" spc="0" normalizeH="0" baseline="0" noProof="0" dirty="0" err="1">
                  <a:ln>
                    <a:noFill/>
                  </a:ln>
                  <a:solidFill>
                    <a:srgbClr val="FF0000"/>
                  </a:solidFill>
                  <a:effectLst/>
                  <a:uLnTx/>
                  <a:uFillTx/>
                  <a:latin typeface="Calibri"/>
                  <a:ea typeface="+mn-ea"/>
                  <a:cs typeface="+mn-cs"/>
                </a:rPr>
                <a:t>Repositories</a:t>
              </a:r>
              <a:r>
                <a:rPr kumimoji="0" lang="de-DE" sz="3800" b="1" i="0" u="none" strike="noStrike" kern="1200" cap="none" spc="0" normalizeH="0" baseline="0" noProof="0" dirty="0">
                  <a:ln>
                    <a:noFill/>
                  </a:ln>
                  <a:solidFill>
                    <a:srgbClr val="FF0000"/>
                  </a:solidFill>
                  <a:effectLst/>
                  <a:uLnTx/>
                  <a:uFillTx/>
                  <a:latin typeface="Calibri"/>
                  <a:ea typeface="+mn-ea"/>
                  <a:cs typeface="+mn-cs"/>
                </a:rPr>
                <a:t>, </a:t>
              </a:r>
              <a:r>
                <a:rPr kumimoji="0" lang="de-DE" sz="4600" b="1" i="0" u="none" strike="noStrike" kern="1200" cap="none" spc="0" normalizeH="0" baseline="0" noProof="0" dirty="0" err="1">
                  <a:ln>
                    <a:noFill/>
                  </a:ln>
                  <a:solidFill>
                    <a:srgbClr val="FF0000"/>
                  </a:solidFill>
                  <a:effectLst/>
                  <a:uLnTx/>
                  <a:uFillTx/>
                  <a:latin typeface="Calibri"/>
                  <a:ea typeface="+mn-ea"/>
                  <a:cs typeface="+mn-cs"/>
                </a:rPr>
                <a:t>Repositories</a:t>
              </a:r>
              <a:r>
                <a:rPr kumimoji="0" lang="de-DE" sz="46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err="1">
                  <a:ln>
                    <a:noFill/>
                  </a:ln>
                  <a:solidFill>
                    <a:srgbClr val="FF0000"/>
                  </a:solidFill>
                  <a:effectLst/>
                  <a:uLnTx/>
                  <a:uFillTx/>
                  <a:latin typeface="Calibri"/>
                  <a:ea typeface="+mn-ea"/>
                  <a:cs typeface="+mn-cs"/>
                </a:rPr>
                <a:t>Repositories</a:t>
              </a:r>
              <a:endParaRPr kumimoji="0" lang="de-DE" sz="6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95" name="Textfeld 94">
              <a:extLst>
                <a:ext uri="{FF2B5EF4-FFF2-40B4-BE49-F238E27FC236}">
                  <a16:creationId xmlns:a16="http://schemas.microsoft.com/office/drawing/2014/main" id="{E606099A-230A-49E3-99D3-DBACF994133E}"/>
                </a:ext>
              </a:extLst>
            </p:cNvPr>
            <p:cNvSpPr txBox="1"/>
            <p:nvPr/>
          </p:nvSpPr>
          <p:spPr>
            <a:xfrm>
              <a:off x="5345713" y="6157779"/>
              <a:ext cx="268379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92D050"/>
                  </a:solidFill>
                  <a:effectLst/>
                  <a:uLnTx/>
                  <a:uFillTx/>
                  <a:latin typeface="Calibri"/>
                  <a:ea typeface="+mn-ea"/>
                  <a:cs typeface="+mn-cs"/>
                </a:rPr>
                <a:t>Data </a:t>
              </a:r>
              <a:r>
                <a:rPr kumimoji="0" lang="de-DE" sz="3200" b="1" i="0" u="none" strike="noStrike" kern="1200" cap="none" spc="0" normalizeH="0" baseline="0" noProof="0" dirty="0" err="1">
                  <a:ln>
                    <a:noFill/>
                  </a:ln>
                  <a:solidFill>
                    <a:srgbClr val="92D050"/>
                  </a:solidFill>
                  <a:effectLst/>
                  <a:uLnTx/>
                  <a:uFillTx/>
                  <a:latin typeface="Calibri"/>
                  <a:ea typeface="+mn-ea"/>
                  <a:cs typeface="+mn-cs"/>
                </a:rPr>
                <a:t>Citations</a:t>
              </a:r>
              <a:endParaRPr kumimoji="0" lang="de-DE" sz="3200" b="1" i="0" u="none" strike="noStrike" kern="1200" cap="none" spc="0" normalizeH="0" baseline="0" noProof="0" dirty="0">
                <a:ln>
                  <a:noFill/>
                </a:ln>
                <a:solidFill>
                  <a:srgbClr val="92D050"/>
                </a:solidFill>
                <a:effectLst/>
                <a:uLnTx/>
                <a:uFillTx/>
                <a:latin typeface="Calibri"/>
                <a:ea typeface="+mn-ea"/>
                <a:cs typeface="+mn-cs"/>
              </a:endParaRPr>
            </a:p>
          </p:txBody>
        </p:sp>
      </p:grpSp>
    </p:spTree>
    <p:extLst>
      <p:ext uri="{BB962C8B-B14F-4D97-AF65-F5344CB8AC3E}">
        <p14:creationId xmlns:p14="http://schemas.microsoft.com/office/powerpoint/2010/main" val="77184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41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4CFF9FF-C69A-44AC-A5FA-A5C96FB357E3}"/>
              </a:ext>
            </a:extLst>
          </p:cNvPr>
          <p:cNvSpPr>
            <a:spLocks noGrp="1"/>
          </p:cNvSpPr>
          <p:nvPr>
            <p:ph type="body" sz="half" idx="116"/>
          </p:nvPr>
        </p:nvSpPr>
        <p:spPr>
          <a:xfrm>
            <a:off x="5549874" y="524710"/>
            <a:ext cx="6268600" cy="2865953"/>
          </a:xfrm>
        </p:spPr>
        <p:txBody>
          <a:bodyPr/>
          <a:lstStyle/>
          <a:p>
            <a:pPr>
              <a:lnSpc>
                <a:spcPct val="110000"/>
              </a:lnSpc>
            </a:pPr>
            <a:r>
              <a:rPr lang="en-US" sz="3600" dirty="0"/>
              <a:t>Where do I find my repository?</a:t>
            </a:r>
            <a:endParaRPr lang="de-DE" sz="3600" dirty="0"/>
          </a:p>
        </p:txBody>
      </p:sp>
      <p:sp>
        <p:nvSpPr>
          <p:cNvPr id="2" name="Textplatzhalter 1">
            <a:extLst>
              <a:ext uri="{FF2B5EF4-FFF2-40B4-BE49-F238E27FC236}">
                <a16:creationId xmlns:a16="http://schemas.microsoft.com/office/drawing/2014/main" id="{7254CD82-F085-4000-A4B3-D6DEAEFEEEDB}"/>
              </a:ext>
            </a:extLst>
          </p:cNvPr>
          <p:cNvSpPr>
            <a:spLocks noGrp="1"/>
          </p:cNvSpPr>
          <p:nvPr>
            <p:ph type="body" sz="quarter" idx="120"/>
          </p:nvPr>
        </p:nvSpPr>
        <p:spPr>
          <a:xfrm>
            <a:off x="5592387" y="4669626"/>
            <a:ext cx="6183573" cy="708709"/>
          </a:xfrm>
        </p:spPr>
        <p:txBody>
          <a:bodyPr/>
          <a:lstStyle/>
          <a:p>
            <a:r>
              <a:rPr lang="de-DE" sz="2000" b="1" dirty="0"/>
              <a:t>Kirsten Elger</a:t>
            </a:r>
            <a:r>
              <a:rPr lang="de-DE" sz="2000" b="1" baseline="30000" dirty="0"/>
              <a:t> </a:t>
            </a:r>
            <a:br>
              <a:rPr lang="de-DE" sz="2000" b="1" baseline="30000" dirty="0"/>
            </a:br>
            <a:r>
              <a:rPr lang="de-DE" sz="1800" i="1" dirty="0"/>
              <a:t>GFZ Helmholtz </a:t>
            </a:r>
            <a:r>
              <a:rPr lang="de-DE" sz="1800" i="1" dirty="0" err="1"/>
              <a:t>Centre</a:t>
            </a:r>
            <a:r>
              <a:rPr lang="de-DE" sz="1800" i="1" dirty="0"/>
              <a:t> </a:t>
            </a:r>
            <a:r>
              <a:rPr lang="de-DE" sz="1800" i="1" dirty="0" err="1"/>
              <a:t>for</a:t>
            </a:r>
            <a:r>
              <a:rPr lang="de-DE" sz="1800" i="1" dirty="0"/>
              <a:t> Geosciences</a:t>
            </a:r>
          </a:p>
        </p:txBody>
      </p:sp>
      <p:pic>
        <p:nvPicPr>
          <p:cNvPr id="9" name="Picture 8" descr="A group of people posing for a photo&#10;&#10;AI-generated content may be incorrect.">
            <a:extLst>
              <a:ext uri="{FF2B5EF4-FFF2-40B4-BE49-F238E27FC236}">
                <a16:creationId xmlns:a16="http://schemas.microsoft.com/office/drawing/2014/main" id="{A6FE7A5B-77D2-4780-B5C5-A6C8FE315F02}"/>
              </a:ext>
            </a:extLst>
          </p:cNvPr>
          <p:cNvPicPr>
            <a:picLocks noChangeAspect="1"/>
          </p:cNvPicPr>
          <p:nvPr/>
        </p:nvPicPr>
        <p:blipFill>
          <a:blip r:embed="rId2"/>
          <a:stretch>
            <a:fillRect/>
          </a:stretch>
        </p:blipFill>
        <p:spPr>
          <a:xfrm>
            <a:off x="373526" y="591212"/>
            <a:ext cx="4787123" cy="4787123"/>
          </a:xfrm>
          <a:prstGeom prst="rect">
            <a:avLst/>
          </a:prstGeom>
        </p:spPr>
      </p:pic>
      <p:pic>
        <p:nvPicPr>
          <p:cNvPr id="4" name="Grafik 3">
            <a:extLst>
              <a:ext uri="{FF2B5EF4-FFF2-40B4-BE49-F238E27FC236}">
                <a16:creationId xmlns:a16="http://schemas.microsoft.com/office/drawing/2014/main" id="{655F1FA8-62FB-4601-BD8B-FB77E52C0AA3}"/>
              </a:ext>
            </a:extLst>
          </p:cNvPr>
          <p:cNvPicPr>
            <a:picLocks noChangeAspect="1"/>
          </p:cNvPicPr>
          <p:nvPr/>
        </p:nvPicPr>
        <p:blipFill>
          <a:blip r:embed="rId3"/>
          <a:stretch>
            <a:fillRect/>
          </a:stretch>
        </p:blipFill>
        <p:spPr>
          <a:xfrm>
            <a:off x="5664835" y="2098313"/>
            <a:ext cx="4438650" cy="2362200"/>
          </a:xfrm>
          <a:prstGeom prst="rect">
            <a:avLst/>
          </a:prstGeom>
        </p:spPr>
      </p:pic>
    </p:spTree>
    <p:extLst>
      <p:ext uri="{BB962C8B-B14F-4D97-AF65-F5344CB8AC3E}">
        <p14:creationId xmlns:p14="http://schemas.microsoft.com/office/powerpoint/2010/main" val="2487035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69112-D459-49C0-87D2-473D4B921190}"/>
              </a:ext>
            </a:extLst>
          </p:cNvPr>
          <p:cNvSpPr>
            <a:spLocks noGrp="1"/>
          </p:cNvSpPr>
          <p:nvPr>
            <p:ph type="title"/>
          </p:nvPr>
        </p:nvSpPr>
        <p:spPr/>
        <p:txBody>
          <a:bodyPr/>
          <a:lstStyle/>
          <a:p>
            <a:r>
              <a:rPr lang="de-DE" dirty="0"/>
              <a:t>Repository </a:t>
            </a:r>
            <a:r>
              <a:rPr lang="de-DE" dirty="0" err="1"/>
              <a:t>challenges</a:t>
            </a:r>
            <a:r>
              <a:rPr lang="de-DE" dirty="0"/>
              <a:t> </a:t>
            </a:r>
            <a:r>
              <a:rPr lang="de-DE" dirty="0" err="1"/>
              <a:t>for</a:t>
            </a:r>
            <a:r>
              <a:rPr lang="de-DE" dirty="0"/>
              <a:t> </a:t>
            </a:r>
            <a:r>
              <a:rPr lang="de-DE" dirty="0" err="1"/>
              <a:t>researchers</a:t>
            </a:r>
            <a:endParaRPr lang="de-DE" dirty="0"/>
          </a:p>
        </p:txBody>
      </p:sp>
      <p:sp>
        <p:nvSpPr>
          <p:cNvPr id="3" name="Inhaltsplatzhalter 2">
            <a:extLst>
              <a:ext uri="{FF2B5EF4-FFF2-40B4-BE49-F238E27FC236}">
                <a16:creationId xmlns:a16="http://schemas.microsoft.com/office/drawing/2014/main" id="{7AF51EE8-1C43-4DA1-B153-B22931C12703}"/>
              </a:ext>
            </a:extLst>
          </p:cNvPr>
          <p:cNvSpPr>
            <a:spLocks noGrp="1"/>
          </p:cNvSpPr>
          <p:nvPr>
            <p:ph idx="1"/>
          </p:nvPr>
        </p:nvSpPr>
        <p:spPr>
          <a:xfrm>
            <a:off x="527050" y="1676400"/>
            <a:ext cx="11560175" cy="4038600"/>
          </a:xfrm>
        </p:spPr>
        <p:txBody>
          <a:bodyPr/>
          <a:lstStyle/>
          <a:p>
            <a:pPr marL="0" indent="0">
              <a:buNone/>
            </a:pPr>
            <a:r>
              <a:rPr lang="de-DE" sz="2800" dirty="0">
                <a:latin typeface="Calibri" panose="020F0502020204030204" pitchFamily="34" charset="0"/>
                <a:cs typeface="Calibri" panose="020F0502020204030204" pitchFamily="34" charset="0"/>
              </a:rPr>
              <a:t>An </a:t>
            </a:r>
            <a:r>
              <a:rPr lang="de-DE" sz="2800" dirty="0" err="1">
                <a:latin typeface="Calibri" panose="020F0502020204030204" pitchFamily="34" charset="0"/>
                <a:cs typeface="Calibri" panose="020F0502020204030204" pitchFamily="34" charset="0"/>
              </a:rPr>
              <a:t>increasing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number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research</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repositories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being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developed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however</a:t>
            </a:r>
            <a:r>
              <a:rPr lang="de-DE" sz="2800" dirty="0">
                <a:latin typeface="Calibri" panose="020F0502020204030204" pitchFamily="34" charset="0"/>
                <a:cs typeface="Calibri" panose="020F0502020204030204" pitchFamily="34" charset="0"/>
              </a:rPr>
              <a:t>…</a:t>
            </a:r>
          </a:p>
          <a:p>
            <a:r>
              <a:rPr lang="de-DE" sz="2800" dirty="0" err="1">
                <a:latin typeface="Calibri" panose="020F0502020204030204" pitchFamily="34" charset="0"/>
                <a:cs typeface="Calibri" panose="020F0502020204030204" pitchFamily="34" charset="0"/>
              </a:rPr>
              <a:t>How</a:t>
            </a:r>
            <a:r>
              <a:rPr lang="de-DE" sz="2800" dirty="0">
                <a:latin typeface="Calibri" panose="020F0502020204030204" pitchFamily="34" charset="0"/>
                <a:cs typeface="Calibri" panose="020F0502020204030204" pitchFamily="34" charset="0"/>
              </a:rPr>
              <a:t> do I find </a:t>
            </a:r>
            <a:r>
              <a:rPr lang="de-DE" sz="2800" dirty="0" err="1">
                <a:latin typeface="Calibri" panose="020F0502020204030204" pitchFamily="34" charset="0"/>
                <a:cs typeface="Calibri" panose="020F0502020204030204" pitchFamily="34" charset="0"/>
              </a:rPr>
              <a:t>them</a:t>
            </a:r>
            <a:r>
              <a:rPr lang="de-DE" sz="2800" dirty="0">
                <a:latin typeface="Calibri" panose="020F0502020204030204" pitchFamily="34" charset="0"/>
                <a:cs typeface="Calibri" panose="020F0502020204030204" pitchFamily="34" charset="0"/>
              </a:rPr>
              <a:t>?</a:t>
            </a:r>
          </a:p>
          <a:p>
            <a:r>
              <a:rPr lang="de-DE" sz="2800" dirty="0" err="1">
                <a:latin typeface="Calibri" panose="020F0502020204030204" pitchFamily="34" charset="0"/>
                <a:cs typeface="Calibri" panose="020F0502020204030204" pitchFamily="34" charset="0"/>
              </a:rPr>
              <a:t>Would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they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be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willing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allowed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to</a:t>
            </a:r>
            <a:r>
              <a:rPr lang="de-DE" sz="2800" dirty="0">
                <a:latin typeface="Calibri" panose="020F0502020204030204" pitchFamily="34" charset="0"/>
                <a:cs typeface="Calibri" panose="020F0502020204030204" pitchFamily="34" charset="0"/>
              </a:rPr>
              <a:t> publish </a:t>
            </a:r>
            <a:r>
              <a:rPr lang="de-DE" sz="2800" dirty="0" err="1">
                <a:latin typeface="Calibri" panose="020F0502020204030204" pitchFamily="34" charset="0"/>
                <a:cs typeface="Calibri" panose="020F0502020204030204" pitchFamily="34" charset="0"/>
              </a:rPr>
              <a:t>my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research</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a:t>
            </a:r>
          </a:p>
          <a:p>
            <a:r>
              <a:rPr lang="de-DE" sz="2800" dirty="0" err="1">
                <a:latin typeface="Calibri" panose="020F0502020204030204" pitchFamily="34" charset="0"/>
                <a:cs typeface="Calibri" panose="020F0502020204030204" pitchFamily="34" charset="0"/>
              </a:rPr>
              <a:t>Would</a:t>
            </a:r>
            <a:r>
              <a:rPr lang="de-DE" sz="2800" dirty="0">
                <a:latin typeface="Calibri" panose="020F0502020204030204" pitchFamily="34" charset="0"/>
                <a:cs typeface="Calibri" panose="020F0502020204030204" pitchFamily="34" charset="0"/>
              </a:rPr>
              <a:t> I </a:t>
            </a:r>
            <a:r>
              <a:rPr lang="de-DE" sz="2800" dirty="0" err="1">
                <a:latin typeface="Calibri" panose="020F0502020204030204" pitchFamily="34" charset="0"/>
                <a:cs typeface="Calibri" panose="020F0502020204030204" pitchFamily="34" charset="0"/>
              </a:rPr>
              <a:t>get</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the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required</a:t>
            </a:r>
            <a:r>
              <a:rPr lang="de-DE" sz="2800" dirty="0">
                <a:latin typeface="Calibri" panose="020F0502020204030204" pitchFamily="34" charset="0"/>
                <a:cs typeface="Calibri" panose="020F0502020204030204" pitchFamily="34" charset="0"/>
              </a:rPr>
              <a:t> DOI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a:t>
            </a:r>
          </a:p>
          <a:p>
            <a:r>
              <a:rPr lang="de-DE" sz="2800" dirty="0" err="1">
                <a:latin typeface="Calibri" panose="020F0502020204030204" pitchFamily="34" charset="0"/>
                <a:cs typeface="Calibri" panose="020F0502020204030204" pitchFamily="34" charset="0"/>
              </a:rPr>
              <a:t>Would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the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funding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agency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accept</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preferred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repository</a:t>
            </a:r>
            <a:r>
              <a:rPr lang="de-DE" sz="2800" dirty="0">
                <a:latin typeface="Calibri" panose="020F0502020204030204" pitchFamily="34" charset="0"/>
                <a:cs typeface="Calibri" panose="020F0502020204030204" pitchFamily="34" charset="0"/>
              </a:rPr>
              <a:t>?</a:t>
            </a:r>
          </a:p>
          <a:p>
            <a:r>
              <a:rPr lang="de-DE" sz="2800" dirty="0" err="1">
                <a:latin typeface="Calibri" panose="020F0502020204030204" pitchFamily="34" charset="0"/>
                <a:cs typeface="Calibri" panose="020F0502020204030204" pitchFamily="34" charset="0"/>
              </a:rPr>
              <a:t>What</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these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domain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repositories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people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speaking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about</a:t>
            </a:r>
            <a:r>
              <a:rPr lang="de-DE" sz="2800" dirty="0">
                <a:latin typeface="Calibri" panose="020F0502020204030204" pitchFamily="34" charset="0"/>
                <a:cs typeface="Calibri" panose="020F0502020204030204" pitchFamily="34" charset="0"/>
              </a:rPr>
              <a:t>?</a:t>
            </a:r>
          </a:p>
          <a:p>
            <a:endParaRPr lang="de-DE"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49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1E27F47-EAC8-41C3-91A9-A38EE61889A3}"/>
              </a:ext>
            </a:extLst>
          </p:cNvPr>
          <p:cNvPicPr>
            <a:picLocks noChangeAspect="1"/>
          </p:cNvPicPr>
          <p:nvPr/>
        </p:nvPicPr>
        <p:blipFill rotWithShape="1">
          <a:blip r:embed="rId2"/>
          <a:srcRect t="7344"/>
          <a:stretch/>
        </p:blipFill>
        <p:spPr>
          <a:xfrm>
            <a:off x="0" y="0"/>
            <a:ext cx="12192000" cy="6858001"/>
          </a:xfrm>
          <a:prstGeom prst="rect">
            <a:avLst/>
          </a:prstGeom>
        </p:spPr>
      </p:pic>
      <p:pic>
        <p:nvPicPr>
          <p:cNvPr id="12" name="Bild 11"/>
          <p:cNvPicPr>
            <a:picLocks noChangeAspect="1"/>
          </p:cNvPicPr>
          <p:nvPr/>
        </p:nvPicPr>
        <p:blipFill>
          <a:blip r:embed="rId3"/>
          <a:stretch>
            <a:fillRect/>
          </a:stretch>
        </p:blipFill>
        <p:spPr>
          <a:xfrm>
            <a:off x="213307" y="6408111"/>
            <a:ext cx="921514" cy="322530"/>
          </a:xfrm>
          <a:prstGeom prst="rect">
            <a:avLst/>
          </a:prstGeom>
        </p:spPr>
      </p:pic>
      <p:grpSp>
        <p:nvGrpSpPr>
          <p:cNvPr id="23" name="Gruppieren 22">
            <a:extLst>
              <a:ext uri="{FF2B5EF4-FFF2-40B4-BE49-F238E27FC236}">
                <a16:creationId xmlns:a16="http://schemas.microsoft.com/office/drawing/2014/main" id="{B54C9E00-C72C-4CD5-9F9D-F2782FD1FEED}"/>
              </a:ext>
            </a:extLst>
          </p:cNvPr>
          <p:cNvGrpSpPr/>
          <p:nvPr/>
        </p:nvGrpSpPr>
        <p:grpSpPr>
          <a:xfrm>
            <a:off x="400497" y="1324226"/>
            <a:ext cx="2766772" cy="1764131"/>
            <a:chOff x="433888" y="863584"/>
            <a:chExt cx="2766772" cy="1764131"/>
          </a:xfrm>
        </p:grpSpPr>
        <p:sp>
          <p:nvSpPr>
            <p:cNvPr id="3" name="Rechteck 2">
              <a:extLst>
                <a:ext uri="{FF2B5EF4-FFF2-40B4-BE49-F238E27FC236}">
                  <a16:creationId xmlns:a16="http://schemas.microsoft.com/office/drawing/2014/main" id="{601A72E5-51F0-48C8-9DC4-55335B33A69E}"/>
                </a:ext>
              </a:extLst>
            </p:cNvPr>
            <p:cNvSpPr/>
            <p:nvPr/>
          </p:nvSpPr>
          <p:spPr>
            <a:xfrm rot="21409170">
              <a:off x="433888" y="1150921"/>
              <a:ext cx="2766772" cy="1476794"/>
            </a:xfrm>
            <a:prstGeom prst="rect">
              <a:avLst/>
            </a:prstGeom>
            <a:solidFill>
              <a:srgbClr val="94BE1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b="1" dirty="0">
                  <a:solidFill>
                    <a:schemeClr val="tx1"/>
                  </a:solidFill>
                  <a:latin typeface="Calibri" panose="020F0502020204030204" pitchFamily="34" charset="0"/>
                </a:rPr>
                <a:t>global </a:t>
              </a:r>
              <a:r>
                <a:rPr lang="de-DE" sz="2400" b="1" dirty="0" err="1">
                  <a:solidFill>
                    <a:schemeClr val="tx1"/>
                  </a:solidFill>
                  <a:latin typeface="Calibri" panose="020F0502020204030204" pitchFamily="34" charset="0"/>
                </a:rPr>
                <a:t>registry</a:t>
              </a:r>
              <a:r>
                <a:rPr lang="de-DE" sz="2400" b="1"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of</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research</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data</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repositories</a:t>
              </a:r>
              <a:r>
                <a:rPr lang="de-DE" sz="2400" dirty="0">
                  <a:solidFill>
                    <a:schemeClr val="tx1"/>
                  </a:solidFill>
                  <a:latin typeface="Calibri" panose="020F0502020204030204" pitchFamily="34" charset="0"/>
                </a:rPr>
                <a:t> (&gt;3000)</a:t>
              </a:r>
            </a:p>
          </p:txBody>
        </p:sp>
        <p:pic>
          <p:nvPicPr>
            <p:cNvPr id="19" name="Grafik 18" descr="Büroklammer">
              <a:extLst>
                <a:ext uri="{FF2B5EF4-FFF2-40B4-BE49-F238E27FC236}">
                  <a16:creationId xmlns:a16="http://schemas.microsoft.com/office/drawing/2014/main" id="{3DD09C32-C2B7-4C7A-9F8F-0DF7F3AD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546776">
              <a:off x="1365246" y="863584"/>
              <a:ext cx="599741" cy="623870"/>
            </a:xfrm>
            <a:prstGeom prst="rect">
              <a:avLst/>
            </a:prstGeom>
          </p:spPr>
        </p:pic>
      </p:grpSp>
      <p:grpSp>
        <p:nvGrpSpPr>
          <p:cNvPr id="24" name="Gruppieren 23">
            <a:extLst>
              <a:ext uri="{FF2B5EF4-FFF2-40B4-BE49-F238E27FC236}">
                <a16:creationId xmlns:a16="http://schemas.microsoft.com/office/drawing/2014/main" id="{A02DD234-C07A-4C09-A673-2AEB705DCBC7}"/>
              </a:ext>
            </a:extLst>
          </p:cNvPr>
          <p:cNvGrpSpPr/>
          <p:nvPr/>
        </p:nvGrpSpPr>
        <p:grpSpPr>
          <a:xfrm>
            <a:off x="642854" y="4023351"/>
            <a:ext cx="6354294" cy="1747421"/>
            <a:chOff x="642854" y="4023351"/>
            <a:chExt cx="6354294" cy="1747421"/>
          </a:xfrm>
        </p:grpSpPr>
        <p:sp>
          <p:nvSpPr>
            <p:cNvPr id="13" name="Rechteck 12">
              <a:extLst>
                <a:ext uri="{FF2B5EF4-FFF2-40B4-BE49-F238E27FC236}">
                  <a16:creationId xmlns:a16="http://schemas.microsoft.com/office/drawing/2014/main" id="{D9008DC4-757B-4726-9BB5-1CACA348F7EA}"/>
                </a:ext>
              </a:extLst>
            </p:cNvPr>
            <p:cNvSpPr/>
            <p:nvPr/>
          </p:nvSpPr>
          <p:spPr>
            <a:xfrm rot="478685">
              <a:off x="642854" y="4031330"/>
              <a:ext cx="6354294" cy="1739442"/>
            </a:xfrm>
            <a:prstGeom prst="rect">
              <a:avLst/>
            </a:prstGeom>
            <a:solidFill>
              <a:srgbClr val="FFFFFF">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nSpc>
                  <a:spcPct val="114000"/>
                </a:lnSpc>
                <a:spcBef>
                  <a:spcPts val="0"/>
                </a:spcBef>
                <a:spcAft>
                  <a:spcPts val="1200"/>
                </a:spcAft>
              </a:pPr>
              <a:r>
                <a:rPr lang="en-US" sz="2400" dirty="0">
                  <a:solidFill>
                    <a:schemeClr val="tx1"/>
                  </a:solidFill>
                  <a:latin typeface="Calibri" panose="020F0502020204030204" pitchFamily="34" charset="0"/>
                </a:rPr>
                <a:t>… presents </a:t>
              </a:r>
              <a:r>
                <a:rPr lang="en-US" sz="2400" b="1" dirty="0">
                  <a:solidFill>
                    <a:schemeClr val="tx1"/>
                  </a:solidFill>
                  <a:latin typeface="Calibri" panose="020F0502020204030204" pitchFamily="34" charset="0"/>
                </a:rPr>
                <a:t>repositories, databases and </a:t>
              </a:r>
              <a:br>
                <a:rPr lang="en-US" sz="2400" b="1" dirty="0">
                  <a:solidFill>
                    <a:schemeClr val="tx1"/>
                  </a:solidFill>
                  <a:latin typeface="Calibri" panose="020F0502020204030204" pitchFamily="34" charset="0"/>
                </a:rPr>
              </a:br>
              <a:r>
                <a:rPr lang="en-US" sz="2400" b="1" dirty="0">
                  <a:solidFill>
                    <a:schemeClr val="tx1"/>
                  </a:solidFill>
                  <a:latin typeface="Calibri" panose="020F0502020204030204" pitchFamily="34" charset="0"/>
                </a:rPr>
                <a:t>portals </a:t>
              </a:r>
              <a:r>
                <a:rPr lang="en-US" sz="2400" dirty="0">
                  <a:solidFill>
                    <a:schemeClr val="tx1"/>
                  </a:solidFill>
                  <a:latin typeface="Calibri" panose="020F0502020204030204" pitchFamily="34" charset="0"/>
                </a:rPr>
                <a:t>for the </a:t>
              </a:r>
              <a:r>
                <a:rPr lang="en-US" sz="2400" b="1" dirty="0">
                  <a:solidFill>
                    <a:schemeClr val="tx1"/>
                  </a:solidFill>
                  <a:latin typeface="Calibri" panose="020F0502020204030204" pitchFamily="34" charset="0"/>
                </a:rPr>
                <a:t>permanent storage </a:t>
              </a:r>
              <a:r>
                <a:rPr lang="en-US" sz="2400" dirty="0">
                  <a:solidFill>
                    <a:schemeClr val="tx1"/>
                  </a:solidFill>
                  <a:latin typeface="Calibri" panose="020F0502020204030204" pitchFamily="34" charset="0"/>
                </a:rPr>
                <a:t>and</a:t>
              </a:r>
              <a:r>
                <a:rPr lang="en-US" sz="2400" b="1" dirty="0">
                  <a:solidFill>
                    <a:schemeClr val="tx1"/>
                  </a:solidFill>
                  <a:latin typeface="Calibri" panose="020F0502020204030204" pitchFamily="34" charset="0"/>
                </a:rPr>
                <a:t> access</a:t>
              </a:r>
              <a:r>
                <a:rPr lang="en-US" sz="2400" dirty="0">
                  <a:solidFill>
                    <a:schemeClr val="tx1"/>
                  </a:solidFill>
                  <a:latin typeface="Calibri" panose="020F0502020204030204" pitchFamily="34" charset="0"/>
                </a:rPr>
                <a:t> of research data sets to researchers, funding bodies, publishers and scholarly institutions. </a:t>
              </a:r>
            </a:p>
          </p:txBody>
        </p:sp>
        <p:pic>
          <p:nvPicPr>
            <p:cNvPr id="20" name="Grafik 19" descr="Büroklammer">
              <a:extLst>
                <a:ext uri="{FF2B5EF4-FFF2-40B4-BE49-F238E27FC236}">
                  <a16:creationId xmlns:a16="http://schemas.microsoft.com/office/drawing/2014/main" id="{F3D77B78-E3B4-4967-AA5D-19C53EF85C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16419">
              <a:off x="6058732" y="4023351"/>
              <a:ext cx="673836" cy="700946"/>
            </a:xfrm>
            <a:prstGeom prst="rect">
              <a:avLst/>
            </a:prstGeom>
          </p:spPr>
        </p:pic>
      </p:grpSp>
      <p:grpSp>
        <p:nvGrpSpPr>
          <p:cNvPr id="26" name="Gruppieren 25">
            <a:extLst>
              <a:ext uri="{FF2B5EF4-FFF2-40B4-BE49-F238E27FC236}">
                <a16:creationId xmlns:a16="http://schemas.microsoft.com/office/drawing/2014/main" id="{8B31E3AA-F0D4-4E44-A55B-4760B6947F9E}"/>
              </a:ext>
            </a:extLst>
          </p:cNvPr>
          <p:cNvGrpSpPr/>
          <p:nvPr/>
        </p:nvGrpSpPr>
        <p:grpSpPr>
          <a:xfrm>
            <a:off x="7782709" y="3923521"/>
            <a:ext cx="4183513" cy="2206659"/>
            <a:chOff x="7782709" y="3923521"/>
            <a:chExt cx="4183513" cy="2206659"/>
          </a:xfrm>
        </p:grpSpPr>
        <p:sp>
          <p:nvSpPr>
            <p:cNvPr id="15" name="Rechteck 14">
              <a:extLst>
                <a:ext uri="{FF2B5EF4-FFF2-40B4-BE49-F238E27FC236}">
                  <a16:creationId xmlns:a16="http://schemas.microsoft.com/office/drawing/2014/main" id="{098DFFA3-96C9-45EF-82F8-62EA97F7D7B8}"/>
                </a:ext>
              </a:extLst>
            </p:cNvPr>
            <p:cNvSpPr/>
            <p:nvPr/>
          </p:nvSpPr>
          <p:spPr>
            <a:xfrm rot="21143663">
              <a:off x="7782709" y="4390738"/>
              <a:ext cx="4183513" cy="1739442"/>
            </a:xfrm>
            <a:prstGeom prst="rect">
              <a:avLst/>
            </a:prstGeom>
            <a:solidFill>
              <a:srgbClr val="00000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nSpc>
                  <a:spcPct val="114000"/>
                </a:lnSpc>
                <a:spcBef>
                  <a:spcPts val="0"/>
                </a:spcBef>
                <a:spcAft>
                  <a:spcPts val="1200"/>
                </a:spcAft>
              </a:pPr>
              <a:r>
                <a:rPr lang="de-DE" sz="2400" dirty="0">
                  <a:solidFill>
                    <a:schemeClr val="bg1"/>
                  </a:solidFill>
                  <a:latin typeface="Calibri" panose="020F0502020204030204" pitchFamily="34" charset="0"/>
                </a:rPr>
                <a:t>…</a:t>
              </a:r>
              <a:r>
                <a:rPr lang="de-DE" sz="2400" dirty="0" err="1">
                  <a:solidFill>
                    <a:schemeClr val="bg1"/>
                  </a:solidFill>
                  <a:latin typeface="Calibri" panose="020F0502020204030204" pitchFamily="34" charset="0"/>
                </a:rPr>
                <a:t>promotes</a:t>
              </a:r>
              <a:r>
                <a:rPr lang="de-DE" sz="2400" dirty="0">
                  <a:solidFill>
                    <a:schemeClr val="bg1"/>
                  </a:solidFill>
                  <a:latin typeface="Calibri" panose="020F0502020204030204" pitchFamily="34" charset="0"/>
                </a:rPr>
                <a:t> a </a:t>
              </a:r>
              <a:r>
                <a:rPr lang="de-DE" sz="2400" dirty="0" err="1">
                  <a:solidFill>
                    <a:schemeClr val="bg1"/>
                  </a:solidFill>
                  <a:latin typeface="Calibri" panose="020F0502020204030204" pitchFamily="34" charset="0"/>
                </a:rPr>
                <a:t>culture</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of</a:t>
              </a:r>
              <a:r>
                <a:rPr lang="de-DE" sz="2400"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sharing</a:t>
              </a:r>
              <a:r>
                <a:rPr lang="de-DE" sz="2400" b="1"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increased</a:t>
              </a:r>
              <a:r>
                <a:rPr lang="de-DE" sz="2400" b="1"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access</a:t>
              </a:r>
              <a:r>
                <a:rPr lang="de-DE" sz="2400" b="1" dirty="0">
                  <a:solidFill>
                    <a:schemeClr val="bg1"/>
                  </a:solidFill>
                  <a:latin typeface="Calibri" panose="020F0502020204030204" pitchFamily="34" charset="0"/>
                </a:rPr>
                <a:t> and </a:t>
              </a:r>
              <a:r>
                <a:rPr lang="de-DE" sz="2400" b="1" dirty="0" err="1">
                  <a:solidFill>
                    <a:schemeClr val="bg1"/>
                  </a:solidFill>
                  <a:latin typeface="Calibri" panose="020F0502020204030204" pitchFamily="34" charset="0"/>
                </a:rPr>
                <a:t>better</a:t>
              </a:r>
              <a:r>
                <a:rPr lang="de-DE" sz="2400" b="1" dirty="0">
                  <a:solidFill>
                    <a:schemeClr val="bg1"/>
                  </a:solidFill>
                  <a:latin typeface="Calibri" panose="020F0502020204030204" pitchFamily="34" charset="0"/>
                </a:rPr>
                <a:t> </a:t>
              </a:r>
              <a:r>
                <a:rPr lang="de-DE" sz="2400" b="1" dirty="0" err="1">
                  <a:solidFill>
                    <a:schemeClr val="bg1"/>
                  </a:solidFill>
                  <a:latin typeface="Calibri" panose="020F0502020204030204" pitchFamily="34" charset="0"/>
                </a:rPr>
                <a:t>visibility</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of</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research</a:t>
              </a:r>
              <a:r>
                <a:rPr lang="de-DE" sz="2400" dirty="0">
                  <a:solidFill>
                    <a:schemeClr val="bg1"/>
                  </a:solidFill>
                  <a:latin typeface="Calibri" panose="020F0502020204030204" pitchFamily="34" charset="0"/>
                </a:rPr>
                <a:t> </a:t>
              </a:r>
              <a:r>
                <a:rPr lang="de-DE" sz="2400" dirty="0" err="1">
                  <a:solidFill>
                    <a:schemeClr val="bg1"/>
                  </a:solidFill>
                  <a:latin typeface="Calibri" panose="020F0502020204030204" pitchFamily="34" charset="0"/>
                </a:rPr>
                <a:t>data</a:t>
              </a:r>
              <a:endParaRPr lang="de-DE" sz="2400" dirty="0">
                <a:solidFill>
                  <a:schemeClr val="bg1"/>
                </a:solidFill>
                <a:latin typeface="Calibri" panose="020F0502020204030204" pitchFamily="34" charset="0"/>
              </a:endParaRPr>
            </a:p>
          </p:txBody>
        </p:sp>
        <p:pic>
          <p:nvPicPr>
            <p:cNvPr id="21" name="Grafik 20" descr="Büroklammer">
              <a:extLst>
                <a:ext uri="{FF2B5EF4-FFF2-40B4-BE49-F238E27FC236}">
                  <a16:creationId xmlns:a16="http://schemas.microsoft.com/office/drawing/2014/main" id="{D55F22C4-788C-45D0-B9BE-B53CFF2A2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423782">
              <a:off x="10870824" y="3923521"/>
              <a:ext cx="599741" cy="623870"/>
            </a:xfrm>
            <a:prstGeom prst="rect">
              <a:avLst/>
            </a:prstGeom>
          </p:spPr>
        </p:pic>
      </p:grpSp>
      <p:grpSp>
        <p:nvGrpSpPr>
          <p:cNvPr id="25" name="Gruppieren 24">
            <a:extLst>
              <a:ext uri="{FF2B5EF4-FFF2-40B4-BE49-F238E27FC236}">
                <a16:creationId xmlns:a16="http://schemas.microsoft.com/office/drawing/2014/main" id="{B14662D1-5E98-4B49-9F48-C06F167666FF}"/>
              </a:ext>
            </a:extLst>
          </p:cNvPr>
          <p:cNvGrpSpPr/>
          <p:nvPr/>
        </p:nvGrpSpPr>
        <p:grpSpPr>
          <a:xfrm>
            <a:off x="8989905" y="1303003"/>
            <a:ext cx="2960349" cy="2312444"/>
            <a:chOff x="9029377" y="1303003"/>
            <a:chExt cx="2960349" cy="2312444"/>
          </a:xfrm>
        </p:grpSpPr>
        <p:sp>
          <p:nvSpPr>
            <p:cNvPr id="11" name="Rechteck 10">
              <a:extLst>
                <a:ext uri="{FF2B5EF4-FFF2-40B4-BE49-F238E27FC236}">
                  <a16:creationId xmlns:a16="http://schemas.microsoft.com/office/drawing/2014/main" id="{4F8992D6-1862-4DEE-ACE1-E7AB2C8B56EB}"/>
                </a:ext>
              </a:extLst>
            </p:cNvPr>
            <p:cNvSpPr/>
            <p:nvPr/>
          </p:nvSpPr>
          <p:spPr>
            <a:xfrm rot="193216">
              <a:off x="9029377" y="1657755"/>
              <a:ext cx="2960349" cy="1957692"/>
            </a:xfrm>
            <a:prstGeom prst="rect">
              <a:avLst/>
            </a:prstGeom>
            <a:solidFill>
              <a:srgbClr val="289CD3">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spcAft>
                  <a:spcPts val="1200"/>
                </a:spcAft>
              </a:pPr>
              <a:r>
                <a:rPr lang="de-DE" sz="2400" dirty="0" err="1">
                  <a:solidFill>
                    <a:schemeClr val="tx1"/>
                  </a:solidFill>
                  <a:latin typeface="Calibri" panose="020F0502020204030204" pitchFamily="34" charset="0"/>
                </a:rPr>
                <a:t>across</a:t>
              </a:r>
              <a:r>
                <a:rPr lang="de-DE" sz="2400" dirty="0">
                  <a:solidFill>
                    <a:schemeClr val="tx1"/>
                  </a:solidFill>
                  <a:latin typeface="Calibri" panose="020F0502020204030204" pitchFamily="34" charset="0"/>
                </a:rPr>
                <a:t> </a:t>
              </a:r>
              <a:r>
                <a:rPr lang="de-DE" sz="2400" b="1" dirty="0">
                  <a:solidFill>
                    <a:schemeClr val="tx1"/>
                  </a:solidFill>
                  <a:latin typeface="Calibri" panose="020F0502020204030204" pitchFamily="34" charset="0"/>
                </a:rPr>
                <a:t>all </a:t>
              </a:r>
              <a:r>
                <a:rPr lang="de-DE" sz="2400" b="1" dirty="0" err="1">
                  <a:solidFill>
                    <a:schemeClr val="tx1"/>
                  </a:solidFill>
                  <a:latin typeface="Calibri" panose="020F0502020204030204" pitchFamily="34" charset="0"/>
                </a:rPr>
                <a:t>scientific</a:t>
              </a:r>
              <a:r>
                <a:rPr lang="de-DE" sz="2400" b="1" dirty="0">
                  <a:solidFill>
                    <a:schemeClr val="tx1"/>
                  </a:solidFill>
                  <a:latin typeface="Calibri" panose="020F0502020204030204" pitchFamily="34" charset="0"/>
                </a:rPr>
                <a:t> </a:t>
              </a:r>
              <a:r>
                <a:rPr lang="de-DE" sz="2400" b="1" dirty="0" err="1">
                  <a:solidFill>
                    <a:schemeClr val="tx1"/>
                  </a:solidFill>
                  <a:latin typeface="Calibri" panose="020F0502020204030204" pitchFamily="34" charset="0"/>
                </a:rPr>
                <a:t>disciplines</a:t>
              </a:r>
              <a:r>
                <a:rPr lang="de-DE" sz="2400" b="1" dirty="0">
                  <a:solidFill>
                    <a:schemeClr val="tx1"/>
                  </a:solidFill>
                  <a:latin typeface="Calibri" panose="020F0502020204030204" pitchFamily="34" charset="0"/>
                </a:rPr>
                <a:t> </a:t>
              </a:r>
              <a:br>
                <a:rPr lang="de-DE" sz="2400" b="1" dirty="0">
                  <a:solidFill>
                    <a:schemeClr val="tx1"/>
                  </a:solidFill>
                  <a:latin typeface="Calibri" panose="020F0502020204030204" pitchFamily="34" charset="0"/>
                </a:rPr>
              </a:br>
              <a:r>
                <a:rPr lang="de-DE" sz="2400" dirty="0">
                  <a:solidFill>
                    <a:schemeClr val="tx1"/>
                  </a:solidFill>
                  <a:latin typeface="Calibri" panose="020F0502020204030204" pitchFamily="34" charset="0"/>
                </a:rPr>
                <a:t>(&gt;850 in </a:t>
              </a:r>
              <a:r>
                <a:rPr lang="de-DE" sz="2400" dirty="0" err="1">
                  <a:solidFill>
                    <a:schemeClr val="tx1"/>
                  </a:solidFill>
                  <a:latin typeface="Calibri" panose="020F0502020204030204" pitchFamily="34" charset="0"/>
                </a:rPr>
                <a:t>the</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Geosciences</a:t>
              </a:r>
              <a:r>
                <a:rPr lang="de-DE" sz="2400" dirty="0">
                  <a:solidFill>
                    <a:schemeClr val="tx1"/>
                  </a:solidFill>
                  <a:latin typeface="Calibri" panose="020F0502020204030204" pitchFamily="34" charset="0"/>
                </a:rPr>
                <a:t> </a:t>
              </a:r>
              <a:r>
                <a:rPr lang="de-DE" sz="2400" dirty="0" err="1">
                  <a:solidFill>
                    <a:schemeClr val="tx1"/>
                  </a:solidFill>
                  <a:latin typeface="Calibri" panose="020F0502020204030204" pitchFamily="34" charset="0"/>
                </a:rPr>
                <a:t>domain</a:t>
              </a:r>
              <a:r>
                <a:rPr lang="de-DE" sz="2400" dirty="0">
                  <a:solidFill>
                    <a:schemeClr val="tx1"/>
                  </a:solidFill>
                  <a:latin typeface="Calibri" panose="020F0502020204030204" pitchFamily="34" charset="0"/>
                </a:rPr>
                <a:t>)</a:t>
              </a:r>
            </a:p>
          </p:txBody>
        </p:sp>
        <p:pic>
          <p:nvPicPr>
            <p:cNvPr id="22" name="Grafik 21" descr="Büroklammer">
              <a:extLst>
                <a:ext uri="{FF2B5EF4-FFF2-40B4-BE49-F238E27FC236}">
                  <a16:creationId xmlns:a16="http://schemas.microsoft.com/office/drawing/2014/main" id="{A5E8382F-82D3-4AA5-913E-7A5323CC2B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378338" y="1303003"/>
              <a:ext cx="599741" cy="623870"/>
            </a:xfrm>
            <a:prstGeom prst="rect">
              <a:avLst/>
            </a:prstGeom>
          </p:spPr>
        </p:pic>
      </p:grpSp>
      <p:grpSp>
        <p:nvGrpSpPr>
          <p:cNvPr id="32" name="Gruppieren 31">
            <a:extLst>
              <a:ext uri="{FF2B5EF4-FFF2-40B4-BE49-F238E27FC236}">
                <a16:creationId xmlns:a16="http://schemas.microsoft.com/office/drawing/2014/main" id="{B814304A-8AE6-4A4F-AD65-A5E96BC8C480}"/>
              </a:ext>
            </a:extLst>
          </p:cNvPr>
          <p:cNvGrpSpPr/>
          <p:nvPr/>
        </p:nvGrpSpPr>
        <p:grpSpPr>
          <a:xfrm>
            <a:off x="130652" y="154493"/>
            <a:ext cx="3326859" cy="734929"/>
            <a:chOff x="130652" y="154493"/>
            <a:chExt cx="3326859" cy="734929"/>
          </a:xfrm>
        </p:grpSpPr>
        <p:sp>
          <p:nvSpPr>
            <p:cNvPr id="27" name="Rechteck 26">
              <a:extLst>
                <a:ext uri="{FF2B5EF4-FFF2-40B4-BE49-F238E27FC236}">
                  <a16:creationId xmlns:a16="http://schemas.microsoft.com/office/drawing/2014/main" id="{509EC5EA-39B5-4BE8-B78B-5B71E76107F0}"/>
                </a:ext>
              </a:extLst>
            </p:cNvPr>
            <p:cNvSpPr/>
            <p:nvPr/>
          </p:nvSpPr>
          <p:spPr>
            <a:xfrm>
              <a:off x="130652" y="154493"/>
              <a:ext cx="3326859" cy="734929"/>
            </a:xfrm>
            <a:prstGeom prst="rect">
              <a:avLst/>
            </a:prstGeom>
            <a:solidFill>
              <a:srgbClr val="F27F1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Mission</a:t>
              </a:r>
            </a:p>
          </p:txBody>
        </p:sp>
        <p:pic>
          <p:nvPicPr>
            <p:cNvPr id="29" name="Grafik 28" descr="Zahnrad">
              <a:extLst>
                <a:ext uri="{FF2B5EF4-FFF2-40B4-BE49-F238E27FC236}">
                  <a16:creationId xmlns:a16="http://schemas.microsoft.com/office/drawing/2014/main" id="{03636731-2279-4A3A-8994-5D03BD6C66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652" y="203780"/>
              <a:ext cx="685642" cy="685642"/>
            </a:xfrm>
            <a:prstGeom prst="rect">
              <a:avLst/>
            </a:prstGeom>
          </p:spPr>
        </p:pic>
        <p:pic>
          <p:nvPicPr>
            <p:cNvPr id="30" name="Grafik 29" descr="Zahnrad">
              <a:extLst>
                <a:ext uri="{FF2B5EF4-FFF2-40B4-BE49-F238E27FC236}">
                  <a16:creationId xmlns:a16="http://schemas.microsoft.com/office/drawing/2014/main" id="{A809261A-24C6-4E98-87E8-DB0AA1DC3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1869" y="203780"/>
              <a:ext cx="685642" cy="685642"/>
            </a:xfrm>
            <a:prstGeom prst="rect">
              <a:avLst/>
            </a:prstGeom>
          </p:spPr>
        </p:pic>
      </p:grpSp>
    </p:spTree>
    <p:extLst>
      <p:ext uri="{BB962C8B-B14F-4D97-AF65-F5344CB8AC3E}">
        <p14:creationId xmlns:p14="http://schemas.microsoft.com/office/powerpoint/2010/main" val="145414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415871" y="1622163"/>
            <a:ext cx="11360257" cy="3833240"/>
          </a:xfrm>
        </p:spPr>
        <p:txBody>
          <a:bodyPr/>
          <a:lstStyle/>
          <a:p>
            <a:r>
              <a:rPr lang="de-DE" sz="2600" dirty="0">
                <a:latin typeface="Calibri" panose="020F0502020204030204" pitchFamily="34" charset="0"/>
              </a:rPr>
              <a:t>2012-2015 </a:t>
            </a:r>
            <a:r>
              <a:rPr lang="de-DE" sz="2600" b="1" dirty="0">
                <a:solidFill>
                  <a:srgbClr val="0070C0"/>
                </a:solidFill>
                <a:latin typeface="Calibri" panose="020F0502020204030204" pitchFamily="34" charset="0"/>
              </a:rPr>
              <a:t>DFG </a:t>
            </a:r>
            <a:r>
              <a:rPr lang="de-DE" sz="2600" b="1" dirty="0" err="1">
                <a:solidFill>
                  <a:srgbClr val="0070C0"/>
                </a:solidFill>
                <a:latin typeface="Calibri" panose="020F0502020204030204" pitchFamily="34" charset="0"/>
              </a:rPr>
              <a:t>project</a:t>
            </a:r>
            <a:r>
              <a:rPr lang="de-DE" sz="2600" b="1" dirty="0">
                <a:solidFill>
                  <a:srgbClr val="0070C0"/>
                </a:solidFill>
                <a:latin typeface="Calibri" panose="020F0502020204030204" pitchFamily="34" charset="0"/>
              </a:rPr>
              <a:t> </a:t>
            </a:r>
            <a:r>
              <a:rPr lang="de-DE" sz="2600" dirty="0">
                <a:latin typeface="Calibri" panose="020F0502020204030204" pitchFamily="34" charset="0"/>
              </a:rPr>
              <a:t>(</a:t>
            </a:r>
            <a:r>
              <a:rPr lang="de-DE" sz="2600" dirty="0" err="1">
                <a:latin typeface="Calibri" panose="020F0502020204030204" pitchFamily="34" charset="0"/>
              </a:rPr>
              <a:t>partners</a:t>
            </a:r>
            <a:r>
              <a:rPr lang="de-DE" sz="2600" dirty="0">
                <a:latin typeface="Calibri" panose="020F0502020204030204" pitchFamily="34" charset="0"/>
              </a:rPr>
              <a:t>: GFZ, Humboldt University Berlin, KIT)</a:t>
            </a:r>
          </a:p>
          <a:p>
            <a:r>
              <a:rPr lang="de-DE" sz="2600" dirty="0" err="1">
                <a:latin typeface="Calibri" panose="020F0502020204030204" pitchFamily="34" charset="0"/>
              </a:rPr>
              <a:t>From</a:t>
            </a:r>
            <a:r>
              <a:rPr lang="de-DE" sz="2600" dirty="0">
                <a:latin typeface="Calibri" panose="020F0502020204030204" pitchFamily="34" charset="0"/>
              </a:rPr>
              <a:t> 2016 on: </a:t>
            </a:r>
          </a:p>
          <a:p>
            <a:pPr lvl="1"/>
            <a:r>
              <a:rPr lang="de-DE" sz="2600" dirty="0" err="1">
                <a:solidFill>
                  <a:schemeClr val="tx1"/>
                </a:solidFill>
                <a:latin typeface="Calibri" panose="020F0502020204030204" pitchFamily="34" charset="0"/>
              </a:rPr>
              <a:t>merge</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with</a:t>
            </a:r>
            <a:r>
              <a:rPr lang="de-DE" sz="2600" dirty="0">
                <a:solidFill>
                  <a:schemeClr val="tx1"/>
                </a:solidFill>
                <a:latin typeface="Calibri" panose="020F0502020204030204" pitchFamily="34" charset="0"/>
              </a:rPr>
              <a:t> </a:t>
            </a:r>
            <a:r>
              <a:rPr lang="de-DE" sz="2600" b="1" dirty="0" err="1">
                <a:solidFill>
                  <a:srgbClr val="0070C0"/>
                </a:solidFill>
                <a:latin typeface="Calibri" panose="020F0502020204030204" pitchFamily="34" charset="0"/>
              </a:rPr>
              <a:t>DataBib</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new</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partner</a:t>
            </a:r>
            <a:r>
              <a:rPr lang="de-DE" sz="2600" dirty="0">
                <a:solidFill>
                  <a:schemeClr val="tx1"/>
                </a:solidFill>
                <a:latin typeface="Calibri" panose="020F0502020204030204" pitchFamily="34" charset="0"/>
              </a:rPr>
              <a:t>: </a:t>
            </a:r>
            <a:r>
              <a:rPr lang="de-DE" sz="2600" dirty="0" err="1">
                <a:solidFill>
                  <a:schemeClr val="tx1"/>
                </a:solidFill>
                <a:latin typeface="Calibri" panose="020F0502020204030204" pitchFamily="34" charset="0"/>
              </a:rPr>
              <a:t>Purdue</a:t>
            </a:r>
            <a:r>
              <a:rPr lang="de-DE" sz="2600" dirty="0">
                <a:solidFill>
                  <a:schemeClr val="tx1"/>
                </a:solidFill>
                <a:latin typeface="Calibri" panose="020F0502020204030204" pitchFamily="34" charset="0"/>
              </a:rPr>
              <a:t> University)</a:t>
            </a:r>
          </a:p>
          <a:p>
            <a:pPr lvl="1"/>
            <a:r>
              <a:rPr lang="de-DE" sz="2600" dirty="0" err="1">
                <a:solidFill>
                  <a:schemeClr val="tx1"/>
                </a:solidFill>
                <a:latin typeface="Calibri" panose="020F0502020204030204" pitchFamily="34" charset="0"/>
              </a:rPr>
              <a:t>official</a:t>
            </a:r>
            <a:r>
              <a:rPr lang="de-DE" sz="2600" dirty="0">
                <a:solidFill>
                  <a:schemeClr val="tx1"/>
                </a:solidFill>
                <a:latin typeface="Calibri" panose="020F0502020204030204" pitchFamily="34" charset="0"/>
              </a:rPr>
              <a:t> </a:t>
            </a:r>
            <a:r>
              <a:rPr lang="de-DE" sz="2600" b="1" dirty="0" err="1">
                <a:solidFill>
                  <a:srgbClr val="0070C0"/>
                </a:solidFill>
                <a:latin typeface="Calibri" panose="020F0502020204030204" pitchFamily="34" charset="0"/>
              </a:rPr>
              <a:t>service</a:t>
            </a:r>
            <a:r>
              <a:rPr lang="de-DE" sz="2600" b="1" dirty="0">
                <a:solidFill>
                  <a:srgbClr val="0070C0"/>
                </a:solidFill>
                <a:latin typeface="Calibri" panose="020F0502020204030204" pitchFamily="34" charset="0"/>
              </a:rPr>
              <a:t> </a:t>
            </a:r>
            <a:r>
              <a:rPr lang="de-DE" sz="2600" b="1" dirty="0" err="1">
                <a:solidFill>
                  <a:srgbClr val="0070C0"/>
                </a:solidFill>
                <a:latin typeface="Calibri" panose="020F0502020204030204" pitchFamily="34" charset="0"/>
              </a:rPr>
              <a:t>of</a:t>
            </a:r>
            <a:r>
              <a:rPr lang="de-DE" sz="2600" b="1" dirty="0">
                <a:solidFill>
                  <a:srgbClr val="0070C0"/>
                </a:solidFill>
                <a:latin typeface="Calibri" panose="020F0502020204030204" pitchFamily="34" charset="0"/>
              </a:rPr>
              <a:t> </a:t>
            </a:r>
            <a:r>
              <a:rPr lang="de-DE" sz="2600" b="1" dirty="0" err="1">
                <a:solidFill>
                  <a:srgbClr val="0070C0"/>
                </a:solidFill>
                <a:latin typeface="Calibri" panose="020F0502020204030204" pitchFamily="34" charset="0"/>
              </a:rPr>
              <a:t>DataCite</a:t>
            </a:r>
            <a:endParaRPr lang="de-DE" sz="2600" b="1" dirty="0">
              <a:solidFill>
                <a:srgbClr val="0070C0"/>
              </a:solidFill>
              <a:latin typeface="Calibri" panose="020F0502020204030204" pitchFamily="34" charset="0"/>
            </a:endParaRPr>
          </a:p>
          <a:p>
            <a:pPr lvl="1"/>
            <a:r>
              <a:rPr lang="en-US" sz="2600" dirty="0">
                <a:solidFill>
                  <a:schemeClr val="tx1"/>
                </a:solidFill>
                <a:latin typeface="Calibri" panose="020F0502020204030204" pitchFamily="34" charset="0"/>
              </a:rPr>
              <a:t>re3data Working Group within </a:t>
            </a:r>
            <a:r>
              <a:rPr lang="en-US" sz="2600" dirty="0" err="1">
                <a:solidFill>
                  <a:schemeClr val="tx1"/>
                </a:solidFill>
                <a:latin typeface="Calibri" panose="020F0502020204030204" pitchFamily="34" charset="0"/>
              </a:rPr>
              <a:t>DataCite</a:t>
            </a:r>
            <a:r>
              <a:rPr lang="en-US" sz="2600" dirty="0">
                <a:solidFill>
                  <a:schemeClr val="tx1"/>
                </a:solidFill>
                <a:latin typeface="Calibri" panose="020F0502020204030204" pitchFamily="34" charset="0"/>
              </a:rPr>
              <a:t> (stopped)</a:t>
            </a:r>
          </a:p>
          <a:p>
            <a:pPr lvl="1"/>
            <a:r>
              <a:rPr lang="en-US" sz="2600" dirty="0">
                <a:solidFill>
                  <a:schemeClr val="tx1"/>
                </a:solidFill>
                <a:latin typeface="Calibri" panose="020F0502020204030204" pitchFamily="34" charset="0"/>
              </a:rPr>
              <a:t>technical maintenance and development by KIT </a:t>
            </a:r>
          </a:p>
          <a:p>
            <a:pPr lvl="1">
              <a:spcAft>
                <a:spcPts val="1800"/>
              </a:spcAft>
            </a:pPr>
            <a:r>
              <a:rPr lang="en-US" sz="2600" dirty="0">
                <a:solidFill>
                  <a:schemeClr val="tx1"/>
                </a:solidFill>
                <a:latin typeface="Calibri" panose="020F0502020204030204" pitchFamily="34" charset="0"/>
              </a:rPr>
              <a:t>International Editorial Board</a:t>
            </a:r>
          </a:p>
          <a:p>
            <a:r>
              <a:rPr lang="en-US" sz="2600" dirty="0">
                <a:latin typeface="Calibri" panose="020F0502020204030204" pitchFamily="34" charset="0"/>
              </a:rPr>
              <a:t>2020-2022</a:t>
            </a:r>
          </a:p>
        </p:txBody>
      </p:sp>
      <p:sp>
        <p:nvSpPr>
          <p:cNvPr id="5" name="Inhaltsplatzhalter 2"/>
          <p:cNvSpPr txBox="1">
            <a:spLocks/>
          </p:cNvSpPr>
          <p:nvPr/>
        </p:nvSpPr>
        <p:spPr bwMode="auto">
          <a:xfrm>
            <a:off x="415871" y="471432"/>
            <a:ext cx="5284921" cy="8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800" b="1" kern="0" dirty="0" err="1">
                <a:solidFill>
                  <a:srgbClr val="95C14B"/>
                </a:solidFill>
                <a:latin typeface="Calibri" panose="020F0502020204030204" pitchFamily="34" charset="0"/>
                <a:ea typeface="ＭＳ Ｐゴシック"/>
              </a:rPr>
              <a:t>History</a:t>
            </a:r>
            <a:endParaRPr lang="de-DE" sz="4800" b="1" kern="0" dirty="0">
              <a:solidFill>
                <a:srgbClr val="95C14B"/>
              </a:solidFill>
              <a:latin typeface="Calibri" panose="020F0502020204030204" pitchFamily="34" charset="0"/>
              <a:ea typeface="ＭＳ Ｐゴシック"/>
            </a:endParaRPr>
          </a:p>
        </p:txBody>
      </p:sp>
      <p:pic>
        <p:nvPicPr>
          <p:cNvPr id="8" name="Google Shape;28;p4">
            <a:extLst>
              <a:ext uri="{FF2B5EF4-FFF2-40B4-BE49-F238E27FC236}">
                <a16:creationId xmlns:a16="http://schemas.microsoft.com/office/drawing/2014/main" id="{ABA1B9A2-BD92-4A53-B80D-D8EBB9D2DB73}"/>
              </a:ext>
            </a:extLst>
          </p:cNvPr>
          <p:cNvPicPr preferRelativeResize="0"/>
          <p:nvPr/>
        </p:nvPicPr>
        <p:blipFill rotWithShape="1">
          <a:blip r:embed="rId2">
            <a:alphaModFix/>
          </a:blip>
          <a:srcRect l="59073" b="41242"/>
          <a:stretch/>
        </p:blipFill>
        <p:spPr>
          <a:xfrm>
            <a:off x="4171181" y="5180879"/>
            <a:ext cx="1049133" cy="387334"/>
          </a:xfrm>
          <a:prstGeom prst="rect">
            <a:avLst/>
          </a:prstGeom>
          <a:noFill/>
          <a:ln>
            <a:noFill/>
          </a:ln>
        </p:spPr>
      </p:pic>
      <p:pic>
        <p:nvPicPr>
          <p:cNvPr id="3" name="Grafik 2">
            <a:extLst>
              <a:ext uri="{FF2B5EF4-FFF2-40B4-BE49-F238E27FC236}">
                <a16:creationId xmlns:a16="http://schemas.microsoft.com/office/drawing/2014/main" id="{1CA98CE7-CA83-4855-8A31-4B1B08D0A747}"/>
              </a:ext>
            </a:extLst>
          </p:cNvPr>
          <p:cNvPicPr>
            <a:picLocks noChangeAspect="1"/>
          </p:cNvPicPr>
          <p:nvPr/>
        </p:nvPicPr>
        <p:blipFill>
          <a:blip r:embed="rId3"/>
          <a:stretch>
            <a:fillRect/>
          </a:stretch>
        </p:blipFill>
        <p:spPr>
          <a:xfrm>
            <a:off x="7552971" y="4529028"/>
            <a:ext cx="4414433" cy="1434692"/>
          </a:xfrm>
          <a:prstGeom prst="rect">
            <a:avLst/>
          </a:prstGeom>
        </p:spPr>
      </p:pic>
      <p:pic>
        <p:nvPicPr>
          <p:cNvPr id="7" name="Google Shape;27;p4">
            <a:extLst>
              <a:ext uri="{FF2B5EF4-FFF2-40B4-BE49-F238E27FC236}">
                <a16:creationId xmlns:a16="http://schemas.microsoft.com/office/drawing/2014/main" id="{60F601E1-9FE1-4565-A736-D35DF38718B6}"/>
              </a:ext>
            </a:extLst>
          </p:cNvPr>
          <p:cNvPicPr preferRelativeResize="0"/>
          <p:nvPr/>
        </p:nvPicPr>
        <p:blipFill rotWithShape="1">
          <a:blip r:embed="rId2">
            <a:alphaModFix/>
          </a:blip>
          <a:srcRect r="44533" b="41242"/>
          <a:stretch/>
        </p:blipFill>
        <p:spPr>
          <a:xfrm>
            <a:off x="2736178" y="5225814"/>
            <a:ext cx="1258408" cy="333460"/>
          </a:xfrm>
          <a:prstGeom prst="rect">
            <a:avLst/>
          </a:prstGeom>
          <a:noFill/>
          <a:ln>
            <a:noFill/>
          </a:ln>
        </p:spPr>
      </p:pic>
      <p:sp>
        <p:nvSpPr>
          <p:cNvPr id="15" name="Rechteck 14">
            <a:extLst>
              <a:ext uri="{FF2B5EF4-FFF2-40B4-BE49-F238E27FC236}">
                <a16:creationId xmlns:a16="http://schemas.microsoft.com/office/drawing/2014/main" id="{925864DC-024D-4E11-8570-86DE5A705FEC}"/>
              </a:ext>
            </a:extLst>
          </p:cNvPr>
          <p:cNvSpPr/>
          <p:nvPr/>
        </p:nvSpPr>
        <p:spPr bwMode="auto">
          <a:xfrm>
            <a:off x="0" y="6032642"/>
            <a:ext cx="12192000" cy="8250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17" name="Grafik 16">
            <a:extLst>
              <a:ext uri="{FF2B5EF4-FFF2-40B4-BE49-F238E27FC236}">
                <a16:creationId xmlns:a16="http://schemas.microsoft.com/office/drawing/2014/main" id="{69C69482-B4FA-47DF-B464-B120E3576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560" y="6126659"/>
            <a:ext cx="905121" cy="637028"/>
          </a:xfrm>
          <a:prstGeom prst="rect">
            <a:avLst/>
          </a:prstGeom>
        </p:spPr>
      </p:pic>
      <p:pic>
        <p:nvPicPr>
          <p:cNvPr id="18" name="Picture 4" descr="http://www.re3data.org/wp-content/uploads/2016/02/datacitelogo.png">
            <a:extLst>
              <a:ext uri="{FF2B5EF4-FFF2-40B4-BE49-F238E27FC236}">
                <a16:creationId xmlns:a16="http://schemas.microsoft.com/office/drawing/2014/main" id="{BF14508F-C1FD-4C44-9910-5DD1BB76E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778" y="6060516"/>
            <a:ext cx="807781" cy="769315"/>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4;p2">
            <a:extLst>
              <a:ext uri="{FF2B5EF4-FFF2-40B4-BE49-F238E27FC236}">
                <a16:creationId xmlns:a16="http://schemas.microsoft.com/office/drawing/2014/main" id="{3313F029-128C-4E3B-8C90-0CA6029E6404}"/>
              </a:ext>
            </a:extLst>
          </p:cNvPr>
          <p:cNvPicPr preferRelativeResize="0"/>
          <p:nvPr/>
        </p:nvPicPr>
        <p:blipFill>
          <a:blip r:embed="rId6">
            <a:alphaModFix/>
          </a:blip>
          <a:stretch>
            <a:fillRect/>
          </a:stretch>
        </p:blipFill>
        <p:spPr>
          <a:xfrm>
            <a:off x="4738288" y="6192825"/>
            <a:ext cx="1009392" cy="504696"/>
          </a:xfrm>
          <a:prstGeom prst="rect">
            <a:avLst/>
          </a:prstGeom>
          <a:noFill/>
          <a:ln>
            <a:noFill/>
          </a:ln>
        </p:spPr>
      </p:pic>
      <p:pic>
        <p:nvPicPr>
          <p:cNvPr id="20" name="Google Shape;15;p2">
            <a:extLst>
              <a:ext uri="{FF2B5EF4-FFF2-40B4-BE49-F238E27FC236}">
                <a16:creationId xmlns:a16="http://schemas.microsoft.com/office/drawing/2014/main" id="{9156FB0F-EA80-4204-840F-A0317EE3B16E}"/>
              </a:ext>
            </a:extLst>
          </p:cNvPr>
          <p:cNvPicPr preferRelativeResize="0"/>
          <p:nvPr/>
        </p:nvPicPr>
        <p:blipFill rotWithShape="1">
          <a:blip r:embed="rId7">
            <a:alphaModFix/>
          </a:blip>
          <a:srcRect l="12330" t="17793" r="12345" b="14602"/>
          <a:stretch/>
        </p:blipFill>
        <p:spPr>
          <a:xfrm>
            <a:off x="362919" y="6192823"/>
            <a:ext cx="1367034" cy="504701"/>
          </a:xfrm>
          <a:prstGeom prst="rect">
            <a:avLst/>
          </a:prstGeom>
          <a:noFill/>
          <a:ln>
            <a:noFill/>
          </a:ln>
        </p:spPr>
      </p:pic>
      <p:pic>
        <p:nvPicPr>
          <p:cNvPr id="21" name="Google Shape;17;p2">
            <a:extLst>
              <a:ext uri="{FF2B5EF4-FFF2-40B4-BE49-F238E27FC236}">
                <a16:creationId xmlns:a16="http://schemas.microsoft.com/office/drawing/2014/main" id="{5F7E4CC5-8A30-4ECF-882A-BAAF79F48C4C}"/>
              </a:ext>
            </a:extLst>
          </p:cNvPr>
          <p:cNvPicPr preferRelativeResize="0"/>
          <p:nvPr/>
        </p:nvPicPr>
        <p:blipFill>
          <a:blip r:embed="rId8">
            <a:alphaModFix/>
          </a:blip>
          <a:stretch>
            <a:fillRect/>
          </a:stretch>
        </p:blipFill>
        <p:spPr>
          <a:xfrm>
            <a:off x="6799287" y="6104231"/>
            <a:ext cx="681884" cy="681884"/>
          </a:xfrm>
          <a:prstGeom prst="rect">
            <a:avLst/>
          </a:prstGeom>
          <a:noFill/>
          <a:ln>
            <a:noFill/>
          </a:ln>
        </p:spPr>
      </p:pic>
      <p:pic>
        <p:nvPicPr>
          <p:cNvPr id="22" name="Google Shape;18;p2">
            <a:extLst>
              <a:ext uri="{FF2B5EF4-FFF2-40B4-BE49-F238E27FC236}">
                <a16:creationId xmlns:a16="http://schemas.microsoft.com/office/drawing/2014/main" id="{EE20888E-D56D-45E5-8C18-90FDD428B077}"/>
              </a:ext>
            </a:extLst>
          </p:cNvPr>
          <p:cNvPicPr preferRelativeResize="0"/>
          <p:nvPr/>
        </p:nvPicPr>
        <p:blipFill>
          <a:blip r:embed="rId9">
            <a:alphaModFix/>
          </a:blip>
          <a:stretch>
            <a:fillRect/>
          </a:stretch>
        </p:blipFill>
        <p:spPr>
          <a:xfrm>
            <a:off x="10392164" y="6226234"/>
            <a:ext cx="1367030" cy="437879"/>
          </a:xfrm>
          <a:prstGeom prst="rect">
            <a:avLst/>
          </a:prstGeom>
          <a:noFill/>
          <a:ln>
            <a:noFill/>
          </a:ln>
        </p:spPr>
      </p:pic>
    </p:spTree>
    <p:extLst>
      <p:ext uri="{BB962C8B-B14F-4D97-AF65-F5344CB8AC3E}">
        <p14:creationId xmlns:p14="http://schemas.microsoft.com/office/powerpoint/2010/main" val="63541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F4BEDF0-3244-4583-A4E7-2B4EB45A6639}"/>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7" name="Rechteck 6"/>
          <p:cNvSpPr/>
          <p:nvPr/>
        </p:nvSpPr>
        <p:spPr>
          <a:xfrm>
            <a:off x="1513840" y="6125131"/>
            <a:ext cx="9164320" cy="646331"/>
          </a:xfrm>
          <a:prstGeom prst="rect">
            <a:avLst/>
          </a:prstGeom>
        </p:spPr>
        <p:txBody>
          <a:bodyPr wrap="square">
            <a:spAutoFit/>
          </a:bodyPr>
          <a:lstStyle/>
          <a:p>
            <a:pPr algn="ctr">
              <a:defRPr/>
            </a:pPr>
            <a:r>
              <a:rPr lang="de-DE" dirty="0">
                <a:solidFill>
                  <a:srgbClr val="000000"/>
                </a:solidFill>
                <a:latin typeface="Calibri" panose="020F0502020204030204" pitchFamily="34" charset="0"/>
                <a:cs typeface="Calibri" panose="020F0502020204030204" pitchFamily="34" charset="0"/>
              </a:rPr>
              <a:t>Strecker, D.,  et al. (2023). </a:t>
            </a:r>
            <a:r>
              <a:rPr lang="de-DE" dirty="0" err="1">
                <a:solidFill>
                  <a:srgbClr val="000000"/>
                </a:solidFill>
                <a:latin typeface="Calibri" panose="020F0502020204030204" pitchFamily="34" charset="0"/>
                <a:cs typeface="Calibri" panose="020F0502020204030204" pitchFamily="34" charset="0"/>
              </a:rPr>
              <a:t>Metadata</a:t>
            </a:r>
            <a:r>
              <a:rPr lang="de-DE" dirty="0">
                <a:solidFill>
                  <a:srgbClr val="000000"/>
                </a:solidFill>
                <a:latin typeface="Calibri" panose="020F0502020204030204" pitchFamily="34" charset="0"/>
                <a:cs typeface="Calibri" panose="020F0502020204030204" pitchFamily="34" charset="0"/>
              </a:rPr>
              <a:t> Schema </a:t>
            </a:r>
            <a:r>
              <a:rPr lang="de-DE" dirty="0" err="1">
                <a:solidFill>
                  <a:srgbClr val="000000"/>
                </a:solidFill>
                <a:latin typeface="Calibri" panose="020F0502020204030204" pitchFamily="34" charset="0"/>
                <a:cs typeface="Calibri" panose="020F0502020204030204" pitchFamily="34" charset="0"/>
              </a:rPr>
              <a:t>for</a:t>
            </a:r>
            <a:r>
              <a:rPr lang="de-DE" dirty="0">
                <a:solidFill>
                  <a:srgbClr val="000000"/>
                </a:solidFill>
                <a:latin typeface="Calibri" panose="020F0502020204030204" pitchFamily="34" charset="0"/>
                <a:cs typeface="Calibri" panose="020F0502020204030204" pitchFamily="34" charset="0"/>
              </a:rPr>
              <a:t> </a:t>
            </a:r>
            <a:r>
              <a:rPr lang="de-DE" dirty="0" err="1">
                <a:solidFill>
                  <a:srgbClr val="000000"/>
                </a:solidFill>
                <a:latin typeface="Calibri" panose="020F0502020204030204" pitchFamily="34" charset="0"/>
                <a:cs typeface="Calibri" panose="020F0502020204030204" pitchFamily="34" charset="0"/>
              </a:rPr>
              <a:t>the</a:t>
            </a:r>
            <a:r>
              <a:rPr lang="de-DE" dirty="0">
                <a:solidFill>
                  <a:srgbClr val="000000"/>
                </a:solidFill>
                <a:latin typeface="Calibri" panose="020F0502020204030204" pitchFamily="34" charset="0"/>
                <a:cs typeface="Calibri" panose="020F0502020204030204" pitchFamily="34" charset="0"/>
              </a:rPr>
              <a:t> Description </a:t>
            </a:r>
            <a:r>
              <a:rPr lang="de-DE" dirty="0" err="1">
                <a:solidFill>
                  <a:srgbClr val="000000"/>
                </a:solidFill>
                <a:latin typeface="Calibri" panose="020F0502020204030204" pitchFamily="34" charset="0"/>
                <a:cs typeface="Calibri" panose="020F0502020204030204" pitchFamily="34" charset="0"/>
              </a:rPr>
              <a:t>of</a:t>
            </a:r>
            <a:r>
              <a:rPr lang="de-DE" dirty="0">
                <a:solidFill>
                  <a:srgbClr val="000000"/>
                </a:solidFill>
                <a:latin typeface="Calibri" panose="020F0502020204030204" pitchFamily="34" charset="0"/>
                <a:cs typeface="Calibri" panose="020F0502020204030204" pitchFamily="34" charset="0"/>
              </a:rPr>
              <a:t> Research Data </a:t>
            </a:r>
            <a:r>
              <a:rPr lang="de-DE" dirty="0" err="1">
                <a:solidFill>
                  <a:srgbClr val="000000"/>
                </a:solidFill>
                <a:latin typeface="Calibri" panose="020F0502020204030204" pitchFamily="34" charset="0"/>
                <a:cs typeface="Calibri" panose="020F0502020204030204" pitchFamily="34" charset="0"/>
              </a:rPr>
              <a:t>Repositories</a:t>
            </a:r>
            <a:r>
              <a:rPr lang="de-DE" dirty="0">
                <a:solidFill>
                  <a:srgbClr val="000000"/>
                </a:solidFill>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version</a:t>
            </a:r>
            <a:r>
              <a:rPr lang="de-DE" dirty="0">
                <a:latin typeface="Calibri" panose="020F0502020204030204" pitchFamily="34" charset="0"/>
                <a:cs typeface="Calibri" panose="020F0502020204030204" pitchFamily="34" charset="0"/>
              </a:rPr>
              <a:t> 4.0. Re3data. </a:t>
            </a:r>
            <a:r>
              <a:rPr lang="de-DE"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https://doi.org/10.48440/RE3.014</a:t>
            </a:r>
            <a:r>
              <a:rPr lang="de-DE" dirty="0">
                <a:latin typeface="Calibri" panose="020F0502020204030204" pitchFamily="34" charset="0"/>
                <a:cs typeface="Calibri" panose="020F0502020204030204" pitchFamily="34" charset="0"/>
              </a:rPr>
              <a:t> </a:t>
            </a:r>
            <a:endParaRPr lang="de-DE" dirty="0">
              <a:latin typeface="Calibri" panose="020F0502020204030204" pitchFamily="34" charset="0"/>
              <a:ea typeface="ＭＳ Ｐゴシック"/>
              <a:cs typeface="Calibri" panose="020F0502020204030204" pitchFamily="34" charset="0"/>
            </a:endParaRPr>
          </a:p>
        </p:txBody>
      </p:sp>
      <p:sp>
        <p:nvSpPr>
          <p:cNvPr id="8" name="Shape 119"/>
          <p:cNvSpPr>
            <a:spLocks/>
          </p:cNvSpPr>
          <p:nvPr/>
        </p:nvSpPr>
        <p:spPr bwMode="auto">
          <a:xfrm>
            <a:off x="5347012" y="2137064"/>
            <a:ext cx="6432029" cy="1938952"/>
          </a:xfrm>
          <a:custGeom>
            <a:avLst/>
            <a:gdLst>
              <a:gd name="T0" fmla="*/ 0 w 21600"/>
              <a:gd name="T1" fmla="*/ 0 h 21599"/>
              <a:gd name="T2" fmla="*/ 21600 w 21600"/>
              <a:gd name="T3" fmla="*/ 21599 h 21599"/>
            </a:gdLst>
            <a:ahLst/>
            <a:cxnLst/>
            <a:rect l="T0" t="T1" r="T2" b="T3"/>
            <a:pathLst>
              <a:path w="21600" h="21599" extrusionOk="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00" tIns="45700" rIns="45700" bIns="45700">
            <a:spAutoFit/>
          </a:bodyPr>
          <a:lstStyle>
            <a:lvl1pPr>
              <a:defRPr>
                <a:solidFill>
                  <a:srgbClr val="000000"/>
                </a:solidFill>
                <a:latin typeface="Calibri" pitchFamily="34" charset="0"/>
                <a:ea typeface="MS PGothic" pitchFamily="34" charset="-128"/>
                <a:sym typeface="Calibri" pitchFamily="34" charset="0"/>
              </a:defRPr>
            </a:lvl1pPr>
            <a:lvl2pPr marL="742950" indent="-285750">
              <a:defRPr>
                <a:solidFill>
                  <a:srgbClr val="000000"/>
                </a:solidFill>
                <a:latin typeface="Calibri" pitchFamily="34" charset="0"/>
                <a:ea typeface="MS PGothic" pitchFamily="34" charset="-128"/>
                <a:sym typeface="Calibri" pitchFamily="34" charset="0"/>
              </a:defRPr>
            </a:lvl2pPr>
            <a:lvl3pPr marL="1143000" indent="-228600">
              <a:defRPr>
                <a:solidFill>
                  <a:srgbClr val="000000"/>
                </a:solidFill>
                <a:latin typeface="Calibri" pitchFamily="34" charset="0"/>
                <a:ea typeface="MS PGothic" pitchFamily="34" charset="-128"/>
                <a:sym typeface="Calibri" pitchFamily="34" charset="0"/>
              </a:defRPr>
            </a:lvl3pPr>
            <a:lvl4pPr marL="1600200" indent="-228600">
              <a:defRPr>
                <a:solidFill>
                  <a:srgbClr val="000000"/>
                </a:solidFill>
                <a:latin typeface="Calibri" pitchFamily="34" charset="0"/>
                <a:ea typeface="MS PGothic" pitchFamily="34" charset="-128"/>
                <a:sym typeface="Calibri" pitchFamily="34" charset="0"/>
              </a:defRPr>
            </a:lvl4pPr>
            <a:lvl5pPr marL="2057400" indent="-228600">
              <a:defRPr>
                <a:solidFill>
                  <a:srgbClr val="000000"/>
                </a:solidFill>
                <a:latin typeface="Calibri" pitchFamily="34" charset="0"/>
                <a:ea typeface="MS PGothic" pitchFamily="34" charset="-128"/>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MS PGothic" pitchFamily="34" charset="-128"/>
                <a:sym typeface="Calibri" pitchFamily="34" charset="0"/>
              </a:defRPr>
            </a:lvl9pPr>
          </a:lstStyle>
          <a:p>
            <a:pPr>
              <a:buClr>
                <a:srgbClr val="000000"/>
              </a:buClr>
              <a:buSzPct val="25000"/>
              <a:defRPr/>
            </a:pPr>
            <a:r>
              <a:rPr lang="de-DE" altLang="de-DE" sz="2400" b="1" dirty="0">
                <a:cs typeface="Calibri" panose="020F0502020204030204" pitchFamily="34" charset="0"/>
                <a:sym typeface="Cabin" charset="0"/>
              </a:rPr>
              <a:t>44 Properties + Sub-</a:t>
            </a:r>
            <a:r>
              <a:rPr lang="de-DE" altLang="de-DE" sz="2400" b="1" dirty="0" err="1">
                <a:cs typeface="Calibri" panose="020F0502020204030204" pitchFamily="34" charset="0"/>
                <a:sym typeface="Cabin" charset="0"/>
              </a:rPr>
              <a:t>properties</a:t>
            </a:r>
            <a:r>
              <a:rPr lang="de-DE" altLang="de-DE" sz="2400" b="1" dirty="0">
                <a:cs typeface="Calibri" panose="020F0502020204030204" pitchFamily="34" charset="0"/>
                <a:sym typeface="Cabin" charset="0"/>
              </a:rPr>
              <a:t> on</a:t>
            </a:r>
          </a:p>
          <a:p>
            <a:pPr marL="342900" indent="-342900">
              <a:buClr>
                <a:srgbClr val="000000"/>
              </a:buClr>
              <a:buSzPct val="100000"/>
              <a:buFont typeface="Arial" panose="020B0604020202020204" pitchFamily="34" charset="0"/>
              <a:buChar char="•"/>
              <a:defRPr/>
            </a:pPr>
            <a:r>
              <a:rPr lang="de-DE" altLang="de-DE" sz="2400" dirty="0">
                <a:cs typeface="Calibri" panose="020F0502020204030204" pitchFamily="34" charset="0"/>
                <a:sym typeface="Cabin" charset="0"/>
              </a:rPr>
              <a:t>General </a:t>
            </a:r>
            <a:r>
              <a:rPr lang="de-DE" altLang="de-DE" sz="2400" dirty="0" err="1">
                <a:cs typeface="Calibri" panose="020F0502020204030204" pitchFamily="34" charset="0"/>
                <a:sym typeface="Cabin" charset="0"/>
              </a:rPr>
              <a:t>repository</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information</a:t>
            </a:r>
            <a:endParaRPr lang="de-DE" altLang="de-DE" sz="2400" dirty="0">
              <a:cs typeface="Calibri" panose="020F0502020204030204" pitchFamily="34" charset="0"/>
              <a:sym typeface="Cabin" charset="0"/>
            </a:endParaRPr>
          </a:p>
          <a:p>
            <a:pPr marL="342900" indent="-342900">
              <a:buClr>
                <a:srgbClr val="000000"/>
              </a:buClr>
              <a:buSzPct val="100000"/>
              <a:buFont typeface="Arial" panose="020B0604020202020204" pitchFamily="34" charset="0"/>
              <a:buChar char="•"/>
              <a:defRPr/>
            </a:pPr>
            <a:r>
              <a:rPr lang="de-DE" altLang="de-DE" sz="2400" dirty="0" err="1">
                <a:cs typeface="Calibri" panose="020F0502020204030204" pitchFamily="34" charset="0"/>
                <a:sym typeface="Cabin" charset="0"/>
              </a:rPr>
              <a:t>Institutions</a:t>
            </a:r>
            <a:r>
              <a:rPr lang="de-DE" altLang="de-DE" sz="2400" dirty="0">
                <a:cs typeface="Calibri" panose="020F0502020204030204" pitchFamily="34" charset="0"/>
                <a:sym typeface="Cabin" charset="0"/>
              </a:rPr>
              <a:t> and </a:t>
            </a:r>
            <a:r>
              <a:rPr lang="de-DE" altLang="de-DE" sz="2400" dirty="0" err="1">
                <a:cs typeface="Calibri" panose="020F0502020204030204" pitchFamily="34" charset="0"/>
                <a:sym typeface="Cabin" charset="0"/>
              </a:rPr>
              <a:t>repository</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types</a:t>
            </a:r>
            <a:endParaRPr lang="de-DE" altLang="de-DE" sz="2400" dirty="0">
              <a:cs typeface="Calibri" panose="020F0502020204030204" pitchFamily="34" charset="0"/>
              <a:sym typeface="Cabin" charset="0"/>
            </a:endParaRPr>
          </a:p>
          <a:p>
            <a:pPr marL="342900" indent="-342900">
              <a:buClr>
                <a:srgbClr val="000000"/>
              </a:buClr>
              <a:buSzPct val="100000"/>
              <a:buFont typeface="Arial" panose="020B0604020202020204" pitchFamily="34" charset="0"/>
              <a:buChar char="•"/>
              <a:defRPr/>
            </a:pPr>
            <a:r>
              <a:rPr lang="de-DE" altLang="de-DE" sz="2400" dirty="0" err="1">
                <a:cs typeface="Calibri" panose="020F0502020204030204" pitchFamily="34" charset="0"/>
                <a:sym typeface="Cabin" charset="0"/>
              </a:rPr>
              <a:t>Policies</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data</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access</a:t>
            </a:r>
            <a:r>
              <a:rPr lang="de-DE" altLang="de-DE" sz="2400" dirty="0">
                <a:cs typeface="Calibri" panose="020F0502020204030204" pitchFamily="34" charset="0"/>
                <a:sym typeface="Cabin" charset="0"/>
              </a:rPr>
              <a:t> and </a:t>
            </a:r>
            <a:r>
              <a:rPr lang="de-DE" altLang="de-DE" sz="2400" dirty="0" err="1">
                <a:cs typeface="Calibri" panose="020F0502020204030204" pitchFamily="34" charset="0"/>
                <a:sym typeface="Cabin" charset="0"/>
              </a:rPr>
              <a:t>upload</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licenses</a:t>
            </a:r>
            <a:endParaRPr lang="de-DE" altLang="de-DE" sz="2400" dirty="0">
              <a:cs typeface="Calibri" panose="020F0502020204030204" pitchFamily="34" charset="0"/>
              <a:sym typeface="Cabin" charset="0"/>
            </a:endParaRPr>
          </a:p>
          <a:p>
            <a:pPr marL="342900" indent="-342900">
              <a:spcAft>
                <a:spcPts val="1200"/>
              </a:spcAft>
              <a:buClr>
                <a:srgbClr val="000000"/>
              </a:buClr>
              <a:buSzPct val="100000"/>
              <a:buFont typeface="Arial" panose="020B0604020202020204" pitchFamily="34" charset="0"/>
              <a:buChar char="•"/>
              <a:defRPr/>
            </a:pPr>
            <a:r>
              <a:rPr lang="de-DE" altLang="de-DE" sz="2400" dirty="0">
                <a:cs typeface="Calibri" panose="020F0502020204030204" pitchFamily="34" charset="0"/>
                <a:sym typeface="Cabin" charset="0"/>
              </a:rPr>
              <a:t>Technical </a:t>
            </a:r>
            <a:r>
              <a:rPr lang="de-DE" altLang="de-DE" sz="2400" dirty="0" err="1">
                <a:cs typeface="Calibri" panose="020F0502020204030204" pitchFamily="34" charset="0"/>
                <a:sym typeface="Cabin" charset="0"/>
              </a:rPr>
              <a:t>information</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metadata</a:t>
            </a:r>
            <a:r>
              <a:rPr lang="de-DE" altLang="de-DE" sz="2400" dirty="0">
                <a:cs typeface="Calibri" panose="020F0502020204030204" pitchFamily="34" charset="0"/>
                <a:sym typeface="Cabin" charset="0"/>
              </a:rPr>
              <a:t> </a:t>
            </a:r>
            <a:r>
              <a:rPr lang="de-DE" altLang="de-DE" sz="2400" dirty="0" err="1">
                <a:cs typeface="Calibri" panose="020F0502020204030204" pitchFamily="34" charset="0"/>
                <a:sym typeface="Cabin" charset="0"/>
              </a:rPr>
              <a:t>standards</a:t>
            </a:r>
            <a:r>
              <a:rPr lang="de-DE" altLang="de-DE" sz="2400" dirty="0">
                <a:cs typeface="Calibri" panose="020F0502020204030204" pitchFamily="34" charset="0"/>
                <a:sym typeface="Cabin" charset="0"/>
              </a:rPr>
              <a:t>, API</a:t>
            </a:r>
          </a:p>
        </p:txBody>
      </p:sp>
      <p:sp>
        <p:nvSpPr>
          <p:cNvPr id="10" name="Inhaltsplatzhalter 2">
            <a:extLst>
              <a:ext uri="{FF2B5EF4-FFF2-40B4-BE49-F238E27FC236}">
                <a16:creationId xmlns:a16="http://schemas.microsoft.com/office/drawing/2014/main" id="{4751D11F-3A7B-4705-98F3-47EBA99B6C83}"/>
              </a:ext>
            </a:extLst>
          </p:cNvPr>
          <p:cNvSpPr txBox="1">
            <a:spLocks/>
          </p:cNvSpPr>
          <p:nvPr/>
        </p:nvSpPr>
        <p:spPr bwMode="auto">
          <a:xfrm>
            <a:off x="82502" y="116190"/>
            <a:ext cx="6209653" cy="8446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de-DE"/>
            </a:defPPr>
            <a:lvl1pPr indent="0" defTabSz="914400" eaLnBrk="0" fontAlgn="base" hangingPunct="0">
              <a:spcBef>
                <a:spcPct val="20000"/>
              </a:spcBef>
              <a:spcAft>
                <a:spcPct val="0"/>
              </a:spcAft>
              <a:buNone/>
              <a:defRPr sz="4800" kern="0">
                <a:solidFill>
                  <a:srgbClr val="94BE1D"/>
                </a:solidFill>
                <a:latin typeface="Calibri" panose="020F0502020204030204" pitchFamily="34" charset="0"/>
                <a:ea typeface="ＭＳ Ｐゴシック"/>
              </a:defRPr>
            </a:lvl1pPr>
            <a:lvl2pPr marL="742950" indent="-285750" eaLnBrk="0" fontAlgn="base" hangingPunct="0">
              <a:spcBef>
                <a:spcPct val="20000"/>
              </a:spcBef>
              <a:spcAft>
                <a:spcPct val="0"/>
              </a:spcAft>
              <a:buChar char="–"/>
              <a:defRPr sz="1400">
                <a:solidFill>
                  <a:srgbClr val="004D95"/>
                </a:solidFill>
              </a:defRPr>
            </a:lvl2pPr>
            <a:lvl3pPr marL="1143000" indent="-228600" eaLnBrk="0" fontAlgn="base" hangingPunct="0">
              <a:spcBef>
                <a:spcPct val="20000"/>
              </a:spcBef>
              <a:spcAft>
                <a:spcPct val="0"/>
              </a:spcAft>
              <a:buChar char="•"/>
              <a:defRPr sz="1400"/>
            </a:lvl3pPr>
            <a:lvl4pPr marL="1600200" indent="-228600" eaLnBrk="0" fontAlgn="base" hangingPunct="0">
              <a:spcBef>
                <a:spcPct val="20000"/>
              </a:spcBef>
              <a:spcAft>
                <a:spcPct val="0"/>
              </a:spcAft>
              <a:buChar char="–"/>
              <a:defRPr sz="1200"/>
            </a:lvl4pPr>
            <a:lvl5pPr marL="2057400" indent="-228600" eaLnBrk="0" fontAlgn="base" hangingPunct="0">
              <a:spcBef>
                <a:spcPct val="20000"/>
              </a:spcBef>
              <a:spcAft>
                <a:spcPct val="0"/>
              </a:spcAft>
              <a:buChar char="»"/>
              <a:defRPr sz="1000">
                <a:solidFill>
                  <a:schemeClr val="bg2"/>
                </a:solidFill>
              </a:defRPr>
            </a:lvl5pPr>
            <a:lvl6pPr marL="2514600" indent="-228600" fontAlgn="base">
              <a:spcBef>
                <a:spcPct val="20000"/>
              </a:spcBef>
              <a:spcAft>
                <a:spcPct val="0"/>
              </a:spcAft>
              <a:buChar char="»"/>
              <a:defRPr sz="1000">
                <a:solidFill>
                  <a:schemeClr val="bg2"/>
                </a:solidFill>
              </a:defRPr>
            </a:lvl6pPr>
            <a:lvl7pPr marL="2971800" indent="-228600" fontAlgn="base">
              <a:spcBef>
                <a:spcPct val="20000"/>
              </a:spcBef>
              <a:spcAft>
                <a:spcPct val="0"/>
              </a:spcAft>
              <a:buChar char="»"/>
              <a:defRPr sz="1000">
                <a:solidFill>
                  <a:schemeClr val="bg2"/>
                </a:solidFill>
              </a:defRPr>
            </a:lvl7pPr>
            <a:lvl8pPr marL="3429000" indent="-228600" fontAlgn="base">
              <a:spcBef>
                <a:spcPct val="20000"/>
              </a:spcBef>
              <a:spcAft>
                <a:spcPct val="0"/>
              </a:spcAft>
              <a:buChar char="»"/>
              <a:defRPr sz="1000">
                <a:solidFill>
                  <a:schemeClr val="bg2"/>
                </a:solidFill>
              </a:defRPr>
            </a:lvl8pPr>
            <a:lvl9pPr marL="3886200" indent="-228600" fontAlgn="base">
              <a:spcBef>
                <a:spcPct val="20000"/>
              </a:spcBef>
              <a:spcAft>
                <a:spcPct val="0"/>
              </a:spcAft>
              <a:buChar char="»"/>
              <a:defRPr sz="1000">
                <a:solidFill>
                  <a:schemeClr val="bg2"/>
                </a:solidFill>
              </a:defRPr>
            </a:lvl9pPr>
          </a:lstStyle>
          <a:p>
            <a:r>
              <a:rPr lang="de-DE" dirty="0" err="1"/>
              <a:t>Metadata</a:t>
            </a:r>
            <a:r>
              <a:rPr lang="de-DE" dirty="0"/>
              <a:t> Schema</a:t>
            </a:r>
          </a:p>
        </p:txBody>
      </p:sp>
      <p:sp>
        <p:nvSpPr>
          <p:cNvPr id="2" name="Rechteck 1">
            <a:extLst>
              <a:ext uri="{FF2B5EF4-FFF2-40B4-BE49-F238E27FC236}">
                <a16:creationId xmlns:a16="http://schemas.microsoft.com/office/drawing/2014/main" id="{6C80A1E6-C51B-49AB-B456-9ACA98942154}"/>
              </a:ext>
            </a:extLst>
          </p:cNvPr>
          <p:cNvSpPr/>
          <p:nvPr/>
        </p:nvSpPr>
        <p:spPr bwMode="auto">
          <a:xfrm>
            <a:off x="5420873" y="1274997"/>
            <a:ext cx="4256525" cy="603905"/>
          </a:xfrm>
          <a:prstGeom prst="rect">
            <a:avLst/>
          </a:prstGeom>
          <a:solidFill>
            <a:schemeClr val="bg1">
              <a:lumMod val="9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3600" b="1" i="0" u="none" strike="noStrike" cap="none" normalizeH="0" baseline="0" dirty="0">
                <a:ln>
                  <a:noFill/>
                </a:ln>
                <a:solidFill>
                  <a:srgbClr val="94BE1D"/>
                </a:solidFill>
                <a:effectLst/>
                <a:latin typeface="Calibri" panose="020F0502020204030204" pitchFamily="34" charset="0"/>
                <a:ea typeface="ＭＳ Ｐゴシック" pitchFamily="1" charset="-128"/>
                <a:cs typeface="Calibri" panose="020F0502020204030204" pitchFamily="34" charset="0"/>
              </a:rPr>
              <a:t>Version 4.0 </a:t>
            </a:r>
            <a:r>
              <a:rPr kumimoji="0" lang="de-DE" sz="2400" b="0" i="0" u="none" strike="noStrike" cap="none" normalizeH="0" baseline="0" dirty="0">
                <a:ln>
                  <a:noFill/>
                </a:ln>
                <a:effectLst/>
                <a:latin typeface="Calibri" panose="020F0502020204030204" pitchFamily="34" charset="0"/>
                <a:ea typeface="ＭＳ Ｐゴシック" pitchFamily="1" charset="-128"/>
                <a:cs typeface="Calibri" panose="020F0502020204030204" pitchFamily="34" charset="0"/>
              </a:rPr>
              <a:t>(August 2023) </a:t>
            </a:r>
            <a:endParaRPr kumimoji="0" lang="de-DE" sz="2000" b="0" i="0" u="none" strike="noStrike" cap="none" normalizeH="0" baseline="0" dirty="0">
              <a:ln>
                <a:noFill/>
              </a:ln>
              <a:effectLst/>
              <a:latin typeface="Calibri" panose="020F0502020204030204" pitchFamily="34" charset="0"/>
              <a:ea typeface="ＭＳ Ｐゴシック" pitchFamily="1" charset="-128"/>
              <a:cs typeface="Calibri" panose="020F0502020204030204" pitchFamily="34" charset="0"/>
            </a:endParaRPr>
          </a:p>
        </p:txBody>
      </p:sp>
      <p:pic>
        <p:nvPicPr>
          <p:cNvPr id="3" name="Grafik 2">
            <a:extLst>
              <a:ext uri="{FF2B5EF4-FFF2-40B4-BE49-F238E27FC236}">
                <a16:creationId xmlns:a16="http://schemas.microsoft.com/office/drawing/2014/main" id="{F6531DB5-72C2-4689-8701-46A2AFD6D559}"/>
              </a:ext>
            </a:extLst>
          </p:cNvPr>
          <p:cNvPicPr>
            <a:picLocks noChangeAspect="1"/>
          </p:cNvPicPr>
          <p:nvPr/>
        </p:nvPicPr>
        <p:blipFill>
          <a:blip r:embed="rId3"/>
          <a:stretch>
            <a:fillRect/>
          </a:stretch>
        </p:blipFill>
        <p:spPr>
          <a:xfrm>
            <a:off x="306022" y="1446274"/>
            <a:ext cx="4770296" cy="4135381"/>
          </a:xfrm>
          <a:prstGeom prst="rect">
            <a:avLst/>
          </a:prstGeom>
          <a:solidFill>
            <a:schemeClr val="bg1"/>
          </a:solidFill>
          <a:effectLst>
            <a:outerShdw blurRad="266700" dist="88900" dir="2700000" algn="tl" rotWithShape="0">
              <a:prstClr val="black">
                <a:alpha val="40000"/>
              </a:prstClr>
            </a:outerShdw>
          </a:effectLst>
        </p:spPr>
      </p:pic>
      <p:sp>
        <p:nvSpPr>
          <p:cNvPr id="4" name="Rechteck 3">
            <a:extLst>
              <a:ext uri="{FF2B5EF4-FFF2-40B4-BE49-F238E27FC236}">
                <a16:creationId xmlns:a16="http://schemas.microsoft.com/office/drawing/2014/main" id="{C73A0BC0-932C-4EE2-8F8E-E5A86FE6993F}"/>
              </a:ext>
            </a:extLst>
          </p:cNvPr>
          <p:cNvSpPr/>
          <p:nvPr/>
        </p:nvSpPr>
        <p:spPr>
          <a:xfrm>
            <a:off x="5294460" y="4325361"/>
            <a:ext cx="6847325" cy="1569660"/>
          </a:xfrm>
          <a:prstGeom prst="rect">
            <a:avLst/>
          </a:prstGeom>
        </p:spPr>
        <p:txBody>
          <a:bodyPr wrap="square">
            <a:spAutoFit/>
          </a:bodyPr>
          <a:lstStyle/>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DOI </a:t>
            </a:r>
            <a:r>
              <a:rPr lang="de-DE" altLang="de-DE" sz="2400" dirty="0" err="1">
                <a:solidFill>
                  <a:srgbClr val="95C01D"/>
                </a:solidFill>
                <a:latin typeface="Calibri" panose="020F0502020204030204" pitchFamily="34" charset="0"/>
                <a:cs typeface="Calibri" panose="020F0502020204030204" pitchFamily="34" charset="0"/>
                <a:sym typeface="Cabin" charset="0"/>
              </a:rPr>
              <a:t>for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repository</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descriptions</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a:solidFill>
                  <a:srgbClr val="199AD7"/>
                </a:solidFill>
                <a:latin typeface="Calibri" panose="020F0502020204030204" pitchFamily="34" charset="0"/>
                <a:cs typeface="Calibri" panose="020F0502020204030204" pitchFamily="34" charset="0"/>
                <a:sym typeface="Cabin" charset="0"/>
              </a:rPr>
              <a:t>re</a:t>
            </a:r>
            <a:r>
              <a:rPr lang="de-DE" altLang="de-DE" sz="2400" dirty="0">
                <a:solidFill>
                  <a:srgbClr val="95C01D"/>
                </a:solidFill>
                <a:latin typeface="Calibri" panose="020F0502020204030204" pitchFamily="34" charset="0"/>
                <a:cs typeface="Calibri" panose="020F0502020204030204" pitchFamily="34" charset="0"/>
                <a:sym typeface="Cabin" charset="0"/>
              </a:rPr>
              <a:t>3</a:t>
            </a:r>
            <a:r>
              <a:rPr lang="de-DE" altLang="de-DE" sz="2400" dirty="0">
                <a:latin typeface="Calibri" panose="020F0502020204030204" pitchFamily="34" charset="0"/>
                <a:cs typeface="Calibri" panose="020F0502020204030204" pitchFamily="34" charset="0"/>
                <a:sym typeface="Cabin" charset="0"/>
              </a:rPr>
              <a:t>data</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metadata</a:t>
            </a:r>
            <a:r>
              <a:rPr lang="de-DE" altLang="de-DE" sz="2400" dirty="0">
                <a:solidFill>
                  <a:srgbClr val="95C01D"/>
                </a:solidFill>
                <a:latin typeface="Calibri" panose="020F0502020204030204" pitchFamily="34" charset="0"/>
                <a:cs typeface="Calibri" panose="020F0502020204030204" pitchFamily="34" charset="0"/>
                <a:sym typeface="Cabin" charset="0"/>
              </a:rPr>
              <a:t>)</a:t>
            </a:r>
          </a:p>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API </a:t>
            </a:r>
            <a:r>
              <a:rPr lang="de-DE" altLang="de-DE" sz="2400" dirty="0" err="1">
                <a:solidFill>
                  <a:srgbClr val="95C01D"/>
                </a:solidFill>
                <a:latin typeface="Calibri" panose="020F0502020204030204" pitchFamily="34" charset="0"/>
                <a:cs typeface="Calibri" panose="020F0502020204030204" pitchFamily="34" charset="0"/>
                <a:sym typeface="Cabin" charset="0"/>
              </a:rPr>
              <a:t>for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automated</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metadata</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exchange</a:t>
            </a:r>
            <a:endParaRPr lang="de-DE" altLang="de-DE" sz="2400" dirty="0">
              <a:solidFill>
                <a:srgbClr val="95C01D"/>
              </a:solidFill>
              <a:latin typeface="Calibri" panose="020F0502020204030204" pitchFamily="34" charset="0"/>
              <a:cs typeface="Calibri" panose="020F0502020204030204" pitchFamily="34" charset="0"/>
              <a:sym typeface="Cabin" charset="0"/>
            </a:endParaRPr>
          </a:p>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ROR </a:t>
            </a:r>
            <a:r>
              <a:rPr lang="de-DE" altLang="de-DE" sz="2400" dirty="0" err="1">
                <a:solidFill>
                  <a:srgbClr val="95C01D"/>
                </a:solidFill>
                <a:latin typeface="Calibri" panose="020F0502020204030204" pitchFamily="34" charset="0"/>
                <a:cs typeface="Calibri" panose="020F0502020204030204" pitchFamily="34" charset="0"/>
                <a:sym typeface="Cabin" charset="0"/>
              </a:rPr>
              <a:t>identifier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for</a:t>
            </a:r>
            <a:r>
              <a:rPr lang="de-DE" altLang="de-DE" sz="2400" dirty="0">
                <a:solidFill>
                  <a:srgbClr val="95C01D"/>
                </a:solidFill>
                <a:latin typeface="Calibri" panose="020F0502020204030204" pitchFamily="34" charset="0"/>
                <a:cs typeface="Calibri" panose="020F0502020204030204" pitchFamily="34" charset="0"/>
                <a:sym typeface="Cabin" charset="0"/>
              </a:rPr>
              <a:t> </a:t>
            </a:r>
            <a:r>
              <a:rPr lang="de-DE" altLang="de-DE" sz="2400" dirty="0" err="1">
                <a:solidFill>
                  <a:srgbClr val="95C01D"/>
                </a:solidFill>
                <a:latin typeface="Calibri" panose="020F0502020204030204" pitchFamily="34" charset="0"/>
                <a:cs typeface="Calibri" panose="020F0502020204030204" pitchFamily="34" charset="0"/>
                <a:sym typeface="Cabin" charset="0"/>
              </a:rPr>
              <a:t>institutions</a:t>
            </a:r>
            <a:endParaRPr lang="de-DE" altLang="de-DE" sz="2400" dirty="0">
              <a:solidFill>
                <a:srgbClr val="95C01D"/>
              </a:solidFill>
              <a:latin typeface="Calibri" panose="020F0502020204030204" pitchFamily="34" charset="0"/>
              <a:cs typeface="Calibri" panose="020F0502020204030204" pitchFamily="34" charset="0"/>
              <a:sym typeface="Cabin" charset="0"/>
            </a:endParaRPr>
          </a:p>
          <a:p>
            <a:pPr marL="342900" indent="-342900">
              <a:buClr>
                <a:srgbClr val="000000"/>
              </a:buClr>
              <a:buSzPct val="100000"/>
              <a:buFont typeface="Wingdings" panose="05000000000000000000" pitchFamily="2" charset="2"/>
              <a:buChar char="Ø"/>
              <a:defRPr/>
            </a:pPr>
            <a:r>
              <a:rPr lang="de-DE" altLang="de-DE" sz="2400" dirty="0">
                <a:solidFill>
                  <a:srgbClr val="95C01D"/>
                </a:solidFill>
                <a:latin typeface="Calibri" panose="020F0502020204030204" pitchFamily="34" charset="0"/>
                <a:cs typeface="Calibri" panose="020F0502020204030204" pitchFamily="34" charset="0"/>
                <a:sym typeface="Cabin" charset="0"/>
              </a:rPr>
              <a:t>Repository </a:t>
            </a:r>
            <a:r>
              <a:rPr lang="de-DE" altLang="de-DE" sz="2400" dirty="0" err="1">
                <a:solidFill>
                  <a:srgbClr val="95C01D"/>
                </a:solidFill>
                <a:latin typeface="Calibri" panose="020F0502020204030204" pitchFamily="34" charset="0"/>
                <a:cs typeface="Calibri" panose="020F0502020204030204" pitchFamily="34" charset="0"/>
                <a:sym typeface="Cabin" charset="0"/>
              </a:rPr>
              <a:t>information</a:t>
            </a:r>
            <a:r>
              <a:rPr lang="de-DE" altLang="de-DE" sz="2400" dirty="0">
                <a:solidFill>
                  <a:srgbClr val="95C01D"/>
                </a:solidFill>
                <a:latin typeface="Calibri" panose="020F0502020204030204" pitchFamily="34" charset="0"/>
                <a:cs typeface="Calibri" panose="020F0502020204030204" pitchFamily="34" charset="0"/>
                <a:sym typeface="Cabin" charset="0"/>
              </a:rPr>
              <a:t> in </a:t>
            </a:r>
            <a:r>
              <a:rPr lang="de-DE" altLang="de-DE" sz="2400" dirty="0" err="1">
                <a:solidFill>
                  <a:srgbClr val="95C01D"/>
                </a:solidFill>
                <a:latin typeface="Calibri" panose="020F0502020204030204" pitchFamily="34" charset="0"/>
                <a:cs typeface="Calibri" panose="020F0502020204030204" pitchFamily="34" charset="0"/>
                <a:sym typeface="Cabin" charset="0"/>
              </a:rPr>
              <a:t>DataCite</a:t>
            </a:r>
            <a:r>
              <a:rPr lang="de-DE" altLang="de-DE" sz="2400" dirty="0">
                <a:solidFill>
                  <a:srgbClr val="95C01D"/>
                </a:solidFill>
                <a:latin typeface="Calibri" panose="020F0502020204030204" pitchFamily="34" charset="0"/>
                <a:cs typeface="Calibri" panose="020F0502020204030204" pitchFamily="34" charset="0"/>
                <a:sym typeface="Cabin" charset="0"/>
              </a:rPr>
              <a:t> Commons</a:t>
            </a:r>
          </a:p>
        </p:txBody>
      </p:sp>
      <p:pic>
        <p:nvPicPr>
          <p:cNvPr id="11" name="Grafik 10">
            <a:extLst>
              <a:ext uri="{FF2B5EF4-FFF2-40B4-BE49-F238E27FC236}">
                <a16:creationId xmlns:a16="http://schemas.microsoft.com/office/drawing/2014/main" id="{B1AE9017-2476-43FA-BEC1-4731AB05DFEC}"/>
              </a:ext>
            </a:extLst>
          </p:cNvPr>
          <p:cNvPicPr>
            <a:picLocks noChangeAspect="1"/>
          </p:cNvPicPr>
          <p:nvPr/>
        </p:nvPicPr>
        <p:blipFill rotWithShape="1">
          <a:blip r:embed="rId4"/>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420588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91D9BB14-DAE0-4D85-81AD-FE88A5305747}"/>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F9CE1BD9-9CAC-42AA-98AF-C257BE7A6F9F}"/>
              </a:ext>
            </a:extLst>
          </p:cNvPr>
          <p:cNvSpPr>
            <a:spLocks noGrp="1"/>
          </p:cNvSpPr>
          <p:nvPr>
            <p:ph type="title"/>
          </p:nvPr>
        </p:nvSpPr>
        <p:spPr>
          <a:xfrm>
            <a:off x="203200" y="180962"/>
            <a:ext cx="4221655" cy="938459"/>
          </a:xfrm>
          <a:noFill/>
          <a:ln>
            <a:noFill/>
          </a:ln>
        </p:spPr>
        <p:txBody>
          <a:bodyPr vert="horz" wrap="square" lIns="91440" tIns="45720" rIns="91440" bIns="45720" numCol="1" anchor="t" anchorCtr="0" compatLnSpc="1">
            <a:prstTxWarp prst="textNoShape">
              <a:avLst/>
            </a:prstTxWarp>
          </a:bodyPr>
          <a:lstStyle/>
          <a:p>
            <a:pPr algn="l">
              <a:spcBef>
                <a:spcPct val="20000"/>
              </a:spcBef>
            </a:pPr>
            <a:r>
              <a:rPr lang="de-DE" sz="4800" dirty="0">
                <a:solidFill>
                  <a:srgbClr val="94BE1D"/>
                </a:solidFill>
                <a:latin typeface="Calibri" panose="020F0502020204030204" pitchFamily="34" charset="0"/>
                <a:ea typeface="ＭＳ Ｐゴシック"/>
                <a:cs typeface="+mn-cs"/>
              </a:rPr>
              <a:t>Search </a:t>
            </a:r>
            <a:r>
              <a:rPr lang="de-DE" sz="4800" dirty="0" err="1">
                <a:solidFill>
                  <a:srgbClr val="94BE1D"/>
                </a:solidFill>
                <a:latin typeface="Calibri" panose="020F0502020204030204" pitchFamily="34" charset="0"/>
                <a:ea typeface="ＭＳ Ｐゴシック"/>
                <a:cs typeface="+mn-cs"/>
              </a:rPr>
              <a:t>options</a:t>
            </a:r>
            <a:r>
              <a:rPr lang="de-DE" sz="4800" dirty="0">
                <a:solidFill>
                  <a:srgbClr val="94BE1D"/>
                </a:solidFill>
                <a:latin typeface="Calibri" panose="020F0502020204030204" pitchFamily="34" charset="0"/>
                <a:ea typeface="ＭＳ Ｐゴシック"/>
                <a:cs typeface="+mn-cs"/>
              </a:rPr>
              <a:t> </a:t>
            </a:r>
          </a:p>
        </p:txBody>
      </p:sp>
      <p:pic>
        <p:nvPicPr>
          <p:cNvPr id="9" name="Grafik 8">
            <a:extLst>
              <a:ext uri="{FF2B5EF4-FFF2-40B4-BE49-F238E27FC236}">
                <a16:creationId xmlns:a16="http://schemas.microsoft.com/office/drawing/2014/main" id="{45ABFB65-A9E0-4E7D-8F99-3062C323D3F7}"/>
              </a:ext>
            </a:extLst>
          </p:cNvPr>
          <p:cNvPicPr>
            <a:picLocks noChangeAspect="1"/>
          </p:cNvPicPr>
          <p:nvPr/>
        </p:nvPicPr>
        <p:blipFill rotWithShape="1">
          <a:blip r:embed="rId2"/>
          <a:srcRect b="19972"/>
          <a:stretch/>
        </p:blipFill>
        <p:spPr>
          <a:xfrm>
            <a:off x="203201" y="1577330"/>
            <a:ext cx="2816348" cy="2095765"/>
          </a:xfrm>
          <a:prstGeom prst="rect">
            <a:avLst/>
          </a:prstGeom>
          <a:solidFill>
            <a:schemeClr val="bg1"/>
          </a:solidFill>
          <a:effectLst>
            <a:outerShdw blurRad="266700" dist="88900" dir="2700000" algn="tl" rotWithShape="0">
              <a:prstClr val="black">
                <a:alpha val="40000"/>
              </a:prstClr>
            </a:outerShdw>
          </a:effectLst>
        </p:spPr>
      </p:pic>
      <p:pic>
        <p:nvPicPr>
          <p:cNvPr id="10" name="Grafik 9">
            <a:extLst>
              <a:ext uri="{FF2B5EF4-FFF2-40B4-BE49-F238E27FC236}">
                <a16:creationId xmlns:a16="http://schemas.microsoft.com/office/drawing/2014/main" id="{908F23CC-4EB9-47AD-AF2F-5B87A786DE5A}"/>
              </a:ext>
            </a:extLst>
          </p:cNvPr>
          <p:cNvPicPr>
            <a:picLocks noChangeAspect="1"/>
          </p:cNvPicPr>
          <p:nvPr/>
        </p:nvPicPr>
        <p:blipFill>
          <a:blip r:embed="rId3"/>
          <a:stretch>
            <a:fillRect/>
          </a:stretch>
        </p:blipFill>
        <p:spPr>
          <a:xfrm>
            <a:off x="203200" y="3882213"/>
            <a:ext cx="2816348" cy="2632513"/>
          </a:xfrm>
          <a:prstGeom prst="rect">
            <a:avLst/>
          </a:prstGeom>
          <a:solidFill>
            <a:schemeClr val="bg1"/>
          </a:solidFill>
          <a:effectLst>
            <a:outerShdw blurRad="266700" dist="88900" dir="2700000" algn="tl" rotWithShape="0">
              <a:prstClr val="black">
                <a:alpha val="40000"/>
              </a:prstClr>
            </a:outerShdw>
          </a:effectLst>
        </p:spPr>
      </p:pic>
      <p:grpSp>
        <p:nvGrpSpPr>
          <p:cNvPr id="17" name="Gruppieren 16">
            <a:extLst>
              <a:ext uri="{FF2B5EF4-FFF2-40B4-BE49-F238E27FC236}">
                <a16:creationId xmlns:a16="http://schemas.microsoft.com/office/drawing/2014/main" id="{158EDC7D-BBBF-49AE-9D9E-F5202B17FDCF}"/>
              </a:ext>
            </a:extLst>
          </p:cNvPr>
          <p:cNvGrpSpPr/>
          <p:nvPr/>
        </p:nvGrpSpPr>
        <p:grpSpPr>
          <a:xfrm>
            <a:off x="3184956" y="1577330"/>
            <a:ext cx="4754414" cy="4274478"/>
            <a:chOff x="3909983" y="1130079"/>
            <a:chExt cx="5149933" cy="4522896"/>
          </a:xfrm>
        </p:grpSpPr>
        <p:pic>
          <p:nvPicPr>
            <p:cNvPr id="12" name="Grafik 11">
              <a:extLst>
                <a:ext uri="{FF2B5EF4-FFF2-40B4-BE49-F238E27FC236}">
                  <a16:creationId xmlns:a16="http://schemas.microsoft.com/office/drawing/2014/main" id="{39A78B6E-CB9C-429C-AD97-1B850B6F8C75}"/>
                </a:ext>
              </a:extLst>
            </p:cNvPr>
            <p:cNvPicPr>
              <a:picLocks noChangeAspect="1"/>
            </p:cNvPicPr>
            <p:nvPr/>
          </p:nvPicPr>
          <p:blipFill rotWithShape="1">
            <a:blip r:embed="rId4"/>
            <a:srcRect b="29513"/>
            <a:stretch/>
          </p:blipFill>
          <p:spPr>
            <a:xfrm>
              <a:off x="3909983" y="1130079"/>
              <a:ext cx="5149933" cy="4522896"/>
            </a:xfrm>
            <a:prstGeom prst="rect">
              <a:avLst/>
            </a:prstGeom>
            <a:solidFill>
              <a:schemeClr val="bg1"/>
            </a:solidFill>
            <a:effectLst>
              <a:outerShdw blurRad="266700" dist="88900" dir="2700000" algn="tl" rotWithShape="0">
                <a:prstClr val="black">
                  <a:alpha val="40000"/>
                </a:prstClr>
              </a:outerShdw>
            </a:effectLst>
          </p:spPr>
        </p:pic>
        <p:pic>
          <p:nvPicPr>
            <p:cNvPr id="16" name="Grafik 15">
              <a:extLst>
                <a:ext uri="{FF2B5EF4-FFF2-40B4-BE49-F238E27FC236}">
                  <a16:creationId xmlns:a16="http://schemas.microsoft.com/office/drawing/2014/main" id="{9323CE45-7176-4D47-AF07-DF6299C13350}"/>
                </a:ext>
              </a:extLst>
            </p:cNvPr>
            <p:cNvPicPr>
              <a:picLocks noChangeAspect="1"/>
            </p:cNvPicPr>
            <p:nvPr/>
          </p:nvPicPr>
          <p:blipFill>
            <a:blip r:embed="rId5"/>
            <a:stretch>
              <a:fillRect/>
            </a:stretch>
          </p:blipFill>
          <p:spPr>
            <a:xfrm>
              <a:off x="3950918" y="1842304"/>
              <a:ext cx="5068062" cy="3810670"/>
            </a:xfrm>
            <a:prstGeom prst="rect">
              <a:avLst/>
            </a:prstGeom>
          </p:spPr>
        </p:pic>
      </p:grpSp>
      <p:pic>
        <p:nvPicPr>
          <p:cNvPr id="21" name="Grafik 20">
            <a:extLst>
              <a:ext uri="{FF2B5EF4-FFF2-40B4-BE49-F238E27FC236}">
                <a16:creationId xmlns:a16="http://schemas.microsoft.com/office/drawing/2014/main" id="{802E0C22-986E-4CAE-BF4A-DF639439A914}"/>
              </a:ext>
            </a:extLst>
          </p:cNvPr>
          <p:cNvPicPr>
            <a:picLocks noChangeAspect="1"/>
          </p:cNvPicPr>
          <p:nvPr/>
        </p:nvPicPr>
        <p:blipFill rotWithShape="1">
          <a:blip r:embed="rId6"/>
          <a:srcRect l="22214" t="17008" r="23401" b="6979"/>
          <a:stretch/>
        </p:blipFill>
        <p:spPr>
          <a:xfrm>
            <a:off x="8052278" y="1577330"/>
            <a:ext cx="3974158" cy="3124490"/>
          </a:xfrm>
          <a:prstGeom prst="rect">
            <a:avLst/>
          </a:prstGeom>
          <a:solidFill>
            <a:schemeClr val="bg1"/>
          </a:solidFill>
          <a:effectLst>
            <a:outerShdw blurRad="266700" dist="88900" dir="2700000" algn="tl" rotWithShape="0">
              <a:prstClr val="black">
                <a:alpha val="40000"/>
              </a:prstClr>
            </a:outerShdw>
          </a:effectLst>
        </p:spPr>
      </p:pic>
      <p:pic>
        <p:nvPicPr>
          <p:cNvPr id="11" name="Grafik 10">
            <a:extLst>
              <a:ext uri="{FF2B5EF4-FFF2-40B4-BE49-F238E27FC236}">
                <a16:creationId xmlns:a16="http://schemas.microsoft.com/office/drawing/2014/main" id="{3F472E54-6498-4806-B8F7-E1ABDBE537A4}"/>
              </a:ext>
            </a:extLst>
          </p:cNvPr>
          <p:cNvPicPr>
            <a:picLocks noChangeAspect="1"/>
          </p:cNvPicPr>
          <p:nvPr/>
        </p:nvPicPr>
        <p:blipFill rotWithShape="1">
          <a:blip r:embed="rId7"/>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419398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6C31753A-2644-48F4-9454-DF1BD7E33141}"/>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4C011918-1FB3-4EFD-B8C1-2C727A051D93}"/>
              </a:ext>
            </a:extLst>
          </p:cNvPr>
          <p:cNvPicPr>
            <a:picLocks noChangeAspect="1"/>
          </p:cNvPicPr>
          <p:nvPr/>
        </p:nvPicPr>
        <p:blipFill rotWithShape="1">
          <a:blip r:embed="rId2"/>
          <a:srcRect b="1417"/>
          <a:stretch/>
        </p:blipFill>
        <p:spPr>
          <a:xfrm>
            <a:off x="1137823" y="842562"/>
            <a:ext cx="8555598" cy="5930213"/>
          </a:xfrm>
          <a:prstGeom prst="rect">
            <a:avLst/>
          </a:prstGeom>
        </p:spPr>
      </p:pic>
      <p:sp>
        <p:nvSpPr>
          <p:cNvPr id="11" name="Rechteckige Legende 10"/>
          <p:cNvSpPr/>
          <p:nvPr/>
        </p:nvSpPr>
        <p:spPr>
          <a:xfrm>
            <a:off x="4701007" y="687127"/>
            <a:ext cx="1345324" cy="485513"/>
          </a:xfrm>
          <a:prstGeom prst="wedgeRectCallout">
            <a:avLst>
              <a:gd name="adj1" fmla="val -52622"/>
              <a:gd name="adj2" fmla="val 104595"/>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simple search box</a:t>
            </a:r>
          </a:p>
        </p:txBody>
      </p:sp>
      <p:sp>
        <p:nvSpPr>
          <p:cNvPr id="12" name="Rechteckige Legende 11"/>
          <p:cNvSpPr/>
          <p:nvPr/>
        </p:nvSpPr>
        <p:spPr>
          <a:xfrm>
            <a:off x="88575" y="3807668"/>
            <a:ext cx="1145500" cy="648072"/>
          </a:xfrm>
          <a:prstGeom prst="wedgeRectCallout">
            <a:avLst>
              <a:gd name="adj1" fmla="val 68272"/>
              <a:gd name="adj2" fmla="val 9724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Calibri"/>
                <a:ea typeface="ＭＳ Ｐゴシック"/>
              </a:rPr>
              <a:t>Search </a:t>
            </a:r>
            <a:r>
              <a:rPr lang="de-DE" kern="0" dirty="0" err="1">
                <a:solidFill>
                  <a:prstClr val="white"/>
                </a:solidFill>
                <a:latin typeface="Calibri"/>
                <a:ea typeface="ＭＳ Ｐゴシック"/>
              </a:rPr>
              <a:t>filters</a:t>
            </a:r>
            <a:endParaRPr lang="de-DE" kern="0" dirty="0">
              <a:solidFill>
                <a:prstClr val="white"/>
              </a:solidFill>
              <a:latin typeface="Calibri"/>
              <a:ea typeface="ＭＳ Ｐゴシック"/>
            </a:endParaRPr>
          </a:p>
        </p:txBody>
      </p:sp>
      <p:sp>
        <p:nvSpPr>
          <p:cNvPr id="13" name="Rechteckige Legende 14"/>
          <p:cNvSpPr/>
          <p:nvPr/>
        </p:nvSpPr>
        <p:spPr>
          <a:xfrm>
            <a:off x="7365619" y="1643233"/>
            <a:ext cx="1296144" cy="648072"/>
          </a:xfrm>
          <a:prstGeom prst="wedgeRectCallout">
            <a:avLst>
              <a:gd name="adj1" fmla="val 46837"/>
              <a:gd name="adj2" fmla="val 8593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icons</a:t>
            </a:r>
          </a:p>
        </p:txBody>
      </p:sp>
      <p:sp>
        <p:nvSpPr>
          <p:cNvPr id="8" name="Inhaltsplatzhalter 2">
            <a:extLst>
              <a:ext uri="{FF2B5EF4-FFF2-40B4-BE49-F238E27FC236}">
                <a16:creationId xmlns:a16="http://schemas.microsoft.com/office/drawing/2014/main" id="{AF9F4579-2B98-4ED8-B732-4914D61396DF}"/>
              </a:ext>
            </a:extLst>
          </p:cNvPr>
          <p:cNvSpPr txBox="1">
            <a:spLocks/>
          </p:cNvSpPr>
          <p:nvPr/>
        </p:nvSpPr>
        <p:spPr bwMode="auto">
          <a:xfrm>
            <a:off x="88575" y="0"/>
            <a:ext cx="2989905" cy="84465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800" kern="0" dirty="0">
                <a:solidFill>
                  <a:srgbClr val="94BE1D"/>
                </a:solidFill>
                <a:latin typeface="Calibri" panose="020F0502020204030204" pitchFamily="34" charset="0"/>
                <a:ea typeface="ＭＳ Ｐゴシック"/>
              </a:rPr>
              <a:t>Catalogue</a:t>
            </a:r>
          </a:p>
        </p:txBody>
      </p:sp>
      <p:pic>
        <p:nvPicPr>
          <p:cNvPr id="7" name="Grafik 6">
            <a:extLst>
              <a:ext uri="{FF2B5EF4-FFF2-40B4-BE49-F238E27FC236}">
                <a16:creationId xmlns:a16="http://schemas.microsoft.com/office/drawing/2014/main" id="{AA3FB0C6-8C60-4875-987A-49439F0F0479}"/>
              </a:ext>
            </a:extLst>
          </p:cNvPr>
          <p:cNvPicPr>
            <a:picLocks noChangeAspect="1"/>
          </p:cNvPicPr>
          <p:nvPr/>
        </p:nvPicPr>
        <p:blipFill rotWithShape="1">
          <a:blip r:embed="rId3"/>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210224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8C74AE4-6E3D-4397-B857-773B19D78654}"/>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Bild 17" descr="icon_blume_3_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380" y="1307866"/>
            <a:ext cx="10577284" cy="5048768"/>
          </a:xfrm>
          <a:prstGeom prst="rect">
            <a:avLst/>
          </a:prstGeom>
          <a:solidFill>
            <a:schemeClr val="bg1"/>
          </a:solidFill>
        </p:spPr>
      </p:pic>
      <p:sp>
        <p:nvSpPr>
          <p:cNvPr id="5" name="Rechteck 4"/>
          <p:cNvSpPr/>
          <p:nvPr/>
        </p:nvSpPr>
        <p:spPr>
          <a:xfrm>
            <a:off x="324499" y="225616"/>
            <a:ext cx="6045482" cy="1815882"/>
          </a:xfrm>
          <a:prstGeom prst="rect">
            <a:avLst/>
          </a:prstGeom>
        </p:spPr>
        <p:txBody>
          <a:bodyPr wrap="square">
            <a:spAutoFit/>
          </a:bodyPr>
          <a:lstStyle/>
          <a:p>
            <a:pPr defTabSz="914400">
              <a:defRPr/>
            </a:pPr>
            <a:r>
              <a:rPr lang="en-US" sz="4800" b="1" kern="0" dirty="0">
                <a:solidFill>
                  <a:srgbClr val="94BE1D"/>
                </a:solidFill>
                <a:latin typeface="Calibri" panose="020F0502020204030204" pitchFamily="34" charset="0"/>
                <a:ea typeface="ＭＳ Ｐゴシック"/>
              </a:rPr>
              <a:t>Icons</a:t>
            </a:r>
            <a:r>
              <a:rPr lang="en-US" sz="2800" kern="0" dirty="0">
                <a:solidFill>
                  <a:srgbClr val="94BE1D"/>
                </a:solidFill>
                <a:latin typeface="Calibri" panose="020F0502020204030204" pitchFamily="34" charset="0"/>
                <a:ea typeface="ＭＳ Ｐゴシック"/>
              </a:rPr>
              <a:t> – </a:t>
            </a:r>
            <a:r>
              <a:rPr lang="en-US" sz="3200" kern="0" dirty="0">
                <a:solidFill>
                  <a:srgbClr val="94BE1D"/>
                </a:solidFill>
                <a:latin typeface="Calibri" panose="020F0502020204030204" pitchFamily="34" charset="0"/>
                <a:ea typeface="ＭＳ Ｐゴシック"/>
              </a:rPr>
              <a:t>facilitating the selection process of appropriate research data repositories</a:t>
            </a:r>
            <a:endParaRPr lang="de-DE" sz="2800" kern="0" dirty="0">
              <a:solidFill>
                <a:srgbClr val="94BE1D"/>
              </a:solidFill>
              <a:latin typeface="Verdana"/>
              <a:ea typeface="ＭＳ Ｐゴシック"/>
            </a:endParaRPr>
          </a:p>
        </p:txBody>
      </p:sp>
      <p:pic>
        <p:nvPicPr>
          <p:cNvPr id="7" name="Grafik 6">
            <a:extLst>
              <a:ext uri="{FF2B5EF4-FFF2-40B4-BE49-F238E27FC236}">
                <a16:creationId xmlns:a16="http://schemas.microsoft.com/office/drawing/2014/main" id="{092CD35C-25A9-4585-A2EF-6649216429C5}"/>
              </a:ext>
            </a:extLst>
          </p:cNvPr>
          <p:cNvPicPr>
            <a:picLocks noChangeAspect="1"/>
          </p:cNvPicPr>
          <p:nvPr/>
        </p:nvPicPr>
        <p:blipFill rotWithShape="1">
          <a:blip r:embed="rId3"/>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2957046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C6C82CD-B15B-4DEC-B416-6CB68F677C92}"/>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4C011918-1FB3-4EFD-B8C1-2C727A051D93}"/>
              </a:ext>
            </a:extLst>
          </p:cNvPr>
          <p:cNvPicPr>
            <a:picLocks noChangeAspect="1"/>
          </p:cNvPicPr>
          <p:nvPr/>
        </p:nvPicPr>
        <p:blipFill rotWithShape="1">
          <a:blip r:embed="rId2"/>
          <a:srcRect b="1417"/>
          <a:stretch/>
        </p:blipFill>
        <p:spPr>
          <a:xfrm>
            <a:off x="1137823" y="842562"/>
            <a:ext cx="8555598" cy="5930213"/>
          </a:xfrm>
          <a:prstGeom prst="rect">
            <a:avLst/>
          </a:prstGeom>
        </p:spPr>
      </p:pic>
      <p:sp>
        <p:nvSpPr>
          <p:cNvPr id="11" name="Rechteckige Legende 10"/>
          <p:cNvSpPr/>
          <p:nvPr/>
        </p:nvSpPr>
        <p:spPr>
          <a:xfrm>
            <a:off x="4701007" y="687127"/>
            <a:ext cx="1345324" cy="485513"/>
          </a:xfrm>
          <a:prstGeom prst="wedgeRectCallout">
            <a:avLst>
              <a:gd name="adj1" fmla="val -52622"/>
              <a:gd name="adj2" fmla="val 104595"/>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simple search box</a:t>
            </a:r>
          </a:p>
        </p:txBody>
      </p:sp>
      <p:sp>
        <p:nvSpPr>
          <p:cNvPr id="12" name="Rechteckige Legende 11"/>
          <p:cNvSpPr/>
          <p:nvPr/>
        </p:nvSpPr>
        <p:spPr>
          <a:xfrm>
            <a:off x="88575" y="3807668"/>
            <a:ext cx="1145500" cy="648072"/>
          </a:xfrm>
          <a:prstGeom prst="wedgeRectCallout">
            <a:avLst>
              <a:gd name="adj1" fmla="val 68272"/>
              <a:gd name="adj2" fmla="val 9724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Calibri"/>
                <a:ea typeface="ＭＳ Ｐゴシック"/>
              </a:rPr>
              <a:t>Search </a:t>
            </a:r>
            <a:r>
              <a:rPr lang="de-DE" kern="0" dirty="0" err="1">
                <a:solidFill>
                  <a:prstClr val="white"/>
                </a:solidFill>
                <a:latin typeface="Calibri"/>
                <a:ea typeface="ＭＳ Ｐゴシック"/>
              </a:rPr>
              <a:t>filters</a:t>
            </a:r>
            <a:endParaRPr lang="de-DE" kern="0" dirty="0">
              <a:solidFill>
                <a:prstClr val="white"/>
              </a:solidFill>
              <a:latin typeface="Calibri"/>
              <a:ea typeface="ＭＳ Ｐゴシック"/>
            </a:endParaRPr>
          </a:p>
        </p:txBody>
      </p:sp>
      <p:sp>
        <p:nvSpPr>
          <p:cNvPr id="13" name="Rechteckige Legende 14"/>
          <p:cNvSpPr/>
          <p:nvPr/>
        </p:nvSpPr>
        <p:spPr>
          <a:xfrm>
            <a:off x="7365619" y="1643233"/>
            <a:ext cx="1296144" cy="648072"/>
          </a:xfrm>
          <a:prstGeom prst="wedgeRectCallout">
            <a:avLst>
              <a:gd name="adj1" fmla="val 46837"/>
              <a:gd name="adj2" fmla="val 8593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de-DE" kern="0" dirty="0">
                <a:solidFill>
                  <a:prstClr val="white"/>
                </a:solidFill>
                <a:latin typeface="Gill Sans MT"/>
                <a:ea typeface="ＭＳ Ｐゴシック"/>
                <a:cs typeface="Gill Sans MT"/>
              </a:rPr>
              <a:t>icons</a:t>
            </a:r>
          </a:p>
        </p:txBody>
      </p:sp>
      <p:pic>
        <p:nvPicPr>
          <p:cNvPr id="14" name="Grafik 13">
            <a:extLst>
              <a:ext uri="{FF2B5EF4-FFF2-40B4-BE49-F238E27FC236}">
                <a16:creationId xmlns:a16="http://schemas.microsoft.com/office/drawing/2014/main" id="{5CF3CCBB-A728-48A9-B1EA-A3D966AA89D6}"/>
              </a:ext>
            </a:extLst>
          </p:cNvPr>
          <p:cNvPicPr>
            <a:picLocks noChangeAspect="1"/>
          </p:cNvPicPr>
          <p:nvPr/>
        </p:nvPicPr>
        <p:blipFill rotWithShape="1">
          <a:blip r:embed="rId3"/>
          <a:srcRect t="32372" b="33624"/>
          <a:stretch/>
        </p:blipFill>
        <p:spPr>
          <a:xfrm>
            <a:off x="10048875" y="96698"/>
            <a:ext cx="2143125" cy="728744"/>
          </a:xfrm>
          <a:prstGeom prst="rect">
            <a:avLst/>
          </a:prstGeom>
        </p:spPr>
      </p:pic>
      <p:sp>
        <p:nvSpPr>
          <p:cNvPr id="15" name="Inhaltsplatzhalter 2">
            <a:extLst>
              <a:ext uri="{FF2B5EF4-FFF2-40B4-BE49-F238E27FC236}">
                <a16:creationId xmlns:a16="http://schemas.microsoft.com/office/drawing/2014/main" id="{7F961A47-50E0-4C73-BEF1-AAB47C185CDE}"/>
              </a:ext>
            </a:extLst>
          </p:cNvPr>
          <p:cNvSpPr txBox="1">
            <a:spLocks/>
          </p:cNvSpPr>
          <p:nvPr/>
        </p:nvSpPr>
        <p:spPr bwMode="auto">
          <a:xfrm>
            <a:off x="88575" y="0"/>
            <a:ext cx="2989905" cy="84465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800" kern="0" dirty="0">
                <a:solidFill>
                  <a:srgbClr val="94BE1D"/>
                </a:solidFill>
                <a:latin typeface="Calibri" panose="020F0502020204030204" pitchFamily="34" charset="0"/>
                <a:ea typeface="ＭＳ Ｐゴシック"/>
              </a:rPr>
              <a:t>Catalogue</a:t>
            </a:r>
          </a:p>
        </p:txBody>
      </p:sp>
    </p:spTree>
    <p:extLst>
      <p:ext uri="{BB962C8B-B14F-4D97-AF65-F5344CB8AC3E}">
        <p14:creationId xmlns:p14="http://schemas.microsoft.com/office/powerpoint/2010/main" val="88460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FC571BA-6FDA-463F-B9B9-0DF495116839}"/>
              </a:ext>
            </a:extLst>
          </p:cNvPr>
          <p:cNvGrpSpPr/>
          <p:nvPr/>
        </p:nvGrpSpPr>
        <p:grpSpPr>
          <a:xfrm>
            <a:off x="53012" y="422315"/>
            <a:ext cx="10268213" cy="6282454"/>
            <a:chOff x="53012" y="422315"/>
            <a:chExt cx="10268213" cy="6282454"/>
          </a:xfrm>
        </p:grpSpPr>
        <p:grpSp>
          <p:nvGrpSpPr>
            <p:cNvPr id="5" name="Gruppieren 4">
              <a:extLst>
                <a:ext uri="{FF2B5EF4-FFF2-40B4-BE49-F238E27FC236}">
                  <a16:creationId xmlns:a16="http://schemas.microsoft.com/office/drawing/2014/main" id="{8F1F1B2C-CB98-4608-BCD7-C212A069AF7A}"/>
                </a:ext>
              </a:extLst>
            </p:cNvPr>
            <p:cNvGrpSpPr/>
            <p:nvPr/>
          </p:nvGrpSpPr>
          <p:grpSpPr>
            <a:xfrm>
              <a:off x="53012" y="422315"/>
              <a:ext cx="10268213" cy="6282454"/>
              <a:chOff x="53012" y="422315"/>
              <a:chExt cx="10268213" cy="6282454"/>
            </a:xfrm>
          </p:grpSpPr>
          <p:pic>
            <p:nvPicPr>
              <p:cNvPr id="6" name="Picture 10">
                <a:extLst>
                  <a:ext uri="{FF2B5EF4-FFF2-40B4-BE49-F238E27FC236}">
                    <a16:creationId xmlns:a16="http://schemas.microsoft.com/office/drawing/2014/main" id="{659426DC-FE00-4E93-B7AF-8F80C75866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8789"/>
              <a:stretch/>
            </p:blipFill>
            <p:spPr>
              <a:xfrm>
                <a:off x="53012" y="4252277"/>
                <a:ext cx="5033134" cy="1753421"/>
              </a:xfrm>
              <a:prstGeom prst="rect">
                <a:avLst/>
              </a:prstGeom>
              <a:solidFill>
                <a:schemeClr val="bg1"/>
              </a:solidFill>
              <a:effectLst>
                <a:outerShdw blurRad="266700" dist="88900" dir="2700000" algn="tl" rotWithShape="0">
                  <a:prstClr val="black">
                    <a:alpha val="40000"/>
                  </a:prstClr>
                </a:outerShdw>
              </a:effectLst>
            </p:spPr>
          </p:pic>
          <p:pic>
            <p:nvPicPr>
              <p:cNvPr id="7" name="Picture 11">
                <a:extLst>
                  <a:ext uri="{FF2B5EF4-FFF2-40B4-BE49-F238E27FC236}">
                    <a16:creationId xmlns:a16="http://schemas.microsoft.com/office/drawing/2014/main" id="{16AC7D6C-94E1-4ED7-BF13-C491B3BDEE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9654"/>
              <a:stretch/>
            </p:blipFill>
            <p:spPr>
              <a:xfrm>
                <a:off x="53012" y="422315"/>
                <a:ext cx="5033134" cy="3718827"/>
              </a:xfrm>
              <a:prstGeom prst="rect">
                <a:avLst/>
              </a:prstGeom>
              <a:solidFill>
                <a:schemeClr val="bg1"/>
              </a:solidFill>
              <a:effectLst>
                <a:outerShdw blurRad="266700" dist="88900" dir="2700000" algn="tl" rotWithShape="0">
                  <a:prstClr val="black">
                    <a:alpha val="40000"/>
                  </a:prstClr>
                </a:outerShdw>
              </a:effectLst>
            </p:spPr>
          </p:pic>
          <p:sp>
            <p:nvSpPr>
              <p:cNvPr id="8" name="Rechteck 7">
                <a:extLst>
                  <a:ext uri="{FF2B5EF4-FFF2-40B4-BE49-F238E27FC236}">
                    <a16:creationId xmlns:a16="http://schemas.microsoft.com/office/drawing/2014/main" id="{231778EA-56F3-4143-8BCB-B32C76A0EF9C}"/>
                  </a:ext>
                </a:extLst>
              </p:cNvPr>
              <p:cNvSpPr/>
              <p:nvPr/>
            </p:nvSpPr>
            <p:spPr>
              <a:xfrm>
                <a:off x="2682575" y="6347748"/>
                <a:ext cx="7638650" cy="357021"/>
              </a:xfrm>
              <a:prstGeom prst="rect">
                <a:avLst/>
              </a:prstGeom>
            </p:spPr>
            <p:txBody>
              <a:bodyPr wrap="square">
                <a:spAutoFit/>
              </a:bodyPr>
              <a:lstStyle/>
              <a:p>
                <a:pPr marL="96838" marR="0" lvl="0" indent="0" algn="ctr" defTabSz="914400" rtl="0" eaLnBrk="0" fontAlgn="base" latinLnBrk="0" hangingPunct="0">
                  <a:lnSpc>
                    <a:spcPct val="114000"/>
                  </a:lnSpc>
                  <a:spcBef>
                    <a:spcPts val="600"/>
                  </a:spcBef>
                  <a:spcAft>
                    <a:spcPts val="600"/>
                  </a:spcAft>
                  <a:buClrTx/>
                  <a:buSzTx/>
                  <a:buFontTx/>
                  <a:buNone/>
                  <a:tabLst/>
                  <a:defRPr/>
                </a:pP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rPr>
                  <a:t>Hanson et al. (2015,  </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https://doi.org/10.1029/2015EO022207</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5">
                      <a:extLst>
                        <a:ext uri="{A12FA001-AC4F-418D-AE19-62706E023703}">
                          <ahyp:hlinkClr xmlns:ahyp="http://schemas.microsoft.com/office/drawing/2018/hyperlinkcolor" val="tx"/>
                        </a:ext>
                      </a:extLst>
                    </a:hlinkClick>
                  </a:rPr>
                  <a:t>www.copdess.org</a:t>
                </a:r>
                <a:r>
                  <a:rPr kumimoji="0" lang="de-DE"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GB" sz="1600" b="0" i="0" u="none" strike="noStrike" kern="1200" cap="none" spc="0" normalizeH="0" baseline="0" noProof="0" dirty="0">
                  <a:ln>
                    <a:noFill/>
                  </a:ln>
                  <a:solidFill>
                    <a:srgbClr val="004D95"/>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9" name="Rechteck 8">
              <a:extLst>
                <a:ext uri="{FF2B5EF4-FFF2-40B4-BE49-F238E27FC236}">
                  <a16:creationId xmlns:a16="http://schemas.microsoft.com/office/drawing/2014/main" id="{879E7BCB-12C6-4093-8DCF-36309D5FFD77}"/>
                </a:ext>
              </a:extLst>
            </p:cNvPr>
            <p:cNvSpPr/>
            <p:nvPr/>
          </p:nvSpPr>
          <p:spPr>
            <a:xfrm>
              <a:off x="4170511" y="4363412"/>
              <a:ext cx="91563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2015</a:t>
              </a:r>
              <a:endParaRPr kumimoji="0" lang="de-DE"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0" name="Gruppieren 9">
            <a:extLst>
              <a:ext uri="{FF2B5EF4-FFF2-40B4-BE49-F238E27FC236}">
                <a16:creationId xmlns:a16="http://schemas.microsoft.com/office/drawing/2014/main" id="{44ACCF38-4BE8-4E91-98FD-6EDE24BA455B}"/>
              </a:ext>
            </a:extLst>
          </p:cNvPr>
          <p:cNvGrpSpPr/>
          <p:nvPr/>
        </p:nvGrpSpPr>
        <p:grpSpPr>
          <a:xfrm>
            <a:off x="5454503" y="915917"/>
            <a:ext cx="6602819" cy="5141346"/>
            <a:chOff x="5454503" y="915917"/>
            <a:chExt cx="6602819" cy="5141346"/>
          </a:xfrm>
        </p:grpSpPr>
        <p:grpSp>
          <p:nvGrpSpPr>
            <p:cNvPr id="11" name="Gruppieren 10">
              <a:extLst>
                <a:ext uri="{FF2B5EF4-FFF2-40B4-BE49-F238E27FC236}">
                  <a16:creationId xmlns:a16="http://schemas.microsoft.com/office/drawing/2014/main" id="{F5113E5C-046E-4DB2-961D-6A2518BAA051}"/>
                </a:ext>
              </a:extLst>
            </p:cNvPr>
            <p:cNvGrpSpPr/>
            <p:nvPr/>
          </p:nvGrpSpPr>
          <p:grpSpPr>
            <a:xfrm>
              <a:off x="6082811" y="915917"/>
              <a:ext cx="5346202" cy="2475666"/>
              <a:chOff x="5682073" y="1311321"/>
              <a:chExt cx="5346202" cy="2475666"/>
            </a:xfrm>
          </p:grpSpPr>
          <p:pic>
            <p:nvPicPr>
              <p:cNvPr id="13" name="Picture 7" descr="COPDESS_AGU2014.jpg">
                <a:extLst>
                  <a:ext uri="{FF2B5EF4-FFF2-40B4-BE49-F238E27FC236}">
                    <a16:creationId xmlns:a16="http://schemas.microsoft.com/office/drawing/2014/main" id="{E51293A0-59C9-41A5-A081-E8D784D0F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82073" y="1311321"/>
                <a:ext cx="5346202" cy="2475666"/>
              </a:xfrm>
              <a:prstGeom prst="rect">
                <a:avLst/>
              </a:prstGeom>
              <a:solidFill>
                <a:schemeClr val="bg1"/>
              </a:solidFill>
              <a:effectLst/>
            </p:spPr>
          </p:pic>
          <p:sp>
            <p:nvSpPr>
              <p:cNvPr id="14" name="TextBox 2">
                <a:extLst>
                  <a:ext uri="{FF2B5EF4-FFF2-40B4-BE49-F238E27FC236}">
                    <a16:creationId xmlns:a16="http://schemas.microsoft.com/office/drawing/2014/main" id="{F128B92E-DEB1-4D0F-AD08-E0F2362E4DB3}"/>
                  </a:ext>
                </a:extLst>
              </p:cNvPr>
              <p:cNvSpPr txBox="1"/>
              <p:nvPr/>
            </p:nvSpPr>
            <p:spPr>
              <a:xfrm>
                <a:off x="8887416" y="3376170"/>
                <a:ext cx="2066143" cy="338554"/>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COPDESS @ AGU 2014</a:t>
                </a:r>
              </a:p>
            </p:txBody>
          </p:sp>
        </p:grpSp>
        <p:sp>
          <p:nvSpPr>
            <p:cNvPr id="12" name="Rechteck 11">
              <a:extLst>
                <a:ext uri="{FF2B5EF4-FFF2-40B4-BE49-F238E27FC236}">
                  <a16:creationId xmlns:a16="http://schemas.microsoft.com/office/drawing/2014/main" id="{4659AC6E-3C1E-46BD-AAE1-2B18237FF30D}"/>
                </a:ext>
              </a:extLst>
            </p:cNvPr>
            <p:cNvSpPr/>
            <p:nvPr/>
          </p:nvSpPr>
          <p:spPr>
            <a:xfrm>
              <a:off x="5454503" y="3502718"/>
              <a:ext cx="6602819" cy="25545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“Scholarly publication is a key high-value entry point in making data available, open, discoverable, and usable. Most publishers have statements related to the inclusion or release of data as part of publication, recognizing that inclusion of the full data enhances the value and is part of the integrity of the research.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Unfortunately, the vast majority of data submitted along with publications are in formats and forms of storage that makes discovery and reuse difficult or impossible.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15" name="Rechteck 14">
            <a:extLst>
              <a:ext uri="{FF2B5EF4-FFF2-40B4-BE49-F238E27FC236}">
                <a16:creationId xmlns:a16="http://schemas.microsoft.com/office/drawing/2014/main" id="{64836804-B241-4A03-9112-04948E9D89C9}"/>
              </a:ext>
            </a:extLst>
          </p:cNvPr>
          <p:cNvSpPr/>
          <p:nvPr/>
        </p:nvSpPr>
        <p:spPr>
          <a:xfrm>
            <a:off x="5235557" y="214655"/>
            <a:ext cx="6641562" cy="523220"/>
          </a:xfrm>
          <a:prstGeom prst="rect">
            <a:avLst/>
          </a:prstGeom>
        </p:spPr>
        <p:txBody>
          <a:bodyPr wrap="none">
            <a:spAutoFit/>
          </a:bodyPr>
          <a:lstStyle/>
          <a:p>
            <a:r>
              <a:rPr lang="de-DE" sz="2800" dirty="0" err="1">
                <a:latin typeface="+mj-lt"/>
              </a:rPr>
              <a:t>How</a:t>
            </a:r>
            <a:r>
              <a:rPr lang="de-DE" sz="2800" dirty="0">
                <a:latin typeface="+mj-lt"/>
              </a:rPr>
              <a:t> </a:t>
            </a:r>
            <a:r>
              <a:rPr lang="de-DE" sz="2800" dirty="0" err="1">
                <a:latin typeface="+mj-lt"/>
              </a:rPr>
              <a:t>re-usable</a:t>
            </a:r>
            <a:r>
              <a:rPr lang="de-DE" sz="2800" dirty="0">
                <a:latin typeface="+mj-lt"/>
              </a:rPr>
              <a:t> </a:t>
            </a:r>
            <a:r>
              <a:rPr lang="de-DE" sz="2800" dirty="0" err="1">
                <a:latin typeface="+mj-lt"/>
              </a:rPr>
              <a:t>are</a:t>
            </a:r>
            <a:r>
              <a:rPr lang="de-DE" sz="2800" dirty="0">
                <a:latin typeface="+mj-lt"/>
              </a:rPr>
              <a:t> </a:t>
            </a:r>
            <a:r>
              <a:rPr lang="de-DE" sz="2800" dirty="0" err="1">
                <a:latin typeface="+mj-lt"/>
              </a:rPr>
              <a:t>data</a:t>
            </a:r>
            <a:r>
              <a:rPr lang="de-DE" sz="2800" dirty="0">
                <a:latin typeface="+mj-lt"/>
              </a:rPr>
              <a:t> </a:t>
            </a:r>
            <a:r>
              <a:rPr lang="de-DE" sz="2800" dirty="0" err="1">
                <a:latin typeface="+mj-lt"/>
              </a:rPr>
              <a:t>supplements</a:t>
            </a:r>
            <a:r>
              <a:rPr lang="de-DE" sz="2800" dirty="0">
                <a:latin typeface="+mj-lt"/>
              </a:rPr>
              <a:t>?</a:t>
            </a:r>
          </a:p>
        </p:txBody>
      </p:sp>
    </p:spTree>
    <p:extLst>
      <p:ext uri="{BB962C8B-B14F-4D97-AF65-F5344CB8AC3E}">
        <p14:creationId xmlns:p14="http://schemas.microsoft.com/office/powerpoint/2010/main" val="47004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6F40DCB-DBFF-4C7B-94A9-26CCEB848B45}"/>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3" name="Grafik 2">
            <a:extLst>
              <a:ext uri="{FF2B5EF4-FFF2-40B4-BE49-F238E27FC236}">
                <a16:creationId xmlns:a16="http://schemas.microsoft.com/office/drawing/2014/main" id="{1CE6D03B-A97F-41A3-BEA9-DF515EC3B95A}"/>
              </a:ext>
            </a:extLst>
          </p:cNvPr>
          <p:cNvPicPr>
            <a:picLocks noChangeAspect="1"/>
          </p:cNvPicPr>
          <p:nvPr/>
        </p:nvPicPr>
        <p:blipFill>
          <a:blip r:embed="rId2"/>
          <a:stretch>
            <a:fillRect/>
          </a:stretch>
        </p:blipFill>
        <p:spPr>
          <a:xfrm>
            <a:off x="229338" y="282490"/>
            <a:ext cx="7380152" cy="6493549"/>
          </a:xfrm>
          <a:prstGeom prst="rect">
            <a:avLst/>
          </a:prstGeom>
          <a:solidFill>
            <a:schemeClr val="bg1"/>
          </a:solidFill>
          <a:effectLst>
            <a:outerShdw blurRad="266700" dist="88900" dir="2700000" algn="tl" rotWithShape="0">
              <a:prstClr val="black">
                <a:alpha val="40000"/>
              </a:prstClr>
            </a:outerShdw>
          </a:effectLst>
        </p:spPr>
      </p:pic>
      <p:sp>
        <p:nvSpPr>
          <p:cNvPr id="8" name="Titel 1">
            <a:extLst>
              <a:ext uri="{FF2B5EF4-FFF2-40B4-BE49-F238E27FC236}">
                <a16:creationId xmlns:a16="http://schemas.microsoft.com/office/drawing/2014/main" id="{1C7AD8AB-9872-4612-83AA-8C5F5C575E99}"/>
              </a:ext>
            </a:extLst>
          </p:cNvPr>
          <p:cNvSpPr txBox="1">
            <a:spLocks/>
          </p:cNvSpPr>
          <p:nvPr/>
        </p:nvSpPr>
        <p:spPr bwMode="auto">
          <a:xfrm>
            <a:off x="8263917" y="39758"/>
            <a:ext cx="3890075"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eaLnBrk="0" hangingPunct="0">
              <a:defRPr>
                <a:solidFill>
                  <a:schemeClr val="tx1"/>
                </a:solidFill>
                <a:latin typeface="Calibri" pitchFamily="-84" charset="0"/>
                <a:ea typeface="ＭＳ Ｐゴシック" pitchFamily="-84" charset="-128"/>
              </a:defRPr>
            </a:lvl1pPr>
            <a:lvl2pPr marL="742950" indent="-285750" eaLnBrk="0" hangingPunct="0">
              <a:defRPr>
                <a:solidFill>
                  <a:schemeClr val="tx1"/>
                </a:solidFill>
                <a:latin typeface="Calibri" pitchFamily="-84" charset="0"/>
                <a:ea typeface="ＭＳ Ｐゴシック" pitchFamily="-84" charset="-128"/>
              </a:defRPr>
            </a:lvl2pPr>
            <a:lvl3pPr marL="1143000" indent="-228600" eaLnBrk="0" hangingPunct="0">
              <a:defRPr>
                <a:solidFill>
                  <a:schemeClr val="tx1"/>
                </a:solidFill>
                <a:latin typeface="Calibri" pitchFamily="-84" charset="0"/>
                <a:ea typeface="ＭＳ Ｐゴシック" pitchFamily="-84" charset="-128"/>
              </a:defRPr>
            </a:lvl3pPr>
            <a:lvl4pPr marL="1600200" indent="-228600" eaLnBrk="0" hangingPunct="0">
              <a:defRPr>
                <a:solidFill>
                  <a:schemeClr val="tx1"/>
                </a:solidFill>
                <a:latin typeface="Calibri" pitchFamily="-84" charset="0"/>
                <a:ea typeface="ＭＳ Ｐゴシック" pitchFamily="-84" charset="-128"/>
              </a:defRPr>
            </a:lvl4pPr>
            <a:lvl5pPr marL="2057400" indent="-228600" eaLnBrk="0" hangingPunct="0">
              <a:defRPr>
                <a:solidFill>
                  <a:schemeClr val="tx1"/>
                </a:solidFill>
                <a:latin typeface="Calibri" pitchFamily="-84" charset="0"/>
                <a:ea typeface="ＭＳ Ｐゴシック" pitchFamily="-84" charset="-128"/>
              </a:defRPr>
            </a:lvl5pPr>
            <a:lvl6pPr marL="2514600" indent="-228600" eaLnBrk="0" fontAlgn="base" hangingPunct="0">
              <a:spcBef>
                <a:spcPct val="0"/>
              </a:spcBef>
              <a:spcAft>
                <a:spcPct val="0"/>
              </a:spcAft>
              <a:defRPr>
                <a:solidFill>
                  <a:schemeClr val="tx1"/>
                </a:solidFill>
                <a:latin typeface="Calibri" pitchFamily="-84" charset="0"/>
                <a:ea typeface="ＭＳ Ｐゴシック" pitchFamily="-84" charset="-128"/>
              </a:defRPr>
            </a:lvl6pPr>
            <a:lvl7pPr marL="2971800" indent="-228600" eaLnBrk="0" fontAlgn="base" hangingPunct="0">
              <a:spcBef>
                <a:spcPct val="0"/>
              </a:spcBef>
              <a:spcAft>
                <a:spcPct val="0"/>
              </a:spcAft>
              <a:defRPr>
                <a:solidFill>
                  <a:schemeClr val="tx1"/>
                </a:solidFill>
                <a:latin typeface="Calibri" pitchFamily="-84" charset="0"/>
                <a:ea typeface="ＭＳ Ｐゴシック" pitchFamily="-84" charset="-128"/>
              </a:defRPr>
            </a:lvl7pPr>
            <a:lvl8pPr marL="3429000" indent="-228600" eaLnBrk="0" fontAlgn="base" hangingPunct="0">
              <a:spcBef>
                <a:spcPct val="0"/>
              </a:spcBef>
              <a:spcAft>
                <a:spcPct val="0"/>
              </a:spcAft>
              <a:defRPr>
                <a:solidFill>
                  <a:schemeClr val="tx1"/>
                </a:solidFill>
                <a:latin typeface="Calibri" pitchFamily="-84" charset="0"/>
                <a:ea typeface="ＭＳ Ｐゴシック" pitchFamily="-84" charset="-128"/>
              </a:defRPr>
            </a:lvl8pPr>
            <a:lvl9pPr marL="3886200" indent="-228600" eaLnBrk="0" fontAlgn="base" hangingPunct="0">
              <a:spcBef>
                <a:spcPct val="0"/>
              </a:spcBef>
              <a:spcAft>
                <a:spcPct val="0"/>
              </a:spcAft>
              <a:defRPr>
                <a:solidFill>
                  <a:schemeClr val="tx1"/>
                </a:solidFill>
                <a:latin typeface="Calibri" pitchFamily="-84" charset="0"/>
                <a:ea typeface="ＭＳ Ｐゴシック" pitchFamily="-84" charset="-128"/>
              </a:defRPr>
            </a:lvl9pPr>
          </a:lstStyle>
          <a:p>
            <a:pPr marL="0" indent="0" algn="r" defTabSz="914400" eaLnBrk="1" hangingPunct="1">
              <a:lnSpc>
                <a:spcPct val="120000"/>
              </a:lnSpc>
              <a:buClr>
                <a:srgbClr val="BBE0E3"/>
              </a:buClr>
              <a:defRPr/>
            </a:pPr>
            <a:r>
              <a:rPr lang="de-DE" sz="4400" dirty="0">
                <a:solidFill>
                  <a:srgbClr val="95C14B"/>
                </a:solidFill>
                <a:latin typeface="Calibri" panose="020F0502020204030204" pitchFamily="34" charset="0"/>
                <a:cs typeface="Calibri" panose="020F0502020204030204" pitchFamily="34" charset="0"/>
              </a:rPr>
              <a:t>Details: General</a:t>
            </a:r>
          </a:p>
        </p:txBody>
      </p:sp>
      <p:sp>
        <p:nvSpPr>
          <p:cNvPr id="2" name="Textfeld 1">
            <a:extLst>
              <a:ext uri="{FF2B5EF4-FFF2-40B4-BE49-F238E27FC236}">
                <a16:creationId xmlns:a16="http://schemas.microsoft.com/office/drawing/2014/main" id="{B80B26D6-A727-425E-98C1-79D112B311C9}"/>
              </a:ext>
            </a:extLst>
          </p:cNvPr>
          <p:cNvSpPr txBox="1"/>
          <p:nvPr/>
        </p:nvSpPr>
        <p:spPr>
          <a:xfrm>
            <a:off x="8400081" y="1611823"/>
            <a:ext cx="3617748" cy="830997"/>
          </a:xfrm>
          <a:prstGeom prst="rect">
            <a:avLst/>
          </a:prstGeom>
          <a:noFill/>
        </p:spPr>
        <p:txBody>
          <a:bodyPr wrap="square" rtlCol="0">
            <a:spAutoFit/>
          </a:bodyPr>
          <a:lstStyle/>
          <a:p>
            <a:r>
              <a:rPr lang="de-DE" sz="2400" b="1" dirty="0" err="1">
                <a:latin typeface="Calibri" panose="020F0502020204030204" pitchFamily="34" charset="0"/>
                <a:cs typeface="Calibri" panose="020F0502020204030204" pitchFamily="34" charset="0"/>
              </a:rPr>
              <a:t>Subjects</a:t>
            </a:r>
            <a:r>
              <a:rPr lang="de-DE" sz="2400" b="1" dirty="0">
                <a:latin typeface="Calibri" panose="020F0502020204030204" pitchFamily="34" charset="0"/>
                <a:cs typeface="Calibri" panose="020F0502020204030204" pitchFamily="34" charset="0"/>
              </a:rPr>
              <a:t>/</a:t>
            </a:r>
            <a:r>
              <a:rPr lang="de-DE" sz="2400" b="1" dirty="0" err="1">
                <a:latin typeface="Calibri" panose="020F0502020204030204" pitchFamily="34" charset="0"/>
                <a:cs typeface="Calibri" panose="020F0502020204030204" pitchFamily="34" charset="0"/>
              </a:rPr>
              <a:t>Disciplines</a:t>
            </a:r>
            <a:r>
              <a:rPr lang="de-DE" sz="2400" b="1"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controlled</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list</a:t>
            </a:r>
            <a:r>
              <a:rPr lang="de-DE" sz="2400" dirty="0">
                <a:latin typeface="Calibri" panose="020F0502020204030204" pitchFamily="34" charset="0"/>
                <a:cs typeface="Calibri" panose="020F0502020204030204" pitchFamily="34" charset="0"/>
              </a:rPr>
              <a:t>: DFG-</a:t>
            </a:r>
            <a:r>
              <a:rPr lang="de-DE" sz="2400" dirty="0" err="1">
                <a:latin typeface="Calibri" panose="020F0502020204030204" pitchFamily="34" charset="0"/>
                <a:cs typeface="Calibri" panose="020F0502020204030204" pitchFamily="34" charset="0"/>
              </a:rPr>
              <a:t>based</a:t>
            </a:r>
            <a:endParaRPr lang="de-DE" sz="2400" dirty="0">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52D82215-E2C7-4821-9DF8-C5DB46B43E0F}"/>
              </a:ext>
            </a:extLst>
          </p:cNvPr>
          <p:cNvSpPr txBox="1"/>
          <p:nvPr/>
        </p:nvSpPr>
        <p:spPr>
          <a:xfrm>
            <a:off x="8400081" y="2898212"/>
            <a:ext cx="3347634" cy="461665"/>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Keywords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free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text</a:t>
            </a:r>
            <a:endParaRPr lang="de-DE" sz="2400" dirty="0">
              <a:latin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5321021E-C58A-4CD3-9551-9499B5DB3916}"/>
              </a:ext>
            </a:extLst>
          </p:cNvPr>
          <p:cNvSpPr txBox="1"/>
          <p:nvPr/>
        </p:nvSpPr>
        <p:spPr>
          <a:xfrm>
            <a:off x="8400081" y="3887840"/>
            <a:ext cx="3347634" cy="2308324"/>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Repository </a:t>
            </a:r>
            <a:r>
              <a:rPr lang="de-DE" sz="2400" b="1" dirty="0" err="1">
                <a:latin typeface="Calibri" panose="020F0502020204030204" pitchFamily="34" charset="0"/>
                <a:cs typeface="Calibri" panose="020F0502020204030204" pitchFamily="34" charset="0"/>
              </a:rPr>
              <a:t>types</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Disciplinary</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Governmental</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Institutional</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Multidisciplinary</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project-related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other</a:t>
            </a:r>
            <a:endParaRPr lang="de-DE" sz="2400" dirty="0">
              <a:latin typeface="Calibri" panose="020F0502020204030204" pitchFamily="34" charset="0"/>
              <a:cs typeface="Calibri" panose="020F0502020204030204" pitchFamily="34" charset="0"/>
            </a:endParaRPr>
          </a:p>
        </p:txBody>
      </p:sp>
      <p:cxnSp>
        <p:nvCxnSpPr>
          <p:cNvPr id="15" name="Gerade Verbindung mit Pfeil 14">
            <a:extLst>
              <a:ext uri="{FF2B5EF4-FFF2-40B4-BE49-F238E27FC236}">
                <a16:creationId xmlns:a16="http://schemas.microsoft.com/office/drawing/2014/main" id="{399E47FF-8598-48C4-8B7C-A96C72AC0F56}"/>
              </a:ext>
            </a:extLst>
          </p:cNvPr>
          <p:cNvCxnSpPr>
            <a:cxnSpLocks/>
          </p:cNvCxnSpPr>
          <p:nvPr/>
        </p:nvCxnSpPr>
        <p:spPr>
          <a:xfrm flipH="1">
            <a:off x="7207800" y="3251200"/>
            <a:ext cx="1141747" cy="963448"/>
          </a:xfrm>
          <a:prstGeom prst="straightConnector1">
            <a:avLst/>
          </a:prstGeom>
          <a:ln w="38100">
            <a:solidFill>
              <a:srgbClr val="78777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F1578B41-5785-4DBC-A36C-4AC65CBC4A9B}"/>
              </a:ext>
            </a:extLst>
          </p:cNvPr>
          <p:cNvCxnSpPr>
            <a:cxnSpLocks/>
          </p:cNvCxnSpPr>
          <p:nvPr/>
        </p:nvCxnSpPr>
        <p:spPr>
          <a:xfrm flipH="1">
            <a:off x="5065986" y="1886857"/>
            <a:ext cx="3283562" cy="288728"/>
          </a:xfrm>
          <a:prstGeom prst="straightConnector1">
            <a:avLst/>
          </a:prstGeom>
          <a:ln w="38100">
            <a:solidFill>
              <a:srgbClr val="F27F1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7DBDC148-9DDD-478D-8A29-335BC3CD3940}"/>
              </a:ext>
            </a:extLst>
          </p:cNvPr>
          <p:cNvCxnSpPr>
            <a:cxnSpLocks/>
          </p:cNvCxnSpPr>
          <p:nvPr/>
        </p:nvCxnSpPr>
        <p:spPr>
          <a:xfrm flipH="1">
            <a:off x="3323771" y="4847771"/>
            <a:ext cx="4944032" cy="565057"/>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EC3DD0F9-5F8E-4421-94EA-E2B22366AC81}"/>
              </a:ext>
            </a:extLst>
          </p:cNvPr>
          <p:cNvPicPr>
            <a:picLocks noChangeAspect="1"/>
          </p:cNvPicPr>
          <p:nvPr/>
        </p:nvPicPr>
        <p:blipFill rotWithShape="1">
          <a:blip r:embed="rId3"/>
          <a:srcRect t="32372" b="33624"/>
          <a:stretch/>
        </p:blipFill>
        <p:spPr>
          <a:xfrm>
            <a:off x="10048875" y="6129256"/>
            <a:ext cx="2143125" cy="728744"/>
          </a:xfrm>
          <a:prstGeom prst="rect">
            <a:avLst/>
          </a:prstGeom>
        </p:spPr>
      </p:pic>
    </p:spTree>
    <p:extLst>
      <p:ext uri="{BB962C8B-B14F-4D97-AF65-F5344CB8AC3E}">
        <p14:creationId xmlns:p14="http://schemas.microsoft.com/office/powerpoint/2010/main" val="2296587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58C499CB-D250-48DE-BB2F-A3E2ABA847FA}"/>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2" name="Grafik 1">
            <a:extLst>
              <a:ext uri="{FF2B5EF4-FFF2-40B4-BE49-F238E27FC236}">
                <a16:creationId xmlns:a16="http://schemas.microsoft.com/office/drawing/2014/main" id="{70EA3EED-2341-42B9-BB3B-AD6E45DEF914}"/>
              </a:ext>
            </a:extLst>
          </p:cNvPr>
          <p:cNvPicPr>
            <a:picLocks noChangeAspect="1"/>
          </p:cNvPicPr>
          <p:nvPr/>
        </p:nvPicPr>
        <p:blipFill>
          <a:blip r:embed="rId2"/>
          <a:stretch>
            <a:fillRect/>
          </a:stretch>
        </p:blipFill>
        <p:spPr>
          <a:xfrm>
            <a:off x="399688" y="264320"/>
            <a:ext cx="6055393" cy="6521192"/>
          </a:xfrm>
          <a:prstGeom prst="rect">
            <a:avLst/>
          </a:prstGeom>
          <a:solidFill>
            <a:schemeClr val="bg1"/>
          </a:solidFill>
          <a:effectLst>
            <a:outerShdw blurRad="266700" dist="88900" dir="2700000" algn="tl" rotWithShape="0">
              <a:prstClr val="black">
                <a:alpha val="40000"/>
              </a:prstClr>
            </a:outerShdw>
          </a:effectLst>
        </p:spPr>
      </p:pic>
      <p:sp>
        <p:nvSpPr>
          <p:cNvPr id="51" name="Rechteck 50">
            <a:extLst>
              <a:ext uri="{FF2B5EF4-FFF2-40B4-BE49-F238E27FC236}">
                <a16:creationId xmlns:a16="http://schemas.microsoft.com/office/drawing/2014/main" id="{44833437-1953-4FEB-8CD8-5A43D86D0171}"/>
              </a:ext>
            </a:extLst>
          </p:cNvPr>
          <p:cNvSpPr/>
          <p:nvPr/>
        </p:nvSpPr>
        <p:spPr>
          <a:xfrm>
            <a:off x="7392692" y="3855269"/>
            <a:ext cx="4524601" cy="21643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Calibri" panose="020F0502020204030204" pitchFamily="34" charset="0"/>
              <a:cs typeface="Calibri" panose="020F0502020204030204" pitchFamily="34" charset="0"/>
            </a:endParaRPr>
          </a:p>
        </p:txBody>
      </p:sp>
      <p:sp>
        <p:nvSpPr>
          <p:cNvPr id="14" name="Titel 1">
            <a:extLst>
              <a:ext uri="{FF2B5EF4-FFF2-40B4-BE49-F238E27FC236}">
                <a16:creationId xmlns:a16="http://schemas.microsoft.com/office/drawing/2014/main" id="{30C4C6BE-29E3-40E7-903D-1FA2965C4D12}"/>
              </a:ext>
            </a:extLst>
          </p:cNvPr>
          <p:cNvSpPr txBox="1">
            <a:spLocks/>
          </p:cNvSpPr>
          <p:nvPr/>
        </p:nvSpPr>
        <p:spPr bwMode="auto">
          <a:xfrm>
            <a:off x="7771149" y="95271"/>
            <a:ext cx="4355023" cy="63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71500" indent="-571500" eaLnBrk="0" hangingPunct="0">
              <a:defRPr>
                <a:solidFill>
                  <a:schemeClr val="tx1"/>
                </a:solidFill>
                <a:latin typeface="Calibri" pitchFamily="-84" charset="0"/>
                <a:ea typeface="ＭＳ Ｐゴシック" pitchFamily="-84" charset="-128"/>
              </a:defRPr>
            </a:lvl1pPr>
            <a:lvl2pPr marL="742950" indent="-285750" eaLnBrk="0" hangingPunct="0">
              <a:defRPr>
                <a:solidFill>
                  <a:schemeClr val="tx1"/>
                </a:solidFill>
                <a:latin typeface="Calibri" pitchFamily="-84" charset="0"/>
                <a:ea typeface="ＭＳ Ｐゴシック" pitchFamily="-84" charset="-128"/>
              </a:defRPr>
            </a:lvl2pPr>
            <a:lvl3pPr marL="1143000" indent="-228600" eaLnBrk="0" hangingPunct="0">
              <a:defRPr>
                <a:solidFill>
                  <a:schemeClr val="tx1"/>
                </a:solidFill>
                <a:latin typeface="Calibri" pitchFamily="-84" charset="0"/>
                <a:ea typeface="ＭＳ Ｐゴシック" pitchFamily="-84" charset="-128"/>
              </a:defRPr>
            </a:lvl3pPr>
            <a:lvl4pPr marL="1600200" indent="-228600" eaLnBrk="0" hangingPunct="0">
              <a:defRPr>
                <a:solidFill>
                  <a:schemeClr val="tx1"/>
                </a:solidFill>
                <a:latin typeface="Calibri" pitchFamily="-84" charset="0"/>
                <a:ea typeface="ＭＳ Ｐゴシック" pitchFamily="-84" charset="-128"/>
              </a:defRPr>
            </a:lvl4pPr>
            <a:lvl5pPr marL="2057400" indent="-228600" eaLnBrk="0" hangingPunct="0">
              <a:defRPr>
                <a:solidFill>
                  <a:schemeClr val="tx1"/>
                </a:solidFill>
                <a:latin typeface="Calibri" pitchFamily="-84" charset="0"/>
                <a:ea typeface="ＭＳ Ｐゴシック" pitchFamily="-84" charset="-128"/>
              </a:defRPr>
            </a:lvl5pPr>
            <a:lvl6pPr marL="2514600" indent="-228600" eaLnBrk="0" fontAlgn="base" hangingPunct="0">
              <a:spcBef>
                <a:spcPct val="0"/>
              </a:spcBef>
              <a:spcAft>
                <a:spcPct val="0"/>
              </a:spcAft>
              <a:defRPr>
                <a:solidFill>
                  <a:schemeClr val="tx1"/>
                </a:solidFill>
                <a:latin typeface="Calibri" pitchFamily="-84" charset="0"/>
                <a:ea typeface="ＭＳ Ｐゴシック" pitchFamily="-84" charset="-128"/>
              </a:defRPr>
            </a:lvl6pPr>
            <a:lvl7pPr marL="2971800" indent="-228600" eaLnBrk="0" fontAlgn="base" hangingPunct="0">
              <a:spcBef>
                <a:spcPct val="0"/>
              </a:spcBef>
              <a:spcAft>
                <a:spcPct val="0"/>
              </a:spcAft>
              <a:defRPr>
                <a:solidFill>
                  <a:schemeClr val="tx1"/>
                </a:solidFill>
                <a:latin typeface="Calibri" pitchFamily="-84" charset="0"/>
                <a:ea typeface="ＭＳ Ｐゴシック" pitchFamily="-84" charset="-128"/>
              </a:defRPr>
            </a:lvl7pPr>
            <a:lvl8pPr marL="3429000" indent="-228600" eaLnBrk="0" fontAlgn="base" hangingPunct="0">
              <a:spcBef>
                <a:spcPct val="0"/>
              </a:spcBef>
              <a:spcAft>
                <a:spcPct val="0"/>
              </a:spcAft>
              <a:defRPr>
                <a:solidFill>
                  <a:schemeClr val="tx1"/>
                </a:solidFill>
                <a:latin typeface="Calibri" pitchFamily="-84" charset="0"/>
                <a:ea typeface="ＭＳ Ｐゴシック" pitchFamily="-84" charset="-128"/>
              </a:defRPr>
            </a:lvl8pPr>
            <a:lvl9pPr marL="3886200" indent="-228600" eaLnBrk="0" fontAlgn="base" hangingPunct="0">
              <a:spcBef>
                <a:spcPct val="0"/>
              </a:spcBef>
              <a:spcAft>
                <a:spcPct val="0"/>
              </a:spcAft>
              <a:defRPr>
                <a:solidFill>
                  <a:schemeClr val="tx1"/>
                </a:solidFill>
                <a:latin typeface="Calibri" pitchFamily="-84" charset="0"/>
                <a:ea typeface="ＭＳ Ｐゴシック" pitchFamily="-84" charset="-128"/>
              </a:defRPr>
            </a:lvl9pPr>
          </a:lstStyle>
          <a:p>
            <a:pPr marL="0" indent="0" algn="r" defTabSz="914400" eaLnBrk="1" hangingPunct="1">
              <a:lnSpc>
                <a:spcPct val="120000"/>
              </a:lnSpc>
              <a:buClr>
                <a:srgbClr val="BBE0E3"/>
              </a:buClr>
              <a:defRPr/>
            </a:pPr>
            <a:r>
              <a:rPr lang="de-DE" sz="4400" dirty="0">
                <a:solidFill>
                  <a:srgbClr val="95C14B"/>
                </a:solidFill>
                <a:latin typeface="Calibri" panose="020F0502020204030204" pitchFamily="34" charset="0"/>
                <a:cs typeface="Calibri" panose="020F0502020204030204" pitchFamily="34" charset="0"/>
              </a:rPr>
              <a:t>Details: Terms</a:t>
            </a:r>
          </a:p>
        </p:txBody>
      </p:sp>
      <p:pic>
        <p:nvPicPr>
          <p:cNvPr id="3" name="Grafik 2">
            <a:extLst>
              <a:ext uri="{FF2B5EF4-FFF2-40B4-BE49-F238E27FC236}">
                <a16:creationId xmlns:a16="http://schemas.microsoft.com/office/drawing/2014/main" id="{E2C70057-FB7B-49E0-A699-8C2358B5EA45}"/>
              </a:ext>
            </a:extLst>
          </p:cNvPr>
          <p:cNvPicPr>
            <a:picLocks noChangeAspect="1"/>
          </p:cNvPicPr>
          <p:nvPr/>
        </p:nvPicPr>
        <p:blipFill>
          <a:blip r:embed="rId3"/>
          <a:stretch>
            <a:fillRect/>
          </a:stretch>
        </p:blipFill>
        <p:spPr>
          <a:xfrm>
            <a:off x="4784253" y="828669"/>
            <a:ext cx="1552575" cy="352425"/>
          </a:xfrm>
          <a:prstGeom prst="rect">
            <a:avLst/>
          </a:prstGeom>
        </p:spPr>
      </p:pic>
      <p:sp>
        <p:nvSpPr>
          <p:cNvPr id="22" name="Textfeld 21">
            <a:extLst>
              <a:ext uri="{FF2B5EF4-FFF2-40B4-BE49-F238E27FC236}">
                <a16:creationId xmlns:a16="http://schemas.microsoft.com/office/drawing/2014/main" id="{A35BE7B5-F397-4F60-9A99-1FC5DF4A4D85}"/>
              </a:ext>
            </a:extLst>
          </p:cNvPr>
          <p:cNvSpPr txBox="1"/>
          <p:nvPr/>
        </p:nvSpPr>
        <p:spPr>
          <a:xfrm>
            <a:off x="7392692" y="1181094"/>
            <a:ext cx="2278304" cy="1754326"/>
          </a:xfrm>
          <a:prstGeom prst="rect">
            <a:avLst/>
          </a:prstGeom>
          <a:solidFill>
            <a:schemeClr val="bg1">
              <a:lumMod val="95000"/>
            </a:schemeClr>
          </a:solidFill>
        </p:spPr>
        <p:txBody>
          <a:bodyPr wrap="square" rtlCol="0">
            <a:spAutoFit/>
          </a:bodyPr>
          <a:lstStyle/>
          <a:p>
            <a:r>
              <a:rPr lang="de-DE" sz="2400" b="1" dirty="0">
                <a:latin typeface="Calibri" panose="020F0502020204030204" pitchFamily="34" charset="0"/>
                <a:cs typeface="Calibri" panose="020F0502020204030204" pitchFamily="34" charset="0"/>
              </a:rPr>
              <a:t>Database </a:t>
            </a:r>
            <a:r>
              <a:rPr lang="de-DE" sz="2400" b="1" dirty="0" err="1">
                <a:latin typeface="Calibri" panose="020F0502020204030204" pitchFamily="34" charset="0"/>
                <a:cs typeface="Calibri" panose="020F0502020204030204" pitchFamily="34" charset="0"/>
              </a:rPr>
              <a:t>access</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open</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embargoed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restricted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sp>
        <p:nvSpPr>
          <p:cNvPr id="23" name="Textfeld 22">
            <a:extLst>
              <a:ext uri="{FF2B5EF4-FFF2-40B4-BE49-F238E27FC236}">
                <a16:creationId xmlns:a16="http://schemas.microsoft.com/office/drawing/2014/main" id="{57A835F1-A685-4425-9EF4-3E5276D205E9}"/>
              </a:ext>
            </a:extLst>
          </p:cNvPr>
          <p:cNvSpPr txBox="1"/>
          <p:nvPr/>
        </p:nvSpPr>
        <p:spPr>
          <a:xfrm>
            <a:off x="7896385" y="4006442"/>
            <a:ext cx="1874421" cy="1384995"/>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Data </a:t>
            </a:r>
            <a:r>
              <a:rPr lang="de-DE" sz="2400" b="1" dirty="0" err="1">
                <a:latin typeface="Calibri" panose="020F0502020204030204" pitchFamily="34" charset="0"/>
                <a:cs typeface="Calibri" panose="020F0502020204030204" pitchFamily="34" charset="0"/>
              </a:rPr>
              <a:t>upload</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open</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restricted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01AEBABC-9F0D-438F-B979-2ABEF19311F5}"/>
              </a:ext>
            </a:extLst>
          </p:cNvPr>
          <p:cNvSpPr txBox="1"/>
          <p:nvPr/>
        </p:nvSpPr>
        <p:spPr>
          <a:xfrm>
            <a:off x="10174690" y="4006442"/>
            <a:ext cx="1616060" cy="1862048"/>
          </a:xfrm>
          <a:prstGeom prst="rect">
            <a:avLst/>
          </a:prstGeom>
          <a:noFill/>
        </p:spPr>
        <p:txBody>
          <a:bodyPr wrap="square" rtlCol="0">
            <a:spAutoFit/>
          </a:bodyPr>
          <a:lstStyle/>
          <a:p>
            <a:pPr>
              <a:spcAft>
                <a:spcPts val="600"/>
              </a:spcAft>
            </a:pPr>
            <a:r>
              <a:rPr lang="de-DE" sz="2000" dirty="0">
                <a:latin typeface="Calibri" panose="020F0502020204030204" pitchFamily="34" charset="0"/>
                <a:cs typeface="Calibri" panose="020F0502020204030204" pitchFamily="34" charset="0"/>
              </a:rPr>
              <a:t>Fee </a:t>
            </a:r>
            <a:r>
              <a:rPr lang="de-DE" sz="2000" dirty="0" err="1">
                <a:latin typeface="Calibri" panose="020F0502020204030204" pitchFamily="34" charset="0"/>
                <a:cs typeface="Calibri" panose="020F0502020204030204" pitchFamily="34" charset="0"/>
              </a:rPr>
              <a:t>required</a:t>
            </a:r>
            <a:endParaRPr lang="de-DE" sz="2000" dirty="0">
              <a:latin typeface="Calibri" panose="020F0502020204030204" pitchFamily="34" charset="0"/>
              <a:cs typeface="Calibri" panose="020F0502020204030204" pitchFamily="34" charset="0"/>
            </a:endParaRPr>
          </a:p>
          <a:p>
            <a:pPr>
              <a:spcAft>
                <a:spcPts val="600"/>
              </a:spcAft>
            </a:pPr>
            <a:r>
              <a:rPr lang="de-DE" sz="2000" dirty="0">
                <a:latin typeface="Calibri" panose="020F0502020204030204" pitchFamily="34" charset="0"/>
                <a:cs typeface="Calibri" panose="020F0502020204030204" pitchFamily="34" charset="0"/>
              </a:rPr>
              <a:t>Institutional </a:t>
            </a:r>
            <a:r>
              <a:rPr lang="de-DE" sz="2000" dirty="0" err="1">
                <a:latin typeface="Calibri" panose="020F0502020204030204" pitchFamily="34" charset="0"/>
                <a:cs typeface="Calibri" panose="020F0502020204030204" pitchFamily="34" charset="0"/>
              </a:rPr>
              <a:t>membership</a:t>
            </a:r>
            <a:endParaRPr lang="de-DE" sz="2000" dirty="0">
              <a:latin typeface="Calibri" panose="020F0502020204030204" pitchFamily="34" charset="0"/>
              <a:cs typeface="Calibri" panose="020F0502020204030204" pitchFamily="34" charset="0"/>
            </a:endParaRPr>
          </a:p>
          <a:p>
            <a:pPr>
              <a:spcAft>
                <a:spcPts val="600"/>
              </a:spcAft>
            </a:pPr>
            <a:r>
              <a:rPr lang="de-DE" sz="2000" dirty="0" err="1">
                <a:latin typeface="Calibri" panose="020F0502020204030204" pitchFamily="34" charset="0"/>
                <a:cs typeface="Calibri" panose="020F0502020204030204" pitchFamily="34" charset="0"/>
              </a:rPr>
              <a:t>registration</a:t>
            </a:r>
            <a:endParaRPr lang="de-DE" sz="2000" dirty="0">
              <a:latin typeface="Calibri" panose="020F0502020204030204" pitchFamily="34" charset="0"/>
              <a:cs typeface="Calibri" panose="020F0502020204030204" pitchFamily="34" charset="0"/>
            </a:endParaRPr>
          </a:p>
          <a:p>
            <a:pPr>
              <a:spcAft>
                <a:spcPts val="600"/>
              </a:spcAft>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cxnSp>
        <p:nvCxnSpPr>
          <p:cNvPr id="28" name="Gerader Verbinder 27">
            <a:extLst>
              <a:ext uri="{FF2B5EF4-FFF2-40B4-BE49-F238E27FC236}">
                <a16:creationId xmlns:a16="http://schemas.microsoft.com/office/drawing/2014/main" id="{01088735-F988-48A2-955F-267DD34FEB81}"/>
              </a:ext>
            </a:extLst>
          </p:cNvPr>
          <p:cNvCxnSpPr>
            <a:cxnSpLocks/>
          </p:cNvCxnSpPr>
          <p:nvPr/>
        </p:nvCxnSpPr>
        <p:spPr>
          <a:xfrm flipV="1">
            <a:off x="9512445" y="4235195"/>
            <a:ext cx="662245" cy="69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7D02FA99-0A73-4659-AFA0-E6A15CC534D2}"/>
              </a:ext>
            </a:extLst>
          </p:cNvPr>
          <p:cNvCxnSpPr>
            <a:cxnSpLocks/>
          </p:cNvCxnSpPr>
          <p:nvPr/>
        </p:nvCxnSpPr>
        <p:spPr>
          <a:xfrm flipV="1">
            <a:off x="9512445" y="4769434"/>
            <a:ext cx="662245" cy="156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B68E9EA9-B6A7-4896-BD05-99F32A23050E}"/>
              </a:ext>
            </a:extLst>
          </p:cNvPr>
          <p:cNvCxnSpPr>
            <a:cxnSpLocks/>
          </p:cNvCxnSpPr>
          <p:nvPr/>
        </p:nvCxnSpPr>
        <p:spPr>
          <a:xfrm>
            <a:off x="9512445" y="4925968"/>
            <a:ext cx="662245" cy="308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266EFDF2-EDA6-4707-9D60-335FA8A13F64}"/>
              </a:ext>
            </a:extLst>
          </p:cNvPr>
          <p:cNvCxnSpPr>
            <a:cxnSpLocks/>
          </p:cNvCxnSpPr>
          <p:nvPr/>
        </p:nvCxnSpPr>
        <p:spPr>
          <a:xfrm>
            <a:off x="9512445" y="4925969"/>
            <a:ext cx="662245" cy="617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2225A1C-5CE0-42C6-A154-FC624FBD18E5}"/>
              </a:ext>
            </a:extLst>
          </p:cNvPr>
          <p:cNvPicPr>
            <a:picLocks noChangeAspect="1"/>
          </p:cNvPicPr>
          <p:nvPr/>
        </p:nvPicPr>
        <p:blipFill rotWithShape="1">
          <a:blip r:embed="rId4"/>
          <a:srcRect t="18236" r="44927" b="39435"/>
          <a:stretch/>
        </p:blipFill>
        <p:spPr>
          <a:xfrm>
            <a:off x="439948" y="1600189"/>
            <a:ext cx="5169555" cy="5157510"/>
          </a:xfrm>
          <a:prstGeom prst="rect">
            <a:avLst/>
          </a:prstGeom>
        </p:spPr>
      </p:pic>
      <p:sp>
        <p:nvSpPr>
          <p:cNvPr id="50" name="Textfeld 49">
            <a:extLst>
              <a:ext uri="{FF2B5EF4-FFF2-40B4-BE49-F238E27FC236}">
                <a16:creationId xmlns:a16="http://schemas.microsoft.com/office/drawing/2014/main" id="{D349D525-F64E-41D8-96A6-B7C4F45625BD}"/>
              </a:ext>
            </a:extLst>
          </p:cNvPr>
          <p:cNvSpPr txBox="1"/>
          <p:nvPr/>
        </p:nvSpPr>
        <p:spPr>
          <a:xfrm>
            <a:off x="10124204" y="1673990"/>
            <a:ext cx="1874420" cy="1384995"/>
          </a:xfrm>
          <a:prstGeom prst="rect">
            <a:avLst/>
          </a:prstGeom>
          <a:solidFill>
            <a:schemeClr val="bg1">
              <a:lumMod val="95000"/>
            </a:schemeClr>
          </a:solidFill>
        </p:spPr>
        <p:txBody>
          <a:bodyPr wrap="square" rtlCol="0">
            <a:spAutoFit/>
          </a:bodyPr>
          <a:lstStyle/>
          <a:p>
            <a:r>
              <a:rPr lang="de-DE" sz="2400" b="1" dirty="0">
                <a:latin typeface="Calibri" panose="020F0502020204030204" pitchFamily="34" charset="0"/>
                <a:cs typeface="Calibri" panose="020F0502020204030204" pitchFamily="34" charset="0"/>
              </a:rPr>
              <a:t>Data </a:t>
            </a:r>
            <a:r>
              <a:rPr lang="de-DE" sz="2400" b="1" dirty="0" err="1">
                <a:latin typeface="Calibri" panose="020F0502020204030204" pitchFamily="34" charset="0"/>
                <a:cs typeface="Calibri" panose="020F0502020204030204" pitchFamily="34" charset="0"/>
              </a:rPr>
              <a:t>access</a:t>
            </a:r>
            <a:r>
              <a:rPr lang="de-DE"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000" dirty="0">
                <a:latin typeface="Calibri" panose="020F0502020204030204" pitchFamily="34" charset="0"/>
                <a:cs typeface="Calibri" panose="020F0502020204030204" pitchFamily="34" charset="0"/>
              </a:rPr>
              <a:t>open</a:t>
            </a: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restricted</a:t>
            </a:r>
            <a:endParaRPr lang="de-DE"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dirty="0" err="1">
                <a:latin typeface="Calibri" panose="020F0502020204030204" pitchFamily="34" charset="0"/>
                <a:cs typeface="Calibri" panose="020F0502020204030204" pitchFamily="34" charset="0"/>
              </a:rPr>
              <a:t>closed</a:t>
            </a:r>
            <a:endParaRPr lang="de-DE" sz="2400" dirty="0">
              <a:latin typeface="Calibri" panose="020F0502020204030204" pitchFamily="34" charset="0"/>
              <a:cs typeface="Calibri" panose="020F0502020204030204" pitchFamily="34" charset="0"/>
            </a:endParaRPr>
          </a:p>
        </p:txBody>
      </p:sp>
      <p:cxnSp>
        <p:nvCxnSpPr>
          <p:cNvPr id="52" name="Gerade Verbindung mit Pfeil 51">
            <a:extLst>
              <a:ext uri="{FF2B5EF4-FFF2-40B4-BE49-F238E27FC236}">
                <a16:creationId xmlns:a16="http://schemas.microsoft.com/office/drawing/2014/main" id="{E9E067AC-F1C4-4D4E-AC66-B43E5B766EDA}"/>
              </a:ext>
            </a:extLst>
          </p:cNvPr>
          <p:cNvCxnSpPr>
            <a:cxnSpLocks/>
          </p:cNvCxnSpPr>
          <p:nvPr/>
        </p:nvCxnSpPr>
        <p:spPr>
          <a:xfrm flipH="1">
            <a:off x="3084162" y="1894420"/>
            <a:ext cx="4143860" cy="72228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B96C9CA3-7187-4879-89D9-A45223E067D3}"/>
              </a:ext>
            </a:extLst>
          </p:cNvPr>
          <p:cNvCxnSpPr>
            <a:cxnSpLocks/>
          </p:cNvCxnSpPr>
          <p:nvPr/>
        </p:nvCxnSpPr>
        <p:spPr>
          <a:xfrm flipH="1">
            <a:off x="3084162" y="2616707"/>
            <a:ext cx="6989557" cy="122305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667DD884-E5E4-428C-85A5-755112E47098}"/>
              </a:ext>
            </a:extLst>
          </p:cNvPr>
          <p:cNvCxnSpPr>
            <a:cxnSpLocks/>
          </p:cNvCxnSpPr>
          <p:nvPr/>
        </p:nvCxnSpPr>
        <p:spPr>
          <a:xfrm flipH="1">
            <a:off x="3096262" y="5822084"/>
            <a:ext cx="3965308" cy="671544"/>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8977D0AF-582F-48FA-8289-A37B86F52C10}"/>
              </a:ext>
            </a:extLst>
          </p:cNvPr>
          <p:cNvPicPr>
            <a:picLocks noChangeAspect="1"/>
          </p:cNvPicPr>
          <p:nvPr/>
        </p:nvPicPr>
        <p:blipFill rotWithShape="1">
          <a:blip r:embed="rId5"/>
          <a:srcRect t="32372" b="33624"/>
          <a:stretch/>
        </p:blipFill>
        <p:spPr>
          <a:xfrm>
            <a:off x="10048875" y="6129256"/>
            <a:ext cx="2143125" cy="728744"/>
          </a:xfrm>
          <a:prstGeom prst="rect">
            <a:avLst/>
          </a:prstGeom>
        </p:spPr>
      </p:pic>
    </p:spTree>
    <p:extLst>
      <p:ext uri="{BB962C8B-B14F-4D97-AF65-F5344CB8AC3E}">
        <p14:creationId xmlns:p14="http://schemas.microsoft.com/office/powerpoint/2010/main" val="1062473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05E35E46-8B65-460A-968F-43B6BD1A10A9}"/>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2" name="Grafik 1">
            <a:extLst>
              <a:ext uri="{FF2B5EF4-FFF2-40B4-BE49-F238E27FC236}">
                <a16:creationId xmlns:a16="http://schemas.microsoft.com/office/drawing/2014/main" id="{3C0058E0-7C14-44E1-9389-22FE755CD015}"/>
              </a:ext>
            </a:extLst>
          </p:cNvPr>
          <p:cNvPicPr>
            <a:picLocks noChangeAspect="1"/>
          </p:cNvPicPr>
          <p:nvPr/>
        </p:nvPicPr>
        <p:blipFill>
          <a:blip r:embed="rId2"/>
          <a:stretch>
            <a:fillRect/>
          </a:stretch>
        </p:blipFill>
        <p:spPr>
          <a:xfrm>
            <a:off x="541660" y="945394"/>
            <a:ext cx="5603988" cy="5774932"/>
          </a:xfrm>
          <a:prstGeom prst="rect">
            <a:avLst/>
          </a:prstGeom>
          <a:solidFill>
            <a:schemeClr val="bg1"/>
          </a:solidFill>
          <a:effectLst>
            <a:outerShdw blurRad="266700" dist="88900" dir="2700000" algn="tl" rotWithShape="0">
              <a:prstClr val="black">
                <a:alpha val="40000"/>
              </a:prstClr>
            </a:outerShdw>
          </a:effectLst>
        </p:spPr>
      </p:pic>
      <p:grpSp>
        <p:nvGrpSpPr>
          <p:cNvPr id="3" name="Gruppieren 2">
            <a:extLst>
              <a:ext uri="{FF2B5EF4-FFF2-40B4-BE49-F238E27FC236}">
                <a16:creationId xmlns:a16="http://schemas.microsoft.com/office/drawing/2014/main" id="{E09E3456-28ED-46E0-BF52-FCB3409F0DCB}"/>
              </a:ext>
            </a:extLst>
          </p:cNvPr>
          <p:cNvGrpSpPr/>
          <p:nvPr/>
        </p:nvGrpSpPr>
        <p:grpSpPr>
          <a:xfrm>
            <a:off x="6632670" y="931564"/>
            <a:ext cx="4831035" cy="5788762"/>
            <a:chOff x="6632670" y="931564"/>
            <a:chExt cx="4831035" cy="5788762"/>
          </a:xfrm>
        </p:grpSpPr>
        <p:pic>
          <p:nvPicPr>
            <p:cNvPr id="4" name="Grafik 3">
              <a:extLst>
                <a:ext uri="{FF2B5EF4-FFF2-40B4-BE49-F238E27FC236}">
                  <a16:creationId xmlns:a16="http://schemas.microsoft.com/office/drawing/2014/main" id="{B0121549-584E-4134-A135-52855277EBF4}"/>
                </a:ext>
              </a:extLst>
            </p:cNvPr>
            <p:cNvPicPr>
              <a:picLocks noChangeAspect="1"/>
            </p:cNvPicPr>
            <p:nvPr/>
          </p:nvPicPr>
          <p:blipFill>
            <a:blip r:embed="rId3"/>
            <a:stretch>
              <a:fillRect/>
            </a:stretch>
          </p:blipFill>
          <p:spPr>
            <a:xfrm>
              <a:off x="6632670" y="945394"/>
              <a:ext cx="4831035" cy="5774932"/>
            </a:xfrm>
            <a:prstGeom prst="rect">
              <a:avLst/>
            </a:prstGeom>
            <a:solidFill>
              <a:schemeClr val="bg1"/>
            </a:solidFill>
            <a:effectLst>
              <a:outerShdw blurRad="266700" dist="88900" dir="2700000" algn="tl" rotWithShape="0">
                <a:prstClr val="black">
                  <a:alpha val="40000"/>
                </a:prstClr>
              </a:outerShdw>
            </a:effectLst>
          </p:spPr>
        </p:pic>
        <p:sp>
          <p:nvSpPr>
            <p:cNvPr id="6" name="Rechteck 5">
              <a:extLst>
                <a:ext uri="{FF2B5EF4-FFF2-40B4-BE49-F238E27FC236}">
                  <a16:creationId xmlns:a16="http://schemas.microsoft.com/office/drawing/2014/main" id="{C75D03EF-1FC4-4847-8B2D-14B624F467BB}"/>
                </a:ext>
              </a:extLst>
            </p:cNvPr>
            <p:cNvSpPr/>
            <p:nvPr/>
          </p:nvSpPr>
          <p:spPr>
            <a:xfrm>
              <a:off x="10177346" y="931564"/>
              <a:ext cx="1286359" cy="573436"/>
            </a:xfrm>
            <a:prstGeom prst="rect">
              <a:avLst/>
            </a:prstGeom>
            <a:solidFill>
              <a:srgbClr val="289CD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solidFill>
                    <a:schemeClr val="tx1"/>
                  </a:solidFill>
                  <a:latin typeface="Calibri" panose="020F0502020204030204" pitchFamily="34" charset="0"/>
                  <a:cs typeface="Calibri" panose="020F0502020204030204" pitchFamily="34" charset="0"/>
                </a:rPr>
                <a:t>new</a:t>
              </a:r>
              <a:r>
                <a:rPr lang="de-DE" sz="3200" dirty="0">
                  <a:solidFill>
                    <a:schemeClr val="tx1"/>
                  </a:solidFill>
                  <a:latin typeface="Calibri" panose="020F0502020204030204" pitchFamily="34" charset="0"/>
                  <a:cs typeface="Calibri" panose="020F0502020204030204" pitchFamily="34" charset="0"/>
                </a:rPr>
                <a:t> </a:t>
              </a:r>
            </a:p>
          </p:txBody>
        </p:sp>
      </p:grpSp>
      <p:sp>
        <p:nvSpPr>
          <p:cNvPr id="7" name="Rechteck 6">
            <a:extLst>
              <a:ext uri="{FF2B5EF4-FFF2-40B4-BE49-F238E27FC236}">
                <a16:creationId xmlns:a16="http://schemas.microsoft.com/office/drawing/2014/main" id="{A6624A67-8E91-40AF-849E-D2675B5C587C}"/>
              </a:ext>
            </a:extLst>
          </p:cNvPr>
          <p:cNvSpPr/>
          <p:nvPr/>
        </p:nvSpPr>
        <p:spPr>
          <a:xfrm>
            <a:off x="4654494" y="931563"/>
            <a:ext cx="1498123" cy="573437"/>
          </a:xfrm>
          <a:prstGeom prst="rect">
            <a:avLst/>
          </a:prstGeom>
          <a:solidFill>
            <a:srgbClr val="94BE1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tx1"/>
                </a:solidFill>
                <a:latin typeface="Calibri" panose="020F0502020204030204" pitchFamily="34" charset="0"/>
                <a:cs typeface="Calibri" panose="020F0502020204030204" pitchFamily="34" charset="0"/>
              </a:rPr>
              <a:t>update </a:t>
            </a:r>
          </a:p>
        </p:txBody>
      </p:sp>
      <p:sp>
        <p:nvSpPr>
          <p:cNvPr id="9" name="Rechteck 8">
            <a:extLst>
              <a:ext uri="{FF2B5EF4-FFF2-40B4-BE49-F238E27FC236}">
                <a16:creationId xmlns:a16="http://schemas.microsoft.com/office/drawing/2014/main" id="{00A43E76-B037-4AFF-A348-C6273EF88F53}"/>
              </a:ext>
            </a:extLst>
          </p:cNvPr>
          <p:cNvSpPr/>
          <p:nvPr/>
        </p:nvSpPr>
        <p:spPr>
          <a:xfrm>
            <a:off x="4109545" y="3033196"/>
            <a:ext cx="1643278" cy="1149855"/>
          </a:xfrm>
          <a:prstGeom prst="rect">
            <a:avLst/>
          </a:prstGeom>
          <a:solidFill>
            <a:schemeClr val="bg1">
              <a:lumMod val="8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tx1"/>
                </a:solidFill>
                <a:latin typeface="Calibri" panose="020F0502020204030204" pitchFamily="34" charset="0"/>
                <a:cs typeface="Calibri" panose="020F0502020204030204" pitchFamily="34" charset="0"/>
              </a:rPr>
              <a:t>pre-filled</a:t>
            </a:r>
            <a:r>
              <a:rPr lang="de-DE" sz="2400" dirty="0">
                <a:solidFill>
                  <a:schemeClr val="tx1"/>
                </a:solidFill>
                <a:latin typeface="Calibri" panose="020F0502020204030204" pitchFamily="34" charset="0"/>
                <a:cs typeface="Calibri" panose="020F0502020204030204" pitchFamily="34" charset="0"/>
              </a:rPr>
              <a:t> </a:t>
            </a:r>
            <a:r>
              <a:rPr lang="de-DE" sz="2400" dirty="0" err="1">
                <a:solidFill>
                  <a:schemeClr val="tx1"/>
                </a:solidFill>
                <a:latin typeface="Calibri" panose="020F0502020204030204" pitchFamily="34" charset="0"/>
                <a:cs typeface="Calibri" panose="020F0502020204030204" pitchFamily="34" charset="0"/>
              </a:rPr>
              <a:t>metadata</a:t>
            </a:r>
            <a:r>
              <a:rPr lang="de-DE" sz="2400" dirty="0">
                <a:solidFill>
                  <a:schemeClr val="tx1"/>
                </a:solidFill>
                <a:latin typeface="Calibri" panose="020F0502020204030204" pitchFamily="34" charset="0"/>
                <a:cs typeface="Calibri" panose="020F0502020204030204" pitchFamily="34" charset="0"/>
              </a:rPr>
              <a:t> </a:t>
            </a:r>
            <a:r>
              <a:rPr lang="de-DE" sz="2400" dirty="0" err="1">
                <a:solidFill>
                  <a:schemeClr val="tx1"/>
                </a:solidFill>
                <a:latin typeface="Calibri" panose="020F0502020204030204" pitchFamily="34" charset="0"/>
                <a:cs typeface="Calibri" panose="020F0502020204030204" pitchFamily="34" charset="0"/>
              </a:rPr>
              <a:t>fields</a:t>
            </a:r>
            <a:endParaRPr lang="de-DE" sz="2400" dirty="0">
              <a:solidFill>
                <a:schemeClr val="tx1"/>
              </a:solidFill>
              <a:latin typeface="Calibri" panose="020F0502020204030204" pitchFamily="34" charset="0"/>
              <a:cs typeface="Calibri" panose="020F0502020204030204" pitchFamily="34" charset="0"/>
            </a:endParaRPr>
          </a:p>
        </p:txBody>
      </p:sp>
      <p:cxnSp>
        <p:nvCxnSpPr>
          <p:cNvPr id="10" name="Gerade Verbindung mit Pfeil 9">
            <a:extLst>
              <a:ext uri="{FF2B5EF4-FFF2-40B4-BE49-F238E27FC236}">
                <a16:creationId xmlns:a16="http://schemas.microsoft.com/office/drawing/2014/main" id="{7F91CDCF-21BA-458B-8C3D-622CD8591B25}"/>
              </a:ext>
            </a:extLst>
          </p:cNvPr>
          <p:cNvCxnSpPr>
            <a:cxnSpLocks/>
          </p:cNvCxnSpPr>
          <p:nvPr/>
        </p:nvCxnSpPr>
        <p:spPr>
          <a:xfrm flipH="1" flipV="1">
            <a:off x="3329307" y="2898390"/>
            <a:ext cx="774825" cy="15498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54DECA3A-252B-4972-80D7-FDD331BE302E}"/>
              </a:ext>
            </a:extLst>
          </p:cNvPr>
          <p:cNvSpPr txBox="1">
            <a:spLocks/>
          </p:cNvSpPr>
          <p:nvPr/>
        </p:nvSpPr>
        <p:spPr bwMode="auto">
          <a:xfrm>
            <a:off x="583991" y="38741"/>
            <a:ext cx="8224321" cy="8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400" kern="0" dirty="0">
                <a:solidFill>
                  <a:srgbClr val="94BE1D"/>
                </a:solidFill>
                <a:latin typeface="Calibri" panose="020F0502020204030204" pitchFamily="34" charset="0"/>
                <a:ea typeface="ＭＳ Ｐゴシック"/>
              </a:rPr>
              <a:t>Updates and New Records</a:t>
            </a:r>
          </a:p>
        </p:txBody>
      </p:sp>
      <p:pic>
        <p:nvPicPr>
          <p:cNvPr id="11" name="Grafik 10">
            <a:extLst>
              <a:ext uri="{FF2B5EF4-FFF2-40B4-BE49-F238E27FC236}">
                <a16:creationId xmlns:a16="http://schemas.microsoft.com/office/drawing/2014/main" id="{995F94D0-48BE-4FE6-B9E7-08BC34B793FC}"/>
              </a:ext>
            </a:extLst>
          </p:cNvPr>
          <p:cNvPicPr>
            <a:picLocks noChangeAspect="1"/>
          </p:cNvPicPr>
          <p:nvPr/>
        </p:nvPicPr>
        <p:blipFill rotWithShape="1">
          <a:blip r:embed="rId4"/>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21709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0DFEACC-FEC4-47FF-B82A-25646AF10ABB}"/>
              </a:ext>
            </a:extLst>
          </p:cNvPr>
          <p:cNvSpPr/>
          <p:nvPr/>
        </p:nvSpPr>
        <p:spPr bwMode="auto">
          <a:xfrm>
            <a:off x="0" y="6258560"/>
            <a:ext cx="12192000" cy="5994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9" name="Inhaltsplatzhalter 2">
            <a:extLst>
              <a:ext uri="{FF2B5EF4-FFF2-40B4-BE49-F238E27FC236}">
                <a16:creationId xmlns:a16="http://schemas.microsoft.com/office/drawing/2014/main" id="{41CEADC6-B0CB-4FC3-A244-2CB11ED26324}"/>
              </a:ext>
            </a:extLst>
          </p:cNvPr>
          <p:cNvSpPr txBox="1">
            <a:spLocks/>
          </p:cNvSpPr>
          <p:nvPr/>
        </p:nvSpPr>
        <p:spPr bwMode="auto">
          <a:xfrm>
            <a:off x="548321" y="104444"/>
            <a:ext cx="6209653" cy="84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rgbClr val="004D95"/>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bg2"/>
                </a:solidFill>
                <a:latin typeface="+mn-lt"/>
                <a:ea typeface="+mn-ea"/>
              </a:defRPr>
            </a:lvl5pPr>
            <a:lvl6pPr marL="2514600" indent="-228600" algn="l" rtl="0" fontAlgn="base">
              <a:spcBef>
                <a:spcPct val="20000"/>
              </a:spcBef>
              <a:spcAft>
                <a:spcPct val="0"/>
              </a:spcAft>
              <a:buChar char="»"/>
              <a:defRPr sz="1000">
                <a:solidFill>
                  <a:schemeClr val="bg2"/>
                </a:solidFill>
                <a:latin typeface="+mn-lt"/>
                <a:ea typeface="+mn-ea"/>
              </a:defRPr>
            </a:lvl6pPr>
            <a:lvl7pPr marL="2971800" indent="-228600" algn="l" rtl="0" fontAlgn="base">
              <a:spcBef>
                <a:spcPct val="20000"/>
              </a:spcBef>
              <a:spcAft>
                <a:spcPct val="0"/>
              </a:spcAft>
              <a:buChar char="»"/>
              <a:defRPr sz="1000">
                <a:solidFill>
                  <a:schemeClr val="bg2"/>
                </a:solidFill>
                <a:latin typeface="+mn-lt"/>
                <a:ea typeface="+mn-ea"/>
              </a:defRPr>
            </a:lvl7pPr>
            <a:lvl8pPr marL="3429000" indent="-228600" algn="l" rtl="0" fontAlgn="base">
              <a:spcBef>
                <a:spcPct val="20000"/>
              </a:spcBef>
              <a:spcAft>
                <a:spcPct val="0"/>
              </a:spcAft>
              <a:buChar char="»"/>
              <a:defRPr sz="1000">
                <a:solidFill>
                  <a:schemeClr val="bg2"/>
                </a:solidFill>
                <a:latin typeface="+mn-lt"/>
                <a:ea typeface="+mn-ea"/>
              </a:defRPr>
            </a:lvl8pPr>
            <a:lvl9pPr marL="3886200" indent="-228600" algn="l" rtl="0" fontAlgn="base">
              <a:spcBef>
                <a:spcPct val="20000"/>
              </a:spcBef>
              <a:spcAft>
                <a:spcPct val="0"/>
              </a:spcAft>
              <a:buChar char="»"/>
              <a:defRPr sz="1000">
                <a:solidFill>
                  <a:schemeClr val="bg2"/>
                </a:solidFill>
                <a:latin typeface="+mn-lt"/>
                <a:ea typeface="+mn-ea"/>
              </a:defRPr>
            </a:lvl9pPr>
          </a:lstStyle>
          <a:p>
            <a:pPr marL="0" indent="0" defTabSz="914400">
              <a:buNone/>
              <a:defRPr/>
            </a:pPr>
            <a:r>
              <a:rPr lang="de-DE" sz="4400" kern="0" dirty="0">
                <a:solidFill>
                  <a:srgbClr val="94BE1D"/>
                </a:solidFill>
                <a:latin typeface="Calibri" panose="020F0502020204030204" pitchFamily="34" charset="0"/>
                <a:ea typeface="ＭＳ Ｐゴシック"/>
              </a:rPr>
              <a:t>Registration Workflow</a:t>
            </a:r>
          </a:p>
        </p:txBody>
      </p:sp>
      <p:pic>
        <p:nvPicPr>
          <p:cNvPr id="3" name="Grafik 2">
            <a:extLst>
              <a:ext uri="{FF2B5EF4-FFF2-40B4-BE49-F238E27FC236}">
                <a16:creationId xmlns:a16="http://schemas.microsoft.com/office/drawing/2014/main" id="{6D51F5F8-5C8C-4EBF-BF90-2EB161485DDE}"/>
              </a:ext>
            </a:extLst>
          </p:cNvPr>
          <p:cNvPicPr>
            <a:picLocks noChangeAspect="1"/>
          </p:cNvPicPr>
          <p:nvPr/>
        </p:nvPicPr>
        <p:blipFill>
          <a:blip r:embed="rId2"/>
          <a:stretch>
            <a:fillRect/>
          </a:stretch>
        </p:blipFill>
        <p:spPr>
          <a:xfrm>
            <a:off x="1431705" y="1203707"/>
            <a:ext cx="8782050" cy="4772025"/>
          </a:xfrm>
          <a:prstGeom prst="rect">
            <a:avLst/>
          </a:prstGeom>
          <a:solidFill>
            <a:schemeClr val="bg1"/>
          </a:solidFill>
          <a:effectLst>
            <a:outerShdw blurRad="266700" dist="88900" dir="2700000" algn="tl" rotWithShape="0">
              <a:prstClr val="black">
                <a:alpha val="40000"/>
              </a:prstClr>
            </a:outerShdw>
          </a:effectLst>
        </p:spPr>
      </p:pic>
      <p:sp>
        <p:nvSpPr>
          <p:cNvPr id="4" name="Textfeld 3">
            <a:extLst>
              <a:ext uri="{FF2B5EF4-FFF2-40B4-BE49-F238E27FC236}">
                <a16:creationId xmlns:a16="http://schemas.microsoft.com/office/drawing/2014/main" id="{BA3104C8-1209-4C2A-AC89-2D6F9F3D199E}"/>
              </a:ext>
            </a:extLst>
          </p:cNvPr>
          <p:cNvSpPr txBox="1"/>
          <p:nvPr/>
        </p:nvSpPr>
        <p:spPr>
          <a:xfrm>
            <a:off x="1523999" y="6230336"/>
            <a:ext cx="8345214" cy="523220"/>
          </a:xfrm>
          <a:prstGeom prst="rect">
            <a:avLst/>
          </a:prstGeom>
          <a:noFill/>
        </p:spPr>
        <p:txBody>
          <a:bodyPr wrap="square" rtlCol="0">
            <a:spAutoFit/>
          </a:bodyPr>
          <a:lstStyle/>
          <a:p>
            <a:r>
              <a:rPr lang="de-DE" sz="1400" dirty="0">
                <a:latin typeface="Calibri" panose="020F0502020204030204" pitchFamily="34" charset="0"/>
                <a:cs typeface="Calibri" panose="020F0502020204030204" pitchFamily="34" charset="0"/>
              </a:rPr>
              <a:t>Source: Pampel, H., Weisweiler, N.L., Strecker, D. et al. re3data – </a:t>
            </a:r>
            <a:r>
              <a:rPr lang="de-DE" sz="1400" dirty="0" err="1">
                <a:latin typeface="Calibri" panose="020F0502020204030204" pitchFamily="34" charset="0"/>
                <a:cs typeface="Calibri" panose="020F0502020204030204" pitchFamily="34" charset="0"/>
              </a:rPr>
              <a:t>Indexing</a:t>
            </a:r>
            <a:r>
              <a:rPr lang="de-DE" sz="1400" dirty="0">
                <a:latin typeface="Calibri" panose="020F0502020204030204" pitchFamily="34" charset="0"/>
                <a:cs typeface="Calibri" panose="020F0502020204030204" pitchFamily="34" charset="0"/>
              </a:rPr>
              <a:t> </a:t>
            </a:r>
            <a:r>
              <a:rPr lang="de-DE" sz="1400" dirty="0" err="1">
                <a:latin typeface="Calibri" panose="020F0502020204030204" pitchFamily="34" charset="0"/>
                <a:cs typeface="Calibri" panose="020F0502020204030204" pitchFamily="34" charset="0"/>
              </a:rPr>
              <a:t>the</a:t>
            </a:r>
            <a:r>
              <a:rPr lang="de-DE" sz="1400" dirty="0">
                <a:latin typeface="Calibri" panose="020F0502020204030204" pitchFamily="34" charset="0"/>
                <a:cs typeface="Calibri" panose="020F0502020204030204" pitchFamily="34" charset="0"/>
              </a:rPr>
              <a:t> Global Research Data Repository Landscape </a:t>
            </a:r>
            <a:r>
              <a:rPr lang="de-DE" sz="1400" dirty="0" err="1">
                <a:latin typeface="Calibri" panose="020F0502020204030204" pitchFamily="34" charset="0"/>
                <a:cs typeface="Calibri" panose="020F0502020204030204" pitchFamily="34" charset="0"/>
              </a:rPr>
              <a:t>Since</a:t>
            </a:r>
            <a:r>
              <a:rPr lang="de-DE" sz="1400" dirty="0">
                <a:latin typeface="Calibri" panose="020F0502020204030204" pitchFamily="34" charset="0"/>
                <a:cs typeface="Calibri" panose="020F0502020204030204" pitchFamily="34" charset="0"/>
              </a:rPr>
              <a:t> 2012. </a:t>
            </a:r>
            <a:r>
              <a:rPr lang="de-DE" sz="1400" dirty="0" err="1">
                <a:latin typeface="Calibri" panose="020F0502020204030204" pitchFamily="34" charset="0"/>
                <a:cs typeface="Calibri" panose="020F0502020204030204" pitchFamily="34" charset="0"/>
              </a:rPr>
              <a:t>Sci</a:t>
            </a:r>
            <a:r>
              <a:rPr lang="de-DE" sz="1400" dirty="0">
                <a:latin typeface="Calibri" panose="020F0502020204030204" pitchFamily="34" charset="0"/>
                <a:cs typeface="Calibri" panose="020F0502020204030204" pitchFamily="34" charset="0"/>
              </a:rPr>
              <a:t> Data 10, 571 (2023). https://doi.org/10.1038/s41597-023-02462-y </a:t>
            </a:r>
          </a:p>
        </p:txBody>
      </p:sp>
      <p:pic>
        <p:nvPicPr>
          <p:cNvPr id="5" name="Grafik 4">
            <a:extLst>
              <a:ext uri="{FF2B5EF4-FFF2-40B4-BE49-F238E27FC236}">
                <a16:creationId xmlns:a16="http://schemas.microsoft.com/office/drawing/2014/main" id="{96708385-2DBA-4218-A511-E46E61F24AAC}"/>
              </a:ext>
            </a:extLst>
          </p:cNvPr>
          <p:cNvPicPr>
            <a:picLocks noChangeAspect="1"/>
          </p:cNvPicPr>
          <p:nvPr/>
        </p:nvPicPr>
        <p:blipFill rotWithShape="1">
          <a:blip r:embed="rId3"/>
          <a:srcRect t="32372" b="33624"/>
          <a:stretch/>
        </p:blipFill>
        <p:spPr>
          <a:xfrm>
            <a:off x="10048875" y="96698"/>
            <a:ext cx="2143125" cy="728744"/>
          </a:xfrm>
          <a:prstGeom prst="rect">
            <a:avLst/>
          </a:prstGeom>
        </p:spPr>
      </p:pic>
    </p:spTree>
    <p:extLst>
      <p:ext uri="{BB962C8B-B14F-4D97-AF65-F5344CB8AC3E}">
        <p14:creationId xmlns:p14="http://schemas.microsoft.com/office/powerpoint/2010/main" val="4018001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4F7FF-2F55-4D2E-8F6B-F5B12F565256}"/>
              </a:ext>
            </a:extLst>
          </p:cNvPr>
          <p:cNvSpPr>
            <a:spLocks noGrp="1"/>
          </p:cNvSpPr>
          <p:nvPr>
            <p:ph type="title"/>
          </p:nvPr>
        </p:nvSpPr>
        <p:spPr/>
        <p:txBody>
          <a:bodyPr/>
          <a:lstStyle/>
          <a:p>
            <a:r>
              <a:rPr lang="de-DE" dirty="0"/>
              <a:t>COPDESS</a:t>
            </a:r>
          </a:p>
        </p:txBody>
      </p:sp>
      <p:sp>
        <p:nvSpPr>
          <p:cNvPr id="5" name="Inhaltsplatzhalter 2">
            <a:extLst>
              <a:ext uri="{FF2B5EF4-FFF2-40B4-BE49-F238E27FC236}">
                <a16:creationId xmlns:a16="http://schemas.microsoft.com/office/drawing/2014/main" id="{9146381E-09B6-480B-8B2B-31AE1E493653}"/>
              </a:ext>
            </a:extLst>
          </p:cNvPr>
          <p:cNvSpPr txBox="1">
            <a:spLocks/>
          </p:cNvSpPr>
          <p:nvPr/>
        </p:nvSpPr>
        <p:spPr>
          <a:xfrm>
            <a:off x="626344" y="1117601"/>
            <a:ext cx="10939311" cy="1146263"/>
          </a:xfrm>
          <a:prstGeom prst="rect">
            <a:avLst/>
          </a:prstGeom>
        </p:spPr>
        <p:txBody>
          <a:bodyPr anchor="ctr"/>
          <a:lstStyle>
            <a:lvl1pPr marL="457189" indent="-457189" algn="l" rtl="0" eaLnBrk="1" fontAlgn="base" hangingPunct="1">
              <a:spcBef>
                <a:spcPct val="20000"/>
              </a:spcBef>
              <a:spcAft>
                <a:spcPct val="0"/>
              </a:spcAft>
              <a:buChar char="•"/>
              <a:defRPr sz="2667">
                <a:solidFill>
                  <a:schemeClr val="tx1"/>
                </a:solidFill>
                <a:latin typeface="+mn-lt"/>
                <a:ea typeface="MS PGothic" panose="020B0600070205080204" pitchFamily="34" charset="-128"/>
                <a:cs typeface="ＭＳ Ｐゴシック"/>
              </a:defRPr>
            </a:lvl1pPr>
            <a:lvl2pPr marL="1066773" indent="-457189" algn="l" rtl="0" eaLnBrk="1" fontAlgn="base" hangingPunct="1">
              <a:spcBef>
                <a:spcPct val="20000"/>
              </a:spcBef>
              <a:spcAft>
                <a:spcPct val="0"/>
              </a:spcAft>
              <a:buFont typeface="Symbol" panose="05050102010706020507" pitchFamily="18" charset="2"/>
              <a:buChar char="-"/>
              <a:defRPr sz="2667">
                <a:solidFill>
                  <a:srgbClr val="0A2864"/>
                </a:solidFill>
                <a:latin typeface="+mn-lt"/>
                <a:ea typeface="MS PGothic" panose="020B0600070205080204" pitchFamily="34" charset="-128"/>
                <a:cs typeface="ＭＳ Ｐゴシック"/>
              </a:defRPr>
            </a:lvl2pPr>
            <a:lvl3pPr marL="1600160" indent="-380990" algn="l" rtl="0" eaLnBrk="1" fontAlgn="base" hangingPunct="1">
              <a:spcBef>
                <a:spcPct val="20000"/>
              </a:spcBef>
              <a:spcAft>
                <a:spcPct val="0"/>
              </a:spcAft>
              <a:buFont typeface="Arial" panose="020B0604020202020204" pitchFamily="34" charset="0"/>
              <a:buChar char="•"/>
              <a:defRPr sz="2133">
                <a:solidFill>
                  <a:schemeClr val="tx2"/>
                </a:solidFill>
                <a:latin typeface="+mn-lt"/>
                <a:ea typeface="MS PGothic" panose="020B0600070205080204" pitchFamily="34" charset="-128"/>
                <a:cs typeface="ＭＳ Ｐゴシック"/>
              </a:defRPr>
            </a:lvl3pPr>
            <a:lvl4pPr marL="2133547" indent="-304792" algn="l" rtl="0" eaLnBrk="1" fontAlgn="base" hangingPunct="1">
              <a:spcBef>
                <a:spcPct val="20000"/>
              </a:spcBef>
              <a:spcAft>
                <a:spcPct val="0"/>
              </a:spcAft>
              <a:buChar char="–"/>
              <a:defRPr sz="1867">
                <a:solidFill>
                  <a:schemeClr val="tx2"/>
                </a:solidFill>
                <a:latin typeface="+mn-lt"/>
                <a:ea typeface="MS PGothic" panose="020B0600070205080204" pitchFamily="34" charset="-128"/>
                <a:cs typeface="ＭＳ Ｐゴシック"/>
              </a:defRPr>
            </a:lvl4pPr>
            <a:lvl5pPr marL="2819330" indent="-380990" algn="l" rtl="0" eaLnBrk="1" fontAlgn="base" hangingPunct="1">
              <a:spcBef>
                <a:spcPct val="20000"/>
              </a:spcBef>
              <a:spcAft>
                <a:spcPct val="0"/>
              </a:spcAft>
              <a:buFont typeface="Courier New" panose="02070309020205020404" pitchFamily="49" charset="0"/>
              <a:buChar char="o"/>
              <a:defRPr sz="1867">
                <a:solidFill>
                  <a:srgbClr val="FC6A59"/>
                </a:solidFill>
                <a:latin typeface="+mn-lt"/>
                <a:ea typeface="MS PGothic" panose="020B0600070205080204" pitchFamily="34" charset="-128"/>
                <a:cs typeface="ＭＳ Ｐゴシック"/>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0" indent="0" algn="ctr" defTabSz="914400">
              <a:buFontTx/>
              <a:buNone/>
            </a:pPr>
            <a:r>
              <a:rPr lang="de-DE" sz="2800" kern="0" dirty="0">
                <a:latin typeface="Calibri" panose="020F0502020204030204" pitchFamily="34" charset="0"/>
                <a:cs typeface="Calibri" panose="020F0502020204030204" pitchFamily="34" charset="0"/>
              </a:rPr>
              <a:t>2015: </a:t>
            </a:r>
            <a:r>
              <a:rPr lang="de-DE" sz="2800" b="1" kern="0" dirty="0">
                <a:solidFill>
                  <a:srgbClr val="C00000"/>
                </a:solidFill>
                <a:latin typeface="Calibri" panose="020F0502020204030204" pitchFamily="34" charset="0"/>
                <a:cs typeface="Calibri" panose="020F0502020204030204" pitchFamily="34" charset="0"/>
              </a:rPr>
              <a:t>Data Publications </a:t>
            </a:r>
            <a:r>
              <a:rPr lang="de-DE" sz="2800" b="1" u="sng" kern="0" dirty="0">
                <a:solidFill>
                  <a:srgbClr val="C00000"/>
                </a:solidFill>
                <a:latin typeface="Calibri" panose="020F0502020204030204" pitchFamily="34" charset="0"/>
                <a:cs typeface="Calibri" panose="020F0502020204030204" pitchFamily="34" charset="0"/>
              </a:rPr>
              <a:t>with DOI </a:t>
            </a:r>
            <a:r>
              <a:rPr lang="de-DE" sz="2800" b="1" kern="0" dirty="0" err="1">
                <a:solidFill>
                  <a:srgbClr val="C00000"/>
                </a:solidFill>
                <a:latin typeface="Calibri" panose="020F0502020204030204" pitchFamily="34" charset="0"/>
                <a:cs typeface="Calibri" panose="020F0502020204030204" pitchFamily="34" charset="0"/>
              </a:rPr>
              <a:t>are</a:t>
            </a:r>
            <a:r>
              <a:rPr lang="de-DE" sz="2800" b="1" kern="0" dirty="0">
                <a:solidFill>
                  <a:srgbClr val="C00000"/>
                </a:solidFill>
                <a:latin typeface="Calibri" panose="020F0502020204030204" pitchFamily="34" charset="0"/>
                <a:cs typeface="Calibri" panose="020F0502020204030204" pitchFamily="34" charset="0"/>
              </a:rPr>
              <a:t> </a:t>
            </a:r>
            <a:r>
              <a:rPr lang="de-DE" sz="2800" b="1" kern="0" dirty="0" err="1">
                <a:solidFill>
                  <a:srgbClr val="C00000"/>
                </a:solidFill>
                <a:latin typeface="Calibri" panose="020F0502020204030204" pitchFamily="34" charset="0"/>
                <a:cs typeface="Calibri" panose="020F0502020204030204" pitchFamily="34" charset="0"/>
              </a:rPr>
              <a:t>citable</a:t>
            </a:r>
            <a:r>
              <a:rPr lang="de-DE" sz="2800" b="1" kern="0" dirty="0">
                <a:solidFill>
                  <a:srgbClr val="C00000"/>
                </a:solidFill>
                <a:latin typeface="Calibri" panose="020F0502020204030204" pitchFamily="34" charset="0"/>
                <a:cs typeface="Calibri" panose="020F0502020204030204" pitchFamily="34" charset="0"/>
              </a:rPr>
              <a:t> in </a:t>
            </a:r>
            <a:r>
              <a:rPr lang="de-DE" sz="2800" b="1" kern="0" dirty="0" err="1">
                <a:solidFill>
                  <a:srgbClr val="C00000"/>
                </a:solidFill>
                <a:latin typeface="Calibri" panose="020F0502020204030204" pitchFamily="34" charset="0"/>
                <a:cs typeface="Calibri" panose="020F0502020204030204" pitchFamily="34" charset="0"/>
              </a:rPr>
              <a:t>research</a:t>
            </a:r>
            <a:r>
              <a:rPr lang="de-DE" sz="2800" b="1" kern="0" dirty="0">
                <a:solidFill>
                  <a:srgbClr val="C00000"/>
                </a:solidFill>
                <a:latin typeface="Calibri" panose="020F0502020204030204" pitchFamily="34" charset="0"/>
                <a:cs typeface="Calibri" panose="020F0502020204030204" pitchFamily="34" charset="0"/>
              </a:rPr>
              <a:t> articles </a:t>
            </a:r>
            <a:r>
              <a:rPr lang="de-DE" sz="2800" kern="0" dirty="0">
                <a:latin typeface="Calibri" panose="020F0502020204030204" pitchFamily="34" charset="0"/>
                <a:cs typeface="Calibri" panose="020F0502020204030204" pitchFamily="34" charset="0"/>
              </a:rPr>
              <a:t>(COPDESS Statement </a:t>
            </a:r>
            <a:r>
              <a:rPr lang="de-DE" sz="2800" kern="0" dirty="0" err="1">
                <a:latin typeface="Calibri" panose="020F0502020204030204" pitchFamily="34" charset="0"/>
                <a:cs typeface="Calibri" panose="020F0502020204030204" pitchFamily="34" charset="0"/>
              </a:rPr>
              <a:t>of</a:t>
            </a:r>
            <a:r>
              <a:rPr lang="de-DE" sz="2800" kern="0" dirty="0">
                <a:latin typeface="Calibri" panose="020F0502020204030204" pitchFamily="34" charset="0"/>
                <a:cs typeface="Calibri" panose="020F0502020204030204" pitchFamily="34" charset="0"/>
              </a:rPr>
              <a:t> </a:t>
            </a:r>
            <a:r>
              <a:rPr lang="de-DE" sz="2800" kern="0" dirty="0" err="1">
                <a:latin typeface="Calibri" panose="020F0502020204030204" pitchFamily="34" charset="0"/>
                <a:cs typeface="Calibri" panose="020F0502020204030204" pitchFamily="34" charset="0"/>
              </a:rPr>
              <a:t>Commitment</a:t>
            </a:r>
            <a:r>
              <a:rPr lang="de-DE" sz="2800" kern="0" dirty="0">
                <a:latin typeface="Calibri" panose="020F0502020204030204" pitchFamily="34" charset="0"/>
                <a:cs typeface="Calibri" panose="020F0502020204030204" pitchFamily="34" charset="0"/>
              </a:rPr>
              <a:t>)</a:t>
            </a:r>
          </a:p>
          <a:p>
            <a:pPr algn="ctr" defTabSz="914400"/>
            <a:endParaRPr lang="de-DE" sz="2800" kern="0" dirty="0">
              <a:latin typeface="Calibri" panose="020F0502020204030204" pitchFamily="34" charset="0"/>
              <a:cs typeface="Calibri" panose="020F0502020204030204" pitchFamily="34" charset="0"/>
            </a:endParaRPr>
          </a:p>
        </p:txBody>
      </p:sp>
      <p:grpSp>
        <p:nvGrpSpPr>
          <p:cNvPr id="6" name="Gruppieren 5">
            <a:extLst>
              <a:ext uri="{FF2B5EF4-FFF2-40B4-BE49-F238E27FC236}">
                <a16:creationId xmlns:a16="http://schemas.microsoft.com/office/drawing/2014/main" id="{8019C581-17A1-4AE2-BC1D-B73C6F1FE639}"/>
              </a:ext>
            </a:extLst>
          </p:cNvPr>
          <p:cNvGrpSpPr/>
          <p:nvPr/>
        </p:nvGrpSpPr>
        <p:grpSpPr>
          <a:xfrm>
            <a:off x="378929" y="1974160"/>
            <a:ext cx="11609870" cy="4534590"/>
            <a:chOff x="518888" y="2403420"/>
            <a:chExt cx="11609870" cy="4534590"/>
          </a:xfrm>
        </p:grpSpPr>
        <p:sp>
          <p:nvSpPr>
            <p:cNvPr id="7" name="Rechteck 6">
              <a:extLst>
                <a:ext uri="{FF2B5EF4-FFF2-40B4-BE49-F238E27FC236}">
                  <a16:creationId xmlns:a16="http://schemas.microsoft.com/office/drawing/2014/main" id="{9F770D1A-73B2-4749-9B4B-37D56E157027}"/>
                </a:ext>
              </a:extLst>
            </p:cNvPr>
            <p:cNvSpPr/>
            <p:nvPr/>
          </p:nvSpPr>
          <p:spPr>
            <a:xfrm>
              <a:off x="3414486" y="6568678"/>
              <a:ext cx="5246915" cy="3693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http://www.copdess.org/statement-of-commitment/</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p:txBody>
        </p:sp>
        <p:pic>
          <p:nvPicPr>
            <p:cNvPr id="8" name="Grafik 7">
              <a:extLst>
                <a:ext uri="{FF2B5EF4-FFF2-40B4-BE49-F238E27FC236}">
                  <a16:creationId xmlns:a16="http://schemas.microsoft.com/office/drawing/2014/main" id="{641113D4-F032-4614-B0F4-90A31037906F}"/>
                </a:ext>
              </a:extLst>
            </p:cNvPr>
            <p:cNvPicPr>
              <a:picLocks noChangeAspect="1"/>
            </p:cNvPicPr>
            <p:nvPr/>
          </p:nvPicPr>
          <p:blipFill rotWithShape="1">
            <a:blip r:embed="rId3"/>
            <a:srcRect l="2310" t="2281" r="4273" b="5927"/>
            <a:stretch/>
          </p:blipFill>
          <p:spPr>
            <a:xfrm>
              <a:off x="518888" y="2403420"/>
              <a:ext cx="5351056" cy="4023720"/>
            </a:xfrm>
            <a:prstGeom prst="rect">
              <a:avLst/>
            </a:prstGeom>
            <a:gradFill flip="none" rotWithShape="1">
              <a:gsLst>
                <a:gs pos="0">
                  <a:srgbClr val="FFF7E1"/>
                </a:gs>
                <a:gs pos="100000">
                  <a:schemeClr val="bg1"/>
                </a:gs>
              </a:gsLst>
              <a:path path="circle">
                <a:fillToRect l="100000" b="100000"/>
              </a:path>
              <a:tileRect t="-100000" r="-100000"/>
            </a:gradFill>
            <a:ln>
              <a:headEnd type="none" w="med" len="med"/>
              <a:tailEnd type="none" w="med" len="med"/>
            </a:ln>
            <a:effectLst>
              <a:outerShdw blurRad="101600" dist="101600" dir="2700000" algn="tl" rotWithShape="0">
                <a:prstClr val="black">
                  <a:alpha val="40000"/>
                </a:prstClr>
              </a:outerShdw>
            </a:effectLst>
          </p:spPr>
        </p:pic>
        <p:sp>
          <p:nvSpPr>
            <p:cNvPr id="9" name="Gefaltete Ecke 21">
              <a:extLst>
                <a:ext uri="{FF2B5EF4-FFF2-40B4-BE49-F238E27FC236}">
                  <a16:creationId xmlns:a16="http://schemas.microsoft.com/office/drawing/2014/main" id="{832EBD16-A1E8-431D-AA4E-F25333C9CDF5}"/>
                </a:ext>
              </a:extLst>
            </p:cNvPr>
            <p:cNvSpPr/>
            <p:nvPr/>
          </p:nvSpPr>
          <p:spPr bwMode="auto">
            <a:xfrm>
              <a:off x="6131201" y="2403421"/>
              <a:ext cx="5997557" cy="4023719"/>
            </a:xfrm>
            <a:prstGeom prst="foldedCorner">
              <a:avLst>
                <a:gd name="adj" fmla="val 11226"/>
              </a:avLst>
            </a:prstGeom>
            <a:solidFill>
              <a:schemeClr val="bg1">
                <a:lumMod val="85000"/>
              </a:schemeClr>
            </a:solidFill>
            <a:ln>
              <a:headEnd type="none" w="med" len="med"/>
              <a:tailEnd type="none" w="med" len="med"/>
            </a:ln>
            <a:effectLst>
              <a:outerShdw blurRad="101600" dist="1016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vert="horz" wrap="square" lIns="91440" tIns="252000" rIns="91440" bIns="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ts val="600"/>
                </a:spcAft>
                <a:buClr>
                  <a:srgbClr val="000000"/>
                </a:buClr>
                <a:buSzPct val="100000"/>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STATEMENT OF COMMITMENT</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data should be stored in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appropriate domain repositories</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citations of data sets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should be included within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reference lists</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include in research papers concise</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data availability statements.</a:t>
              </a:r>
            </a:p>
            <a:p>
              <a:pPr marL="174625" marR="0" lvl="0" indent="-174625" algn="l" defTabSz="449263" rtl="0" eaLnBrk="0" fontAlgn="base" latinLnBrk="0" hangingPunct="0">
                <a:lnSpc>
                  <a:spcPct val="100000"/>
                </a:lnSpc>
                <a:spcBef>
                  <a:spcPct val="0"/>
                </a:spcBef>
                <a:spcAft>
                  <a:spcPts val="600"/>
                </a:spcAft>
                <a:buClr>
                  <a:srgbClr val="000000"/>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links to data sets in publications and corresponding links to journals in data facilities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t>
              </a:r>
            </a:p>
          </p:txBody>
        </p:sp>
      </p:grpSp>
    </p:spTree>
    <p:extLst>
      <p:ext uri="{BB962C8B-B14F-4D97-AF65-F5344CB8AC3E}">
        <p14:creationId xmlns:p14="http://schemas.microsoft.com/office/powerpoint/2010/main" val="50019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23E1F-EDC2-4F07-A5E9-4DF88B7D57D6}"/>
              </a:ext>
            </a:extLst>
          </p:cNvPr>
          <p:cNvSpPr>
            <a:spLocks noGrp="1"/>
          </p:cNvSpPr>
          <p:nvPr>
            <p:ph type="title"/>
          </p:nvPr>
        </p:nvSpPr>
        <p:spPr/>
        <p:txBody>
          <a:bodyPr/>
          <a:lstStyle/>
          <a:p>
            <a:r>
              <a:rPr lang="de-DE" sz="3600" dirty="0"/>
              <a:t>Journal </a:t>
            </a:r>
            <a:r>
              <a:rPr lang="de-DE" sz="3600" dirty="0" err="1"/>
              <a:t>Policies</a:t>
            </a:r>
            <a:r>
              <a:rPr lang="de-DE" sz="3600" dirty="0"/>
              <a:t>: </a:t>
            </a:r>
            <a:r>
              <a:rPr lang="de-DE" sz="3600" dirty="0" err="1"/>
              <a:t>data</a:t>
            </a:r>
            <a:r>
              <a:rPr lang="de-DE" sz="3600" dirty="0"/>
              <a:t> and code </a:t>
            </a:r>
            <a:r>
              <a:rPr lang="de-DE" sz="3600" dirty="0" err="1"/>
              <a:t>citations</a:t>
            </a:r>
            <a:r>
              <a:rPr lang="de-DE" sz="3600" dirty="0"/>
              <a:t> in articles</a:t>
            </a:r>
          </a:p>
        </p:txBody>
      </p:sp>
      <p:sp>
        <p:nvSpPr>
          <p:cNvPr id="5" name="Rechteck 4">
            <a:extLst>
              <a:ext uri="{FF2B5EF4-FFF2-40B4-BE49-F238E27FC236}">
                <a16:creationId xmlns:a16="http://schemas.microsoft.com/office/drawing/2014/main" id="{C92DA688-953C-4A95-B7A6-E6C03FABB285}"/>
              </a:ext>
            </a:extLst>
          </p:cNvPr>
          <p:cNvSpPr/>
          <p:nvPr/>
        </p:nvSpPr>
        <p:spPr bwMode="auto">
          <a:xfrm>
            <a:off x="0" y="5979152"/>
            <a:ext cx="12192000" cy="878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nvGrpSpPr>
          <p:cNvPr id="6" name="Gruppieren 5">
            <a:extLst>
              <a:ext uri="{FF2B5EF4-FFF2-40B4-BE49-F238E27FC236}">
                <a16:creationId xmlns:a16="http://schemas.microsoft.com/office/drawing/2014/main" id="{EA00C7A3-8D13-490E-A637-67C75B8450FF}"/>
              </a:ext>
            </a:extLst>
          </p:cNvPr>
          <p:cNvGrpSpPr/>
          <p:nvPr/>
        </p:nvGrpSpPr>
        <p:grpSpPr>
          <a:xfrm>
            <a:off x="322033" y="1470107"/>
            <a:ext cx="5949244" cy="5033061"/>
            <a:chOff x="5993843" y="1868855"/>
            <a:chExt cx="5949244" cy="5033061"/>
          </a:xfrm>
        </p:grpSpPr>
        <p:sp>
          <p:nvSpPr>
            <p:cNvPr id="7" name="Rechteck 6">
              <a:extLst>
                <a:ext uri="{FF2B5EF4-FFF2-40B4-BE49-F238E27FC236}">
                  <a16:creationId xmlns:a16="http://schemas.microsoft.com/office/drawing/2014/main" id="{E15D703A-5378-4478-9CD9-8FB6D9F40E8F}"/>
                </a:ext>
              </a:extLst>
            </p:cNvPr>
            <p:cNvSpPr/>
            <p:nvPr/>
          </p:nvSpPr>
          <p:spPr>
            <a:xfrm>
              <a:off x="5993843" y="6378696"/>
              <a:ext cx="5949244" cy="523220"/>
            </a:xfrm>
            <a:prstGeom prst="rect">
              <a:avLst/>
            </a:prstGeom>
          </p:spPr>
          <p:txBody>
            <a:bodyPr wrap="square">
              <a:spAutoFit/>
            </a:bodyPr>
            <a:lstStyle/>
            <a:p>
              <a:pPr algn="ctr"/>
              <a:r>
                <a:rPr lang="de-DE" sz="1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https://www.agu.org/Publish-with-AGU/Publish/Author-Resources/Data-and-Software-for-Authors</a:t>
              </a:r>
              <a:r>
                <a:rPr lang="de-DE" sz="1400" dirty="0">
                  <a:latin typeface="Calibri" panose="020F0502020204030204" pitchFamily="34" charset="0"/>
                  <a:cs typeface="Calibri" panose="020F0502020204030204" pitchFamily="34" charset="0"/>
                </a:rPr>
                <a:t> (last </a:t>
              </a:r>
              <a:r>
                <a:rPr lang="de-DE" sz="1400" dirty="0" err="1">
                  <a:latin typeface="Calibri" panose="020F0502020204030204" pitchFamily="34" charset="0"/>
                  <a:cs typeface="Calibri" panose="020F0502020204030204" pitchFamily="34" charset="0"/>
                </a:rPr>
                <a:t>access</a:t>
              </a:r>
              <a:r>
                <a:rPr lang="de-DE" sz="1400" dirty="0">
                  <a:latin typeface="Calibri" panose="020F0502020204030204" pitchFamily="34" charset="0"/>
                  <a:cs typeface="Calibri" panose="020F0502020204030204" pitchFamily="34" charset="0"/>
                </a:rPr>
                <a:t> 2 Sep 2024)</a:t>
              </a:r>
            </a:p>
          </p:txBody>
        </p:sp>
        <p:grpSp>
          <p:nvGrpSpPr>
            <p:cNvPr id="8" name="Gruppieren 7">
              <a:extLst>
                <a:ext uri="{FF2B5EF4-FFF2-40B4-BE49-F238E27FC236}">
                  <a16:creationId xmlns:a16="http://schemas.microsoft.com/office/drawing/2014/main" id="{9EE075B0-6C01-45D6-9AD9-9AF26D09EA99}"/>
                </a:ext>
              </a:extLst>
            </p:cNvPr>
            <p:cNvGrpSpPr/>
            <p:nvPr/>
          </p:nvGrpSpPr>
          <p:grpSpPr>
            <a:xfrm>
              <a:off x="6080861" y="1868855"/>
              <a:ext cx="5676900" cy="4143970"/>
              <a:chOff x="6096000" y="1552135"/>
              <a:chExt cx="5676900" cy="4143970"/>
            </a:xfrm>
          </p:grpSpPr>
          <p:sp>
            <p:nvSpPr>
              <p:cNvPr id="9" name="Rechteck 8">
                <a:extLst>
                  <a:ext uri="{FF2B5EF4-FFF2-40B4-BE49-F238E27FC236}">
                    <a16:creationId xmlns:a16="http://schemas.microsoft.com/office/drawing/2014/main" id="{62509867-3FCE-4254-98ED-1BD207A23C43}"/>
                  </a:ext>
                </a:extLst>
              </p:cNvPr>
              <p:cNvSpPr/>
              <p:nvPr/>
            </p:nvSpPr>
            <p:spPr>
              <a:xfrm>
                <a:off x="6096000" y="1552135"/>
                <a:ext cx="5676900" cy="4143970"/>
              </a:xfrm>
              <a:prstGeom prst="rect">
                <a:avLst/>
              </a:prstGeom>
              <a:solidFill>
                <a:srgbClr val="0040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CA5CB168-F5DB-4372-A40D-DF7F2A7DFC9E}"/>
                  </a:ext>
                </a:extLst>
              </p:cNvPr>
              <p:cNvGrpSpPr/>
              <p:nvPr/>
            </p:nvGrpSpPr>
            <p:grpSpPr>
              <a:xfrm>
                <a:off x="6172037" y="1674947"/>
                <a:ext cx="5549900" cy="3943351"/>
                <a:chOff x="-698748" y="-393919"/>
                <a:chExt cx="5549900" cy="3943351"/>
              </a:xfrm>
            </p:grpSpPr>
            <p:sp>
              <p:nvSpPr>
                <p:cNvPr id="12" name="Rechteck 11">
                  <a:extLst>
                    <a:ext uri="{FF2B5EF4-FFF2-40B4-BE49-F238E27FC236}">
                      <a16:creationId xmlns:a16="http://schemas.microsoft.com/office/drawing/2014/main" id="{F7E7F03B-CC06-4FC7-9C66-9FD963058C7A}"/>
                    </a:ext>
                  </a:extLst>
                </p:cNvPr>
                <p:cNvSpPr/>
                <p:nvPr/>
              </p:nvSpPr>
              <p:spPr>
                <a:xfrm>
                  <a:off x="-698748" y="179279"/>
                  <a:ext cx="5549900" cy="337015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AGU requires that the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underlying data </a:t>
                  </a:r>
                  <a:r>
                    <a:rPr kumimoji="0" lang="en-US" i="0" u="none" strike="noStrike" kern="1200" cap="none" spc="0" normalizeH="0" baseline="0" noProof="0" dirty="0">
                      <a:ln>
                        <a:noFill/>
                      </a:ln>
                      <a:solidFill>
                        <a:schemeClr val="bg1"/>
                      </a:solidFill>
                      <a:effectLst/>
                      <a:uLnTx/>
                      <a:uFillTx/>
                      <a:latin typeface="Arial Narrow" panose="020B0606020202030204" pitchFamily="34" charset="0"/>
                      <a:ea typeface="ＭＳ Ｐゴシック" panose="020B0600070205080204" pitchFamily="34" charset="-128"/>
                      <a:cs typeface="+mn-cs"/>
                    </a:rPr>
                    <a:t>and/or </a:t>
                  </a:r>
                  <a:r>
                    <a:rPr lang="en-US" dirty="0">
                      <a:solidFill>
                        <a:srgbClr val="FFFF00"/>
                      </a:solidFill>
                      <a:latin typeface="Arial Narrow" panose="020B0606020202030204" pitchFamily="34" charset="0"/>
                      <a:ea typeface="ＭＳ Ｐゴシック" panose="020B0600070205080204" pitchFamily="34" charset="-128"/>
                    </a:rPr>
                    <a:t>software or code </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needed to understand, evaluate, and build upon the reported research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be available at the time of peer review and publication</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 […]. This entails:</a:t>
                  </a: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Depositing the data and software in a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community accepted, trusted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repository</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 as appropriate, and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preferably with a DOI</a:t>
                  </a: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Including an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Availability Statement</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 </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as a separate paragraph in the Open Research section explaining to the reader where and how to access the data and software</a:t>
                  </a: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defRPr/>
                  </a:pP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And including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citation(s)</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 </a:t>
                  </a:r>
                  <a:r>
                    <a:rPr kumimoji="0" lang="en-US"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34" charset="-128"/>
                      <a:cs typeface="+mn-cs"/>
                    </a:rPr>
                    <a:t>to the deposited data and software, </a:t>
                  </a:r>
                  <a:r>
                    <a:rPr kumimoji="0" lang="en-US" i="0" u="none" strike="noStrike" kern="1200" cap="none" spc="0" normalizeH="0" baseline="0" noProof="0" dirty="0">
                      <a:ln>
                        <a:noFill/>
                      </a:ln>
                      <a:solidFill>
                        <a:srgbClr val="FFFF00"/>
                      </a:solidFill>
                      <a:effectLst/>
                      <a:uLnTx/>
                      <a:uFillTx/>
                      <a:latin typeface="Arial Narrow" panose="020B0606020202030204" pitchFamily="34" charset="0"/>
                      <a:ea typeface="ＭＳ Ｐゴシック" panose="020B0600070205080204" pitchFamily="34" charset="-128"/>
                      <a:cs typeface="+mn-cs"/>
                    </a:rPr>
                    <a:t>in the Reference Section.</a:t>
                  </a:r>
                </a:p>
              </p:txBody>
            </p:sp>
            <p:pic>
              <p:nvPicPr>
                <p:cNvPr id="13" name="Grafik 12">
                  <a:extLst>
                    <a:ext uri="{FF2B5EF4-FFF2-40B4-BE49-F238E27FC236}">
                      <a16:creationId xmlns:a16="http://schemas.microsoft.com/office/drawing/2014/main" id="{9CC2200E-35D6-450E-B3B3-B8C85692A783}"/>
                    </a:ext>
                  </a:extLst>
                </p:cNvPr>
                <p:cNvPicPr>
                  <a:picLocks noChangeAspect="1"/>
                </p:cNvPicPr>
                <p:nvPr/>
              </p:nvPicPr>
              <p:blipFill>
                <a:blip r:embed="rId6"/>
                <a:stretch>
                  <a:fillRect/>
                </a:stretch>
              </p:blipFill>
              <p:spPr>
                <a:xfrm>
                  <a:off x="-647785" y="-393919"/>
                  <a:ext cx="1824098" cy="456025"/>
                </a:xfrm>
                <a:prstGeom prst="rect">
                  <a:avLst/>
                </a:prstGeom>
              </p:spPr>
            </p:pic>
          </p:grpSp>
          <p:sp>
            <p:nvSpPr>
              <p:cNvPr id="11" name="Textfeld 10">
                <a:extLst>
                  <a:ext uri="{FF2B5EF4-FFF2-40B4-BE49-F238E27FC236}">
                    <a16:creationId xmlns:a16="http://schemas.microsoft.com/office/drawing/2014/main" id="{93A16CA9-707B-4A65-8288-2E0951A7580D}"/>
                  </a:ext>
                </a:extLst>
              </p:cNvPr>
              <p:cNvSpPr txBox="1"/>
              <p:nvPr/>
            </p:nvSpPr>
            <p:spPr>
              <a:xfrm>
                <a:off x="8293210" y="1669307"/>
                <a:ext cx="3233578" cy="461665"/>
              </a:xfrm>
              <a:prstGeom prst="rect">
                <a:avLst/>
              </a:prstGeom>
              <a:noFill/>
            </p:spPr>
            <p:txBody>
              <a:bodyPr wrap="none" rtlCol="0">
                <a:spAutoFit/>
              </a:bodyPr>
              <a:lstStyle/>
              <a:p>
                <a:r>
                  <a:rPr lang="de-DE" sz="2400" b="1" dirty="0">
                    <a:solidFill>
                      <a:schemeClr val="bg1"/>
                    </a:solidFill>
                    <a:latin typeface="Arial Narrow" panose="020B0606020202030204" pitchFamily="34" charset="0"/>
                  </a:rPr>
                  <a:t>Data and </a:t>
                </a:r>
                <a:r>
                  <a:rPr lang="de-DE" sz="2400" b="1" dirty="0" err="1">
                    <a:solidFill>
                      <a:schemeClr val="bg1"/>
                    </a:solidFill>
                    <a:latin typeface="Arial Narrow" panose="020B0606020202030204" pitchFamily="34" charset="0"/>
                  </a:rPr>
                  <a:t>software</a:t>
                </a:r>
                <a:r>
                  <a:rPr lang="de-DE" sz="2400" b="1" dirty="0">
                    <a:solidFill>
                      <a:schemeClr val="bg1"/>
                    </a:solidFill>
                    <a:latin typeface="Arial Narrow" panose="020B0606020202030204" pitchFamily="34" charset="0"/>
                  </a:rPr>
                  <a:t> </a:t>
                </a:r>
                <a:r>
                  <a:rPr lang="de-DE" sz="2400" b="1" dirty="0" err="1">
                    <a:solidFill>
                      <a:schemeClr val="bg1"/>
                    </a:solidFill>
                    <a:latin typeface="Arial Narrow" panose="020B0606020202030204" pitchFamily="34" charset="0"/>
                  </a:rPr>
                  <a:t>policy</a:t>
                </a:r>
                <a:r>
                  <a:rPr lang="de-DE" sz="2400" b="1" dirty="0">
                    <a:solidFill>
                      <a:schemeClr val="bg1"/>
                    </a:solidFill>
                    <a:latin typeface="Arial Narrow" panose="020B0606020202030204" pitchFamily="34" charset="0"/>
                  </a:rPr>
                  <a:t> </a:t>
                </a:r>
              </a:p>
            </p:txBody>
          </p:sp>
        </p:grpSp>
      </p:grpSp>
      <p:pic>
        <p:nvPicPr>
          <p:cNvPr id="14" name="Grafik 13">
            <a:extLst>
              <a:ext uri="{FF2B5EF4-FFF2-40B4-BE49-F238E27FC236}">
                <a16:creationId xmlns:a16="http://schemas.microsoft.com/office/drawing/2014/main" id="{644B4CD3-2431-4F9E-8274-AD165F0DC0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0319" y="1654616"/>
            <a:ext cx="3375378" cy="326990"/>
          </a:xfrm>
          <a:prstGeom prst="rect">
            <a:avLst/>
          </a:prstGeom>
        </p:spPr>
      </p:pic>
      <p:sp>
        <p:nvSpPr>
          <p:cNvPr id="15" name="Rechteck 14">
            <a:extLst>
              <a:ext uri="{FF2B5EF4-FFF2-40B4-BE49-F238E27FC236}">
                <a16:creationId xmlns:a16="http://schemas.microsoft.com/office/drawing/2014/main" id="{3A0348AC-7E4B-4509-BE52-E1BE53445257}"/>
              </a:ext>
            </a:extLst>
          </p:cNvPr>
          <p:cNvSpPr/>
          <p:nvPr/>
        </p:nvSpPr>
        <p:spPr>
          <a:xfrm>
            <a:off x="6493933" y="5986369"/>
            <a:ext cx="5508978" cy="523220"/>
          </a:xfrm>
          <a:prstGeom prst="rect">
            <a:avLst/>
          </a:prstGeom>
        </p:spPr>
        <p:txBody>
          <a:bodyPr wrap="square">
            <a:spAutoFit/>
          </a:bodyPr>
          <a:lstStyle/>
          <a:p>
            <a:pPr algn="ctr"/>
            <a:r>
              <a:rPr lang="de-DE" sz="14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https://www.springernature.com/de/authors/research-data-policy/data-availability-statements</a:t>
            </a:r>
            <a:r>
              <a:rPr lang="de-DE" sz="1400" dirty="0">
                <a:latin typeface="Calibri" panose="020F0502020204030204" pitchFamily="34" charset="0"/>
                <a:cs typeface="Calibri" panose="020F0502020204030204" pitchFamily="34" charset="0"/>
              </a:rPr>
              <a:t> (last </a:t>
            </a:r>
            <a:r>
              <a:rPr lang="de-DE" sz="1400" dirty="0" err="1">
                <a:latin typeface="Calibri" panose="020F0502020204030204" pitchFamily="34" charset="0"/>
                <a:cs typeface="Calibri" panose="020F0502020204030204" pitchFamily="34" charset="0"/>
              </a:rPr>
              <a:t>access</a:t>
            </a:r>
            <a:r>
              <a:rPr lang="de-DE" sz="1400" dirty="0">
                <a:latin typeface="Calibri" panose="020F0502020204030204" pitchFamily="34" charset="0"/>
                <a:cs typeface="Calibri" panose="020F0502020204030204" pitchFamily="34" charset="0"/>
              </a:rPr>
              <a:t> 11 </a:t>
            </a:r>
            <a:r>
              <a:rPr lang="de-DE" sz="1400" dirty="0" err="1">
                <a:latin typeface="Calibri" panose="020F0502020204030204" pitchFamily="34" charset="0"/>
                <a:cs typeface="Calibri" panose="020F0502020204030204" pitchFamily="34" charset="0"/>
              </a:rPr>
              <a:t>Oct</a:t>
            </a:r>
            <a:r>
              <a:rPr lang="de-DE" sz="1400" dirty="0">
                <a:latin typeface="Calibri" panose="020F0502020204030204" pitchFamily="34" charset="0"/>
                <a:cs typeface="Calibri" panose="020F0502020204030204" pitchFamily="34" charset="0"/>
              </a:rPr>
              <a:t> 2024)</a:t>
            </a:r>
          </a:p>
        </p:txBody>
      </p:sp>
      <p:pic>
        <p:nvPicPr>
          <p:cNvPr id="16" name="Grafik 15">
            <a:extLst>
              <a:ext uri="{FF2B5EF4-FFF2-40B4-BE49-F238E27FC236}">
                <a16:creationId xmlns:a16="http://schemas.microsoft.com/office/drawing/2014/main" id="{1E30F1EA-491B-4D5A-A09A-D7336C3EBDF1}"/>
              </a:ext>
            </a:extLst>
          </p:cNvPr>
          <p:cNvPicPr>
            <a:picLocks noChangeAspect="1"/>
          </p:cNvPicPr>
          <p:nvPr/>
        </p:nvPicPr>
        <p:blipFill>
          <a:blip r:embed="rId9"/>
          <a:stretch>
            <a:fillRect/>
          </a:stretch>
        </p:blipFill>
        <p:spPr>
          <a:xfrm>
            <a:off x="6474532" y="2538373"/>
            <a:ext cx="5552605" cy="2888760"/>
          </a:xfrm>
          <a:prstGeom prst="rect">
            <a:avLst/>
          </a:prstGeom>
        </p:spPr>
      </p:pic>
    </p:spTree>
    <p:extLst>
      <p:ext uri="{BB962C8B-B14F-4D97-AF65-F5344CB8AC3E}">
        <p14:creationId xmlns:p14="http://schemas.microsoft.com/office/powerpoint/2010/main" val="4110371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17">
            <a:extLst>
              <a:ext uri="{FF2B5EF4-FFF2-40B4-BE49-F238E27FC236}">
                <a16:creationId xmlns:a16="http://schemas.microsoft.com/office/drawing/2014/main" id="{F2EED510-5D72-4C71-B3AD-CD9F8573B0E6}"/>
              </a:ext>
            </a:extLst>
          </p:cNvPr>
          <p:cNvSpPr/>
          <p:nvPr/>
        </p:nvSpPr>
        <p:spPr bwMode="auto">
          <a:xfrm>
            <a:off x="0" y="5675525"/>
            <a:ext cx="10271760" cy="115466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6" name="Grafik 5">
            <a:extLst>
              <a:ext uri="{FF2B5EF4-FFF2-40B4-BE49-F238E27FC236}">
                <a16:creationId xmlns:a16="http://schemas.microsoft.com/office/drawing/2014/main" id="{D233D993-1373-4A14-9300-9F514382B00C}"/>
              </a:ext>
            </a:extLst>
          </p:cNvPr>
          <p:cNvPicPr>
            <a:picLocks noChangeAspect="1"/>
          </p:cNvPicPr>
          <p:nvPr/>
        </p:nvPicPr>
        <p:blipFill rotWithShape="1">
          <a:blip r:embed="rId2"/>
          <a:srcRect t="66991" b="4440"/>
          <a:stretch/>
        </p:blipFill>
        <p:spPr>
          <a:xfrm>
            <a:off x="152400" y="3248688"/>
            <a:ext cx="5220846" cy="872992"/>
          </a:xfrm>
          <a:prstGeom prst="rect">
            <a:avLst/>
          </a:prstGeom>
          <a:effectLst>
            <a:outerShdw blurRad="228600" dist="127001" dir="2700000" algn="tl" rotWithShape="0">
              <a:srgbClr val="808080">
                <a:alpha val="73000"/>
              </a:srgbClr>
            </a:outerShdw>
          </a:effectLst>
        </p:spPr>
      </p:pic>
      <p:grpSp>
        <p:nvGrpSpPr>
          <p:cNvPr id="7" name="Gruppieren 6">
            <a:extLst>
              <a:ext uri="{FF2B5EF4-FFF2-40B4-BE49-F238E27FC236}">
                <a16:creationId xmlns:a16="http://schemas.microsoft.com/office/drawing/2014/main" id="{97ADEFDB-1866-4A6D-A809-1C08B80028AB}"/>
              </a:ext>
            </a:extLst>
          </p:cNvPr>
          <p:cNvGrpSpPr/>
          <p:nvPr/>
        </p:nvGrpSpPr>
        <p:grpSpPr>
          <a:xfrm>
            <a:off x="818145" y="3265121"/>
            <a:ext cx="6143191" cy="972432"/>
            <a:chOff x="818145" y="3265121"/>
            <a:chExt cx="6143191" cy="972432"/>
          </a:xfrm>
        </p:grpSpPr>
        <p:sp>
          <p:nvSpPr>
            <p:cNvPr id="8" name="Rechteck 7">
              <a:extLst>
                <a:ext uri="{FF2B5EF4-FFF2-40B4-BE49-F238E27FC236}">
                  <a16:creationId xmlns:a16="http://schemas.microsoft.com/office/drawing/2014/main" id="{0AA9A052-4586-48C3-9DF7-75E89F62E1AC}"/>
                </a:ext>
              </a:extLst>
            </p:cNvPr>
            <p:cNvSpPr/>
            <p:nvPr/>
          </p:nvSpPr>
          <p:spPr>
            <a:xfrm>
              <a:off x="5167404" y="3265121"/>
              <a:ext cx="1793932" cy="830997"/>
            </a:xfrm>
            <a:prstGeom prst="rect">
              <a:avLst/>
            </a:prstGeom>
            <a:solidFill>
              <a:schemeClr val="bg1"/>
            </a:solidFill>
          </p:spPr>
          <p:txBody>
            <a:bodyPr wrap="square">
              <a:spAutoFit/>
            </a:bodyPr>
            <a:lstStyle/>
            <a:p>
              <a:pPr marL="269875" marR="0" lvl="0" indent="-269875"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1. Citation in the text</a:t>
              </a:r>
              <a:endParaRPr kumimoji="0" lang="de-DE"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sp>
          <p:nvSpPr>
            <p:cNvPr id="9" name="Ellipse 8">
              <a:extLst>
                <a:ext uri="{FF2B5EF4-FFF2-40B4-BE49-F238E27FC236}">
                  <a16:creationId xmlns:a16="http://schemas.microsoft.com/office/drawing/2014/main" id="{17350272-F93A-4277-9AAA-26F7AAA75582}"/>
                </a:ext>
              </a:extLst>
            </p:cNvPr>
            <p:cNvSpPr/>
            <p:nvPr/>
          </p:nvSpPr>
          <p:spPr bwMode="auto">
            <a:xfrm>
              <a:off x="818145" y="3708008"/>
              <a:ext cx="2242868" cy="529545"/>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endParaRPr kumimoji="0" lang="de-DE" sz="24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grpSp>
      <p:sp>
        <p:nvSpPr>
          <p:cNvPr id="10" name="Titel 1">
            <a:extLst>
              <a:ext uri="{FF2B5EF4-FFF2-40B4-BE49-F238E27FC236}">
                <a16:creationId xmlns:a16="http://schemas.microsoft.com/office/drawing/2014/main" id="{62DE25DE-6B88-42D4-8D75-77597A18F938}"/>
              </a:ext>
            </a:extLst>
          </p:cNvPr>
          <p:cNvSpPr>
            <a:spLocks noGrp="1"/>
          </p:cNvSpPr>
          <p:nvPr>
            <p:ph type="title"/>
          </p:nvPr>
        </p:nvSpPr>
        <p:spPr>
          <a:xfrm>
            <a:off x="152400" y="261668"/>
            <a:ext cx="8836025" cy="764875"/>
          </a:xfrm>
        </p:spPr>
        <p:txBody>
          <a:bodyPr/>
          <a:lstStyle/>
          <a:p>
            <a:r>
              <a:rPr lang="de-DE" dirty="0" err="1"/>
              <a:t>Citation</a:t>
            </a:r>
            <a:r>
              <a:rPr lang="de-DE" dirty="0"/>
              <a:t> </a:t>
            </a:r>
            <a:r>
              <a:rPr lang="de-DE" dirty="0" err="1"/>
              <a:t>of</a:t>
            </a:r>
            <a:r>
              <a:rPr lang="de-DE" dirty="0"/>
              <a:t> Dataset-DOIs</a:t>
            </a:r>
          </a:p>
        </p:txBody>
      </p:sp>
      <p:pic>
        <p:nvPicPr>
          <p:cNvPr id="11" name="Grafik 10">
            <a:extLst>
              <a:ext uri="{FF2B5EF4-FFF2-40B4-BE49-F238E27FC236}">
                <a16:creationId xmlns:a16="http://schemas.microsoft.com/office/drawing/2014/main" id="{70ADB2D7-1591-41FA-A5AF-BD2F9A18CCE0}"/>
              </a:ext>
            </a:extLst>
          </p:cNvPr>
          <p:cNvPicPr>
            <a:picLocks noChangeAspect="1"/>
          </p:cNvPicPr>
          <p:nvPr/>
        </p:nvPicPr>
        <p:blipFill rotWithShape="1">
          <a:blip r:embed="rId3"/>
          <a:srcRect t="19692"/>
          <a:stretch/>
        </p:blipFill>
        <p:spPr>
          <a:xfrm>
            <a:off x="152400" y="122288"/>
            <a:ext cx="7629435" cy="2931812"/>
          </a:xfrm>
          <a:prstGeom prst="rect">
            <a:avLst/>
          </a:prstGeom>
          <a:effectLst>
            <a:outerShdw blurRad="228600" dist="127001" dir="2700000" algn="tl" rotWithShape="0">
              <a:srgbClr val="808080">
                <a:alpha val="73000"/>
              </a:srgbClr>
            </a:outerShdw>
          </a:effectLst>
        </p:spPr>
      </p:pic>
      <p:grpSp>
        <p:nvGrpSpPr>
          <p:cNvPr id="12" name="Gruppieren 11">
            <a:extLst>
              <a:ext uri="{FF2B5EF4-FFF2-40B4-BE49-F238E27FC236}">
                <a16:creationId xmlns:a16="http://schemas.microsoft.com/office/drawing/2014/main" id="{DF58FE32-64C2-4FE5-AB08-EA0AC9712905}"/>
              </a:ext>
            </a:extLst>
          </p:cNvPr>
          <p:cNvGrpSpPr/>
          <p:nvPr/>
        </p:nvGrpSpPr>
        <p:grpSpPr>
          <a:xfrm>
            <a:off x="0" y="4221651"/>
            <a:ext cx="9569003" cy="2535657"/>
            <a:chOff x="0" y="4221651"/>
            <a:chExt cx="9569003" cy="2535657"/>
          </a:xfrm>
        </p:grpSpPr>
        <p:grpSp>
          <p:nvGrpSpPr>
            <p:cNvPr id="13" name="Gruppieren 12">
              <a:extLst>
                <a:ext uri="{FF2B5EF4-FFF2-40B4-BE49-F238E27FC236}">
                  <a16:creationId xmlns:a16="http://schemas.microsoft.com/office/drawing/2014/main" id="{465B0334-BD2E-4CFE-8E0D-8F8C4F84497E}"/>
                </a:ext>
              </a:extLst>
            </p:cNvPr>
            <p:cNvGrpSpPr/>
            <p:nvPr/>
          </p:nvGrpSpPr>
          <p:grpSpPr>
            <a:xfrm>
              <a:off x="152400" y="4221651"/>
              <a:ext cx="9416603" cy="2535657"/>
              <a:chOff x="152400" y="4221651"/>
              <a:chExt cx="9416603" cy="2535657"/>
            </a:xfrm>
          </p:grpSpPr>
          <p:pic>
            <p:nvPicPr>
              <p:cNvPr id="15" name="Grafik 14">
                <a:extLst>
                  <a:ext uri="{FF2B5EF4-FFF2-40B4-BE49-F238E27FC236}">
                    <a16:creationId xmlns:a16="http://schemas.microsoft.com/office/drawing/2014/main" id="{0381FBFD-B134-4D60-A7C1-8D86E4D8EF9F}"/>
                  </a:ext>
                </a:extLst>
              </p:cNvPr>
              <p:cNvPicPr>
                <a:picLocks noChangeAspect="1"/>
              </p:cNvPicPr>
              <p:nvPr/>
            </p:nvPicPr>
            <p:blipFill>
              <a:blip r:embed="rId4"/>
              <a:stretch>
                <a:fillRect/>
              </a:stretch>
            </p:blipFill>
            <p:spPr>
              <a:xfrm>
                <a:off x="152400" y="4221651"/>
                <a:ext cx="1226220" cy="350349"/>
              </a:xfrm>
              <a:prstGeom prst="rect">
                <a:avLst/>
              </a:prstGeom>
            </p:spPr>
          </p:pic>
          <p:grpSp>
            <p:nvGrpSpPr>
              <p:cNvPr id="16" name="Gruppieren 15">
                <a:extLst>
                  <a:ext uri="{FF2B5EF4-FFF2-40B4-BE49-F238E27FC236}">
                    <a16:creationId xmlns:a16="http://schemas.microsoft.com/office/drawing/2014/main" id="{5468247B-E432-4394-8A9C-EAF5C42A948B}"/>
                  </a:ext>
                </a:extLst>
              </p:cNvPr>
              <p:cNvGrpSpPr/>
              <p:nvPr/>
            </p:nvGrpSpPr>
            <p:grpSpPr>
              <a:xfrm>
                <a:off x="152400" y="4572000"/>
                <a:ext cx="9416603" cy="2185308"/>
                <a:chOff x="152400" y="4572000"/>
                <a:chExt cx="9416603" cy="2185308"/>
              </a:xfrm>
            </p:grpSpPr>
            <p:pic>
              <p:nvPicPr>
                <p:cNvPr id="17" name="Grafik 16">
                  <a:extLst>
                    <a:ext uri="{FF2B5EF4-FFF2-40B4-BE49-F238E27FC236}">
                      <a16:creationId xmlns:a16="http://schemas.microsoft.com/office/drawing/2014/main" id="{705CFDF7-3707-4BBD-AFE0-3D0C863F2013}"/>
                    </a:ext>
                  </a:extLst>
                </p:cNvPr>
                <p:cNvPicPr>
                  <a:picLocks noChangeAspect="1"/>
                </p:cNvPicPr>
                <p:nvPr/>
              </p:nvPicPr>
              <p:blipFill>
                <a:blip r:embed="rId5"/>
                <a:stretch>
                  <a:fillRect/>
                </a:stretch>
              </p:blipFill>
              <p:spPr>
                <a:xfrm>
                  <a:off x="152400" y="4572000"/>
                  <a:ext cx="5817227" cy="2185308"/>
                </a:xfrm>
                <a:prstGeom prst="rect">
                  <a:avLst/>
                </a:prstGeom>
                <a:effectLst>
                  <a:outerShdw blurRad="228600" dist="127001" dir="2700000" algn="tl" rotWithShape="0">
                    <a:srgbClr val="808080">
                      <a:alpha val="73000"/>
                    </a:srgbClr>
                  </a:outerShdw>
                </a:effectLst>
              </p:spPr>
            </p:pic>
            <p:sp>
              <p:nvSpPr>
                <p:cNvPr id="18" name="Rechteck 17">
                  <a:extLst>
                    <a:ext uri="{FF2B5EF4-FFF2-40B4-BE49-F238E27FC236}">
                      <a16:creationId xmlns:a16="http://schemas.microsoft.com/office/drawing/2014/main" id="{FCC8666F-9443-4909-8E56-36681D337317}"/>
                    </a:ext>
                  </a:extLst>
                </p:cNvPr>
                <p:cNvSpPr/>
                <p:nvPr/>
              </p:nvSpPr>
              <p:spPr>
                <a:xfrm>
                  <a:off x="6093897" y="5806482"/>
                  <a:ext cx="3475106" cy="830997"/>
                </a:xfrm>
                <a:prstGeom prst="rect">
                  <a:avLst/>
                </a:prstGeom>
                <a:solidFill>
                  <a:schemeClr val="bg1"/>
                </a:solidFill>
              </p:spPr>
              <p:txBody>
                <a:bodyPr wrap="square">
                  <a:spAutoFit/>
                </a:bodyPr>
                <a:lstStyle/>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2. Full reference with DOI in the References</a:t>
                  </a:r>
                  <a:endParaRPr kumimoji="0" lang="de-DE"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grpSp>
        </p:grpSp>
        <p:sp>
          <p:nvSpPr>
            <p:cNvPr id="14" name="Ellipse 13">
              <a:extLst>
                <a:ext uri="{FF2B5EF4-FFF2-40B4-BE49-F238E27FC236}">
                  <a16:creationId xmlns:a16="http://schemas.microsoft.com/office/drawing/2014/main" id="{26905BA6-D1E8-4CBA-89B1-57A1782F4D1A}"/>
                </a:ext>
              </a:extLst>
            </p:cNvPr>
            <p:cNvSpPr/>
            <p:nvPr/>
          </p:nvSpPr>
          <p:spPr bwMode="auto">
            <a:xfrm>
              <a:off x="0" y="5649963"/>
              <a:ext cx="6064370" cy="891445"/>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endParaRPr kumimoji="0" lang="de-DE" sz="24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grpSp>
      <p:grpSp>
        <p:nvGrpSpPr>
          <p:cNvPr id="19" name="Gruppieren 18">
            <a:extLst>
              <a:ext uri="{FF2B5EF4-FFF2-40B4-BE49-F238E27FC236}">
                <a16:creationId xmlns:a16="http://schemas.microsoft.com/office/drawing/2014/main" id="{3538164F-79EB-4CD5-A9A9-116DB87B3BF7}"/>
              </a:ext>
            </a:extLst>
          </p:cNvPr>
          <p:cNvGrpSpPr/>
          <p:nvPr/>
        </p:nvGrpSpPr>
        <p:grpSpPr>
          <a:xfrm>
            <a:off x="5802432" y="1875991"/>
            <a:ext cx="6237168" cy="4023091"/>
            <a:chOff x="2900247" y="1202351"/>
            <a:chExt cx="6237168" cy="4023091"/>
          </a:xfrm>
        </p:grpSpPr>
        <p:grpSp>
          <p:nvGrpSpPr>
            <p:cNvPr id="20" name="Gruppieren 19">
              <a:extLst>
                <a:ext uri="{FF2B5EF4-FFF2-40B4-BE49-F238E27FC236}">
                  <a16:creationId xmlns:a16="http://schemas.microsoft.com/office/drawing/2014/main" id="{C1ED51EE-EB3B-481F-8FB3-4CCD8206CBA3}"/>
                </a:ext>
              </a:extLst>
            </p:cNvPr>
            <p:cNvGrpSpPr/>
            <p:nvPr/>
          </p:nvGrpSpPr>
          <p:grpSpPr>
            <a:xfrm>
              <a:off x="2900247" y="1202351"/>
              <a:ext cx="6237168" cy="4023091"/>
              <a:chOff x="3822778" y="1361367"/>
              <a:chExt cx="6237168" cy="4023091"/>
            </a:xfrm>
          </p:grpSpPr>
          <p:pic>
            <p:nvPicPr>
              <p:cNvPr id="22" name="Grafik 21">
                <a:extLst>
                  <a:ext uri="{FF2B5EF4-FFF2-40B4-BE49-F238E27FC236}">
                    <a16:creationId xmlns:a16="http://schemas.microsoft.com/office/drawing/2014/main" id="{1ED4253C-BCC0-45F4-B0AA-AE982F642517}"/>
                  </a:ext>
                </a:extLst>
              </p:cNvPr>
              <p:cNvPicPr>
                <a:picLocks noChangeAspect="1"/>
              </p:cNvPicPr>
              <p:nvPr/>
            </p:nvPicPr>
            <p:blipFill>
              <a:blip r:embed="rId6"/>
              <a:stretch>
                <a:fillRect/>
              </a:stretch>
            </p:blipFill>
            <p:spPr>
              <a:xfrm>
                <a:off x="5600586" y="1361367"/>
                <a:ext cx="4459360" cy="3590373"/>
              </a:xfrm>
              <a:prstGeom prst="rect">
                <a:avLst/>
              </a:prstGeom>
              <a:effectLst>
                <a:outerShdw blurRad="228600" dist="127001" dir="2700000" algn="tl" rotWithShape="0">
                  <a:srgbClr val="808080">
                    <a:alpha val="73000"/>
                  </a:srgbClr>
                </a:outerShdw>
              </a:effectLst>
            </p:spPr>
          </p:pic>
          <p:cxnSp>
            <p:nvCxnSpPr>
              <p:cNvPr id="23" name="Verbinder: gekrümmt 22">
                <a:extLst>
                  <a:ext uri="{FF2B5EF4-FFF2-40B4-BE49-F238E27FC236}">
                    <a16:creationId xmlns:a16="http://schemas.microsoft.com/office/drawing/2014/main" id="{011C705D-12B8-45B5-A713-44E4E1C697AE}"/>
                  </a:ext>
                </a:extLst>
              </p:cNvPr>
              <p:cNvCxnSpPr>
                <a:cxnSpLocks/>
              </p:cNvCxnSpPr>
              <p:nvPr/>
            </p:nvCxnSpPr>
            <p:spPr bwMode="auto">
              <a:xfrm flipV="1">
                <a:off x="3822778" y="3972316"/>
                <a:ext cx="1618533" cy="1412142"/>
              </a:xfrm>
              <a:prstGeom prst="curvedConnector3">
                <a:avLst>
                  <a:gd name="adj1" fmla="val 50000"/>
                </a:avLst>
              </a:prstGeom>
              <a:solidFill>
                <a:srgbClr val="00B8FF"/>
              </a:solidFill>
              <a:ln w="38100" cap="flat" cmpd="sng" algn="ctr">
                <a:solidFill>
                  <a:srgbClr val="C0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Rechteck 20">
              <a:extLst>
                <a:ext uri="{FF2B5EF4-FFF2-40B4-BE49-F238E27FC236}">
                  <a16:creationId xmlns:a16="http://schemas.microsoft.com/office/drawing/2014/main" id="{CEAE7E79-8D2A-4AED-AD80-03AD6D234B89}"/>
                </a:ext>
              </a:extLst>
            </p:cNvPr>
            <p:cNvSpPr/>
            <p:nvPr/>
          </p:nvSpPr>
          <p:spPr>
            <a:xfrm>
              <a:off x="5363417" y="1250866"/>
              <a:ext cx="2956312" cy="461665"/>
            </a:xfrm>
            <a:prstGeom prst="rect">
              <a:avLst/>
            </a:prstGeom>
          </p:spPr>
          <p:txBody>
            <a:bodyPr wrap="square">
              <a:spAutoFit/>
            </a:bodyPr>
            <a:lstStyle/>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3. Data access via DOI</a:t>
              </a:r>
              <a:endParaRPr kumimoji="0" lang="de-DE" sz="24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4" name="Gruppieren 23">
            <a:extLst>
              <a:ext uri="{FF2B5EF4-FFF2-40B4-BE49-F238E27FC236}">
                <a16:creationId xmlns:a16="http://schemas.microsoft.com/office/drawing/2014/main" id="{3F871B9E-A723-427C-BAE1-D8997BF19679}"/>
              </a:ext>
            </a:extLst>
          </p:cNvPr>
          <p:cNvGrpSpPr/>
          <p:nvPr/>
        </p:nvGrpSpPr>
        <p:grpSpPr>
          <a:xfrm>
            <a:off x="5492632" y="2191701"/>
            <a:ext cx="2087608" cy="1479477"/>
            <a:chOff x="7518419" y="483260"/>
            <a:chExt cx="1989424" cy="1479477"/>
          </a:xfrm>
        </p:grpSpPr>
        <p:cxnSp>
          <p:nvCxnSpPr>
            <p:cNvPr id="25" name="Verbinder: gekrümmt 24">
              <a:extLst>
                <a:ext uri="{FF2B5EF4-FFF2-40B4-BE49-F238E27FC236}">
                  <a16:creationId xmlns:a16="http://schemas.microsoft.com/office/drawing/2014/main" id="{3D7F2E5E-4984-42D1-BED1-70BF9E54136D}"/>
                </a:ext>
              </a:extLst>
            </p:cNvPr>
            <p:cNvCxnSpPr>
              <a:cxnSpLocks/>
              <a:stCxn id="22" idx="1"/>
            </p:cNvCxnSpPr>
            <p:nvPr/>
          </p:nvCxnSpPr>
          <p:spPr bwMode="auto">
            <a:xfrm rot="10800000">
              <a:off x="8279337" y="1035035"/>
              <a:ext cx="1228506" cy="927702"/>
            </a:xfrm>
            <a:prstGeom prst="curvedConnector3">
              <a:avLst>
                <a:gd name="adj1" fmla="val 50000"/>
              </a:avLst>
            </a:prstGeom>
            <a:solidFill>
              <a:srgbClr val="00B8FF"/>
            </a:solidFill>
            <a:ln w="38100" cap="flat" cmpd="sng" algn="ctr">
              <a:solidFill>
                <a:srgbClr val="078659"/>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615DBF79-FC86-4F99-AD30-0DC2F63A90A6}"/>
                </a:ext>
              </a:extLst>
            </p:cNvPr>
            <p:cNvSpPr txBox="1"/>
            <p:nvPr/>
          </p:nvSpPr>
          <p:spPr>
            <a:xfrm>
              <a:off x="7518419" y="483260"/>
              <a:ext cx="18376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Link </a:t>
              </a:r>
              <a:r>
                <a:rPr kumimoji="0" lang="de-DE" sz="2400" b="0" i="0" u="none" strike="noStrike" kern="1200" cap="none" spc="0" normalizeH="0" baseline="0" noProof="0" dirty="0" err="1">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to</a:t>
              </a:r>
              <a:r>
                <a:rPr kumimoji="0" lang="de-DE" sz="2400" b="0" i="0" u="none" strike="noStrike" kern="1200" cap="none" spc="0" normalizeH="0" baseline="0" noProof="0" dirty="0">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paper</a:t>
              </a:r>
              <a:r>
                <a:rPr kumimoji="0" lang="de-DE" sz="2400" b="0" i="0" u="none" strike="noStrike" kern="1200" cap="none" spc="0" normalizeH="0" baseline="0" noProof="0" dirty="0">
                  <a:ln>
                    <a:noFill/>
                  </a:ln>
                  <a:solidFill>
                    <a:srgbClr val="078659"/>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p:txBody>
        </p:sp>
      </p:grpSp>
      <p:sp>
        <p:nvSpPr>
          <p:cNvPr id="27" name="Title 1">
            <a:extLst>
              <a:ext uri="{FF2B5EF4-FFF2-40B4-BE49-F238E27FC236}">
                <a16:creationId xmlns:a16="http://schemas.microsoft.com/office/drawing/2014/main" id="{EF0CD8DE-80C5-46F3-A0BD-EAE8EBC0D96A}"/>
              </a:ext>
            </a:extLst>
          </p:cNvPr>
          <p:cNvSpPr txBox="1">
            <a:spLocks/>
          </p:cNvSpPr>
          <p:nvPr/>
        </p:nvSpPr>
        <p:spPr bwMode="auto">
          <a:xfrm>
            <a:off x="8344630" y="246033"/>
            <a:ext cx="3132175" cy="124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a:solidFill>
                  <a:srgbClr val="00589C"/>
                </a:solidFill>
                <a:latin typeface="+mj-lt"/>
                <a:ea typeface="Arial Unicode MS" pitchFamily="34" charset="-128"/>
                <a:cs typeface="Arial Unicode MS" pitchFamily="34" charset="-128"/>
              </a:defRPr>
            </a:lvl1pPr>
            <a:lvl2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2pPr>
            <a:lvl3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3pPr>
            <a:lvl4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4pPr>
            <a:lvl5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Inter" panose="02000503000000020004" pitchFamily="2" charset="0"/>
                <a:ea typeface="Inter" panose="02000503000000020004" pitchFamily="2" charset="0"/>
                <a:cs typeface="Inter" panose="02000503000000020004" pitchFamily="2" charset="0"/>
              </a:rPr>
              <a:t>How do I cite a dataset?</a:t>
            </a:r>
          </a:p>
        </p:txBody>
      </p:sp>
    </p:spTree>
    <p:extLst>
      <p:ext uri="{BB962C8B-B14F-4D97-AF65-F5344CB8AC3E}">
        <p14:creationId xmlns:p14="http://schemas.microsoft.com/office/powerpoint/2010/main" val="10755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DEA8345-56B8-4682-899A-39DDB89D82EC}"/>
              </a:ext>
            </a:extLst>
          </p:cNvPr>
          <p:cNvSpPr/>
          <p:nvPr/>
        </p:nvSpPr>
        <p:spPr bwMode="auto">
          <a:xfrm>
            <a:off x="10170160" y="5785785"/>
            <a:ext cx="2049813" cy="10722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7D67256B-88A1-4CBC-AFDA-904872C18E56}"/>
              </a:ext>
            </a:extLst>
          </p:cNvPr>
          <p:cNvSpPr>
            <a:spLocks noGrp="1"/>
          </p:cNvSpPr>
          <p:nvPr>
            <p:ph type="title"/>
          </p:nvPr>
        </p:nvSpPr>
        <p:spPr/>
        <p:txBody>
          <a:bodyPr/>
          <a:lstStyle/>
          <a:p>
            <a:r>
              <a:rPr lang="de-DE" dirty="0"/>
              <a:t>How </a:t>
            </a:r>
            <a:r>
              <a:rPr lang="de-DE" dirty="0" err="1"/>
              <a:t>does</a:t>
            </a:r>
            <a:r>
              <a:rPr lang="de-DE" dirty="0"/>
              <a:t> </a:t>
            </a:r>
            <a:r>
              <a:rPr lang="de-DE" dirty="0" err="1"/>
              <a:t>this</a:t>
            </a:r>
            <a:r>
              <a:rPr lang="de-DE" dirty="0"/>
              <a:t> </a:t>
            </a:r>
            <a:r>
              <a:rPr lang="de-DE" dirty="0" err="1"/>
              <a:t>concern</a:t>
            </a:r>
            <a:r>
              <a:rPr lang="de-DE" dirty="0"/>
              <a:t> </a:t>
            </a:r>
            <a:r>
              <a:rPr lang="de-DE" dirty="0" err="1"/>
              <a:t>me</a:t>
            </a:r>
            <a:r>
              <a:rPr lang="de-DE" dirty="0"/>
              <a:t> </a:t>
            </a:r>
            <a:r>
              <a:rPr lang="de-DE" dirty="0" err="1"/>
              <a:t>as</a:t>
            </a:r>
            <a:r>
              <a:rPr lang="de-DE" dirty="0"/>
              <a:t> a </a:t>
            </a:r>
            <a:r>
              <a:rPr lang="de-DE" dirty="0" err="1"/>
              <a:t>researcher</a:t>
            </a:r>
            <a:r>
              <a:rPr lang="de-DE" dirty="0"/>
              <a:t>?</a:t>
            </a:r>
          </a:p>
        </p:txBody>
      </p:sp>
      <p:pic>
        <p:nvPicPr>
          <p:cNvPr id="9" name="Grafik 8">
            <a:extLst>
              <a:ext uri="{FF2B5EF4-FFF2-40B4-BE49-F238E27FC236}">
                <a16:creationId xmlns:a16="http://schemas.microsoft.com/office/drawing/2014/main" id="{5962F9D5-6EAE-44C4-AFDF-B667EF19761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6640"/>
          <a:stretch/>
        </p:blipFill>
        <p:spPr>
          <a:xfrm>
            <a:off x="602446" y="2186239"/>
            <a:ext cx="2049813" cy="3599546"/>
          </a:xfrm>
          <a:prstGeom prst="rect">
            <a:avLst/>
          </a:prstGeom>
        </p:spPr>
      </p:pic>
      <p:sp>
        <p:nvSpPr>
          <p:cNvPr id="10" name="Rechteck 9">
            <a:extLst>
              <a:ext uri="{FF2B5EF4-FFF2-40B4-BE49-F238E27FC236}">
                <a16:creationId xmlns:a16="http://schemas.microsoft.com/office/drawing/2014/main" id="{2E03E1A6-1AE2-4832-BD62-C7AF8DB9E806}"/>
              </a:ext>
            </a:extLst>
          </p:cNvPr>
          <p:cNvSpPr/>
          <p:nvPr/>
        </p:nvSpPr>
        <p:spPr>
          <a:xfrm rot="16200000">
            <a:off x="-2334523" y="3496386"/>
            <a:ext cx="4972279" cy="2616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https://www.alamy.de/stockfoto-wissenschaftlerin-mit-lupe-163648035.html</a:t>
            </a:r>
          </a:p>
        </p:txBody>
      </p:sp>
      <p:grpSp>
        <p:nvGrpSpPr>
          <p:cNvPr id="5" name="Gruppieren 4">
            <a:extLst>
              <a:ext uri="{FF2B5EF4-FFF2-40B4-BE49-F238E27FC236}">
                <a16:creationId xmlns:a16="http://schemas.microsoft.com/office/drawing/2014/main" id="{200CCA1B-8BE5-49C9-8C2F-D86BF914824A}"/>
              </a:ext>
            </a:extLst>
          </p:cNvPr>
          <p:cNvGrpSpPr/>
          <p:nvPr/>
        </p:nvGrpSpPr>
        <p:grpSpPr>
          <a:xfrm>
            <a:off x="2306829" y="1380857"/>
            <a:ext cx="2168456" cy="2021383"/>
            <a:chOff x="5869439" y="2670455"/>
            <a:chExt cx="1674852" cy="1561257"/>
          </a:xfrm>
        </p:grpSpPr>
        <p:pic>
          <p:nvPicPr>
            <p:cNvPr id="6" name="Grafik 5">
              <a:extLst>
                <a:ext uri="{FF2B5EF4-FFF2-40B4-BE49-F238E27FC236}">
                  <a16:creationId xmlns:a16="http://schemas.microsoft.com/office/drawing/2014/main" id="{F99B6F18-5DD1-4BFE-87B9-33AC58155BAE}"/>
                </a:ext>
              </a:extLst>
            </p:cNvPr>
            <p:cNvPicPr>
              <a:picLocks noChangeAspect="1"/>
            </p:cNvPicPr>
            <p:nvPr/>
          </p:nvPicPr>
          <p:blipFill rotWithShape="1">
            <a:blip r:embed="rId3"/>
            <a:srcRect b="5229"/>
            <a:stretch/>
          </p:blipFill>
          <p:spPr>
            <a:xfrm rot="386710">
              <a:off x="5869439" y="2670455"/>
              <a:ext cx="1625217" cy="982095"/>
            </a:xfrm>
            <a:prstGeom prst="rect">
              <a:avLst/>
            </a:prstGeom>
            <a:solidFill>
              <a:schemeClr val="bg1"/>
            </a:solidFill>
            <a:effectLst>
              <a:outerShdw blurRad="266700" dist="88900" dir="2700000" algn="tl" rotWithShape="0">
                <a:prstClr val="black">
                  <a:alpha val="40000"/>
                </a:prstClr>
              </a:outerShdw>
            </a:effectLst>
          </p:spPr>
        </p:pic>
        <p:pic>
          <p:nvPicPr>
            <p:cNvPr id="7" name="Grafik 6">
              <a:extLst>
                <a:ext uri="{FF2B5EF4-FFF2-40B4-BE49-F238E27FC236}">
                  <a16:creationId xmlns:a16="http://schemas.microsoft.com/office/drawing/2014/main" id="{83F1B386-2893-4592-B0CF-6AFD2762E787}"/>
                </a:ext>
              </a:extLst>
            </p:cNvPr>
            <p:cNvPicPr>
              <a:picLocks noChangeAspect="1"/>
            </p:cNvPicPr>
            <p:nvPr/>
          </p:nvPicPr>
          <p:blipFill>
            <a:blip r:embed="rId4"/>
            <a:stretch>
              <a:fillRect/>
            </a:stretch>
          </p:blipFill>
          <p:spPr>
            <a:xfrm rot="689581">
              <a:off x="5902022" y="2987989"/>
              <a:ext cx="1621216" cy="991967"/>
            </a:xfrm>
            <a:prstGeom prst="rect">
              <a:avLst/>
            </a:prstGeom>
            <a:solidFill>
              <a:schemeClr val="bg1"/>
            </a:solidFill>
            <a:effectLst>
              <a:outerShdw blurRad="266700" dist="88900" dir="2700000" algn="tl" rotWithShape="0">
                <a:prstClr val="black">
                  <a:alpha val="40000"/>
                </a:prstClr>
              </a:outerShdw>
            </a:effectLst>
          </p:spPr>
        </p:pic>
        <p:pic>
          <p:nvPicPr>
            <p:cNvPr id="8" name="Grafik 7">
              <a:extLst>
                <a:ext uri="{FF2B5EF4-FFF2-40B4-BE49-F238E27FC236}">
                  <a16:creationId xmlns:a16="http://schemas.microsoft.com/office/drawing/2014/main" id="{D5BCDDCE-934D-45C0-B5D1-7599E41842D3}"/>
                </a:ext>
              </a:extLst>
            </p:cNvPr>
            <p:cNvPicPr>
              <a:picLocks noChangeAspect="1"/>
            </p:cNvPicPr>
            <p:nvPr/>
          </p:nvPicPr>
          <p:blipFill>
            <a:blip r:embed="rId5"/>
            <a:stretch>
              <a:fillRect/>
            </a:stretch>
          </p:blipFill>
          <p:spPr>
            <a:xfrm rot="1405083">
              <a:off x="5919075" y="3249617"/>
              <a:ext cx="1625216" cy="982095"/>
            </a:xfrm>
            <a:prstGeom prst="rect">
              <a:avLst/>
            </a:prstGeom>
            <a:solidFill>
              <a:schemeClr val="bg1"/>
            </a:solidFill>
            <a:effectLst>
              <a:outerShdw blurRad="266700" dist="88900" dir="2700000" algn="tl" rotWithShape="0">
                <a:prstClr val="black">
                  <a:alpha val="40000"/>
                </a:prstClr>
              </a:outerShdw>
            </a:effectLst>
          </p:spPr>
        </p:pic>
      </p:grpSp>
      <p:grpSp>
        <p:nvGrpSpPr>
          <p:cNvPr id="46" name="Gruppieren 45">
            <a:extLst>
              <a:ext uri="{FF2B5EF4-FFF2-40B4-BE49-F238E27FC236}">
                <a16:creationId xmlns:a16="http://schemas.microsoft.com/office/drawing/2014/main" id="{F071FE61-01EB-4D00-BE24-4EB71FE13FAA}"/>
              </a:ext>
            </a:extLst>
          </p:cNvPr>
          <p:cNvGrpSpPr/>
          <p:nvPr/>
        </p:nvGrpSpPr>
        <p:grpSpPr>
          <a:xfrm rot="19800000">
            <a:off x="2335765" y="4496084"/>
            <a:ext cx="1562945" cy="472759"/>
            <a:chOff x="2804642" y="4408243"/>
            <a:chExt cx="1562945" cy="472759"/>
          </a:xfrm>
        </p:grpSpPr>
        <p:cxnSp>
          <p:nvCxnSpPr>
            <p:cNvPr id="40" name="Gerade Verbindung mit Pfeil 39">
              <a:extLst>
                <a:ext uri="{FF2B5EF4-FFF2-40B4-BE49-F238E27FC236}">
                  <a16:creationId xmlns:a16="http://schemas.microsoft.com/office/drawing/2014/main" id="{1C2E801B-A0CF-4731-8FA8-92025D3E9B57}"/>
                </a:ext>
              </a:extLst>
            </p:cNvPr>
            <p:cNvCxnSpPr>
              <a:cxnSpLocks/>
            </p:cNvCxnSpPr>
            <p:nvPr/>
          </p:nvCxnSpPr>
          <p:spPr bwMode="auto">
            <a:xfrm flipV="1">
              <a:off x="2804642" y="4878885"/>
              <a:ext cx="1562945" cy="2117"/>
            </a:xfrm>
            <a:prstGeom prst="straightConnector1">
              <a:avLst/>
            </a:prstGeom>
            <a:solidFill>
              <a:srgbClr val="92D05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feld 44">
              <a:extLst>
                <a:ext uri="{FF2B5EF4-FFF2-40B4-BE49-F238E27FC236}">
                  <a16:creationId xmlns:a16="http://schemas.microsoft.com/office/drawing/2014/main" id="{6C50C9E2-030A-4E46-AB06-97B52B650D81}"/>
                </a:ext>
              </a:extLst>
            </p:cNvPr>
            <p:cNvSpPr txBox="1"/>
            <p:nvPr/>
          </p:nvSpPr>
          <p:spPr>
            <a:xfrm>
              <a:off x="2857989" y="4408243"/>
              <a:ext cx="1456250" cy="470642"/>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a:t>h-index</a:t>
              </a:r>
            </a:p>
          </p:txBody>
        </p:sp>
      </p:grpSp>
      <p:grpSp>
        <p:nvGrpSpPr>
          <p:cNvPr id="3" name="Gruppieren 2">
            <a:extLst>
              <a:ext uri="{FF2B5EF4-FFF2-40B4-BE49-F238E27FC236}">
                <a16:creationId xmlns:a16="http://schemas.microsoft.com/office/drawing/2014/main" id="{450E4792-5101-461D-BC2D-C12306E50108}"/>
              </a:ext>
            </a:extLst>
          </p:cNvPr>
          <p:cNvGrpSpPr/>
          <p:nvPr/>
        </p:nvGrpSpPr>
        <p:grpSpPr>
          <a:xfrm>
            <a:off x="4931547" y="1168054"/>
            <a:ext cx="6775816" cy="3042861"/>
            <a:chOff x="4931547" y="1168054"/>
            <a:chExt cx="6775816" cy="3042861"/>
          </a:xfrm>
        </p:grpSpPr>
        <p:pic>
          <p:nvPicPr>
            <p:cNvPr id="15" name="Grafik 14">
              <a:extLst>
                <a:ext uri="{FF2B5EF4-FFF2-40B4-BE49-F238E27FC236}">
                  <a16:creationId xmlns:a16="http://schemas.microsoft.com/office/drawing/2014/main" id="{26BFD647-212E-4FFB-9B7F-24670F58F9D5}"/>
                </a:ext>
              </a:extLst>
            </p:cNvPr>
            <p:cNvPicPr>
              <a:picLocks noChangeAspect="1"/>
            </p:cNvPicPr>
            <p:nvPr/>
          </p:nvPicPr>
          <p:blipFill>
            <a:blip r:embed="rId6"/>
            <a:stretch>
              <a:fillRect/>
            </a:stretch>
          </p:blipFill>
          <p:spPr>
            <a:xfrm>
              <a:off x="9264191" y="1875116"/>
              <a:ext cx="2163358" cy="2335799"/>
            </a:xfrm>
            <a:prstGeom prst="rect">
              <a:avLst/>
            </a:prstGeom>
          </p:spPr>
        </p:pic>
        <p:grpSp>
          <p:nvGrpSpPr>
            <p:cNvPr id="28" name="Gruppieren 27">
              <a:extLst>
                <a:ext uri="{FF2B5EF4-FFF2-40B4-BE49-F238E27FC236}">
                  <a16:creationId xmlns:a16="http://schemas.microsoft.com/office/drawing/2014/main" id="{80825995-D241-495E-9913-00203C43588B}"/>
                </a:ext>
              </a:extLst>
            </p:cNvPr>
            <p:cNvGrpSpPr/>
            <p:nvPr/>
          </p:nvGrpSpPr>
          <p:grpSpPr>
            <a:xfrm>
              <a:off x="5992869" y="1875116"/>
              <a:ext cx="2808677" cy="1193093"/>
              <a:chOff x="8770999" y="1867016"/>
              <a:chExt cx="3159391" cy="1342072"/>
            </a:xfrm>
          </p:grpSpPr>
          <p:pic>
            <p:nvPicPr>
              <p:cNvPr id="29" name="Grafik 28">
                <a:extLst>
                  <a:ext uri="{FF2B5EF4-FFF2-40B4-BE49-F238E27FC236}">
                    <a16:creationId xmlns:a16="http://schemas.microsoft.com/office/drawing/2014/main" id="{70259EFD-4502-4AA0-B5DF-FC42677082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9017" y="1867016"/>
                <a:ext cx="1777533" cy="658065"/>
              </a:xfrm>
              <a:prstGeom prst="rect">
                <a:avLst/>
              </a:prstGeom>
            </p:spPr>
          </p:pic>
          <p:pic>
            <p:nvPicPr>
              <p:cNvPr id="30" name="Inhaltsplatzhalter 4">
                <a:extLst>
                  <a:ext uri="{FF2B5EF4-FFF2-40B4-BE49-F238E27FC236}">
                    <a16:creationId xmlns:a16="http://schemas.microsoft.com/office/drawing/2014/main" id="{B5B1A7F3-73D0-4775-AFB0-275DB8698B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770999" y="2325447"/>
                <a:ext cx="766775" cy="7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30">
                <a:extLst>
                  <a:ext uri="{FF2B5EF4-FFF2-40B4-BE49-F238E27FC236}">
                    <a16:creationId xmlns:a16="http://schemas.microsoft.com/office/drawing/2014/main" id="{CE7C5451-8584-497A-9F48-AF23A6D993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8389" y="2504923"/>
                <a:ext cx="693957" cy="697427"/>
              </a:xfrm>
              <a:prstGeom prst="rect">
                <a:avLst/>
              </a:prstGeom>
            </p:spPr>
          </p:pic>
          <p:pic>
            <p:nvPicPr>
              <p:cNvPr id="32" name="Picture 4" descr="Bildergebnis für funder registry crossref">
                <a:extLst>
                  <a:ext uri="{FF2B5EF4-FFF2-40B4-BE49-F238E27FC236}">
                    <a16:creationId xmlns:a16="http://schemas.microsoft.com/office/drawing/2014/main" id="{D9FC5655-B166-4432-A728-D317174AB8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325" y="2701693"/>
                <a:ext cx="1209513" cy="507395"/>
              </a:xfrm>
              <a:prstGeom prst="rect">
                <a:avLst/>
              </a:prstGeom>
              <a:noFill/>
              <a:extLst>
                <a:ext uri="{909E8E84-426E-40DD-AFC4-6F175D3DCCD1}">
                  <a14:hiddenFill xmlns:a14="http://schemas.microsoft.com/office/drawing/2010/main">
                    <a:solidFill>
                      <a:srgbClr val="FFFFFF"/>
                    </a:solidFill>
                  </a14:hiddenFill>
                </a:ext>
              </a:extLst>
            </p:spPr>
          </p:pic>
          <p:pic>
            <p:nvPicPr>
              <p:cNvPr id="33" name="Grafik 32">
                <a:extLst>
                  <a:ext uri="{FF2B5EF4-FFF2-40B4-BE49-F238E27FC236}">
                    <a16:creationId xmlns:a16="http://schemas.microsoft.com/office/drawing/2014/main" id="{295D279A-2CE7-4562-B183-710630A770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95021" y="1931803"/>
                <a:ext cx="1635369" cy="536019"/>
              </a:xfrm>
              <a:prstGeom prst="rect">
                <a:avLst/>
              </a:prstGeom>
            </p:spPr>
          </p:pic>
        </p:grpSp>
        <p:grpSp>
          <p:nvGrpSpPr>
            <p:cNvPr id="34" name="Gruppieren 33">
              <a:extLst>
                <a:ext uri="{FF2B5EF4-FFF2-40B4-BE49-F238E27FC236}">
                  <a16:creationId xmlns:a16="http://schemas.microsoft.com/office/drawing/2014/main" id="{364AAF12-9861-4910-A2A7-72A6AACAB1DA}"/>
                </a:ext>
              </a:extLst>
            </p:cNvPr>
            <p:cNvGrpSpPr/>
            <p:nvPr/>
          </p:nvGrpSpPr>
          <p:grpSpPr>
            <a:xfrm>
              <a:off x="6298684" y="3223966"/>
              <a:ext cx="2039534" cy="898972"/>
              <a:chOff x="8986002" y="3100727"/>
              <a:chExt cx="2039534" cy="898972"/>
            </a:xfrm>
          </p:grpSpPr>
          <p:pic>
            <p:nvPicPr>
              <p:cNvPr id="35" name="Grafik 34">
                <a:extLst>
                  <a:ext uri="{FF2B5EF4-FFF2-40B4-BE49-F238E27FC236}">
                    <a16:creationId xmlns:a16="http://schemas.microsoft.com/office/drawing/2014/main" id="{A9023FBC-70AA-4A0D-A41B-029705CB17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86002" y="3100727"/>
                <a:ext cx="985822" cy="885647"/>
              </a:xfrm>
              <a:prstGeom prst="rect">
                <a:avLst/>
              </a:prstGeom>
            </p:spPr>
          </p:pic>
          <p:pic>
            <p:nvPicPr>
              <p:cNvPr id="36" name="Grafik 35">
                <a:extLst>
                  <a:ext uri="{FF2B5EF4-FFF2-40B4-BE49-F238E27FC236}">
                    <a16:creationId xmlns:a16="http://schemas.microsoft.com/office/drawing/2014/main" id="{DD45BB34-1F5F-48B5-84A5-AAE9FAEFCA4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131210" y="3130521"/>
                <a:ext cx="894326" cy="869178"/>
              </a:xfrm>
              <a:prstGeom prst="rect">
                <a:avLst/>
              </a:prstGeom>
            </p:spPr>
          </p:pic>
        </p:grpSp>
        <p:sp>
          <p:nvSpPr>
            <p:cNvPr id="47" name="Textfeld 46">
              <a:extLst>
                <a:ext uri="{FF2B5EF4-FFF2-40B4-BE49-F238E27FC236}">
                  <a16:creationId xmlns:a16="http://schemas.microsoft.com/office/drawing/2014/main" id="{11C1672B-F29F-495C-B7AD-36B3857ADD9C}"/>
                </a:ext>
              </a:extLst>
            </p:cNvPr>
            <p:cNvSpPr txBox="1"/>
            <p:nvPr/>
          </p:nvSpPr>
          <p:spPr>
            <a:xfrm>
              <a:off x="4931547" y="1168054"/>
              <a:ext cx="6775816" cy="470642"/>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a:t>I am not </a:t>
              </a:r>
              <a:r>
                <a:rPr lang="de-DE" sz="2400" kern="0" dirty="0" err="1"/>
                <a:t>much</a:t>
              </a:r>
              <a:r>
                <a:rPr lang="de-DE" sz="2400" kern="0" dirty="0"/>
                <a:t> </a:t>
              </a:r>
              <a:r>
                <a:rPr lang="de-DE" sz="2400" kern="0" dirty="0" err="1"/>
                <a:t>interested</a:t>
              </a:r>
              <a:r>
                <a:rPr lang="de-DE" sz="2400" kern="0" dirty="0"/>
                <a:t> in </a:t>
              </a:r>
              <a:r>
                <a:rPr lang="de-DE" sz="2400" kern="0" dirty="0" err="1"/>
                <a:t>metadata</a:t>
              </a:r>
              <a:r>
                <a:rPr lang="de-DE" sz="2400" kern="0" dirty="0"/>
                <a:t>, FAIR…</a:t>
              </a:r>
            </a:p>
          </p:txBody>
        </p:sp>
      </p:grpSp>
      <p:sp>
        <p:nvSpPr>
          <p:cNvPr id="48" name="Textfeld 47">
            <a:extLst>
              <a:ext uri="{FF2B5EF4-FFF2-40B4-BE49-F238E27FC236}">
                <a16:creationId xmlns:a16="http://schemas.microsoft.com/office/drawing/2014/main" id="{EB0154F7-2320-4055-940D-DD355860EC2F}"/>
              </a:ext>
            </a:extLst>
          </p:cNvPr>
          <p:cNvSpPr txBox="1"/>
          <p:nvPr/>
        </p:nvSpPr>
        <p:spPr>
          <a:xfrm>
            <a:off x="4651733" y="4260337"/>
            <a:ext cx="6775816" cy="1283172"/>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err="1"/>
              <a:t>However</a:t>
            </a:r>
            <a:r>
              <a:rPr lang="de-DE" sz="2400" kern="0" dirty="0"/>
              <a:t>….</a:t>
            </a:r>
            <a:br>
              <a:rPr lang="de-DE" sz="2400" kern="0" dirty="0"/>
            </a:br>
            <a:r>
              <a:rPr lang="de-DE" sz="2400" kern="0" dirty="0" err="1"/>
              <a:t>It</a:t>
            </a:r>
            <a:r>
              <a:rPr lang="de-DE" sz="2400" kern="0" dirty="0"/>
              <a:t> </a:t>
            </a:r>
            <a:r>
              <a:rPr lang="de-DE" sz="2400" kern="0" dirty="0" err="1"/>
              <a:t>is</a:t>
            </a:r>
            <a:r>
              <a:rPr lang="de-DE" sz="2400" kern="0" dirty="0"/>
              <a:t> </a:t>
            </a:r>
            <a:r>
              <a:rPr lang="de-DE" sz="2400" kern="0" dirty="0" err="1"/>
              <a:t>increasingly</a:t>
            </a:r>
            <a:r>
              <a:rPr lang="de-DE" sz="2400" kern="0" dirty="0"/>
              <a:t> </a:t>
            </a:r>
            <a:r>
              <a:rPr lang="de-DE" sz="2400" kern="0" dirty="0" err="1"/>
              <a:t>difficult</a:t>
            </a:r>
            <a:r>
              <a:rPr lang="de-DE" sz="2400" kern="0" dirty="0"/>
              <a:t> to publish </a:t>
            </a:r>
            <a:r>
              <a:rPr lang="de-DE" sz="2400" kern="0" dirty="0" err="1"/>
              <a:t>papers</a:t>
            </a:r>
            <a:r>
              <a:rPr lang="de-DE" sz="2400" kern="0" dirty="0"/>
              <a:t> </a:t>
            </a:r>
            <a:r>
              <a:rPr lang="de-DE" sz="2400" kern="0" dirty="0" err="1"/>
              <a:t>without</a:t>
            </a:r>
            <a:r>
              <a:rPr lang="de-DE" sz="2400" kern="0" dirty="0"/>
              <a:t> </a:t>
            </a:r>
            <a:r>
              <a:rPr lang="de-DE" sz="2400" kern="0" dirty="0" err="1"/>
              <a:t>making</a:t>
            </a:r>
            <a:r>
              <a:rPr lang="de-DE" sz="2400" kern="0" dirty="0"/>
              <a:t> </a:t>
            </a:r>
            <a:r>
              <a:rPr lang="de-DE" sz="2400" kern="0" dirty="0" err="1"/>
              <a:t>the</a:t>
            </a:r>
            <a:r>
              <a:rPr lang="de-DE" sz="2400" kern="0" dirty="0"/>
              <a:t> </a:t>
            </a:r>
            <a:r>
              <a:rPr lang="de-DE" sz="2400" kern="0" dirty="0" err="1"/>
              <a:t>underlying</a:t>
            </a:r>
            <a:r>
              <a:rPr lang="de-DE" sz="2400" kern="0" dirty="0"/>
              <a:t> </a:t>
            </a:r>
            <a:r>
              <a:rPr lang="de-DE" sz="2400" kern="0" dirty="0" err="1"/>
              <a:t>data</a:t>
            </a:r>
            <a:r>
              <a:rPr lang="de-DE" sz="2400" kern="0" dirty="0"/>
              <a:t> available </a:t>
            </a:r>
          </a:p>
        </p:txBody>
      </p:sp>
      <p:grpSp>
        <p:nvGrpSpPr>
          <p:cNvPr id="14" name="Gruppieren 13">
            <a:extLst>
              <a:ext uri="{FF2B5EF4-FFF2-40B4-BE49-F238E27FC236}">
                <a16:creationId xmlns:a16="http://schemas.microsoft.com/office/drawing/2014/main" id="{500F2A44-9690-4BB6-921F-6FCDB75D73CD}"/>
              </a:ext>
            </a:extLst>
          </p:cNvPr>
          <p:cNvGrpSpPr/>
          <p:nvPr/>
        </p:nvGrpSpPr>
        <p:grpSpPr>
          <a:xfrm>
            <a:off x="4641301" y="5914165"/>
            <a:ext cx="7347498" cy="541859"/>
            <a:chOff x="4641301" y="5914165"/>
            <a:chExt cx="7347498" cy="541859"/>
          </a:xfrm>
        </p:grpSpPr>
        <p:sp>
          <p:nvSpPr>
            <p:cNvPr id="49" name="Textfeld 48">
              <a:extLst>
                <a:ext uri="{FF2B5EF4-FFF2-40B4-BE49-F238E27FC236}">
                  <a16:creationId xmlns:a16="http://schemas.microsoft.com/office/drawing/2014/main" id="{F4374803-B70E-43A0-B72F-EF0F33C30FF0}"/>
                </a:ext>
              </a:extLst>
            </p:cNvPr>
            <p:cNvSpPr txBox="1"/>
            <p:nvPr/>
          </p:nvSpPr>
          <p:spPr>
            <a:xfrm>
              <a:off x="4641301" y="5949773"/>
              <a:ext cx="4261267" cy="470642"/>
            </a:xfrm>
            <a:prstGeom prst="rect">
              <a:avLst/>
            </a:prstGeom>
          </p:spPr>
          <p:txBody>
            <a:bodyPr vert="horz" wrap="square" lIns="91440" tIns="45720" rIns="91440" bIns="45720" rtlCol="0">
              <a:spAutoFit/>
            </a:bodyPr>
            <a:lstStyle/>
            <a:p>
              <a:pPr algn="l" defTabSz="309563">
                <a:lnSpc>
                  <a:spcPct val="110000"/>
                </a:lnSpc>
                <a:spcBef>
                  <a:spcPts val="0"/>
                </a:spcBef>
                <a:spcAft>
                  <a:spcPts val="0"/>
                </a:spcAft>
                <a:buFontTx/>
                <a:buNone/>
              </a:pPr>
              <a:r>
                <a:rPr lang="de-DE" sz="2400" kern="0" dirty="0"/>
                <a:t>Repositories </a:t>
              </a:r>
              <a:r>
                <a:rPr lang="de-DE" sz="2400" kern="0" dirty="0" err="1"/>
                <a:t>can</a:t>
              </a:r>
              <a:r>
                <a:rPr lang="de-DE" sz="2400" kern="0" dirty="0"/>
                <a:t> </a:t>
              </a:r>
              <a:r>
                <a:rPr lang="de-DE" sz="2400" kern="0" dirty="0" err="1"/>
                <a:t>help</a:t>
              </a:r>
              <a:r>
                <a:rPr lang="de-DE" sz="2400" kern="0" dirty="0"/>
                <a:t> you!</a:t>
              </a:r>
            </a:p>
          </p:txBody>
        </p:sp>
        <p:pic>
          <p:nvPicPr>
            <p:cNvPr id="50" name="Grafik 49">
              <a:extLst>
                <a:ext uri="{FF2B5EF4-FFF2-40B4-BE49-F238E27FC236}">
                  <a16:creationId xmlns:a16="http://schemas.microsoft.com/office/drawing/2014/main" id="{7A03FD51-A53D-4764-ABAF-506D3E9CAD0E}"/>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3116" y="5965777"/>
              <a:ext cx="2231001" cy="438635"/>
            </a:xfrm>
            <a:prstGeom prst="rect">
              <a:avLst/>
            </a:prstGeom>
          </p:spPr>
        </p:pic>
        <p:pic>
          <p:nvPicPr>
            <p:cNvPr id="13" name="Grafik 12">
              <a:extLst>
                <a:ext uri="{FF2B5EF4-FFF2-40B4-BE49-F238E27FC236}">
                  <a16:creationId xmlns:a16="http://schemas.microsoft.com/office/drawing/2014/main" id="{0B757FF7-E247-48DC-8280-24F88034D71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93039" y="5914165"/>
              <a:ext cx="895760" cy="541859"/>
            </a:xfrm>
            <a:prstGeom prst="rect">
              <a:avLst/>
            </a:prstGeom>
          </p:spPr>
        </p:pic>
      </p:grpSp>
    </p:spTree>
    <p:extLst>
      <p:ext uri="{BB962C8B-B14F-4D97-AF65-F5344CB8AC3E}">
        <p14:creationId xmlns:p14="http://schemas.microsoft.com/office/powerpoint/2010/main" val="2495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839252B-EA91-4B14-A049-0C3BC12EDB01}"/>
              </a:ext>
            </a:extLst>
          </p:cNvPr>
          <p:cNvSpPr/>
          <p:nvPr/>
        </p:nvSpPr>
        <p:spPr bwMode="auto">
          <a:xfrm>
            <a:off x="1" y="6028383"/>
            <a:ext cx="12191999" cy="7475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6" name="Titel 1">
            <a:extLst>
              <a:ext uri="{FF2B5EF4-FFF2-40B4-BE49-F238E27FC236}">
                <a16:creationId xmlns:a16="http://schemas.microsoft.com/office/drawing/2014/main" id="{67952670-B9D9-44E4-A807-25E3BEC3F10A}"/>
              </a:ext>
            </a:extLst>
          </p:cNvPr>
          <p:cNvSpPr>
            <a:spLocks noGrp="1"/>
          </p:cNvSpPr>
          <p:nvPr>
            <p:ph type="title"/>
          </p:nvPr>
        </p:nvSpPr>
        <p:spPr>
          <a:xfrm>
            <a:off x="0" y="0"/>
            <a:ext cx="12192000" cy="1011480"/>
          </a:xfrm>
        </p:spPr>
        <p:txBody>
          <a:bodyPr anchor="ctr"/>
          <a:lstStyle/>
          <a:p>
            <a:r>
              <a:rPr lang="de-DE" dirty="0"/>
              <a:t>Research Data </a:t>
            </a:r>
            <a:r>
              <a:rPr lang="de-DE" dirty="0" err="1"/>
              <a:t>Repositories</a:t>
            </a:r>
            <a:endParaRPr lang="de-DE" dirty="0"/>
          </a:p>
        </p:txBody>
      </p:sp>
      <p:sp>
        <p:nvSpPr>
          <p:cNvPr id="7" name="Textfeld 6">
            <a:extLst>
              <a:ext uri="{FF2B5EF4-FFF2-40B4-BE49-F238E27FC236}">
                <a16:creationId xmlns:a16="http://schemas.microsoft.com/office/drawing/2014/main" id="{FF1260B6-F739-4344-874F-442020BB542D}"/>
              </a:ext>
            </a:extLst>
          </p:cNvPr>
          <p:cNvSpPr txBox="1"/>
          <p:nvPr/>
        </p:nvSpPr>
        <p:spPr>
          <a:xfrm>
            <a:off x="596630" y="1352715"/>
            <a:ext cx="5793910" cy="2246769"/>
          </a:xfrm>
          <a:prstGeom prst="rect">
            <a:avLst/>
          </a:prstGeom>
          <a:solidFill>
            <a:schemeClr val="bg1"/>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Permanent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archives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and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access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points</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to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research</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data</a:t>
            </a:r>
            <a:endPar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1" i="0" u="none" strike="noStrike" kern="0" cap="none" spc="0" normalizeH="0" baseline="0" noProof="0" dirty="0">
                <a:ln>
                  <a:noFill/>
                </a:ln>
                <a:solidFill>
                  <a:srgbClr val="FFC000"/>
                </a:solidFill>
                <a:effectLst/>
                <a:uLnTx/>
                <a:uFillTx/>
                <a:latin typeface="Calibri" panose="020F0502020204030204" pitchFamily="34" charset="0"/>
                <a:ea typeface="Arial Unicode MS" pitchFamily="34" charset="-128"/>
                <a:cs typeface="Arial Unicode MS" pitchFamily="34" charset="-128"/>
              </a:rPr>
              <a:t>institutional</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1573C6"/>
                </a:solidFill>
                <a:effectLst/>
                <a:uLnTx/>
                <a:uFillTx/>
                <a:latin typeface="Calibri" panose="020F0502020204030204" pitchFamily="34" charset="0"/>
                <a:ea typeface="Arial Unicode MS" pitchFamily="34" charset="-128"/>
                <a:cs typeface="Arial Unicode MS" pitchFamily="34" charset="-128"/>
              </a:rPr>
              <a:t>general</a:t>
            </a:r>
            <a:r>
              <a:rPr kumimoji="0" lang="de-DE" sz="2800" b="1"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r>
              <a:rPr kumimoji="0" lang="de-DE" sz="2800" b="1" i="0" u="none" strike="noStrike" kern="0" cap="none" spc="0" normalizeH="0" baseline="0" noProof="0" dirty="0" err="1">
                <a:ln>
                  <a:noFill/>
                </a:ln>
                <a:solidFill>
                  <a:srgbClr val="76B531"/>
                </a:solidFill>
                <a:effectLst/>
                <a:uLnTx/>
                <a:uFillTx/>
                <a:latin typeface="Calibri" panose="020F0502020204030204" pitchFamily="34" charset="0"/>
                <a:ea typeface="Arial Unicode MS" pitchFamily="34" charset="-128"/>
                <a:cs typeface="Arial Unicode MS" pitchFamily="34" charset="-128"/>
              </a:rPr>
              <a:t>domain</a:t>
            </a:r>
            <a:r>
              <a:rPr kumimoji="0" lang="de-DE" sz="2800" b="1" i="0" u="none" strike="noStrike" kern="0" cap="none" spc="0" normalizeH="0" baseline="0" noProof="0" dirty="0">
                <a:ln>
                  <a:noFill/>
                </a:ln>
                <a:solidFill>
                  <a:srgbClr val="00589C"/>
                </a:solidFill>
                <a:effectLst/>
                <a:uLnTx/>
                <a:uFillTx/>
                <a:latin typeface="Calibri" panose="020F0502020204030204" pitchFamily="34" charset="0"/>
                <a:ea typeface="Arial Unicode MS" pitchFamily="34" charset="-128"/>
                <a:cs typeface="Arial Unicode MS" pitchFamily="34" charset="-128"/>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Ideally</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open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access</a:t>
            </a:r>
            <a:endPar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persistent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identifier</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a:t>
            </a:r>
            <a:r>
              <a:rPr kumimoji="0" lang="de-DE" sz="2800" b="0" i="0" u="none" strike="noStrike" kern="0" cap="none" spc="0" normalizeH="0" baseline="0" noProof="0" dirty="0" err="1">
                <a:ln>
                  <a:noFill/>
                </a:ln>
                <a:solidFill>
                  <a:srgbClr val="000000"/>
                </a:solidFill>
                <a:effectLst/>
                <a:uLnTx/>
                <a:uFillTx/>
                <a:latin typeface="Calibri" panose="020F0502020204030204" pitchFamily="34" charset="0"/>
                <a:ea typeface="Arial Unicode MS" pitchFamily="34" charset="-128"/>
                <a:cs typeface="Arial Unicode MS" pitchFamily="34" charset="-128"/>
              </a:rPr>
              <a:t>ideally</a:t>
            </a:r>
            <a:r>
              <a:rPr kumimoji="0" lang="de-DE" sz="2800" b="0" i="0" u="none" strike="noStrike" kern="0" cap="none" spc="0" normalizeH="0" baseline="0" noProof="0" dirty="0">
                <a:ln>
                  <a:noFill/>
                </a:ln>
                <a:solidFill>
                  <a:srgbClr val="000000"/>
                </a:solidFill>
                <a:effectLst/>
                <a:uLnTx/>
                <a:uFillTx/>
                <a:latin typeface="Calibri" panose="020F0502020204030204" pitchFamily="34" charset="0"/>
                <a:ea typeface="Arial Unicode MS" pitchFamily="34" charset="-128"/>
                <a:cs typeface="Arial Unicode MS" pitchFamily="34" charset="-128"/>
              </a:rPr>
              <a:t> DOI)</a:t>
            </a:r>
          </a:p>
        </p:txBody>
      </p:sp>
      <p:sp>
        <p:nvSpPr>
          <p:cNvPr id="8" name="Rechteck 7">
            <a:extLst>
              <a:ext uri="{FF2B5EF4-FFF2-40B4-BE49-F238E27FC236}">
                <a16:creationId xmlns:a16="http://schemas.microsoft.com/office/drawing/2014/main" id="{F742CE0A-26B0-410B-9033-FCB3B6463E72}"/>
              </a:ext>
            </a:extLst>
          </p:cNvPr>
          <p:cNvSpPr/>
          <p:nvPr/>
        </p:nvSpPr>
        <p:spPr>
          <a:xfrm>
            <a:off x="596630" y="4072799"/>
            <a:ext cx="10998740" cy="2649059"/>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96838" marR="0" lvl="0" indent="0" algn="l" defTabSz="914400" rtl="0" eaLnBrk="0" fontAlgn="base" latinLnBrk="0" hangingPunct="0">
              <a:lnSpc>
                <a:spcPct val="114000"/>
              </a:lnSpc>
              <a:spcBef>
                <a:spcPts val="600"/>
              </a:spcBef>
              <a:spcAft>
                <a:spcPts val="600"/>
              </a:spcAft>
              <a:buClrTx/>
              <a:buSzTx/>
              <a:buFontTx/>
              <a:buNone/>
              <a:tabLst/>
              <a:defRPr/>
            </a:pPr>
            <a:r>
              <a:rPr kumimoji="0" lang="en-GB" sz="2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1" i="1" u="sng"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Domain repositories</a:t>
            </a:r>
            <a:r>
              <a:rPr kumimoji="0" lang="en-GB" sz="2400" b="0" i="0" u="sng"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0"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These repositories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provide quality and standards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 their domain]</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enriching and organizing data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from multiple sources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to facilitate new discoveries.</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are in many ways the </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best stewards of the data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but are not currently well connected with most publishers, and many data are thus not finding their proper home.”</a:t>
            </a:r>
          </a:p>
          <a:p>
            <a:pPr marL="96838" marR="0" lvl="0" indent="0" algn="ctr" defTabSz="914400" rtl="0" eaLnBrk="0" fontAlgn="base" latinLnBrk="0" hangingPunct="0">
              <a:lnSpc>
                <a:spcPct val="114000"/>
              </a:lnSpc>
              <a:spcBef>
                <a:spcPts val="600"/>
              </a:spcBef>
              <a:spcAft>
                <a:spcPts val="60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Hanson et al.(2015) Eos, 96,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https://doi.org/10.1029/2015EO022207</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9" name="Gruppieren 8">
            <a:extLst>
              <a:ext uri="{FF2B5EF4-FFF2-40B4-BE49-F238E27FC236}">
                <a16:creationId xmlns:a16="http://schemas.microsoft.com/office/drawing/2014/main" id="{A9B98BBE-0F07-4C40-86FA-D5292A4F47E1}"/>
              </a:ext>
            </a:extLst>
          </p:cNvPr>
          <p:cNvGrpSpPr/>
          <p:nvPr/>
        </p:nvGrpSpPr>
        <p:grpSpPr>
          <a:xfrm>
            <a:off x="6570482" y="2476099"/>
            <a:ext cx="5024888" cy="1388891"/>
            <a:chOff x="6570482" y="2476099"/>
            <a:chExt cx="5024888" cy="1388891"/>
          </a:xfrm>
        </p:grpSpPr>
        <p:sp>
          <p:nvSpPr>
            <p:cNvPr id="10" name="Rechteck 9">
              <a:extLst>
                <a:ext uri="{FF2B5EF4-FFF2-40B4-BE49-F238E27FC236}">
                  <a16:creationId xmlns:a16="http://schemas.microsoft.com/office/drawing/2014/main" id="{ED7846B5-4CD2-4047-A3F9-413696AC5EEA}"/>
                </a:ext>
              </a:extLst>
            </p:cNvPr>
            <p:cNvSpPr/>
            <p:nvPr/>
          </p:nvSpPr>
          <p:spPr bwMode="auto">
            <a:xfrm>
              <a:off x="6570482" y="2476099"/>
              <a:ext cx="5024888" cy="1388891"/>
            </a:xfrm>
            <a:prstGeom prst="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charset="0"/>
                <a:ea typeface="ＭＳ Ｐゴシック" pitchFamily="96" charset="-128"/>
                <a:cs typeface="+mn-cs"/>
              </a:endParaRPr>
            </a:p>
          </p:txBody>
        </p:sp>
        <p:grpSp>
          <p:nvGrpSpPr>
            <p:cNvPr id="11" name="Gruppieren 10">
              <a:extLst>
                <a:ext uri="{FF2B5EF4-FFF2-40B4-BE49-F238E27FC236}">
                  <a16:creationId xmlns:a16="http://schemas.microsoft.com/office/drawing/2014/main" id="{70205353-2A97-444C-B6BF-994407A145F8}"/>
                </a:ext>
              </a:extLst>
            </p:cNvPr>
            <p:cNvGrpSpPr/>
            <p:nvPr/>
          </p:nvGrpSpPr>
          <p:grpSpPr>
            <a:xfrm>
              <a:off x="6737544" y="2634959"/>
              <a:ext cx="4713917" cy="1079650"/>
              <a:chOff x="2898764" y="1986173"/>
              <a:chExt cx="6768981" cy="1550330"/>
            </a:xfrm>
            <a:solidFill>
              <a:srgbClr val="FFC000"/>
            </a:solidFill>
          </p:grpSpPr>
          <p:pic>
            <p:nvPicPr>
              <p:cNvPr id="12" name="Grafik 11">
                <a:extLst>
                  <a:ext uri="{FF2B5EF4-FFF2-40B4-BE49-F238E27FC236}">
                    <a16:creationId xmlns:a16="http://schemas.microsoft.com/office/drawing/2014/main" id="{65862F77-C30F-4968-933B-F4D29E92AF99}"/>
                  </a:ext>
                </a:extLst>
              </p:cNvPr>
              <p:cNvPicPr>
                <a:picLocks noChangeAspect="1"/>
              </p:cNvPicPr>
              <p:nvPr/>
            </p:nvPicPr>
            <p:blipFill rotWithShape="1">
              <a:blip r:embed="rId3"/>
              <a:srcRect l="4355" t="15591" r="31148" b="15781"/>
              <a:stretch/>
            </p:blipFill>
            <p:spPr>
              <a:xfrm>
                <a:off x="6576880" y="2059296"/>
                <a:ext cx="3090865" cy="766118"/>
              </a:xfrm>
              <a:prstGeom prst="rect">
                <a:avLst/>
              </a:prstGeom>
              <a:grpFill/>
              <a:effectLst>
                <a:outerShdw blurRad="266700" dist="88900" dir="2700000" algn="tl" rotWithShape="0">
                  <a:prstClr val="black">
                    <a:alpha val="40000"/>
                  </a:prstClr>
                </a:outerShdw>
              </a:effectLst>
            </p:spPr>
          </p:pic>
          <p:pic>
            <p:nvPicPr>
              <p:cNvPr id="13" name="Grafik 12">
                <a:extLst>
                  <a:ext uri="{FF2B5EF4-FFF2-40B4-BE49-F238E27FC236}">
                    <a16:creationId xmlns:a16="http://schemas.microsoft.com/office/drawing/2014/main" id="{0C29A801-A8DF-4FBE-8E8C-0FDF6994C0B4}"/>
                  </a:ext>
                </a:extLst>
              </p:cNvPr>
              <p:cNvPicPr>
                <a:picLocks noChangeAspect="1"/>
              </p:cNvPicPr>
              <p:nvPr/>
            </p:nvPicPr>
            <p:blipFill>
              <a:blip r:embed="rId4"/>
              <a:stretch>
                <a:fillRect/>
              </a:stretch>
            </p:blipFill>
            <p:spPr>
              <a:xfrm>
                <a:off x="4175308" y="2067362"/>
                <a:ext cx="2248739" cy="651704"/>
              </a:xfrm>
              <a:prstGeom prst="rect">
                <a:avLst/>
              </a:prstGeom>
              <a:grpFill/>
              <a:effectLst>
                <a:outerShdw blurRad="266700" dist="88900" dir="2700000" algn="tl" rotWithShape="0">
                  <a:prstClr val="black">
                    <a:alpha val="40000"/>
                  </a:prstClr>
                </a:outerShdw>
              </a:effectLst>
            </p:spPr>
          </p:pic>
          <p:pic>
            <p:nvPicPr>
              <p:cNvPr id="14" name="Grafik 13">
                <a:extLst>
                  <a:ext uri="{FF2B5EF4-FFF2-40B4-BE49-F238E27FC236}">
                    <a16:creationId xmlns:a16="http://schemas.microsoft.com/office/drawing/2014/main" id="{42351FAC-A04C-42D2-9EF6-2BBF476E47D9}"/>
                  </a:ext>
                </a:extLst>
              </p:cNvPr>
              <p:cNvPicPr>
                <a:picLocks noChangeAspect="1"/>
              </p:cNvPicPr>
              <p:nvPr/>
            </p:nvPicPr>
            <p:blipFill>
              <a:blip r:embed="rId5"/>
              <a:stretch>
                <a:fillRect/>
              </a:stretch>
            </p:blipFill>
            <p:spPr>
              <a:xfrm>
                <a:off x="2898764" y="1986173"/>
                <a:ext cx="1164811" cy="839242"/>
              </a:xfrm>
              <a:prstGeom prst="rect">
                <a:avLst/>
              </a:prstGeom>
              <a:grpFill/>
              <a:effectLst>
                <a:outerShdw blurRad="266700" dist="88900" dir="2700000" algn="tl" rotWithShape="0">
                  <a:prstClr val="black">
                    <a:alpha val="40000"/>
                  </a:prstClr>
                </a:outerShdw>
              </a:effectLst>
            </p:spPr>
          </p:pic>
          <p:pic>
            <p:nvPicPr>
              <p:cNvPr id="15" name="Grafik 14">
                <a:extLst>
                  <a:ext uri="{FF2B5EF4-FFF2-40B4-BE49-F238E27FC236}">
                    <a16:creationId xmlns:a16="http://schemas.microsoft.com/office/drawing/2014/main" id="{035C6F4F-A242-4835-9B79-C9C21756EF11}"/>
                  </a:ext>
                </a:extLst>
              </p:cNvPr>
              <p:cNvPicPr>
                <a:picLocks noChangeAspect="1"/>
              </p:cNvPicPr>
              <p:nvPr/>
            </p:nvPicPr>
            <p:blipFill>
              <a:blip r:embed="rId6"/>
              <a:stretch>
                <a:fillRect/>
              </a:stretch>
            </p:blipFill>
            <p:spPr>
              <a:xfrm>
                <a:off x="6576880" y="2961133"/>
                <a:ext cx="2402172" cy="575370"/>
              </a:xfrm>
              <a:prstGeom prst="rect">
                <a:avLst/>
              </a:prstGeom>
              <a:grpFill/>
              <a:effectLst>
                <a:outerShdw blurRad="266700" dist="88900" dir="2700000" algn="tl" rotWithShape="0">
                  <a:prstClr val="black">
                    <a:alpha val="40000"/>
                  </a:prstClr>
                </a:outerShdw>
              </a:effectLst>
            </p:spPr>
          </p:pic>
          <p:pic>
            <p:nvPicPr>
              <p:cNvPr id="16" name="Grafik 15">
                <a:extLst>
                  <a:ext uri="{FF2B5EF4-FFF2-40B4-BE49-F238E27FC236}">
                    <a16:creationId xmlns:a16="http://schemas.microsoft.com/office/drawing/2014/main" id="{C6C2FF0A-7355-4865-B63F-E13042460C60}"/>
                  </a:ext>
                </a:extLst>
              </p:cNvPr>
              <p:cNvPicPr>
                <a:picLocks noChangeAspect="1"/>
              </p:cNvPicPr>
              <p:nvPr/>
            </p:nvPicPr>
            <p:blipFill>
              <a:blip r:embed="rId7"/>
              <a:stretch>
                <a:fillRect/>
              </a:stretch>
            </p:blipFill>
            <p:spPr>
              <a:xfrm>
                <a:off x="8668039" y="2694493"/>
                <a:ext cx="999706" cy="387641"/>
              </a:xfrm>
              <a:prstGeom prst="rect">
                <a:avLst/>
              </a:prstGeom>
              <a:grpFill/>
              <a:effectLst>
                <a:outerShdw blurRad="266700" dist="88900" dir="2700000" algn="tl" rotWithShape="0">
                  <a:prstClr val="black">
                    <a:alpha val="40000"/>
                  </a:prstClr>
                </a:outerShdw>
              </a:effectLst>
            </p:spPr>
          </p:pic>
          <p:pic>
            <p:nvPicPr>
              <p:cNvPr id="17" name="Grafik 16">
                <a:extLst>
                  <a:ext uri="{FF2B5EF4-FFF2-40B4-BE49-F238E27FC236}">
                    <a16:creationId xmlns:a16="http://schemas.microsoft.com/office/drawing/2014/main" id="{6A672837-13D1-45EE-B665-F5ADA9FC6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1235" y="2838619"/>
                <a:ext cx="3522811" cy="697884"/>
              </a:xfrm>
              <a:prstGeom prst="rect">
                <a:avLst/>
              </a:prstGeom>
              <a:grpFill/>
              <a:effectLst>
                <a:outerShdw blurRad="266700" dist="88900" dir="2700000" algn="tl" rotWithShape="0">
                  <a:prstClr val="black">
                    <a:alpha val="40000"/>
                  </a:prstClr>
                </a:outerShdw>
              </a:effectLst>
            </p:spPr>
          </p:pic>
        </p:grpSp>
      </p:grpSp>
      <p:grpSp>
        <p:nvGrpSpPr>
          <p:cNvPr id="18" name="Gruppieren 17">
            <a:extLst>
              <a:ext uri="{FF2B5EF4-FFF2-40B4-BE49-F238E27FC236}">
                <a16:creationId xmlns:a16="http://schemas.microsoft.com/office/drawing/2014/main" id="{5735B942-B3A9-40A2-BF96-03F975550EDC}"/>
              </a:ext>
            </a:extLst>
          </p:cNvPr>
          <p:cNvGrpSpPr/>
          <p:nvPr/>
        </p:nvGrpSpPr>
        <p:grpSpPr>
          <a:xfrm>
            <a:off x="6570482" y="1041589"/>
            <a:ext cx="5024888" cy="630794"/>
            <a:chOff x="6570482" y="994454"/>
            <a:chExt cx="5024888" cy="630794"/>
          </a:xfrm>
        </p:grpSpPr>
        <p:sp>
          <p:nvSpPr>
            <p:cNvPr id="19" name="Rechteck 18">
              <a:extLst>
                <a:ext uri="{FF2B5EF4-FFF2-40B4-BE49-F238E27FC236}">
                  <a16:creationId xmlns:a16="http://schemas.microsoft.com/office/drawing/2014/main" id="{292ED0F4-DDB4-4020-B3D1-C24F860F84A1}"/>
                </a:ext>
              </a:extLst>
            </p:cNvPr>
            <p:cNvSpPr/>
            <p:nvPr/>
          </p:nvSpPr>
          <p:spPr bwMode="auto">
            <a:xfrm>
              <a:off x="6570482" y="994454"/>
              <a:ext cx="5024888" cy="630794"/>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20" name="Grafik 19">
              <a:extLst>
                <a:ext uri="{FF2B5EF4-FFF2-40B4-BE49-F238E27FC236}">
                  <a16:creationId xmlns:a16="http://schemas.microsoft.com/office/drawing/2014/main" id="{7DBF2BF0-98B1-4356-A307-32D1F94681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5035" y="1180536"/>
              <a:ext cx="2283520" cy="360556"/>
            </a:xfrm>
            <a:prstGeom prst="rect">
              <a:avLst/>
            </a:prstGeom>
          </p:spPr>
        </p:pic>
      </p:grpSp>
      <p:grpSp>
        <p:nvGrpSpPr>
          <p:cNvPr id="21" name="Gruppieren 20">
            <a:extLst>
              <a:ext uri="{FF2B5EF4-FFF2-40B4-BE49-F238E27FC236}">
                <a16:creationId xmlns:a16="http://schemas.microsoft.com/office/drawing/2014/main" id="{17ED9526-539F-471E-BFDB-7E4865DDA175}"/>
              </a:ext>
            </a:extLst>
          </p:cNvPr>
          <p:cNvGrpSpPr/>
          <p:nvPr/>
        </p:nvGrpSpPr>
        <p:grpSpPr>
          <a:xfrm>
            <a:off x="6570482" y="1758844"/>
            <a:ext cx="5024888" cy="630794"/>
            <a:chOff x="6570482" y="1730139"/>
            <a:chExt cx="5024888" cy="630794"/>
          </a:xfrm>
        </p:grpSpPr>
        <p:sp>
          <p:nvSpPr>
            <p:cNvPr id="22" name="Rechteck 21">
              <a:extLst>
                <a:ext uri="{FF2B5EF4-FFF2-40B4-BE49-F238E27FC236}">
                  <a16:creationId xmlns:a16="http://schemas.microsoft.com/office/drawing/2014/main" id="{4B3FADAC-F835-4567-98F8-CC4A41A66673}"/>
                </a:ext>
              </a:extLst>
            </p:cNvPr>
            <p:cNvSpPr/>
            <p:nvPr/>
          </p:nvSpPr>
          <p:spPr bwMode="auto">
            <a:xfrm>
              <a:off x="6570482" y="1730139"/>
              <a:ext cx="5024888" cy="630794"/>
            </a:xfrm>
            <a:prstGeom prst="rect">
              <a:avLst/>
            </a:prstGeom>
            <a:solidFill>
              <a:srgbClr val="1072C9"/>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pic>
          <p:nvPicPr>
            <p:cNvPr id="23" name="Grafik 22">
              <a:extLst>
                <a:ext uri="{FF2B5EF4-FFF2-40B4-BE49-F238E27FC236}">
                  <a16:creationId xmlns:a16="http://schemas.microsoft.com/office/drawing/2014/main" id="{92BE3107-6BD4-44EF-A9B1-0E3C5A26FF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37544" y="1785702"/>
              <a:ext cx="1390650" cy="457200"/>
            </a:xfrm>
            <a:prstGeom prst="rect">
              <a:avLst/>
            </a:prstGeom>
          </p:spPr>
        </p:pic>
        <p:pic>
          <p:nvPicPr>
            <p:cNvPr id="24" name="Grafik 23">
              <a:extLst>
                <a:ext uri="{FF2B5EF4-FFF2-40B4-BE49-F238E27FC236}">
                  <a16:creationId xmlns:a16="http://schemas.microsoft.com/office/drawing/2014/main" id="{0CB5BCF0-946A-4BBD-AF9E-5E6C9DD512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4201" y="1821624"/>
              <a:ext cx="1231832" cy="459638"/>
            </a:xfrm>
            <a:prstGeom prst="rect">
              <a:avLst/>
            </a:prstGeom>
          </p:spPr>
        </p:pic>
        <p:pic>
          <p:nvPicPr>
            <p:cNvPr id="25" name="Grafik 24">
              <a:extLst>
                <a:ext uri="{FF2B5EF4-FFF2-40B4-BE49-F238E27FC236}">
                  <a16:creationId xmlns:a16="http://schemas.microsoft.com/office/drawing/2014/main" id="{1B0093C5-68F3-42B7-8FE3-C69A206763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8116" y="1797846"/>
              <a:ext cx="1390650" cy="433017"/>
            </a:xfrm>
            <a:prstGeom prst="rect">
              <a:avLst/>
            </a:prstGeom>
            <a:solidFill>
              <a:schemeClr val="bg1"/>
            </a:solidFill>
          </p:spPr>
        </p:pic>
      </p:grpSp>
      <p:pic>
        <p:nvPicPr>
          <p:cNvPr id="26" name="Grafik 25">
            <a:extLst>
              <a:ext uri="{FF2B5EF4-FFF2-40B4-BE49-F238E27FC236}">
                <a16:creationId xmlns:a16="http://schemas.microsoft.com/office/drawing/2014/main" id="{662A2D97-4CBC-48FD-BBA6-33CDE51F4B76}"/>
              </a:ext>
            </a:extLst>
          </p:cNvPr>
          <p:cNvPicPr>
            <a:picLocks noChangeAspect="1"/>
          </p:cNvPicPr>
          <p:nvPr/>
        </p:nvPicPr>
        <p:blipFill>
          <a:blip r:embed="rId14"/>
          <a:stretch>
            <a:fillRect/>
          </a:stretch>
        </p:blipFill>
        <p:spPr>
          <a:xfrm>
            <a:off x="6904693" y="1176433"/>
            <a:ext cx="1694672" cy="412320"/>
          </a:xfrm>
          <a:prstGeom prst="rect">
            <a:avLst/>
          </a:prstGeom>
        </p:spPr>
      </p:pic>
    </p:spTree>
    <p:extLst>
      <p:ext uri="{BB962C8B-B14F-4D97-AF65-F5344CB8AC3E}">
        <p14:creationId xmlns:p14="http://schemas.microsoft.com/office/powerpoint/2010/main" val="3293872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1473E-B8FF-4BA8-B4E9-70E2C81AF098}"/>
              </a:ext>
            </a:extLst>
          </p:cNvPr>
          <p:cNvSpPr>
            <a:spLocks noGrp="1"/>
          </p:cNvSpPr>
          <p:nvPr>
            <p:ph type="title"/>
          </p:nvPr>
        </p:nvSpPr>
        <p:spPr>
          <a:xfrm>
            <a:off x="320027" y="151976"/>
            <a:ext cx="11668772" cy="825500"/>
          </a:xfrm>
        </p:spPr>
        <p:txBody>
          <a:bodyPr/>
          <a:lstStyle/>
          <a:p>
            <a:pPr algn="l"/>
            <a:r>
              <a:rPr lang="de-DE" sz="3600" dirty="0"/>
              <a:t>Domain Repositories – </a:t>
            </a:r>
            <a:r>
              <a:rPr lang="de-DE" sz="3600" dirty="0" err="1"/>
              <a:t>what</a:t>
            </a:r>
            <a:r>
              <a:rPr lang="de-DE" sz="3600" dirty="0"/>
              <a:t> </a:t>
            </a:r>
            <a:r>
              <a:rPr lang="de-DE" sz="3600" dirty="0" err="1"/>
              <a:t>makes</a:t>
            </a:r>
            <a:r>
              <a:rPr lang="de-DE" sz="3600" dirty="0"/>
              <a:t> them different?</a:t>
            </a:r>
          </a:p>
        </p:txBody>
      </p:sp>
      <p:grpSp>
        <p:nvGrpSpPr>
          <p:cNvPr id="17" name="Gruppieren 16">
            <a:extLst>
              <a:ext uri="{FF2B5EF4-FFF2-40B4-BE49-F238E27FC236}">
                <a16:creationId xmlns:a16="http://schemas.microsoft.com/office/drawing/2014/main" id="{B7ED897A-40D3-446F-9EDE-92C8D250453D}"/>
              </a:ext>
            </a:extLst>
          </p:cNvPr>
          <p:cNvGrpSpPr/>
          <p:nvPr/>
        </p:nvGrpSpPr>
        <p:grpSpPr>
          <a:xfrm>
            <a:off x="9240250" y="1169173"/>
            <a:ext cx="2318413" cy="4818161"/>
            <a:chOff x="8948677" y="1437395"/>
            <a:chExt cx="2547774" cy="5160422"/>
          </a:xfrm>
        </p:grpSpPr>
        <p:sp>
          <p:nvSpPr>
            <p:cNvPr id="18" name="Rechteck: abgerundete Ecken 17">
              <a:extLst>
                <a:ext uri="{FF2B5EF4-FFF2-40B4-BE49-F238E27FC236}">
                  <a16:creationId xmlns:a16="http://schemas.microsoft.com/office/drawing/2014/main" id="{FF682373-F2F5-4AE4-9F1A-7F1456C0BFFC}"/>
                </a:ext>
              </a:extLst>
            </p:cNvPr>
            <p:cNvSpPr/>
            <p:nvPr/>
          </p:nvSpPr>
          <p:spPr bwMode="auto">
            <a:xfrm>
              <a:off x="9120884" y="6164609"/>
              <a:ext cx="2203358" cy="433208"/>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err="1">
                  <a:ln>
                    <a:noFill/>
                  </a:ln>
                  <a:solidFill>
                    <a:srgbClr val="C00000"/>
                  </a:solidFill>
                  <a:effectLst/>
                  <a:latin typeface="Calibri" panose="020F0502020204030204" pitchFamily="34" charset="0"/>
                  <a:ea typeface="ＭＳ Ｐゴシック" pitchFamily="96" charset="-128"/>
                  <a:cs typeface="Calibri" panose="020F0502020204030204" pitchFamily="34" charset="0"/>
                </a:rPr>
                <a:t>feedback</a:t>
              </a:r>
              <a:r>
                <a:rPr kumimoji="0" lang="de-DE" sz="2400" b="0" i="0" u="none" strike="noStrike" cap="none" normalizeH="0" baseline="0" dirty="0">
                  <a:ln>
                    <a:noFill/>
                  </a:ln>
                  <a:solidFill>
                    <a:srgbClr val="C00000"/>
                  </a:solidFill>
                  <a:effectLst/>
                  <a:latin typeface="Calibri" panose="020F0502020204030204" pitchFamily="34" charset="0"/>
                  <a:ea typeface="ＭＳ Ｐゴシック" pitchFamily="96" charset="-128"/>
                  <a:cs typeface="Calibri" panose="020F0502020204030204" pitchFamily="34" charset="0"/>
                </a:rPr>
                <a:t> loop</a:t>
              </a:r>
            </a:p>
          </p:txBody>
        </p:sp>
        <p:pic>
          <p:nvPicPr>
            <p:cNvPr id="19" name="Grafik 18">
              <a:extLst>
                <a:ext uri="{FF2B5EF4-FFF2-40B4-BE49-F238E27FC236}">
                  <a16:creationId xmlns:a16="http://schemas.microsoft.com/office/drawing/2014/main" id="{E5F205FA-B699-4CB8-99C7-CD42D421A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8677" y="1437395"/>
              <a:ext cx="2547774" cy="4620126"/>
            </a:xfrm>
            <a:prstGeom prst="rect">
              <a:avLst/>
            </a:prstGeom>
          </p:spPr>
        </p:pic>
      </p:grpSp>
      <p:grpSp>
        <p:nvGrpSpPr>
          <p:cNvPr id="29" name="Gruppieren 28">
            <a:extLst>
              <a:ext uri="{FF2B5EF4-FFF2-40B4-BE49-F238E27FC236}">
                <a16:creationId xmlns:a16="http://schemas.microsoft.com/office/drawing/2014/main" id="{26873631-8D96-48FA-9272-95EBB1F0167F}"/>
              </a:ext>
            </a:extLst>
          </p:cNvPr>
          <p:cNvGrpSpPr/>
          <p:nvPr/>
        </p:nvGrpSpPr>
        <p:grpSpPr>
          <a:xfrm>
            <a:off x="320027" y="4018925"/>
            <a:ext cx="8089853" cy="2068395"/>
            <a:chOff x="203201" y="4093178"/>
            <a:chExt cx="8089853" cy="2068395"/>
          </a:xfrm>
        </p:grpSpPr>
        <p:pic>
          <p:nvPicPr>
            <p:cNvPr id="7" name="Grafik 6">
              <a:extLst>
                <a:ext uri="{FF2B5EF4-FFF2-40B4-BE49-F238E27FC236}">
                  <a16:creationId xmlns:a16="http://schemas.microsoft.com/office/drawing/2014/main" id="{AB7647F2-1B11-4429-B168-3D5A7B74DCA0}"/>
                </a:ext>
              </a:extLst>
            </p:cNvPr>
            <p:cNvPicPr>
              <a:picLocks noChangeAspect="1"/>
            </p:cNvPicPr>
            <p:nvPr/>
          </p:nvPicPr>
          <p:blipFill rotWithShape="1">
            <a:blip r:embed="rId3"/>
            <a:srcRect r="32830" b="4753"/>
            <a:stretch/>
          </p:blipFill>
          <p:spPr>
            <a:xfrm>
              <a:off x="2472194" y="4093178"/>
              <a:ext cx="2918682" cy="1981011"/>
            </a:xfrm>
            <a:prstGeom prst="rect">
              <a:avLst/>
            </a:prstGeom>
          </p:spPr>
        </p:pic>
        <p:pic>
          <p:nvPicPr>
            <p:cNvPr id="8" name="Grafik 7">
              <a:extLst>
                <a:ext uri="{FF2B5EF4-FFF2-40B4-BE49-F238E27FC236}">
                  <a16:creationId xmlns:a16="http://schemas.microsoft.com/office/drawing/2014/main" id="{847F0A9B-43DA-41A1-A6F8-70A9193DCC63}"/>
                </a:ext>
              </a:extLst>
            </p:cNvPr>
            <p:cNvPicPr>
              <a:picLocks noChangeAspect="1"/>
            </p:cNvPicPr>
            <p:nvPr/>
          </p:nvPicPr>
          <p:blipFill rotWithShape="1">
            <a:blip r:embed="rId4"/>
            <a:srcRect b="4346"/>
            <a:stretch/>
          </p:blipFill>
          <p:spPr>
            <a:xfrm>
              <a:off x="5356085" y="4107284"/>
              <a:ext cx="2918682" cy="1987233"/>
            </a:xfrm>
            <a:prstGeom prst="rect">
              <a:avLst/>
            </a:prstGeom>
          </p:spPr>
        </p:pic>
        <p:sp>
          <p:nvSpPr>
            <p:cNvPr id="9" name="Textfeld 8">
              <a:extLst>
                <a:ext uri="{FF2B5EF4-FFF2-40B4-BE49-F238E27FC236}">
                  <a16:creationId xmlns:a16="http://schemas.microsoft.com/office/drawing/2014/main" id="{CCC372F5-5DEC-4B6A-B2CC-BDA5848BABD1}"/>
                </a:ext>
              </a:extLst>
            </p:cNvPr>
            <p:cNvSpPr txBox="1"/>
            <p:nvPr/>
          </p:nvSpPr>
          <p:spPr>
            <a:xfrm>
              <a:off x="203201" y="4107284"/>
              <a:ext cx="2002056" cy="1827936"/>
            </a:xfrm>
            <a:prstGeom prst="rect">
              <a:avLst/>
            </a:prstGeom>
            <a:noFill/>
          </p:spPr>
          <p:txBody>
            <a:bodyPr wrap="square" rtlCol="0">
              <a:spAutoFit/>
            </a:bodyPr>
            <a:lstStyle/>
            <a:p>
              <a:pPr algn="ctr">
                <a:lnSpc>
                  <a:spcPct val="120000"/>
                </a:lnSpc>
              </a:pPr>
              <a:r>
                <a:rPr lang="de-DE" sz="2400" dirty="0"/>
                <a:t>Data </a:t>
              </a:r>
              <a:r>
                <a:rPr lang="de-DE" sz="2400" dirty="0" err="1"/>
                <a:t>curation</a:t>
              </a:r>
              <a:r>
                <a:rPr lang="de-DE" sz="2400" dirty="0"/>
                <a:t> </a:t>
              </a:r>
              <a:br>
                <a:rPr lang="de-DE" sz="2400" dirty="0"/>
              </a:br>
              <a:r>
                <a:rPr lang="de-DE" sz="2400" dirty="0" err="1">
                  <a:solidFill>
                    <a:srgbClr val="C00000"/>
                  </a:solidFill>
                </a:rPr>
                <a:t>by</a:t>
              </a:r>
              <a:r>
                <a:rPr lang="de-DE" sz="2400" dirty="0">
                  <a:solidFill>
                    <a:srgbClr val="C00000"/>
                  </a:solidFill>
                </a:rPr>
                <a:t> </a:t>
              </a:r>
              <a:r>
                <a:rPr lang="de-DE" sz="2400" dirty="0" err="1">
                  <a:solidFill>
                    <a:srgbClr val="C00000"/>
                  </a:solidFill>
                </a:rPr>
                <a:t>domain</a:t>
              </a:r>
              <a:r>
                <a:rPr lang="de-DE" sz="2400" dirty="0">
                  <a:solidFill>
                    <a:srgbClr val="C00000"/>
                  </a:solidFill>
                </a:rPr>
                <a:t> </a:t>
              </a:r>
              <a:r>
                <a:rPr lang="de-DE" sz="2400" dirty="0" err="1">
                  <a:solidFill>
                    <a:srgbClr val="C00000"/>
                  </a:solidFill>
                </a:rPr>
                <a:t>scientists</a:t>
              </a:r>
              <a:endParaRPr lang="de-DE" sz="2400" dirty="0">
                <a:solidFill>
                  <a:srgbClr val="C00000"/>
                </a:solidFill>
              </a:endParaRPr>
            </a:p>
          </p:txBody>
        </p:sp>
        <p:sp>
          <p:nvSpPr>
            <p:cNvPr id="21" name="Rechteck: abgerundete Ecken 20">
              <a:extLst>
                <a:ext uri="{FF2B5EF4-FFF2-40B4-BE49-F238E27FC236}">
                  <a16:creationId xmlns:a16="http://schemas.microsoft.com/office/drawing/2014/main" id="{151D7175-FD6E-4D16-97AD-7B25156325D3}"/>
                </a:ext>
              </a:extLst>
            </p:cNvPr>
            <p:cNvSpPr/>
            <p:nvPr/>
          </p:nvSpPr>
          <p:spPr bwMode="auto">
            <a:xfrm>
              <a:off x="2512128" y="5813094"/>
              <a:ext cx="1383362" cy="346921"/>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rgbClr val="C00000"/>
                  </a:solidFill>
                  <a:effectLst/>
                  <a:latin typeface="Calibri" panose="020F0502020204030204" pitchFamily="34" charset="0"/>
                  <a:ea typeface="ＭＳ Ｐゴシック" pitchFamily="96" charset="-128"/>
                  <a:cs typeface="Calibri" panose="020F0502020204030204" pitchFamily="34" charset="0"/>
                </a:rPr>
                <a:t>geology</a:t>
              </a:r>
              <a:endParaRPr kumimoji="0" lang="de-DE" sz="2000" b="0" i="0" u="none" strike="noStrike" cap="none" normalizeH="0" baseline="0" dirty="0">
                <a:ln>
                  <a:noFill/>
                </a:ln>
                <a:solidFill>
                  <a:srgbClr val="C00000"/>
                </a:solidFill>
                <a:effectLst/>
                <a:latin typeface="Calibri" panose="020F0502020204030204" pitchFamily="34" charset="0"/>
                <a:ea typeface="ＭＳ Ｐゴシック" pitchFamily="96" charset="-128"/>
                <a:cs typeface="Calibri" panose="020F0502020204030204" pitchFamily="34" charset="0"/>
              </a:endParaRPr>
            </a:p>
          </p:txBody>
        </p:sp>
        <p:sp>
          <p:nvSpPr>
            <p:cNvPr id="11" name="Rechteck: abgerundete Ecken 10">
              <a:extLst>
                <a:ext uri="{FF2B5EF4-FFF2-40B4-BE49-F238E27FC236}">
                  <a16:creationId xmlns:a16="http://schemas.microsoft.com/office/drawing/2014/main" id="{4B417DAB-4A0C-46FD-89A6-05799371785A}"/>
                </a:ext>
              </a:extLst>
            </p:cNvPr>
            <p:cNvSpPr/>
            <p:nvPr/>
          </p:nvSpPr>
          <p:spPr bwMode="auto">
            <a:xfrm>
              <a:off x="3941360" y="5814651"/>
              <a:ext cx="1383363" cy="346921"/>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rgbClr val="C00000"/>
                  </a:solidFill>
                  <a:effectLst/>
                  <a:latin typeface="Calibri" panose="020F0502020204030204" pitchFamily="34" charset="0"/>
                  <a:ea typeface="ＭＳ Ｐゴシック" pitchFamily="96" charset="-128"/>
                  <a:cs typeface="Calibri" panose="020F0502020204030204" pitchFamily="34" charset="0"/>
                </a:rPr>
                <a:t>informatics</a:t>
              </a:r>
              <a:endParaRPr kumimoji="0" lang="de-DE" sz="2000" b="0" i="0" u="none" strike="noStrike" cap="none" normalizeH="0" baseline="0" dirty="0">
                <a:ln>
                  <a:noFill/>
                </a:ln>
                <a:solidFill>
                  <a:srgbClr val="C00000"/>
                </a:solidFill>
                <a:effectLst/>
                <a:latin typeface="Calibri" panose="020F0502020204030204" pitchFamily="34" charset="0"/>
                <a:ea typeface="ＭＳ Ｐゴシック" pitchFamily="96" charset="-128"/>
                <a:cs typeface="Calibri" panose="020F0502020204030204" pitchFamily="34" charset="0"/>
              </a:endParaRPr>
            </a:p>
          </p:txBody>
        </p:sp>
        <p:sp>
          <p:nvSpPr>
            <p:cNvPr id="25" name="Rechteck: abgerundete Ecken 24">
              <a:extLst>
                <a:ext uri="{FF2B5EF4-FFF2-40B4-BE49-F238E27FC236}">
                  <a16:creationId xmlns:a16="http://schemas.microsoft.com/office/drawing/2014/main" id="{29AFDD2A-91F9-4874-A511-09B6E04D10CD}"/>
                </a:ext>
              </a:extLst>
            </p:cNvPr>
            <p:cNvSpPr/>
            <p:nvPr/>
          </p:nvSpPr>
          <p:spPr bwMode="auto">
            <a:xfrm>
              <a:off x="6789117" y="5813094"/>
              <a:ext cx="1503937" cy="348479"/>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rgbClr val="C00000"/>
                  </a:solidFill>
                  <a:effectLst/>
                  <a:latin typeface="Calibri" panose="020F0502020204030204" pitchFamily="34" charset="0"/>
                  <a:ea typeface="ＭＳ Ｐゴシック" pitchFamily="96" charset="-128"/>
                  <a:cs typeface="Calibri" panose="020F0502020204030204" pitchFamily="34" charset="0"/>
                </a:rPr>
                <a:t>geosciences</a:t>
              </a:r>
              <a:endParaRPr kumimoji="0" lang="de-DE" sz="2000" b="0" i="0" u="none" strike="noStrike" cap="none" normalizeH="0" baseline="0" dirty="0">
                <a:ln>
                  <a:noFill/>
                </a:ln>
                <a:solidFill>
                  <a:srgbClr val="C00000"/>
                </a:solidFill>
                <a:effectLst/>
                <a:latin typeface="Calibri" panose="020F0502020204030204" pitchFamily="34" charset="0"/>
                <a:ea typeface="ＭＳ Ｐゴシック" pitchFamily="96" charset="-128"/>
                <a:cs typeface="Calibri" panose="020F0502020204030204" pitchFamily="34" charset="0"/>
              </a:endParaRPr>
            </a:p>
          </p:txBody>
        </p:sp>
        <p:sp>
          <p:nvSpPr>
            <p:cNvPr id="26" name="Rechteck: abgerundete Ecken 25">
              <a:extLst>
                <a:ext uri="{FF2B5EF4-FFF2-40B4-BE49-F238E27FC236}">
                  <a16:creationId xmlns:a16="http://schemas.microsoft.com/office/drawing/2014/main" id="{846AF9F8-9791-4F6A-9DC9-4DC685B7347C}"/>
                </a:ext>
              </a:extLst>
            </p:cNvPr>
            <p:cNvSpPr/>
            <p:nvPr/>
          </p:nvSpPr>
          <p:spPr bwMode="auto">
            <a:xfrm>
              <a:off x="5374373" y="5813094"/>
              <a:ext cx="1414744" cy="348479"/>
            </a:xfrm>
            <a:prstGeom prst="round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err="1">
                  <a:ln>
                    <a:noFill/>
                  </a:ln>
                  <a:solidFill>
                    <a:srgbClr val="C00000"/>
                  </a:solidFill>
                  <a:effectLst/>
                  <a:latin typeface="Calibri" panose="020F0502020204030204" pitchFamily="34" charset="0"/>
                  <a:ea typeface="ＭＳ Ｐゴシック" pitchFamily="96" charset="-128"/>
                  <a:cs typeface="Calibri" panose="020F0502020204030204" pitchFamily="34" charset="0"/>
                </a:rPr>
                <a:t>mineralogy</a:t>
              </a:r>
              <a:endParaRPr kumimoji="0" lang="de-DE" sz="2000" b="0" i="0" u="none" strike="noStrike" cap="none" normalizeH="0" baseline="0" dirty="0">
                <a:ln>
                  <a:noFill/>
                </a:ln>
                <a:solidFill>
                  <a:srgbClr val="C00000"/>
                </a:solidFill>
                <a:effectLst/>
                <a:latin typeface="Calibri" panose="020F0502020204030204" pitchFamily="34" charset="0"/>
                <a:ea typeface="ＭＳ Ｐゴシック" pitchFamily="96" charset="-128"/>
                <a:cs typeface="Calibri" panose="020F0502020204030204" pitchFamily="34" charset="0"/>
              </a:endParaRPr>
            </a:p>
          </p:txBody>
        </p:sp>
      </p:grpSp>
      <p:sp>
        <p:nvSpPr>
          <p:cNvPr id="27" name="Rechteck 26">
            <a:extLst>
              <a:ext uri="{FF2B5EF4-FFF2-40B4-BE49-F238E27FC236}">
                <a16:creationId xmlns:a16="http://schemas.microsoft.com/office/drawing/2014/main" id="{A24CC6C4-F093-4739-AB26-AB493D9E3322}"/>
              </a:ext>
            </a:extLst>
          </p:cNvPr>
          <p:cNvSpPr/>
          <p:nvPr/>
        </p:nvSpPr>
        <p:spPr>
          <a:xfrm>
            <a:off x="320027" y="1117601"/>
            <a:ext cx="8552707" cy="2467214"/>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96838" marR="0" lvl="0" indent="0" algn="l" defTabSz="914400" rtl="0" eaLnBrk="0" fontAlgn="base" latinLnBrk="0" hangingPunct="0">
              <a:lnSpc>
                <a:spcPct val="108000"/>
              </a:lnSpc>
              <a:spcBef>
                <a:spcPts val="600"/>
              </a:spcBef>
              <a:spcAft>
                <a:spcPts val="600"/>
              </a:spcAft>
              <a:buClrTx/>
              <a:buSzTx/>
              <a:buFontTx/>
              <a:buNone/>
              <a:tabLst/>
              <a:defRPr/>
            </a:pPr>
            <a:r>
              <a:rPr kumimoji="0" lang="en-GB" sz="24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GB" sz="2400" b="1" i="1" strike="noStrike" kern="1200" cap="none" spc="0" normalizeH="0" baseline="0" noProof="0" dirty="0">
                <a:ln>
                  <a:noFill/>
                </a:ln>
                <a:solidFill>
                  <a:srgbClr val="00599B"/>
                </a:solidFill>
                <a:effectLst/>
                <a:uLnTx/>
                <a:uFillTx/>
                <a:latin typeface="Calibri" panose="020F0502020204030204" pitchFamily="34" charset="0"/>
                <a:ea typeface="ＭＳ Ｐゴシック" panose="020B0600070205080204" pitchFamily="34" charset="-128"/>
                <a:cs typeface="Calibri" panose="020F0502020204030204" pitchFamily="34" charset="0"/>
              </a:rPr>
              <a:t>Domain repositories</a:t>
            </a:r>
            <a:r>
              <a:rPr kumimoji="0" lang="en-GB" sz="2400" b="0" i="0" strike="noStrike" kern="1200" cap="none" spc="0" normalizeH="0" baseline="0" noProof="0" dirty="0">
                <a:ln>
                  <a:noFill/>
                </a:ln>
                <a:solidFill>
                  <a:srgbClr val="00599B"/>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599B"/>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lang="en-GB" sz="24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provide quality and standards [for their domain], enriching and organizing data from multiple sources to facilitate new discoveries.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a:t>
            </a:r>
            <a:r>
              <a:rPr kumimoji="0" lang="en-GB" sz="2400" b="1" i="1" u="none" strike="noStrike" kern="1200" cap="none" spc="0" normalizeH="0" baseline="0" noProof="0" dirty="0">
                <a:ln>
                  <a:noFill/>
                </a:ln>
                <a:solidFill>
                  <a:srgbClr val="00599B"/>
                </a:solidFill>
                <a:effectLst/>
                <a:uLnTx/>
                <a:uFillTx/>
                <a:latin typeface="Calibri" panose="020F0502020204030204" pitchFamily="34" charset="0"/>
                <a:ea typeface="ＭＳ Ｐゴシック" panose="020B0600070205080204" pitchFamily="34" charset="-128"/>
                <a:cs typeface="Calibri" panose="020F0502020204030204" pitchFamily="34" charset="0"/>
              </a:rPr>
              <a:t>are in many ways the best stewards of the data</a:t>
            </a:r>
            <a:r>
              <a:rPr kumimoji="0" lang="en-GB" sz="2400" b="1" i="0" u="none" strike="noStrike" kern="1200" cap="none" spc="0" normalizeH="0" baseline="0" noProof="0" dirty="0">
                <a:ln>
                  <a:noFill/>
                </a:ln>
                <a:solidFill>
                  <a:srgbClr val="76B531"/>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but are not currently well connected with most publishers, and many data are thus not finding their proper home.”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Hanson et al.(2015) Eos, 96,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5">
                  <a:extLst>
                    <a:ext uri="{A12FA001-AC4F-418D-AE19-62706E023703}">
                      <ahyp:hlinkClr xmlns:ahyp="http://schemas.microsoft.com/office/drawing/2018/hyperlinkcolor" val="tx"/>
                    </a:ext>
                  </a:extLst>
                </a:hlinkClick>
              </a:rPr>
              <a:t>https://doi.org/10.1029/2015EO022207</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8" name="Grafik 27">
            <a:extLst>
              <a:ext uri="{FF2B5EF4-FFF2-40B4-BE49-F238E27FC236}">
                <a16:creationId xmlns:a16="http://schemas.microsoft.com/office/drawing/2014/main" id="{E881DAD9-A68B-4487-B960-D69C8E8CA42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2958" y="6147409"/>
            <a:ext cx="3266085" cy="642142"/>
          </a:xfrm>
          <a:prstGeom prst="rect">
            <a:avLst/>
          </a:prstGeom>
        </p:spPr>
      </p:pic>
    </p:spTree>
    <p:extLst>
      <p:ext uri="{BB962C8B-B14F-4D97-AF65-F5344CB8AC3E}">
        <p14:creationId xmlns:p14="http://schemas.microsoft.com/office/powerpoint/2010/main" val="14174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FZ_Praesentation_DE">
  <a:themeElements>
    <a:clrScheme name="GFZ">
      <a:dk1>
        <a:srgbClr val="002864"/>
      </a:dk1>
      <a:lt1>
        <a:srgbClr val="FFFFFF"/>
      </a:lt1>
      <a:dk2>
        <a:srgbClr val="080808"/>
      </a:dk2>
      <a:lt2>
        <a:srgbClr val="9C9C9C"/>
      </a:lt2>
      <a:accent1>
        <a:srgbClr val="14C8FF"/>
      </a:accent1>
      <a:accent2>
        <a:srgbClr val="FC6A34"/>
      </a:accent2>
      <a:accent3>
        <a:srgbClr val="AFE1D6"/>
      </a:accent3>
      <a:accent4>
        <a:srgbClr val="670A15"/>
      </a:accent4>
      <a:accent5>
        <a:srgbClr val="FF0000"/>
      </a:accent5>
      <a:accent6>
        <a:srgbClr val="FFFF00"/>
      </a:accent6>
      <a:hlink>
        <a:srgbClr val="009999"/>
      </a:hlink>
      <a:folHlink>
        <a:srgbClr val="99CC00"/>
      </a:folHlink>
    </a:clrScheme>
    <a:fontScheme name="GFZ Inter">
      <a:majorFont>
        <a:latin typeface="Inter"/>
        <a:ea typeface=""/>
        <a:cs typeface=""/>
      </a:majorFont>
      <a:minorFont>
        <a:latin typeface="Inte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txDef>
      <a:spPr/>
      <a:bodyPr vert="horz" wrap="square" lIns="91440" tIns="45720" rIns="91440" bIns="45720" rtlCol="0">
        <a:spAutoFit/>
      </a:bodyPr>
      <a:lstStyle>
        <a:defPPr algn="l" defTabSz="309563">
          <a:lnSpc>
            <a:spcPct val="110000"/>
          </a:lnSpc>
          <a:spcBef>
            <a:spcPts val="0"/>
          </a:spcBef>
          <a:spcAft>
            <a:spcPts val="0"/>
          </a:spcAft>
          <a:buFontTx/>
          <a:buNone/>
          <a:defRPr kern="0" dirty="0" smtClean="0"/>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FZ Inter">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FZ Inter">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1703</Words>
  <Application>Microsoft Office PowerPoint</Application>
  <PresentationFormat>Breitbild</PresentationFormat>
  <Paragraphs>212</Paragraphs>
  <Slides>33</Slides>
  <Notes>6</Notes>
  <HiddenSlides>1</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33</vt:i4>
      </vt:variant>
    </vt:vector>
  </HeadingPairs>
  <TitlesOfParts>
    <vt:vector size="46" baseType="lpstr">
      <vt:lpstr>Cambria</vt:lpstr>
      <vt:lpstr>Arial Narrow</vt:lpstr>
      <vt:lpstr>Arial</vt:lpstr>
      <vt:lpstr>Cabin</vt:lpstr>
      <vt:lpstr>Times New Roman</vt:lpstr>
      <vt:lpstr>Wingdings</vt:lpstr>
      <vt:lpstr>Inter</vt:lpstr>
      <vt:lpstr>Symbol</vt:lpstr>
      <vt:lpstr>Gill Sans MT</vt:lpstr>
      <vt:lpstr>Verdana</vt:lpstr>
      <vt:lpstr>Courier New</vt:lpstr>
      <vt:lpstr>Calibri</vt:lpstr>
      <vt:lpstr>GFZ_Praesentation_DE</vt:lpstr>
      <vt:lpstr>PowerPoint-Präsentation</vt:lpstr>
      <vt:lpstr>The Open Science Movement</vt:lpstr>
      <vt:lpstr>PowerPoint-Präsentation</vt:lpstr>
      <vt:lpstr>COPDESS</vt:lpstr>
      <vt:lpstr>Journal Policies: data and code citations in articles</vt:lpstr>
      <vt:lpstr>Citation of Dataset-DOIs</vt:lpstr>
      <vt:lpstr>How does this concern me as a researcher?</vt:lpstr>
      <vt:lpstr>Research Data Repositories</vt:lpstr>
      <vt:lpstr>Domain Repositories – what makes them different?</vt:lpstr>
      <vt:lpstr>Data curation example</vt:lpstr>
      <vt:lpstr>PowerPoint-Präsentation</vt:lpstr>
      <vt:lpstr>Tools for data publications by GFZ Data Services</vt:lpstr>
      <vt:lpstr>PowerPoint-Präsentation</vt:lpstr>
      <vt:lpstr>GFZ Metadata Editor (Java Script „translator“)</vt:lpstr>
      <vt:lpstr>Automated metadata exchange increases visibility</vt:lpstr>
      <vt:lpstr>Data Description Templates</vt:lpstr>
      <vt:lpstr>Special Features: „Data in Review“ Links</vt:lpstr>
      <vt:lpstr>The role of data repositories for Open Science</vt:lpstr>
      <vt:lpstr>Conclusions</vt:lpstr>
      <vt:lpstr>PowerPoint-Präsentation</vt:lpstr>
      <vt:lpstr>PowerPoint-Präsentation</vt:lpstr>
      <vt:lpstr>Repository challenges for researchers</vt:lpstr>
      <vt:lpstr>PowerPoint-Präsentation</vt:lpstr>
      <vt:lpstr>PowerPoint-Präsentation</vt:lpstr>
      <vt:lpstr>PowerPoint-Präsentation</vt:lpstr>
      <vt:lpstr>Search options </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GFZ Master English</dc:title>
  <dc:creator>Dietlinde Friedrich</dc:creator>
  <cp:lastModifiedBy>Kirsten Elger</cp:lastModifiedBy>
  <cp:revision>513</cp:revision>
  <cp:lastPrinted>2025-01-16T11:18:54Z</cp:lastPrinted>
  <dcterms:created xsi:type="dcterms:W3CDTF">2019-07-17T13:17:30Z</dcterms:created>
  <dcterms:modified xsi:type="dcterms:W3CDTF">2025-06-23T21:45:03Z</dcterms:modified>
</cp:coreProperties>
</file>