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71" r:id="rId4"/>
    <p:sldId id="272" r:id="rId5"/>
    <p:sldId id="273" r:id="rId6"/>
    <p:sldId id="274" r:id="rId7"/>
    <p:sldId id="275" r:id="rId8"/>
    <p:sldId id="276" r:id="rId9"/>
    <p:sldId id="277" r:id="rId10"/>
    <p:sldId id="278" r:id="rId11"/>
    <p:sldId id="279" r:id="rId12"/>
    <p:sldId id="280" r:id="rId13"/>
    <p:sldId id="262" r:id="rId14"/>
    <p:sldId id="263" r:id="rId15"/>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C7F"/>
    <a:srgbClr val="E5A113"/>
    <a:srgbClr val="1D49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2"/>
    <p:restoredTop sz="94757"/>
  </p:normalViewPr>
  <p:slideViewPr>
    <p:cSldViewPr snapToGrid="0">
      <p:cViewPr varScale="1">
        <p:scale>
          <a:sx n="104" d="100"/>
          <a:sy n="104" d="100"/>
        </p:scale>
        <p:origin x="784" y="20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B9BDC-E9C9-4440-83EA-4A333813449A}" type="datetimeFigureOut">
              <a:rPr lang="en-GB" smtClean="0"/>
              <a:t>01/08/2025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2B328-1FC2-1C4B-B807-8716236A14CF}" type="slidenum">
              <a:rPr lang="en-GB" smtClean="0"/>
              <a:t>‹N›</a:t>
            </a:fld>
            <a:endParaRPr lang="en-GB"/>
          </a:p>
        </p:txBody>
      </p:sp>
    </p:spTree>
    <p:extLst>
      <p:ext uri="{BB962C8B-B14F-4D97-AF65-F5344CB8AC3E}">
        <p14:creationId xmlns:p14="http://schemas.microsoft.com/office/powerpoint/2010/main" val="96296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a:t>
            </a:r>
          </a:p>
        </p:txBody>
      </p:sp>
      <p:sp>
        <p:nvSpPr>
          <p:cNvPr id="4" name="Slide Number Placeholder 3"/>
          <p:cNvSpPr>
            <a:spLocks noGrp="1"/>
          </p:cNvSpPr>
          <p:nvPr>
            <p:ph type="sldNum" sz="quarter" idx="5"/>
          </p:nvPr>
        </p:nvSpPr>
        <p:spPr/>
        <p:txBody>
          <a:bodyPr/>
          <a:lstStyle/>
          <a:p>
            <a:fld id="{E552B328-1FC2-1C4B-B807-8716236A14CF}" type="slidenum">
              <a:rPr lang="en-GB" smtClean="0"/>
              <a:t>1</a:t>
            </a:fld>
            <a:endParaRPr lang="en-GB"/>
          </a:p>
        </p:txBody>
      </p:sp>
    </p:spTree>
    <p:extLst>
      <p:ext uri="{BB962C8B-B14F-4D97-AF65-F5344CB8AC3E}">
        <p14:creationId xmlns:p14="http://schemas.microsoft.com/office/powerpoint/2010/main" val="303734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A75FD-7E41-7A41-16DF-BA88492C46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89861D-B916-4ABF-F7AC-E262C2B3B5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C55AC1-0C28-1CD4-3769-31A937B9CCAA}"/>
              </a:ext>
            </a:extLst>
          </p:cNvPr>
          <p:cNvSpPr>
            <a:spLocks noGrp="1"/>
          </p:cNvSpPr>
          <p:nvPr>
            <p:ph type="body" idx="1"/>
          </p:nvPr>
        </p:nvSpPr>
        <p:spPr/>
        <p:txBody>
          <a:bodyPr/>
          <a:lstStyle/>
          <a:p>
            <a:r>
              <a:rPr lang="en-GB" dirty="0"/>
              <a:t>Content slide</a:t>
            </a:r>
          </a:p>
        </p:txBody>
      </p:sp>
      <p:sp>
        <p:nvSpPr>
          <p:cNvPr id="4" name="Slide Number Placeholder 3">
            <a:extLst>
              <a:ext uri="{FF2B5EF4-FFF2-40B4-BE49-F238E27FC236}">
                <a16:creationId xmlns:a16="http://schemas.microsoft.com/office/drawing/2014/main" id="{03B54652-AED7-9847-1139-123EC540A625}"/>
              </a:ext>
            </a:extLst>
          </p:cNvPr>
          <p:cNvSpPr>
            <a:spLocks noGrp="1"/>
          </p:cNvSpPr>
          <p:nvPr>
            <p:ph type="sldNum" sz="quarter" idx="5"/>
          </p:nvPr>
        </p:nvSpPr>
        <p:spPr/>
        <p:txBody>
          <a:bodyPr/>
          <a:lstStyle/>
          <a:p>
            <a:fld id="{E552B328-1FC2-1C4B-B807-8716236A14CF}" type="slidenum">
              <a:rPr lang="en-GB" smtClean="0"/>
              <a:t>10</a:t>
            </a:fld>
            <a:endParaRPr lang="en-GB"/>
          </a:p>
        </p:txBody>
      </p:sp>
    </p:spTree>
    <p:extLst>
      <p:ext uri="{BB962C8B-B14F-4D97-AF65-F5344CB8AC3E}">
        <p14:creationId xmlns:p14="http://schemas.microsoft.com/office/powerpoint/2010/main" val="4008306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A1563-61D0-5809-0362-B81FF65FC4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6E2302-EB14-F5C8-0A74-06D8BE7FEC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FFF873-BDD8-554D-2682-1A76943C8F41}"/>
              </a:ext>
            </a:extLst>
          </p:cNvPr>
          <p:cNvSpPr>
            <a:spLocks noGrp="1"/>
          </p:cNvSpPr>
          <p:nvPr>
            <p:ph type="body" idx="1"/>
          </p:nvPr>
        </p:nvSpPr>
        <p:spPr/>
        <p:txBody>
          <a:bodyPr/>
          <a:lstStyle/>
          <a:p>
            <a:r>
              <a:rPr lang="en-GB" dirty="0"/>
              <a:t>Content slide</a:t>
            </a:r>
          </a:p>
        </p:txBody>
      </p:sp>
      <p:sp>
        <p:nvSpPr>
          <p:cNvPr id="4" name="Slide Number Placeholder 3">
            <a:extLst>
              <a:ext uri="{FF2B5EF4-FFF2-40B4-BE49-F238E27FC236}">
                <a16:creationId xmlns:a16="http://schemas.microsoft.com/office/drawing/2014/main" id="{190F754D-D2F1-6871-B102-A4E4F5F9BD20}"/>
              </a:ext>
            </a:extLst>
          </p:cNvPr>
          <p:cNvSpPr>
            <a:spLocks noGrp="1"/>
          </p:cNvSpPr>
          <p:nvPr>
            <p:ph type="sldNum" sz="quarter" idx="5"/>
          </p:nvPr>
        </p:nvSpPr>
        <p:spPr/>
        <p:txBody>
          <a:bodyPr/>
          <a:lstStyle/>
          <a:p>
            <a:fld id="{E552B328-1FC2-1C4B-B807-8716236A14CF}" type="slidenum">
              <a:rPr lang="en-GB" smtClean="0"/>
              <a:t>11</a:t>
            </a:fld>
            <a:endParaRPr lang="en-GB"/>
          </a:p>
        </p:txBody>
      </p:sp>
    </p:spTree>
    <p:extLst>
      <p:ext uri="{BB962C8B-B14F-4D97-AF65-F5344CB8AC3E}">
        <p14:creationId xmlns:p14="http://schemas.microsoft.com/office/powerpoint/2010/main" val="2746222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67387-C504-9F65-1750-BF24F7A02B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9E9F70-DA59-0A2D-ABDD-58FCC17509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E9CCDB-B684-F65E-F86C-0F75A71845AC}"/>
              </a:ext>
            </a:extLst>
          </p:cNvPr>
          <p:cNvSpPr>
            <a:spLocks noGrp="1"/>
          </p:cNvSpPr>
          <p:nvPr>
            <p:ph type="body" idx="1"/>
          </p:nvPr>
        </p:nvSpPr>
        <p:spPr/>
        <p:txBody>
          <a:bodyPr/>
          <a:lstStyle/>
          <a:p>
            <a:r>
              <a:rPr lang="en-GB" dirty="0"/>
              <a:t>Content slide</a:t>
            </a:r>
          </a:p>
        </p:txBody>
      </p:sp>
      <p:sp>
        <p:nvSpPr>
          <p:cNvPr id="4" name="Slide Number Placeholder 3">
            <a:extLst>
              <a:ext uri="{FF2B5EF4-FFF2-40B4-BE49-F238E27FC236}">
                <a16:creationId xmlns:a16="http://schemas.microsoft.com/office/drawing/2014/main" id="{1DF57475-0C50-2B7A-D44D-7A0B7A22F360}"/>
              </a:ext>
            </a:extLst>
          </p:cNvPr>
          <p:cNvSpPr>
            <a:spLocks noGrp="1"/>
          </p:cNvSpPr>
          <p:nvPr>
            <p:ph type="sldNum" sz="quarter" idx="5"/>
          </p:nvPr>
        </p:nvSpPr>
        <p:spPr/>
        <p:txBody>
          <a:bodyPr/>
          <a:lstStyle/>
          <a:p>
            <a:fld id="{E552B328-1FC2-1C4B-B807-8716236A14CF}" type="slidenum">
              <a:rPr lang="en-GB" smtClean="0"/>
              <a:t>12</a:t>
            </a:fld>
            <a:endParaRPr lang="en-GB"/>
          </a:p>
        </p:txBody>
      </p:sp>
    </p:spTree>
    <p:extLst>
      <p:ext uri="{BB962C8B-B14F-4D97-AF65-F5344CB8AC3E}">
        <p14:creationId xmlns:p14="http://schemas.microsoft.com/office/powerpoint/2010/main" val="2874735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slide</a:t>
            </a:r>
          </a:p>
        </p:txBody>
      </p:sp>
      <p:sp>
        <p:nvSpPr>
          <p:cNvPr id="4" name="Slide Number Placeholder 3"/>
          <p:cNvSpPr>
            <a:spLocks noGrp="1"/>
          </p:cNvSpPr>
          <p:nvPr>
            <p:ph type="sldNum" sz="quarter" idx="5"/>
          </p:nvPr>
        </p:nvSpPr>
        <p:spPr/>
        <p:txBody>
          <a:bodyPr/>
          <a:lstStyle/>
          <a:p>
            <a:fld id="{E552B328-1FC2-1C4B-B807-8716236A14CF}" type="slidenum">
              <a:rPr lang="en-GB" smtClean="0"/>
              <a:t>13</a:t>
            </a:fld>
            <a:endParaRPr lang="en-GB"/>
          </a:p>
        </p:txBody>
      </p:sp>
    </p:spTree>
    <p:extLst>
      <p:ext uri="{BB962C8B-B14F-4D97-AF65-F5344CB8AC3E}">
        <p14:creationId xmlns:p14="http://schemas.microsoft.com/office/powerpoint/2010/main" val="2469525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Logo only</a:t>
            </a:r>
          </a:p>
        </p:txBody>
      </p:sp>
      <p:sp>
        <p:nvSpPr>
          <p:cNvPr id="4" name="Slide Number Placeholder 3"/>
          <p:cNvSpPr>
            <a:spLocks noGrp="1"/>
          </p:cNvSpPr>
          <p:nvPr>
            <p:ph type="sldNum" sz="quarter" idx="5"/>
          </p:nvPr>
        </p:nvSpPr>
        <p:spPr/>
        <p:txBody>
          <a:bodyPr/>
          <a:lstStyle/>
          <a:p>
            <a:fld id="{E552B328-1FC2-1C4B-B807-8716236A14CF}" type="slidenum">
              <a:rPr lang="en-GB" smtClean="0"/>
              <a:t>14</a:t>
            </a:fld>
            <a:endParaRPr lang="en-GB"/>
          </a:p>
        </p:txBody>
      </p:sp>
    </p:spTree>
    <p:extLst>
      <p:ext uri="{BB962C8B-B14F-4D97-AF65-F5344CB8AC3E}">
        <p14:creationId xmlns:p14="http://schemas.microsoft.com/office/powerpoint/2010/main" val="181044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a:t>
            </a:r>
          </a:p>
        </p:txBody>
      </p:sp>
      <p:sp>
        <p:nvSpPr>
          <p:cNvPr id="4" name="Slide Number Placeholder 3"/>
          <p:cNvSpPr>
            <a:spLocks noGrp="1"/>
          </p:cNvSpPr>
          <p:nvPr>
            <p:ph type="sldNum" sz="quarter" idx="5"/>
          </p:nvPr>
        </p:nvSpPr>
        <p:spPr/>
        <p:txBody>
          <a:bodyPr/>
          <a:lstStyle/>
          <a:p>
            <a:fld id="{E552B328-1FC2-1C4B-B807-8716236A14CF}" type="slidenum">
              <a:rPr lang="en-GB" smtClean="0"/>
              <a:t>2</a:t>
            </a:fld>
            <a:endParaRPr lang="en-GB"/>
          </a:p>
        </p:txBody>
      </p:sp>
    </p:spTree>
    <p:extLst>
      <p:ext uri="{BB962C8B-B14F-4D97-AF65-F5344CB8AC3E}">
        <p14:creationId xmlns:p14="http://schemas.microsoft.com/office/powerpoint/2010/main" val="244513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AEDAD-CC2A-03BF-4AE3-A2D9116BF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D70AFA-C9C4-B70F-7E10-FE696E31AB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4B75AA-1FF3-4D10-B29A-F254AED8FE2F}"/>
              </a:ext>
            </a:extLst>
          </p:cNvPr>
          <p:cNvSpPr>
            <a:spLocks noGrp="1"/>
          </p:cNvSpPr>
          <p:nvPr>
            <p:ph type="body" idx="1"/>
          </p:nvPr>
        </p:nvSpPr>
        <p:spPr/>
        <p:txBody>
          <a:bodyPr/>
          <a:lstStyle/>
          <a:p>
            <a:r>
              <a:rPr lang="en-GB" dirty="0"/>
              <a:t>Content slide</a:t>
            </a:r>
          </a:p>
        </p:txBody>
      </p:sp>
      <p:sp>
        <p:nvSpPr>
          <p:cNvPr id="4" name="Slide Number Placeholder 3">
            <a:extLst>
              <a:ext uri="{FF2B5EF4-FFF2-40B4-BE49-F238E27FC236}">
                <a16:creationId xmlns:a16="http://schemas.microsoft.com/office/drawing/2014/main" id="{E4ACD09D-5450-D80B-C301-0077A19F5A63}"/>
              </a:ext>
            </a:extLst>
          </p:cNvPr>
          <p:cNvSpPr>
            <a:spLocks noGrp="1"/>
          </p:cNvSpPr>
          <p:nvPr>
            <p:ph type="sldNum" sz="quarter" idx="5"/>
          </p:nvPr>
        </p:nvSpPr>
        <p:spPr/>
        <p:txBody>
          <a:bodyPr/>
          <a:lstStyle/>
          <a:p>
            <a:fld id="{E552B328-1FC2-1C4B-B807-8716236A14CF}" type="slidenum">
              <a:rPr lang="en-GB" smtClean="0"/>
              <a:t>3</a:t>
            </a:fld>
            <a:endParaRPr lang="en-GB"/>
          </a:p>
        </p:txBody>
      </p:sp>
    </p:spTree>
    <p:extLst>
      <p:ext uri="{BB962C8B-B14F-4D97-AF65-F5344CB8AC3E}">
        <p14:creationId xmlns:p14="http://schemas.microsoft.com/office/powerpoint/2010/main" val="2817425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12D3A-04FA-3E0E-91EE-725DC56FDB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D4F589-AC00-858C-D472-7F808B1BB3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B0AB89-DB3E-12CE-EC72-1EB5557FEF60}"/>
              </a:ext>
            </a:extLst>
          </p:cNvPr>
          <p:cNvSpPr>
            <a:spLocks noGrp="1"/>
          </p:cNvSpPr>
          <p:nvPr>
            <p:ph type="body" idx="1"/>
          </p:nvPr>
        </p:nvSpPr>
        <p:spPr/>
        <p:txBody>
          <a:bodyPr/>
          <a:lstStyle/>
          <a:p>
            <a:r>
              <a:rPr lang="en-GB" dirty="0"/>
              <a:t>Content slide</a:t>
            </a:r>
          </a:p>
        </p:txBody>
      </p:sp>
      <p:sp>
        <p:nvSpPr>
          <p:cNvPr id="4" name="Slide Number Placeholder 3">
            <a:extLst>
              <a:ext uri="{FF2B5EF4-FFF2-40B4-BE49-F238E27FC236}">
                <a16:creationId xmlns:a16="http://schemas.microsoft.com/office/drawing/2014/main" id="{046A8021-AC5C-0F29-414A-18622A607DAF}"/>
              </a:ext>
            </a:extLst>
          </p:cNvPr>
          <p:cNvSpPr>
            <a:spLocks noGrp="1"/>
          </p:cNvSpPr>
          <p:nvPr>
            <p:ph type="sldNum" sz="quarter" idx="5"/>
          </p:nvPr>
        </p:nvSpPr>
        <p:spPr/>
        <p:txBody>
          <a:bodyPr/>
          <a:lstStyle/>
          <a:p>
            <a:fld id="{E552B328-1FC2-1C4B-B807-8716236A14CF}" type="slidenum">
              <a:rPr lang="en-GB" smtClean="0"/>
              <a:t>4</a:t>
            </a:fld>
            <a:endParaRPr lang="en-GB"/>
          </a:p>
        </p:txBody>
      </p:sp>
    </p:spTree>
    <p:extLst>
      <p:ext uri="{BB962C8B-B14F-4D97-AF65-F5344CB8AC3E}">
        <p14:creationId xmlns:p14="http://schemas.microsoft.com/office/powerpoint/2010/main" val="215327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CBFB0-AC7A-2A83-619D-B62A0E1C4A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E8FA5-0F30-C84A-0358-77C21DAF55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F463B0-991B-1149-0B50-E2513AED86D3}"/>
              </a:ext>
            </a:extLst>
          </p:cNvPr>
          <p:cNvSpPr>
            <a:spLocks noGrp="1"/>
          </p:cNvSpPr>
          <p:nvPr>
            <p:ph type="body" idx="1"/>
          </p:nvPr>
        </p:nvSpPr>
        <p:spPr/>
        <p:txBody>
          <a:bodyPr/>
          <a:lstStyle/>
          <a:p>
            <a:r>
              <a:rPr lang="en-GB" dirty="0"/>
              <a:t>Content slide</a:t>
            </a:r>
          </a:p>
        </p:txBody>
      </p:sp>
      <p:sp>
        <p:nvSpPr>
          <p:cNvPr id="4" name="Slide Number Placeholder 3">
            <a:extLst>
              <a:ext uri="{FF2B5EF4-FFF2-40B4-BE49-F238E27FC236}">
                <a16:creationId xmlns:a16="http://schemas.microsoft.com/office/drawing/2014/main" id="{CAEB6A3F-253E-6C86-E97F-8C5EB00695A6}"/>
              </a:ext>
            </a:extLst>
          </p:cNvPr>
          <p:cNvSpPr>
            <a:spLocks noGrp="1"/>
          </p:cNvSpPr>
          <p:nvPr>
            <p:ph type="sldNum" sz="quarter" idx="5"/>
          </p:nvPr>
        </p:nvSpPr>
        <p:spPr/>
        <p:txBody>
          <a:bodyPr/>
          <a:lstStyle/>
          <a:p>
            <a:fld id="{E552B328-1FC2-1C4B-B807-8716236A14CF}" type="slidenum">
              <a:rPr lang="en-GB" smtClean="0"/>
              <a:t>5</a:t>
            </a:fld>
            <a:endParaRPr lang="en-GB"/>
          </a:p>
        </p:txBody>
      </p:sp>
    </p:spTree>
    <p:extLst>
      <p:ext uri="{BB962C8B-B14F-4D97-AF65-F5344CB8AC3E}">
        <p14:creationId xmlns:p14="http://schemas.microsoft.com/office/powerpoint/2010/main" val="94568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0922D-C3CC-93F2-A010-67718A519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333F9D-6D6D-9BEA-3E4F-514D3934C4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1553C4-B126-DF27-C0B4-19E2250D08D1}"/>
              </a:ext>
            </a:extLst>
          </p:cNvPr>
          <p:cNvSpPr>
            <a:spLocks noGrp="1"/>
          </p:cNvSpPr>
          <p:nvPr>
            <p:ph type="body" idx="1"/>
          </p:nvPr>
        </p:nvSpPr>
        <p:spPr/>
        <p:txBody>
          <a:bodyPr/>
          <a:lstStyle/>
          <a:p>
            <a:r>
              <a:rPr lang="en-GB" dirty="0"/>
              <a:t>Content slide</a:t>
            </a:r>
          </a:p>
        </p:txBody>
      </p:sp>
      <p:sp>
        <p:nvSpPr>
          <p:cNvPr id="4" name="Slide Number Placeholder 3">
            <a:extLst>
              <a:ext uri="{FF2B5EF4-FFF2-40B4-BE49-F238E27FC236}">
                <a16:creationId xmlns:a16="http://schemas.microsoft.com/office/drawing/2014/main" id="{7E39C422-5C71-C4B9-AC72-A4060908913F}"/>
              </a:ext>
            </a:extLst>
          </p:cNvPr>
          <p:cNvSpPr>
            <a:spLocks noGrp="1"/>
          </p:cNvSpPr>
          <p:nvPr>
            <p:ph type="sldNum" sz="quarter" idx="5"/>
          </p:nvPr>
        </p:nvSpPr>
        <p:spPr/>
        <p:txBody>
          <a:bodyPr/>
          <a:lstStyle/>
          <a:p>
            <a:fld id="{E552B328-1FC2-1C4B-B807-8716236A14CF}" type="slidenum">
              <a:rPr lang="en-GB" smtClean="0"/>
              <a:t>6</a:t>
            </a:fld>
            <a:endParaRPr lang="en-GB"/>
          </a:p>
        </p:txBody>
      </p:sp>
    </p:spTree>
    <p:extLst>
      <p:ext uri="{BB962C8B-B14F-4D97-AF65-F5344CB8AC3E}">
        <p14:creationId xmlns:p14="http://schemas.microsoft.com/office/powerpoint/2010/main" val="382409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6A14D-33C6-0BB1-B9D2-BF0290C9C7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0F4C88-5772-EA87-C0A4-9BC0E5D9E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DD0BF5-7784-94D5-557A-AC9985FE607C}"/>
              </a:ext>
            </a:extLst>
          </p:cNvPr>
          <p:cNvSpPr>
            <a:spLocks noGrp="1"/>
          </p:cNvSpPr>
          <p:nvPr>
            <p:ph type="body" idx="1"/>
          </p:nvPr>
        </p:nvSpPr>
        <p:spPr/>
        <p:txBody>
          <a:bodyPr/>
          <a:lstStyle/>
          <a:p>
            <a:r>
              <a:rPr lang="en-GB" dirty="0"/>
              <a:t>Content slide</a:t>
            </a:r>
          </a:p>
        </p:txBody>
      </p:sp>
      <p:sp>
        <p:nvSpPr>
          <p:cNvPr id="4" name="Slide Number Placeholder 3">
            <a:extLst>
              <a:ext uri="{FF2B5EF4-FFF2-40B4-BE49-F238E27FC236}">
                <a16:creationId xmlns:a16="http://schemas.microsoft.com/office/drawing/2014/main" id="{CDF83AC8-1516-EA2B-CC10-CB3F1E451DBD}"/>
              </a:ext>
            </a:extLst>
          </p:cNvPr>
          <p:cNvSpPr>
            <a:spLocks noGrp="1"/>
          </p:cNvSpPr>
          <p:nvPr>
            <p:ph type="sldNum" sz="quarter" idx="5"/>
          </p:nvPr>
        </p:nvSpPr>
        <p:spPr/>
        <p:txBody>
          <a:bodyPr/>
          <a:lstStyle/>
          <a:p>
            <a:fld id="{E552B328-1FC2-1C4B-B807-8716236A14CF}" type="slidenum">
              <a:rPr lang="en-GB" smtClean="0"/>
              <a:t>7</a:t>
            </a:fld>
            <a:endParaRPr lang="en-GB"/>
          </a:p>
        </p:txBody>
      </p:sp>
    </p:spTree>
    <p:extLst>
      <p:ext uri="{BB962C8B-B14F-4D97-AF65-F5344CB8AC3E}">
        <p14:creationId xmlns:p14="http://schemas.microsoft.com/office/powerpoint/2010/main" val="3528147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B9640-6EB9-40C6-21C5-214CF7DFF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104951-B03A-DB44-4B8D-68BB7798F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5BB16-C844-0FD5-0DF7-D4743EC22AB5}"/>
              </a:ext>
            </a:extLst>
          </p:cNvPr>
          <p:cNvSpPr>
            <a:spLocks noGrp="1"/>
          </p:cNvSpPr>
          <p:nvPr>
            <p:ph type="body" idx="1"/>
          </p:nvPr>
        </p:nvSpPr>
        <p:spPr/>
        <p:txBody>
          <a:bodyPr/>
          <a:lstStyle/>
          <a:p>
            <a:r>
              <a:rPr lang="en-GB" dirty="0"/>
              <a:t>Content slide</a:t>
            </a:r>
          </a:p>
        </p:txBody>
      </p:sp>
      <p:sp>
        <p:nvSpPr>
          <p:cNvPr id="4" name="Slide Number Placeholder 3">
            <a:extLst>
              <a:ext uri="{FF2B5EF4-FFF2-40B4-BE49-F238E27FC236}">
                <a16:creationId xmlns:a16="http://schemas.microsoft.com/office/drawing/2014/main" id="{5938DE4B-270B-6278-4F98-A8CD0A7B6071}"/>
              </a:ext>
            </a:extLst>
          </p:cNvPr>
          <p:cNvSpPr>
            <a:spLocks noGrp="1"/>
          </p:cNvSpPr>
          <p:nvPr>
            <p:ph type="sldNum" sz="quarter" idx="5"/>
          </p:nvPr>
        </p:nvSpPr>
        <p:spPr/>
        <p:txBody>
          <a:bodyPr/>
          <a:lstStyle/>
          <a:p>
            <a:fld id="{E552B328-1FC2-1C4B-B807-8716236A14CF}" type="slidenum">
              <a:rPr lang="en-GB" smtClean="0"/>
              <a:t>8</a:t>
            </a:fld>
            <a:endParaRPr lang="en-GB"/>
          </a:p>
        </p:txBody>
      </p:sp>
    </p:spTree>
    <p:extLst>
      <p:ext uri="{BB962C8B-B14F-4D97-AF65-F5344CB8AC3E}">
        <p14:creationId xmlns:p14="http://schemas.microsoft.com/office/powerpoint/2010/main" val="2173969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6400D-5F09-9725-5942-EAEBC6E00D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AFB587-990D-2B8C-4EB7-FDE461E157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2903EC-4E56-C539-F8A9-93FB3A75E973}"/>
              </a:ext>
            </a:extLst>
          </p:cNvPr>
          <p:cNvSpPr>
            <a:spLocks noGrp="1"/>
          </p:cNvSpPr>
          <p:nvPr>
            <p:ph type="body" idx="1"/>
          </p:nvPr>
        </p:nvSpPr>
        <p:spPr/>
        <p:txBody>
          <a:bodyPr/>
          <a:lstStyle/>
          <a:p>
            <a:r>
              <a:rPr lang="en-GB" dirty="0"/>
              <a:t>Content slide</a:t>
            </a:r>
          </a:p>
        </p:txBody>
      </p:sp>
      <p:sp>
        <p:nvSpPr>
          <p:cNvPr id="4" name="Slide Number Placeholder 3">
            <a:extLst>
              <a:ext uri="{FF2B5EF4-FFF2-40B4-BE49-F238E27FC236}">
                <a16:creationId xmlns:a16="http://schemas.microsoft.com/office/drawing/2014/main" id="{DE5121E7-BEC6-39DD-AA06-6FEF24AB4D7B}"/>
              </a:ext>
            </a:extLst>
          </p:cNvPr>
          <p:cNvSpPr>
            <a:spLocks noGrp="1"/>
          </p:cNvSpPr>
          <p:nvPr>
            <p:ph type="sldNum" sz="quarter" idx="5"/>
          </p:nvPr>
        </p:nvSpPr>
        <p:spPr/>
        <p:txBody>
          <a:bodyPr/>
          <a:lstStyle/>
          <a:p>
            <a:fld id="{E552B328-1FC2-1C4B-B807-8716236A14CF}" type="slidenum">
              <a:rPr lang="en-GB" smtClean="0"/>
              <a:t>9</a:t>
            </a:fld>
            <a:endParaRPr lang="en-GB"/>
          </a:p>
        </p:txBody>
      </p:sp>
    </p:spTree>
    <p:extLst>
      <p:ext uri="{BB962C8B-B14F-4D97-AF65-F5344CB8AC3E}">
        <p14:creationId xmlns:p14="http://schemas.microsoft.com/office/powerpoint/2010/main" val="411510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dirty="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439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01/08/2025</a:t>
            </a:fld>
            <a:endParaRPr lang="en-GB"/>
          </a:p>
        </p:txBody>
      </p:sp>
      <p:sp>
        <p:nvSpPr>
          <p:cNvPr id="6" name="Footer Placeholder 5">
            <a:extLst>
              <a:ext uri="{FF2B5EF4-FFF2-40B4-BE49-F238E27FC236}">
                <a16:creationId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74169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01/08/2025</a:t>
            </a:fld>
            <a:endParaRPr lang="en-GB"/>
          </a:p>
        </p:txBody>
      </p:sp>
      <p:sp>
        <p:nvSpPr>
          <p:cNvPr id="5" name="Footer Placeholder 4">
            <a:extLst>
              <a:ext uri="{FF2B5EF4-FFF2-40B4-BE49-F238E27FC236}">
                <a16:creationId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32235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01/08/2025</a:t>
            </a:fld>
            <a:endParaRPr lang="en-GB"/>
          </a:p>
        </p:txBody>
      </p:sp>
      <p:sp>
        <p:nvSpPr>
          <p:cNvPr id="5" name="Footer Placeholder 4">
            <a:extLst>
              <a:ext uri="{FF2B5EF4-FFF2-40B4-BE49-F238E27FC236}">
                <a16:creationId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68886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‹N›</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dirty="0"/>
              <a:t>Click to edit Master title style</a:t>
            </a:r>
          </a:p>
        </p:txBody>
      </p:sp>
    </p:spTree>
    <p:extLst>
      <p:ext uri="{BB962C8B-B14F-4D97-AF65-F5344CB8AC3E}">
        <p14:creationId xmlns:p14="http://schemas.microsoft.com/office/powerpoint/2010/main" val="390330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165415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D2C-25A7-0009-0DE7-FF10DDD3211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349682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370889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5EB9-7C87-997D-0D9B-4230A0E36235}"/>
              </a:ext>
            </a:extLst>
          </p:cNvPr>
          <p:cNvSpPr>
            <a:spLocks noGrp="1"/>
          </p:cNvSpPr>
          <p:nvPr>
            <p:ph type="title"/>
          </p:nvPr>
        </p:nvSpPr>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t>‹N›</a:t>
            </a:fld>
            <a:endParaRPr lang="en-GB"/>
          </a:p>
        </p:txBody>
      </p:sp>
      <p:sp>
        <p:nvSpPr>
          <p:cNvPr id="6" name="Rectangle 5">
            <a:extLst>
              <a:ext uri="{FF2B5EF4-FFF2-40B4-BE49-F238E27FC236}">
                <a16:creationId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9183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6762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t>‹N›</a:t>
            </a:fld>
            <a:endParaRPr lang="en-GB"/>
          </a:p>
        </p:txBody>
      </p:sp>
      <p:sp>
        <p:nvSpPr>
          <p:cNvPr id="5" name="Rectangle 4">
            <a:extLst>
              <a:ext uri="{FF2B5EF4-FFF2-40B4-BE49-F238E27FC236}">
                <a16:creationId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6937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01/08/2025</a:t>
            </a:fld>
            <a:endParaRPr lang="en-GB"/>
          </a:p>
        </p:txBody>
      </p:sp>
      <p:sp>
        <p:nvSpPr>
          <p:cNvPr id="6" name="Footer Placeholder 5">
            <a:extLst>
              <a:ext uri="{FF2B5EF4-FFF2-40B4-BE49-F238E27FC236}">
                <a16:creationId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t>‹N›</a:t>
            </a:fld>
            <a:endParaRPr lang="en-GB"/>
          </a:p>
        </p:txBody>
      </p:sp>
    </p:spTree>
    <p:extLst>
      <p:ext uri="{BB962C8B-B14F-4D97-AF65-F5344CB8AC3E}">
        <p14:creationId xmlns:p14="http://schemas.microsoft.com/office/powerpoint/2010/main" val="348971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www.epos-eu.org/on"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ilto:info@epos-eric.e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‹N›</a:t>
            </a:fld>
            <a:endParaRPr lang="en-GB" dirty="0"/>
          </a:p>
        </p:txBody>
      </p:sp>
      <p:sp>
        <p:nvSpPr>
          <p:cNvPr id="10" name="TextBox 9">
            <a:extLst>
              <a:ext uri="{FF2B5EF4-FFF2-40B4-BE49-F238E27FC236}">
                <a16:creationId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dirty="0">
                <a:solidFill>
                  <a:srgbClr val="E5A113"/>
                </a:solidFill>
                <a:effectLst/>
                <a:latin typeface="Calibri" panose="020F0502020204030204" pitchFamily="34" charset="0"/>
                <a:cs typeface="Calibri" panose="020F0502020204030204" pitchFamily="34" charset="0"/>
              </a:rPr>
              <a:t>This work is licensed under</a:t>
            </a:r>
            <a:br>
              <a:rPr lang="en-GB" sz="900" b="0" i="0" dirty="0">
                <a:solidFill>
                  <a:srgbClr val="E5A113"/>
                </a:solidFill>
                <a:effectLst/>
                <a:latin typeface="Calibri" panose="020F0502020204030204" pitchFamily="34" charset="0"/>
                <a:cs typeface="Calibri" panose="020F0502020204030204" pitchFamily="34" charset="0"/>
              </a:rPr>
            </a:br>
            <a:r>
              <a:rPr lang="en-GB" sz="900" b="0" i="0" dirty="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dirty="0">
                <a:solidFill>
                  <a:schemeClr val="tx1"/>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info@epos-eric.eu</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www.epos-eu.org/on</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EPOSon</a:t>
            </a:r>
            <a:endParaRPr lang="en-GB" sz="1200" dirty="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en-IT"/>
            </a:defPPr>
            <a:lvl1pPr>
              <a:defRPr sz="1200">
                <a:latin typeface="Calibri" panose="020F0502020204030204" pitchFamily="34" charset="0"/>
                <a:cs typeface="Calibri" panose="020F0502020204030204" pitchFamily="34" charset="0"/>
              </a:defRPr>
            </a:lvl1pPr>
          </a:lstStyle>
          <a:p>
            <a:pPr lvl="0" algn="just"/>
            <a:r>
              <a:rPr lang="en-GB" sz="1050" dirty="0">
                <a:solidFill>
                  <a:srgbClr val="002060"/>
                </a:solidFill>
              </a:rPr>
              <a:t>EPOS ON IS funded by the EC Horizon Europe programme under G.A. n 101131592</a:t>
            </a:r>
          </a:p>
          <a:p>
            <a:pPr lvl="0" algn="just"/>
            <a:endParaRPr lang="en-GB" sz="1050" dirty="0">
              <a:solidFill>
                <a:srgbClr val="002060"/>
              </a:solidFill>
            </a:endParaRPr>
          </a:p>
          <a:p>
            <a:pPr lvl="0" algn="just"/>
            <a:endParaRPr lang="en-GB" sz="1050" dirty="0">
              <a:solidFill>
                <a:srgbClr val="002060"/>
              </a:solidFill>
            </a:endParaRPr>
          </a:p>
          <a:p>
            <a:pPr lvl="0"/>
            <a:br>
              <a:rPr lang="en-GB" sz="1050" dirty="0">
                <a:solidFill>
                  <a:srgbClr val="002060"/>
                </a:solidFill>
              </a:rPr>
            </a:br>
            <a:endParaRPr lang="it-IT" sz="1050" dirty="0">
              <a:solidFill>
                <a:srgbClr val="002060"/>
              </a:solidFill>
            </a:endParaRPr>
          </a:p>
        </p:txBody>
      </p:sp>
      <p:pic>
        <p:nvPicPr>
          <p:cNvPr id="19" name="Picture 18" descr="A blue flag with yellow stars&#10;&#10;Description automatically generated">
            <a:extLst>
              <a:ext uri="{FF2B5EF4-FFF2-40B4-BE49-F238E27FC236}">
                <a16:creationId xmlns:a16="http://schemas.microsoft.com/office/drawing/2014/main" id="{4B30306E-480F-190C-B45A-C299F4833056}"/>
              </a:ext>
            </a:extLst>
          </p:cNvPr>
          <p:cNvPicPr>
            <a:picLocks noChangeAspect="1"/>
          </p:cNvPicPr>
          <p:nvPr userDrawn="1"/>
        </p:nvPicPr>
        <p:blipFill>
          <a:blip r:embed="rId17"/>
          <a:stretch>
            <a:fillRect/>
          </a:stretch>
        </p:blipFill>
        <p:spPr>
          <a:xfrm>
            <a:off x="367303" y="6176963"/>
            <a:ext cx="483000" cy="489647"/>
          </a:xfrm>
          <a:prstGeom prst="rect">
            <a:avLst/>
          </a:prstGeom>
        </p:spPr>
      </p:pic>
    </p:spTree>
    <p:extLst>
      <p:ext uri="{BB962C8B-B14F-4D97-AF65-F5344CB8AC3E}">
        <p14:creationId xmlns:p14="http://schemas.microsoft.com/office/powerpoint/2010/main" val="337254824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www.epos-eu.org/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A8294D-40E0-2FC5-3548-034E239677A8}"/>
              </a:ext>
            </a:extLst>
          </p:cNvPr>
          <p:cNvSpPr>
            <a:spLocks noGrp="1"/>
          </p:cNvSpPr>
          <p:nvPr>
            <p:ph type="ctrTitle"/>
          </p:nvPr>
        </p:nvSpPr>
        <p:spPr>
          <a:xfrm>
            <a:off x="219456" y="1786241"/>
            <a:ext cx="5571744" cy="3034996"/>
          </a:xfrm>
        </p:spPr>
        <p:txBody>
          <a:bodyPr/>
          <a:lstStyle/>
          <a:p>
            <a:br>
              <a:rPr lang="en-GB" sz="4800" dirty="0"/>
            </a:br>
            <a:r>
              <a:rPr lang="it-IT" sz="4800" dirty="0" err="1"/>
              <a:t>What</a:t>
            </a:r>
            <a:r>
              <a:rPr lang="it-IT" sz="4800" dirty="0"/>
              <a:t> </a:t>
            </a:r>
            <a:r>
              <a:rPr lang="it-IT" sz="4800" dirty="0" err="1"/>
              <a:t>We</a:t>
            </a:r>
            <a:r>
              <a:rPr lang="it-IT" sz="4800" dirty="0"/>
              <a:t> Stand For: </a:t>
            </a:r>
            <a:r>
              <a:rPr lang="it-IT" sz="4800" dirty="0" err="1"/>
              <a:t>Respect</a:t>
            </a:r>
            <a:r>
              <a:rPr lang="it-IT" sz="4800" dirty="0"/>
              <a:t>, </a:t>
            </a:r>
            <a:r>
              <a:rPr lang="it-IT" sz="4800" dirty="0" err="1"/>
              <a:t>Integrity</a:t>
            </a:r>
            <a:r>
              <a:rPr lang="it-IT" sz="4800" dirty="0"/>
              <a:t>, </a:t>
            </a:r>
            <a:r>
              <a:rPr lang="it-IT" sz="4800" dirty="0" err="1"/>
              <a:t>Inclusion</a:t>
            </a:r>
            <a:endParaRPr lang="en-GB" sz="4800" dirty="0"/>
          </a:p>
        </p:txBody>
      </p:sp>
      <p:sp>
        <p:nvSpPr>
          <p:cNvPr id="3" name="Subtitle 2">
            <a:extLst>
              <a:ext uri="{FF2B5EF4-FFF2-40B4-BE49-F238E27FC236}">
                <a16:creationId xmlns:a16="http://schemas.microsoft.com/office/drawing/2014/main" id="{413A46CC-2792-3202-4219-C2C42095ED1D}"/>
              </a:ext>
            </a:extLst>
          </p:cNvPr>
          <p:cNvSpPr>
            <a:spLocks noGrp="1"/>
          </p:cNvSpPr>
          <p:nvPr>
            <p:ph type="subTitle" idx="4294967295"/>
          </p:nvPr>
        </p:nvSpPr>
        <p:spPr>
          <a:xfrm>
            <a:off x="838200" y="5054600"/>
            <a:ext cx="4953000" cy="889000"/>
          </a:xfrm>
        </p:spPr>
        <p:txBody>
          <a:bodyPr>
            <a:normAutofit lnSpcReduction="10000"/>
          </a:bodyPr>
          <a:lstStyle/>
          <a:p>
            <a:pPr marL="0" indent="0">
              <a:buNone/>
            </a:pPr>
            <a:r>
              <a:rPr lang="en-GB" dirty="0"/>
              <a:t>Karl Christian Stuebe</a:t>
            </a:r>
            <a:r>
              <a:rPr lang="en-GB" dirty="0">
                <a:solidFill>
                  <a:srgbClr val="FEDC7F"/>
                </a:solidFill>
              </a:rPr>
              <a:t>|</a:t>
            </a:r>
            <a:r>
              <a:rPr lang="en-GB" dirty="0"/>
              <a:t> </a:t>
            </a:r>
            <a:r>
              <a:rPr lang="en-GB" dirty="0" err="1"/>
              <a:t>karl.stuebe@epos-eric.eu</a:t>
            </a:r>
            <a:endParaRPr lang="en-GB" dirty="0"/>
          </a:p>
        </p:txBody>
      </p:sp>
      <p:pic>
        <p:nvPicPr>
          <p:cNvPr id="9" name="Picture 8" descr="A group of people posing for a photo&#10;&#10;AI-generated content may be incorrect.">
            <a:extLst>
              <a:ext uri="{FF2B5EF4-FFF2-40B4-BE49-F238E27FC236}">
                <a16:creationId xmlns:a16="http://schemas.microsoft.com/office/drawing/2014/main" id="{AACBB9AB-0B3D-93CE-0997-20B81DFFB127}"/>
              </a:ext>
            </a:extLst>
          </p:cNvPr>
          <p:cNvPicPr>
            <a:picLocks noChangeAspect="1"/>
          </p:cNvPicPr>
          <p:nvPr/>
        </p:nvPicPr>
        <p:blipFill>
          <a:blip r:embed="rId3"/>
          <a:stretch>
            <a:fillRect/>
          </a:stretch>
        </p:blipFill>
        <p:spPr>
          <a:xfrm>
            <a:off x="5962650" y="395740"/>
            <a:ext cx="5781223" cy="5781223"/>
          </a:xfrm>
          <a:prstGeom prst="rect">
            <a:avLst/>
          </a:prstGeom>
        </p:spPr>
      </p:pic>
    </p:spTree>
    <p:extLst>
      <p:ext uri="{BB962C8B-B14F-4D97-AF65-F5344CB8AC3E}">
        <p14:creationId xmlns:p14="http://schemas.microsoft.com/office/powerpoint/2010/main" val="1336428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16848-1982-5964-29B0-5F5FBAFC9E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D4E95-2BA0-662B-1E96-15583F22917E}"/>
              </a:ext>
            </a:extLst>
          </p:cNvPr>
          <p:cNvSpPr>
            <a:spLocks noGrp="1"/>
          </p:cNvSpPr>
          <p:nvPr>
            <p:ph type="title"/>
          </p:nvPr>
        </p:nvSpPr>
        <p:spPr/>
        <p:txBody>
          <a:bodyPr/>
          <a:lstStyle/>
          <a:p>
            <a:r>
              <a:rPr lang="it-IT" dirty="0" err="1"/>
              <a:t>Disorderly</a:t>
            </a:r>
            <a:r>
              <a:rPr lang="it-IT" dirty="0"/>
              <a:t> </a:t>
            </a:r>
            <a:r>
              <a:rPr lang="it-IT" dirty="0" err="1"/>
              <a:t>Conduct</a:t>
            </a:r>
            <a:endParaRPr lang="it-IT" dirty="0"/>
          </a:p>
        </p:txBody>
      </p:sp>
      <p:sp>
        <p:nvSpPr>
          <p:cNvPr id="5" name="Content Placeholder 4">
            <a:extLst>
              <a:ext uri="{FF2B5EF4-FFF2-40B4-BE49-F238E27FC236}">
                <a16:creationId xmlns:a16="http://schemas.microsoft.com/office/drawing/2014/main" id="{CC3662FA-9303-BC6E-6289-32F99F2F8A6A}"/>
              </a:ext>
            </a:extLst>
          </p:cNvPr>
          <p:cNvSpPr>
            <a:spLocks noGrp="1"/>
          </p:cNvSpPr>
          <p:nvPr>
            <p:ph idx="1"/>
          </p:nvPr>
        </p:nvSpPr>
        <p:spPr>
          <a:xfrm>
            <a:off x="838200" y="1560576"/>
            <a:ext cx="10515600" cy="4616387"/>
          </a:xfrm>
        </p:spPr>
        <p:txBody>
          <a:bodyPr/>
          <a:lstStyle/>
          <a:p>
            <a:pPr marL="0" indent="0" algn="ctr">
              <a:buNone/>
            </a:pPr>
            <a:r>
              <a:rPr lang="it-IT" dirty="0" err="1"/>
              <a:t>Disorderly</a:t>
            </a:r>
            <a:r>
              <a:rPr lang="it-IT" dirty="0"/>
              <a:t> </a:t>
            </a:r>
            <a:r>
              <a:rPr lang="it-IT" dirty="0" err="1"/>
              <a:t>conduct</a:t>
            </a:r>
            <a:r>
              <a:rPr lang="it-IT" dirty="0"/>
              <a:t> </a:t>
            </a:r>
            <a:r>
              <a:rPr lang="it-IT" dirty="0" err="1"/>
              <a:t>includes</a:t>
            </a:r>
            <a:r>
              <a:rPr lang="it-IT" dirty="0"/>
              <a:t> </a:t>
            </a:r>
            <a:r>
              <a:rPr lang="it-IT" dirty="0" err="1"/>
              <a:t>reckless</a:t>
            </a:r>
            <a:r>
              <a:rPr lang="it-IT" dirty="0"/>
              <a:t> or </a:t>
            </a:r>
            <a:r>
              <a:rPr lang="it-IT" dirty="0" err="1"/>
              <a:t>unreasonable</a:t>
            </a:r>
            <a:r>
              <a:rPr lang="it-IT" dirty="0"/>
              <a:t> </a:t>
            </a:r>
            <a:r>
              <a:rPr lang="it-IT" dirty="0" err="1"/>
              <a:t>behavior</a:t>
            </a:r>
            <a:r>
              <a:rPr lang="it-IT" dirty="0"/>
              <a:t> </a:t>
            </a:r>
            <a:r>
              <a:rPr lang="it-IT" dirty="0" err="1"/>
              <a:t>that</a:t>
            </a:r>
            <a:r>
              <a:rPr lang="it-IT" dirty="0"/>
              <a:t> </a:t>
            </a:r>
            <a:r>
              <a:rPr lang="it-IT" dirty="0" err="1"/>
              <a:t>disrupts</a:t>
            </a:r>
            <a:r>
              <a:rPr lang="it-IT" dirty="0"/>
              <a:t> events, </a:t>
            </a:r>
            <a:r>
              <a:rPr lang="it-IT" dirty="0" err="1"/>
              <a:t>creates</a:t>
            </a:r>
            <a:r>
              <a:rPr lang="it-IT" dirty="0"/>
              <a:t> hazards, or </a:t>
            </a:r>
            <a:r>
              <a:rPr lang="it-IT" dirty="0" err="1"/>
              <a:t>endangers</a:t>
            </a:r>
            <a:r>
              <a:rPr lang="it-IT" dirty="0"/>
              <a:t> </a:t>
            </a:r>
            <a:r>
              <a:rPr lang="it-IT" dirty="0" err="1"/>
              <a:t>others</a:t>
            </a:r>
            <a:r>
              <a:rPr lang="it-IT" dirty="0"/>
              <a:t>. </a:t>
            </a:r>
            <a:r>
              <a:rPr lang="it-IT" dirty="0" err="1"/>
              <a:t>Examples</a:t>
            </a:r>
            <a:r>
              <a:rPr lang="it-IT" dirty="0"/>
              <a:t>: </a:t>
            </a:r>
            <a:r>
              <a:rPr lang="it-IT" dirty="0" err="1"/>
              <a:t>shouting</a:t>
            </a:r>
            <a:r>
              <a:rPr lang="it-IT" dirty="0"/>
              <a:t> </a:t>
            </a:r>
            <a:r>
              <a:rPr lang="it-IT" dirty="0" err="1"/>
              <a:t>during</a:t>
            </a:r>
            <a:r>
              <a:rPr lang="it-IT" dirty="0"/>
              <a:t> sessions, </a:t>
            </a:r>
            <a:r>
              <a:rPr lang="it-IT" dirty="0" err="1"/>
              <a:t>obstructing</a:t>
            </a:r>
            <a:r>
              <a:rPr lang="it-IT" dirty="0"/>
              <a:t> </a:t>
            </a:r>
            <a:r>
              <a:rPr lang="it-IT" dirty="0" err="1"/>
              <a:t>movement</a:t>
            </a:r>
            <a:r>
              <a:rPr lang="it-IT" dirty="0"/>
              <a:t>, or </a:t>
            </a:r>
            <a:r>
              <a:rPr lang="it-IT" dirty="0" err="1"/>
              <a:t>creating</a:t>
            </a:r>
            <a:r>
              <a:rPr lang="it-IT" dirty="0"/>
              <a:t> </a:t>
            </a:r>
            <a:r>
              <a:rPr lang="it-IT" dirty="0" err="1"/>
              <a:t>unsafe</a:t>
            </a:r>
            <a:r>
              <a:rPr lang="it-IT" dirty="0"/>
              <a:t> situations.</a:t>
            </a:r>
          </a:p>
          <a:p>
            <a:pPr marL="0" indent="0" algn="ctr">
              <a:buNone/>
            </a:pPr>
            <a:endParaRPr lang="it-IT" dirty="0"/>
          </a:p>
          <a:p>
            <a:pPr marL="0" indent="0" algn="ctr">
              <a:buNone/>
            </a:pPr>
            <a:r>
              <a:rPr lang="it-IT" dirty="0"/>
              <a:t>Disruptive or </a:t>
            </a:r>
            <a:r>
              <a:rPr lang="it-IT" dirty="0" err="1"/>
              <a:t>unsafe</a:t>
            </a:r>
            <a:r>
              <a:rPr lang="it-IT" dirty="0"/>
              <a:t> </a:t>
            </a:r>
            <a:r>
              <a:rPr lang="it-IT" dirty="0" err="1"/>
              <a:t>behavior</a:t>
            </a:r>
            <a:r>
              <a:rPr lang="it-IT" dirty="0"/>
              <a:t> </a:t>
            </a:r>
            <a:r>
              <a:rPr lang="it-IT" dirty="0" err="1"/>
              <a:t>that</a:t>
            </a:r>
            <a:r>
              <a:rPr lang="it-IT" dirty="0"/>
              <a:t> </a:t>
            </a:r>
            <a:r>
              <a:rPr lang="it-IT" dirty="0" err="1"/>
              <a:t>interferes</a:t>
            </a:r>
            <a:r>
              <a:rPr lang="it-IT" dirty="0"/>
              <a:t> with the learning </a:t>
            </a:r>
            <a:r>
              <a:rPr lang="it-IT" dirty="0" err="1"/>
              <a:t>environment</a:t>
            </a:r>
            <a:r>
              <a:rPr lang="it-IT" dirty="0"/>
              <a:t> </a:t>
            </a:r>
            <a:r>
              <a:rPr lang="it-IT" dirty="0" err="1"/>
              <a:t>is</a:t>
            </a:r>
            <a:r>
              <a:rPr lang="it-IT" dirty="0"/>
              <a:t> </a:t>
            </a:r>
            <a:r>
              <a:rPr lang="it-IT" dirty="0" err="1"/>
              <a:t>prohibited</a:t>
            </a:r>
            <a:r>
              <a:rPr lang="it-IT" dirty="0"/>
              <a:t>.</a:t>
            </a:r>
          </a:p>
          <a:p>
            <a:pPr marL="0" indent="0" algn="ctr">
              <a:buNone/>
            </a:pPr>
            <a:endParaRPr lang="it-IT" dirty="0"/>
          </a:p>
        </p:txBody>
      </p:sp>
    </p:spTree>
    <p:extLst>
      <p:ext uri="{BB962C8B-B14F-4D97-AF65-F5344CB8AC3E}">
        <p14:creationId xmlns:p14="http://schemas.microsoft.com/office/powerpoint/2010/main" val="1511218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841D2-86C4-F7CC-8B82-071922F56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AB10B-0303-8C50-256C-51B21869FB76}"/>
              </a:ext>
            </a:extLst>
          </p:cNvPr>
          <p:cNvSpPr>
            <a:spLocks noGrp="1"/>
          </p:cNvSpPr>
          <p:nvPr>
            <p:ph type="title"/>
          </p:nvPr>
        </p:nvSpPr>
        <p:spPr/>
        <p:txBody>
          <a:bodyPr/>
          <a:lstStyle/>
          <a:p>
            <a:r>
              <a:rPr lang="it-IT" dirty="0"/>
              <a:t>Reporting &amp; </a:t>
            </a:r>
            <a:r>
              <a:rPr lang="it-IT" dirty="0" err="1"/>
              <a:t>Confidential</a:t>
            </a:r>
            <a:r>
              <a:rPr lang="it-IT" dirty="0"/>
              <a:t> Support</a:t>
            </a:r>
          </a:p>
        </p:txBody>
      </p:sp>
      <p:sp>
        <p:nvSpPr>
          <p:cNvPr id="5" name="Content Placeholder 4">
            <a:extLst>
              <a:ext uri="{FF2B5EF4-FFF2-40B4-BE49-F238E27FC236}">
                <a16:creationId xmlns:a16="http://schemas.microsoft.com/office/drawing/2014/main" id="{4DF6170F-CD2E-2F7A-2641-4EDF175D712C}"/>
              </a:ext>
            </a:extLst>
          </p:cNvPr>
          <p:cNvSpPr>
            <a:spLocks noGrp="1"/>
          </p:cNvSpPr>
          <p:nvPr>
            <p:ph idx="1"/>
          </p:nvPr>
        </p:nvSpPr>
        <p:spPr>
          <a:xfrm>
            <a:off x="838200" y="1853184"/>
            <a:ext cx="10515600" cy="4323779"/>
          </a:xfrm>
        </p:spPr>
        <p:txBody>
          <a:bodyPr/>
          <a:lstStyle/>
          <a:p>
            <a:pPr marL="0" indent="0" algn="ctr">
              <a:buNone/>
            </a:pPr>
            <a:r>
              <a:rPr lang="it-IT" dirty="0" err="1"/>
              <a:t>Individuals</a:t>
            </a:r>
            <a:r>
              <a:rPr lang="it-IT" dirty="0"/>
              <a:t> </a:t>
            </a:r>
            <a:r>
              <a:rPr lang="it-IT" dirty="0" err="1"/>
              <a:t>may</a:t>
            </a:r>
            <a:r>
              <a:rPr lang="it-IT" dirty="0"/>
              <a:t> </a:t>
            </a:r>
            <a:r>
              <a:rPr lang="it-IT" dirty="0" err="1"/>
              <a:t>confidentially</a:t>
            </a:r>
            <a:r>
              <a:rPr lang="it-IT" dirty="0"/>
              <a:t> report </a:t>
            </a:r>
            <a:r>
              <a:rPr lang="it-IT" dirty="0" err="1"/>
              <a:t>incidents</a:t>
            </a:r>
            <a:r>
              <a:rPr lang="it-IT" dirty="0"/>
              <a:t> to </a:t>
            </a:r>
            <a:r>
              <a:rPr lang="it-IT" dirty="0" err="1"/>
              <a:t>designated</a:t>
            </a:r>
            <a:r>
              <a:rPr lang="it-IT" dirty="0"/>
              <a:t> </a:t>
            </a:r>
            <a:r>
              <a:rPr lang="it-IT" dirty="0" err="1"/>
              <a:t>contacts</a:t>
            </a:r>
            <a:r>
              <a:rPr lang="it-IT" dirty="0"/>
              <a:t> or </a:t>
            </a:r>
            <a:r>
              <a:rPr lang="it-IT" dirty="0" err="1"/>
              <a:t>coordinators</a:t>
            </a:r>
            <a:r>
              <a:rPr lang="it-IT" dirty="0"/>
              <a:t>. </a:t>
            </a:r>
            <a:r>
              <a:rPr lang="it-IT" dirty="0" err="1"/>
              <a:t>There</a:t>
            </a:r>
            <a:r>
              <a:rPr lang="it-IT" dirty="0"/>
              <a:t> </a:t>
            </a:r>
            <a:r>
              <a:rPr lang="it-IT" dirty="0" err="1"/>
              <a:t>will</a:t>
            </a:r>
            <a:r>
              <a:rPr lang="it-IT" dirty="0"/>
              <a:t> be no </a:t>
            </a:r>
            <a:r>
              <a:rPr lang="it-IT" dirty="0" err="1"/>
              <a:t>retaliation</a:t>
            </a:r>
            <a:r>
              <a:rPr lang="it-IT" dirty="0"/>
              <a:t> for reporting. </a:t>
            </a:r>
            <a:r>
              <a:rPr lang="it-IT" dirty="0" err="1"/>
              <a:t>Confidential</a:t>
            </a:r>
            <a:r>
              <a:rPr lang="it-IT" dirty="0"/>
              <a:t> advisors are </a:t>
            </a:r>
            <a:r>
              <a:rPr lang="it-IT" dirty="0" err="1"/>
              <a:t>here</a:t>
            </a:r>
            <a:r>
              <a:rPr lang="it-IT" dirty="0"/>
              <a:t> to support </a:t>
            </a:r>
            <a:r>
              <a:rPr lang="it-IT" dirty="0" err="1"/>
              <a:t>individuals</a:t>
            </a:r>
            <a:r>
              <a:rPr lang="it-IT" dirty="0"/>
              <a:t> </a:t>
            </a:r>
            <a:r>
              <a:rPr lang="it-IT" dirty="0" err="1"/>
              <a:t>without</a:t>
            </a:r>
            <a:r>
              <a:rPr lang="it-IT" dirty="0"/>
              <a:t> </a:t>
            </a:r>
            <a:r>
              <a:rPr lang="it-IT" dirty="0" err="1"/>
              <a:t>initiating</a:t>
            </a:r>
            <a:r>
              <a:rPr lang="it-IT" dirty="0"/>
              <a:t> </a:t>
            </a:r>
            <a:r>
              <a:rPr lang="it-IT" dirty="0" err="1"/>
              <a:t>formal</a:t>
            </a:r>
            <a:r>
              <a:rPr lang="it-IT" dirty="0"/>
              <a:t> </a:t>
            </a:r>
            <a:r>
              <a:rPr lang="it-IT" dirty="0" err="1"/>
              <a:t>processes</a:t>
            </a:r>
            <a:r>
              <a:rPr lang="it-IT" dirty="0"/>
              <a:t> </a:t>
            </a:r>
            <a:r>
              <a:rPr lang="it-IT" dirty="0" err="1"/>
              <a:t>unless</a:t>
            </a:r>
            <a:r>
              <a:rPr lang="it-IT" dirty="0"/>
              <a:t> </a:t>
            </a:r>
            <a:r>
              <a:rPr lang="it-IT" dirty="0" err="1"/>
              <a:t>requested</a:t>
            </a:r>
            <a:r>
              <a:rPr lang="it-IT" dirty="0"/>
              <a:t>.</a:t>
            </a:r>
          </a:p>
          <a:p>
            <a:pPr marL="0" indent="0" algn="ctr">
              <a:buNone/>
            </a:pPr>
            <a:endParaRPr lang="it-IT" dirty="0"/>
          </a:p>
          <a:p>
            <a:pPr marL="0" indent="0" algn="ctr">
              <a:buNone/>
            </a:pPr>
            <a:r>
              <a:rPr lang="it-IT" dirty="0" err="1"/>
              <a:t>If</a:t>
            </a:r>
            <a:r>
              <a:rPr lang="it-IT" dirty="0"/>
              <a:t> </a:t>
            </a:r>
            <a:r>
              <a:rPr lang="it-IT" dirty="0" err="1"/>
              <a:t>something</a:t>
            </a:r>
            <a:r>
              <a:rPr lang="it-IT" dirty="0"/>
              <a:t> </a:t>
            </a:r>
            <a:r>
              <a:rPr lang="it-IT" dirty="0" err="1"/>
              <a:t>happens</a:t>
            </a:r>
            <a:r>
              <a:rPr lang="it-IT" dirty="0"/>
              <a:t>, </a:t>
            </a:r>
            <a:r>
              <a:rPr lang="it-IT" dirty="0" err="1"/>
              <a:t>you</a:t>
            </a:r>
            <a:r>
              <a:rPr lang="it-IT" dirty="0"/>
              <a:t> are </a:t>
            </a:r>
            <a:r>
              <a:rPr lang="it-IT" dirty="0" err="1"/>
              <a:t>not</a:t>
            </a:r>
            <a:r>
              <a:rPr lang="it-IT" dirty="0"/>
              <a:t> alone. Help </a:t>
            </a:r>
            <a:r>
              <a:rPr lang="it-IT" dirty="0" err="1"/>
              <a:t>is</a:t>
            </a:r>
            <a:r>
              <a:rPr lang="it-IT" dirty="0"/>
              <a:t> </a:t>
            </a:r>
            <a:r>
              <a:rPr lang="it-IT" dirty="0" err="1"/>
              <a:t>available</a:t>
            </a:r>
            <a:r>
              <a:rPr lang="it-IT" dirty="0"/>
              <a:t>—and </a:t>
            </a:r>
            <a:r>
              <a:rPr lang="it-IT" dirty="0" err="1"/>
              <a:t>confidential</a:t>
            </a:r>
            <a:r>
              <a:rPr lang="it-IT" dirty="0"/>
              <a:t>.</a:t>
            </a:r>
          </a:p>
        </p:txBody>
      </p:sp>
    </p:spTree>
    <p:extLst>
      <p:ext uri="{BB962C8B-B14F-4D97-AF65-F5344CB8AC3E}">
        <p14:creationId xmlns:p14="http://schemas.microsoft.com/office/powerpoint/2010/main" val="193999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E2581-0B29-B755-A4CB-82699035B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B770BD-F2E8-AF29-D007-438B2C483EC0}"/>
              </a:ext>
            </a:extLst>
          </p:cNvPr>
          <p:cNvSpPr>
            <a:spLocks noGrp="1"/>
          </p:cNvSpPr>
          <p:nvPr>
            <p:ph type="title"/>
          </p:nvPr>
        </p:nvSpPr>
        <p:spPr/>
        <p:txBody>
          <a:bodyPr/>
          <a:lstStyle/>
          <a:p>
            <a:r>
              <a:rPr lang="it-IT" dirty="0"/>
              <a:t>Your </a:t>
            </a:r>
            <a:r>
              <a:rPr lang="it-IT" dirty="0" err="1"/>
              <a:t>Role</a:t>
            </a:r>
            <a:endParaRPr lang="it-IT" dirty="0"/>
          </a:p>
        </p:txBody>
      </p:sp>
      <p:sp>
        <p:nvSpPr>
          <p:cNvPr id="5" name="Content Placeholder 4">
            <a:extLst>
              <a:ext uri="{FF2B5EF4-FFF2-40B4-BE49-F238E27FC236}">
                <a16:creationId xmlns:a16="http://schemas.microsoft.com/office/drawing/2014/main" id="{C01E3E30-94E3-06F8-4354-90BDF30C77EA}"/>
              </a:ext>
            </a:extLst>
          </p:cNvPr>
          <p:cNvSpPr>
            <a:spLocks noGrp="1"/>
          </p:cNvSpPr>
          <p:nvPr>
            <p:ph idx="1"/>
          </p:nvPr>
        </p:nvSpPr>
        <p:spPr>
          <a:xfrm>
            <a:off x="838200" y="1853184"/>
            <a:ext cx="10515600" cy="4323779"/>
          </a:xfrm>
        </p:spPr>
        <p:txBody>
          <a:bodyPr/>
          <a:lstStyle/>
          <a:p>
            <a:pPr marL="0" indent="0" algn="ctr">
              <a:buNone/>
            </a:pPr>
            <a:r>
              <a:rPr lang="it-IT" dirty="0" err="1"/>
              <a:t>You</a:t>
            </a:r>
            <a:r>
              <a:rPr lang="it-IT" dirty="0"/>
              <a:t> are </a:t>
            </a:r>
            <a:r>
              <a:rPr lang="it-IT" dirty="0" err="1"/>
              <a:t>expected</a:t>
            </a:r>
            <a:r>
              <a:rPr lang="it-IT" dirty="0"/>
              <a:t> to act with </a:t>
            </a:r>
            <a:r>
              <a:rPr lang="it-IT" dirty="0" err="1"/>
              <a:t>integrity</a:t>
            </a:r>
            <a:r>
              <a:rPr lang="it-IT" dirty="0"/>
              <a:t>, </a:t>
            </a:r>
            <a:r>
              <a:rPr lang="it-IT" dirty="0" err="1"/>
              <a:t>civility</a:t>
            </a:r>
            <a:r>
              <a:rPr lang="it-IT" dirty="0"/>
              <a:t>, and accountability. </a:t>
            </a:r>
            <a:r>
              <a:rPr lang="it-IT" dirty="0" err="1"/>
              <a:t>Speaking</a:t>
            </a:r>
            <a:r>
              <a:rPr lang="it-IT" dirty="0"/>
              <a:t> up </a:t>
            </a:r>
            <a:r>
              <a:rPr lang="it-IT" dirty="0" err="1"/>
              <a:t>when</a:t>
            </a:r>
            <a:r>
              <a:rPr lang="it-IT" dirty="0"/>
              <a:t> </a:t>
            </a:r>
            <a:r>
              <a:rPr lang="it-IT" dirty="0" err="1"/>
              <a:t>something</a:t>
            </a:r>
            <a:r>
              <a:rPr lang="it-IT" dirty="0"/>
              <a:t> </a:t>
            </a:r>
            <a:r>
              <a:rPr lang="it-IT" dirty="0" err="1"/>
              <a:t>is</a:t>
            </a:r>
            <a:r>
              <a:rPr lang="it-IT" dirty="0"/>
              <a:t> </a:t>
            </a:r>
            <a:r>
              <a:rPr lang="it-IT" dirty="0" err="1"/>
              <a:t>wrong</a:t>
            </a:r>
            <a:r>
              <a:rPr lang="it-IT" dirty="0"/>
              <a:t> and </a:t>
            </a:r>
            <a:r>
              <a:rPr lang="it-IT" dirty="0" err="1"/>
              <a:t>modeling</a:t>
            </a:r>
            <a:r>
              <a:rPr lang="it-IT" dirty="0"/>
              <a:t> </a:t>
            </a:r>
            <a:r>
              <a:rPr lang="it-IT" dirty="0" err="1"/>
              <a:t>respectful</a:t>
            </a:r>
            <a:r>
              <a:rPr lang="it-IT" dirty="0"/>
              <a:t> </a:t>
            </a:r>
            <a:r>
              <a:rPr lang="it-IT" dirty="0" err="1"/>
              <a:t>conduct</a:t>
            </a:r>
            <a:r>
              <a:rPr lang="it-IT" dirty="0"/>
              <a:t> helps </a:t>
            </a:r>
            <a:r>
              <a:rPr lang="it-IT" dirty="0" err="1"/>
              <a:t>ensure</a:t>
            </a:r>
            <a:r>
              <a:rPr lang="it-IT" dirty="0"/>
              <a:t> </a:t>
            </a:r>
            <a:r>
              <a:rPr lang="it-IT" dirty="0" err="1"/>
              <a:t>everyone</a:t>
            </a:r>
            <a:r>
              <a:rPr lang="it-IT" dirty="0"/>
              <a:t> </a:t>
            </a:r>
            <a:r>
              <a:rPr lang="it-IT" dirty="0" err="1"/>
              <a:t>feels</a:t>
            </a:r>
            <a:r>
              <a:rPr lang="it-IT" dirty="0"/>
              <a:t> safe and </a:t>
            </a:r>
            <a:r>
              <a:rPr lang="it-IT" dirty="0" err="1"/>
              <a:t>included</a:t>
            </a:r>
            <a:r>
              <a:rPr lang="it-IT" dirty="0"/>
              <a:t>.</a:t>
            </a:r>
          </a:p>
          <a:p>
            <a:pPr marL="0" indent="0" algn="ctr">
              <a:buNone/>
            </a:pPr>
            <a:r>
              <a:rPr lang="it-IT" dirty="0" err="1"/>
              <a:t>Everyone</a:t>
            </a:r>
            <a:r>
              <a:rPr lang="it-IT" dirty="0"/>
              <a:t> </a:t>
            </a:r>
            <a:r>
              <a:rPr lang="it-IT" dirty="0" err="1"/>
              <a:t>has</a:t>
            </a:r>
            <a:r>
              <a:rPr lang="it-IT" dirty="0"/>
              <a:t> a </a:t>
            </a:r>
            <a:r>
              <a:rPr lang="it-IT" dirty="0" err="1"/>
              <a:t>role</a:t>
            </a:r>
            <a:r>
              <a:rPr lang="it-IT" dirty="0"/>
              <a:t> in </a:t>
            </a:r>
            <a:r>
              <a:rPr lang="it-IT" dirty="0" err="1"/>
              <a:t>upholding</a:t>
            </a:r>
            <a:r>
              <a:rPr lang="it-IT" dirty="0"/>
              <a:t> community </a:t>
            </a:r>
            <a:r>
              <a:rPr lang="it-IT" dirty="0" err="1"/>
              <a:t>values</a:t>
            </a:r>
            <a:r>
              <a:rPr lang="it-IT" dirty="0"/>
              <a:t>.</a:t>
            </a:r>
          </a:p>
        </p:txBody>
      </p:sp>
    </p:spTree>
    <p:extLst>
      <p:ext uri="{BB962C8B-B14F-4D97-AF65-F5344CB8AC3E}">
        <p14:creationId xmlns:p14="http://schemas.microsoft.com/office/powerpoint/2010/main" val="1241948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8" descr="Immagine che contiene logo, Elementi grafici, schermata, grafica&#10;&#10;Descrizione generata automaticamente">
            <a:extLst>
              <a:ext uri="{FF2B5EF4-FFF2-40B4-BE49-F238E27FC236}">
                <a16:creationId xmlns:a16="http://schemas.microsoft.com/office/drawing/2014/main" id="{39E3BAB4-EFBC-DE54-E86B-3CA8A76932CC}"/>
              </a:ext>
            </a:extLst>
          </p:cNvPr>
          <p:cNvPicPr>
            <a:picLocks noGrp="1" noChangeAspect="1"/>
          </p:cNvPicPr>
          <p:nvPr>
            <p:ph idx="4294967295"/>
          </p:nvPr>
        </p:nvPicPr>
        <p:blipFill>
          <a:blip r:embed="rId3"/>
          <a:stretch>
            <a:fillRect/>
          </a:stretch>
        </p:blipFill>
        <p:spPr>
          <a:xfrm>
            <a:off x="0" y="11113"/>
            <a:ext cx="6096000" cy="2328862"/>
          </a:xfrm>
        </p:spPr>
      </p:pic>
      <p:sp>
        <p:nvSpPr>
          <p:cNvPr id="5" name="Title 1">
            <a:extLst>
              <a:ext uri="{FF2B5EF4-FFF2-40B4-BE49-F238E27FC236}">
                <a16:creationId xmlns:a16="http://schemas.microsoft.com/office/drawing/2014/main" id="{D39C8AB6-3E25-7601-8148-D2C5FE6C17E7}"/>
              </a:ext>
            </a:extLst>
          </p:cNvPr>
          <p:cNvSpPr>
            <a:spLocks noGrp="1"/>
          </p:cNvSpPr>
          <p:nvPr>
            <p:ph type="title" idx="4294967295"/>
          </p:nvPr>
        </p:nvSpPr>
        <p:spPr>
          <a:xfrm>
            <a:off x="0" y="2914015"/>
            <a:ext cx="12192000" cy="1365250"/>
          </a:xfrm>
        </p:spPr>
        <p:txBody>
          <a:bodyPr>
            <a:normAutofit/>
          </a:bodyPr>
          <a:lstStyle/>
          <a:p>
            <a:pPr algn="ctr"/>
            <a:r>
              <a:rPr lang="en-GB" sz="4400" dirty="0">
                <a:solidFill>
                  <a:srgbClr val="1D4927"/>
                </a:solidFill>
              </a:rPr>
              <a:t>Thank you for your attention!</a:t>
            </a:r>
          </a:p>
        </p:txBody>
      </p:sp>
      <p:sp>
        <p:nvSpPr>
          <p:cNvPr id="6" name="Title 1">
            <a:extLst>
              <a:ext uri="{FF2B5EF4-FFF2-40B4-BE49-F238E27FC236}">
                <a16:creationId xmlns:a16="http://schemas.microsoft.com/office/drawing/2014/main" id="{7B7934E8-C0FC-623C-AE84-67461FB98E7D}"/>
              </a:ext>
            </a:extLst>
          </p:cNvPr>
          <p:cNvSpPr txBox="1">
            <a:spLocks/>
          </p:cNvSpPr>
          <p:nvPr/>
        </p:nvSpPr>
        <p:spPr>
          <a:xfrm>
            <a:off x="0" y="4156376"/>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400" dirty="0" err="1">
                <a:solidFill>
                  <a:srgbClr val="EBA900"/>
                </a:solidFill>
                <a:latin typeface="Calibri" panose="020F0502020204030204" pitchFamily="34" charset="0"/>
                <a:cs typeface="Calibri" panose="020F0502020204030204" pitchFamily="34" charset="0"/>
              </a:rPr>
              <a:t>karl.stuebe@epos-eric.eu</a:t>
            </a:r>
            <a:endParaRPr lang="en-GB" sz="2400" dirty="0">
              <a:solidFill>
                <a:srgbClr val="EBA900"/>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06C863A9-1257-189E-ED01-C6ECA7A1AE64}"/>
              </a:ext>
            </a:extLst>
          </p:cNvPr>
          <p:cNvSpPr txBox="1">
            <a:spLocks/>
          </p:cNvSpPr>
          <p:nvPr/>
        </p:nvSpPr>
        <p:spPr>
          <a:xfrm>
            <a:off x="0" y="4782214"/>
            <a:ext cx="12192000" cy="570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000" dirty="0">
                <a:hlinkClick r:id="rId4">
                  <a:extLst>
                    <a:ext uri="{A12FA001-AC4F-418D-AE19-62706E023703}">
                      <ahyp:hlinkClr xmlns:ahyp="http://schemas.microsoft.com/office/drawing/2018/hyperlinkcolor" val="tx"/>
                    </a:ext>
                  </a:extLst>
                </a:hlinkClick>
              </a:rPr>
              <a:t>www.epos-eu.org/on</a:t>
            </a:r>
            <a:r>
              <a:rPr lang="en-GB" sz="2000" dirty="0"/>
              <a:t> </a:t>
            </a:r>
            <a:r>
              <a:rPr lang="en-GB" sz="2000" dirty="0">
                <a:solidFill>
                  <a:srgbClr val="EBA900"/>
                </a:solidFill>
              </a:rPr>
              <a:t>|</a:t>
            </a:r>
            <a:r>
              <a:rPr lang="en-GB" sz="2000" dirty="0"/>
              <a:t> social media </a:t>
            </a:r>
            <a:r>
              <a:rPr lang="en-GB" sz="2000" dirty="0">
                <a:solidFill>
                  <a:srgbClr val="E5A113"/>
                </a:solidFill>
              </a:rPr>
              <a:t>#</a:t>
            </a:r>
            <a:r>
              <a:rPr lang="en-GB" sz="2000" dirty="0" err="1"/>
              <a:t>EPOSon</a:t>
            </a:r>
            <a:endParaRPr lang="en-GB" sz="2000" dirty="0"/>
          </a:p>
        </p:txBody>
      </p:sp>
    </p:spTree>
    <p:extLst>
      <p:ext uri="{BB962C8B-B14F-4D97-AF65-F5344CB8AC3E}">
        <p14:creationId xmlns:p14="http://schemas.microsoft.com/office/powerpoint/2010/main" val="3570579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8" descr="Immagine che contiene logo, Elementi grafici, schermata, grafica&#10;&#10;Descrizione generata automaticamente">
            <a:extLst>
              <a:ext uri="{FF2B5EF4-FFF2-40B4-BE49-F238E27FC236}">
                <a16:creationId xmlns:a16="http://schemas.microsoft.com/office/drawing/2014/main" id="{1984D60F-9014-E237-6BE6-04E31B768BB7}"/>
              </a:ext>
            </a:extLst>
          </p:cNvPr>
          <p:cNvPicPr>
            <a:picLocks noChangeAspect="1"/>
          </p:cNvPicPr>
          <p:nvPr/>
        </p:nvPicPr>
        <p:blipFill>
          <a:blip r:embed="rId3"/>
          <a:stretch>
            <a:fillRect/>
          </a:stretch>
        </p:blipFill>
        <p:spPr>
          <a:xfrm>
            <a:off x="1230745" y="1448791"/>
            <a:ext cx="10079888" cy="3850744"/>
          </a:xfrm>
          <a:prstGeom prst="rect">
            <a:avLst/>
          </a:prstGeom>
        </p:spPr>
      </p:pic>
    </p:spTree>
    <p:extLst>
      <p:ext uri="{BB962C8B-B14F-4D97-AF65-F5344CB8AC3E}">
        <p14:creationId xmlns:p14="http://schemas.microsoft.com/office/powerpoint/2010/main" val="1810772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645C-6A71-3B60-8035-CF71013F35A2}"/>
              </a:ext>
            </a:extLst>
          </p:cNvPr>
          <p:cNvSpPr>
            <a:spLocks noGrp="1"/>
          </p:cNvSpPr>
          <p:nvPr>
            <p:ph type="title"/>
          </p:nvPr>
        </p:nvSpPr>
        <p:spPr/>
        <p:txBody>
          <a:bodyPr/>
          <a:lstStyle/>
          <a:p>
            <a:r>
              <a:rPr lang="it-IT" dirty="0"/>
              <a:t>Welcome &amp; </a:t>
            </a:r>
            <a:r>
              <a:rPr lang="it-IT" dirty="0" err="1"/>
              <a:t>Purpose</a:t>
            </a:r>
            <a:endParaRPr lang="it-IT" dirty="0"/>
          </a:p>
        </p:txBody>
      </p:sp>
      <p:sp>
        <p:nvSpPr>
          <p:cNvPr id="5" name="Content Placeholder 4">
            <a:extLst>
              <a:ext uri="{FF2B5EF4-FFF2-40B4-BE49-F238E27FC236}">
                <a16:creationId xmlns:a16="http://schemas.microsoft.com/office/drawing/2014/main" id="{BE28BD82-A276-EA7A-766C-90504D007116}"/>
              </a:ext>
            </a:extLst>
          </p:cNvPr>
          <p:cNvSpPr>
            <a:spLocks noGrp="1"/>
          </p:cNvSpPr>
          <p:nvPr>
            <p:ph idx="1"/>
          </p:nvPr>
        </p:nvSpPr>
        <p:spPr/>
        <p:txBody>
          <a:bodyPr/>
          <a:lstStyle/>
          <a:p>
            <a:pPr marL="0" indent="0" algn="ctr">
              <a:buNone/>
            </a:pPr>
            <a:r>
              <a:rPr lang="it-IT" b="1" dirty="0"/>
              <a:t>Goal</a:t>
            </a:r>
            <a:r>
              <a:rPr lang="it-IT" dirty="0"/>
              <a:t>: </a:t>
            </a:r>
            <a:r>
              <a:rPr lang="it-IT" dirty="0" err="1"/>
              <a:t>Cultivate</a:t>
            </a:r>
            <a:r>
              <a:rPr lang="it-IT" dirty="0"/>
              <a:t> a </a:t>
            </a:r>
            <a:r>
              <a:rPr lang="it-IT" dirty="0" err="1"/>
              <a:t>respectful</a:t>
            </a:r>
            <a:r>
              <a:rPr lang="it-IT" dirty="0"/>
              <a:t>, inclusive, and safe learning </a:t>
            </a:r>
            <a:r>
              <a:rPr lang="it-IT" dirty="0" err="1"/>
              <a:t>environment</a:t>
            </a:r>
            <a:r>
              <a:rPr lang="it-IT" dirty="0"/>
              <a:t>.</a:t>
            </a:r>
          </a:p>
          <a:p>
            <a:pPr marL="0" indent="0" algn="ctr">
              <a:buNone/>
            </a:pPr>
            <a:r>
              <a:rPr lang="it-IT" dirty="0" err="1"/>
              <a:t>Everyone</a:t>
            </a:r>
            <a:r>
              <a:rPr lang="it-IT" dirty="0"/>
              <a:t> </a:t>
            </a:r>
            <a:r>
              <a:rPr lang="it-IT" dirty="0" err="1"/>
              <a:t>here</a:t>
            </a:r>
            <a:r>
              <a:rPr lang="it-IT" dirty="0"/>
              <a:t> </a:t>
            </a:r>
            <a:r>
              <a:rPr lang="it-IT" dirty="0" err="1"/>
              <a:t>contributes</a:t>
            </a:r>
            <a:r>
              <a:rPr lang="it-IT" dirty="0"/>
              <a:t> to a </a:t>
            </a:r>
            <a:r>
              <a:rPr lang="it-IT" dirty="0" err="1"/>
              <a:t>shared</a:t>
            </a:r>
            <a:r>
              <a:rPr lang="it-IT" dirty="0"/>
              <a:t> </a:t>
            </a:r>
            <a:r>
              <a:rPr lang="it-IT" dirty="0" err="1"/>
              <a:t>academic</a:t>
            </a:r>
            <a:r>
              <a:rPr lang="it-IT" dirty="0"/>
              <a:t> and social </a:t>
            </a:r>
            <a:r>
              <a:rPr lang="it-IT" dirty="0" err="1"/>
              <a:t>experience</a:t>
            </a:r>
            <a:r>
              <a:rPr lang="it-IT" dirty="0"/>
              <a:t>. </a:t>
            </a:r>
          </a:p>
          <a:p>
            <a:pPr marL="0" indent="0" algn="ctr">
              <a:buNone/>
            </a:pPr>
            <a:r>
              <a:rPr lang="it-IT" dirty="0" err="1"/>
              <a:t>This</a:t>
            </a:r>
            <a:r>
              <a:rPr lang="it-IT" dirty="0"/>
              <a:t> code of </a:t>
            </a:r>
            <a:r>
              <a:rPr lang="it-IT" dirty="0" err="1"/>
              <a:t>conduct</a:t>
            </a:r>
            <a:r>
              <a:rPr lang="it-IT" dirty="0"/>
              <a:t> sets </a:t>
            </a:r>
            <a:r>
              <a:rPr lang="it-IT" dirty="0" err="1"/>
              <a:t>expectations</a:t>
            </a:r>
            <a:r>
              <a:rPr lang="it-IT" dirty="0"/>
              <a:t> for </a:t>
            </a:r>
            <a:r>
              <a:rPr lang="it-IT" dirty="0" err="1"/>
              <a:t>behavior</a:t>
            </a:r>
            <a:r>
              <a:rPr lang="it-IT" dirty="0"/>
              <a:t> and </a:t>
            </a:r>
            <a:r>
              <a:rPr lang="it-IT" dirty="0" err="1"/>
              <a:t>communication</a:t>
            </a:r>
            <a:r>
              <a:rPr lang="it-IT" dirty="0"/>
              <a:t> </a:t>
            </a:r>
            <a:r>
              <a:rPr lang="it-IT" dirty="0" err="1"/>
              <a:t>that</a:t>
            </a:r>
            <a:r>
              <a:rPr lang="it-IT" dirty="0"/>
              <a:t> </a:t>
            </a:r>
            <a:r>
              <a:rPr lang="it-IT" dirty="0" err="1"/>
              <a:t>prioritize</a:t>
            </a:r>
            <a:r>
              <a:rPr lang="it-IT" dirty="0"/>
              <a:t> </a:t>
            </a:r>
            <a:r>
              <a:rPr lang="it-IT" dirty="0" err="1"/>
              <a:t>well-being</a:t>
            </a:r>
            <a:r>
              <a:rPr lang="it-IT" dirty="0"/>
              <a:t>, equity, and personal </a:t>
            </a:r>
            <a:r>
              <a:rPr lang="it-IT" dirty="0" err="1"/>
              <a:t>integrity</a:t>
            </a:r>
            <a:r>
              <a:rPr lang="it-IT" dirty="0"/>
              <a:t>.</a:t>
            </a:r>
          </a:p>
          <a:p>
            <a:pPr marL="0" indent="0" algn="ctr">
              <a:buNone/>
            </a:pPr>
            <a:endParaRPr lang="it-IT" dirty="0"/>
          </a:p>
          <a:p>
            <a:endParaRPr lang="it-IT" dirty="0"/>
          </a:p>
        </p:txBody>
      </p:sp>
    </p:spTree>
    <p:extLst>
      <p:ext uri="{BB962C8B-B14F-4D97-AF65-F5344CB8AC3E}">
        <p14:creationId xmlns:p14="http://schemas.microsoft.com/office/powerpoint/2010/main" val="2407702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496C4-1D30-4F9E-6EEE-A4A0454B0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A52D5B-1C12-073E-32B6-BEBEFDD86058}"/>
              </a:ext>
            </a:extLst>
          </p:cNvPr>
          <p:cNvSpPr>
            <a:spLocks noGrp="1"/>
          </p:cNvSpPr>
          <p:nvPr>
            <p:ph type="title"/>
          </p:nvPr>
        </p:nvSpPr>
        <p:spPr/>
        <p:txBody>
          <a:bodyPr/>
          <a:lstStyle/>
          <a:p>
            <a:r>
              <a:rPr lang="it-IT" dirty="0"/>
              <a:t>Core </a:t>
            </a:r>
            <a:r>
              <a:rPr lang="it-IT" dirty="0" err="1"/>
              <a:t>Values</a:t>
            </a:r>
            <a:r>
              <a:rPr lang="it-IT" dirty="0"/>
              <a:t> and Community </a:t>
            </a:r>
            <a:r>
              <a:rPr lang="it-IT" dirty="0" err="1"/>
              <a:t>Well-Being</a:t>
            </a:r>
            <a:endParaRPr lang="it-IT" dirty="0"/>
          </a:p>
        </p:txBody>
      </p:sp>
      <p:sp>
        <p:nvSpPr>
          <p:cNvPr id="5" name="Content Placeholder 4">
            <a:extLst>
              <a:ext uri="{FF2B5EF4-FFF2-40B4-BE49-F238E27FC236}">
                <a16:creationId xmlns:a16="http://schemas.microsoft.com/office/drawing/2014/main" id="{3FDF24B8-3610-9C88-B305-8EE66A9E467D}"/>
              </a:ext>
            </a:extLst>
          </p:cNvPr>
          <p:cNvSpPr>
            <a:spLocks noGrp="1"/>
          </p:cNvSpPr>
          <p:nvPr>
            <p:ph idx="1"/>
          </p:nvPr>
        </p:nvSpPr>
        <p:spPr/>
        <p:txBody>
          <a:bodyPr/>
          <a:lstStyle/>
          <a:p>
            <a:pPr marL="0" indent="0" algn="ctr">
              <a:buNone/>
            </a:pPr>
            <a:r>
              <a:rPr lang="it-IT" dirty="0" err="1"/>
              <a:t>Summer</a:t>
            </a:r>
            <a:r>
              <a:rPr lang="it-IT" dirty="0"/>
              <a:t> School community </a:t>
            </a:r>
            <a:r>
              <a:rPr lang="it-IT" dirty="0" err="1"/>
              <a:t>members</a:t>
            </a:r>
            <a:r>
              <a:rPr lang="it-IT" dirty="0"/>
              <a:t> must </a:t>
            </a:r>
            <a:r>
              <a:rPr lang="it-IT" dirty="0" err="1"/>
              <a:t>not</a:t>
            </a:r>
            <a:r>
              <a:rPr lang="it-IT" dirty="0"/>
              <a:t> </a:t>
            </a:r>
            <a:r>
              <a:rPr lang="it-IT" dirty="0" err="1"/>
              <a:t>engage</a:t>
            </a:r>
            <a:r>
              <a:rPr lang="it-IT" dirty="0"/>
              <a:t> in </a:t>
            </a:r>
            <a:r>
              <a:rPr lang="it-IT" dirty="0" err="1"/>
              <a:t>behavior</a:t>
            </a:r>
            <a:r>
              <a:rPr lang="it-IT" dirty="0"/>
              <a:t> </a:t>
            </a:r>
            <a:r>
              <a:rPr lang="it-IT" dirty="0" err="1"/>
              <a:t>that</a:t>
            </a:r>
            <a:r>
              <a:rPr lang="it-IT" dirty="0"/>
              <a:t> </a:t>
            </a:r>
            <a:r>
              <a:rPr lang="it-IT" dirty="0" err="1"/>
              <a:t>compromises</a:t>
            </a:r>
            <a:r>
              <a:rPr lang="it-IT" dirty="0"/>
              <a:t> </a:t>
            </a:r>
            <a:r>
              <a:rPr lang="it-IT" dirty="0" err="1"/>
              <a:t>their</a:t>
            </a:r>
            <a:r>
              <a:rPr lang="it-IT" dirty="0"/>
              <a:t> </a:t>
            </a:r>
            <a:r>
              <a:rPr lang="it-IT" dirty="0" err="1"/>
              <a:t>own</a:t>
            </a:r>
            <a:r>
              <a:rPr lang="it-IT" dirty="0"/>
              <a:t> or </a:t>
            </a:r>
            <a:r>
              <a:rPr lang="it-IT" dirty="0" err="1"/>
              <a:t>others</a:t>
            </a:r>
            <a:r>
              <a:rPr lang="it-IT" dirty="0"/>
              <a:t>' </a:t>
            </a:r>
            <a:r>
              <a:rPr lang="it-IT" dirty="0" err="1"/>
              <a:t>sustained</a:t>
            </a:r>
            <a:r>
              <a:rPr lang="it-IT" dirty="0"/>
              <a:t> </a:t>
            </a:r>
            <a:r>
              <a:rPr lang="it-IT" dirty="0" err="1"/>
              <a:t>effectiveness</a:t>
            </a:r>
            <a:r>
              <a:rPr lang="it-IT" dirty="0"/>
              <a:t>, </a:t>
            </a:r>
            <a:r>
              <a:rPr lang="it-IT" dirty="0" err="1"/>
              <a:t>mental</a:t>
            </a:r>
            <a:r>
              <a:rPr lang="it-IT" dirty="0"/>
              <a:t> or </a:t>
            </a:r>
            <a:r>
              <a:rPr lang="it-IT" dirty="0" err="1"/>
              <a:t>physical</a:t>
            </a:r>
            <a:r>
              <a:rPr lang="it-IT" dirty="0"/>
              <a:t> health, </a:t>
            </a:r>
            <a:r>
              <a:rPr lang="it-IT" dirty="0" err="1"/>
              <a:t>safety</a:t>
            </a:r>
            <a:r>
              <a:rPr lang="it-IT" dirty="0"/>
              <a:t>, or </a:t>
            </a:r>
            <a:r>
              <a:rPr lang="it-IT" dirty="0" err="1"/>
              <a:t>academic</a:t>
            </a:r>
            <a:r>
              <a:rPr lang="it-IT" dirty="0"/>
              <a:t> welfare. The </a:t>
            </a:r>
            <a:r>
              <a:rPr lang="it-IT" dirty="0" err="1"/>
              <a:t>community’s</a:t>
            </a:r>
            <a:r>
              <a:rPr lang="it-IT" dirty="0"/>
              <a:t> </a:t>
            </a:r>
            <a:r>
              <a:rPr lang="it-IT" dirty="0" err="1"/>
              <a:t>well-being</a:t>
            </a:r>
            <a:r>
              <a:rPr lang="it-IT" dirty="0"/>
              <a:t> </a:t>
            </a:r>
            <a:r>
              <a:rPr lang="it-IT" dirty="0" err="1"/>
              <a:t>is</a:t>
            </a:r>
            <a:r>
              <a:rPr lang="it-IT" dirty="0"/>
              <a:t> a </a:t>
            </a:r>
            <a:r>
              <a:rPr lang="it-IT" dirty="0" err="1"/>
              <a:t>priority</a:t>
            </a:r>
            <a:r>
              <a:rPr lang="it-IT" dirty="0"/>
              <a:t>.</a:t>
            </a:r>
          </a:p>
          <a:p>
            <a:pPr marL="0" indent="0" algn="ctr">
              <a:buNone/>
            </a:pPr>
            <a:endParaRPr lang="it-IT" dirty="0"/>
          </a:p>
          <a:p>
            <a:pPr marL="0" indent="0" algn="ctr">
              <a:buNone/>
            </a:pPr>
            <a:r>
              <a:rPr lang="it-IT" dirty="0" err="1"/>
              <a:t>We</a:t>
            </a:r>
            <a:r>
              <a:rPr lang="it-IT" dirty="0"/>
              <a:t> are </a:t>
            </a:r>
            <a:r>
              <a:rPr lang="it-IT" dirty="0" err="1"/>
              <a:t>committed</a:t>
            </a:r>
            <a:r>
              <a:rPr lang="it-IT" dirty="0"/>
              <a:t> to a community </a:t>
            </a:r>
            <a:r>
              <a:rPr lang="it-IT" dirty="0" err="1"/>
              <a:t>where</a:t>
            </a:r>
            <a:r>
              <a:rPr lang="it-IT" dirty="0"/>
              <a:t> </a:t>
            </a:r>
            <a:r>
              <a:rPr lang="it-IT" b="1" dirty="0" err="1"/>
              <a:t>everyone</a:t>
            </a:r>
            <a:r>
              <a:rPr lang="it-IT" dirty="0"/>
              <a:t> can </a:t>
            </a:r>
            <a:r>
              <a:rPr lang="it-IT" dirty="0" err="1"/>
              <a:t>thrive</a:t>
            </a:r>
            <a:r>
              <a:rPr lang="it-IT" dirty="0"/>
              <a:t> </a:t>
            </a:r>
            <a:r>
              <a:rPr lang="it-IT" dirty="0" err="1"/>
              <a:t>intellectually</a:t>
            </a:r>
            <a:r>
              <a:rPr lang="it-IT" dirty="0"/>
              <a:t>, </a:t>
            </a:r>
            <a:r>
              <a:rPr lang="it-IT" dirty="0" err="1"/>
              <a:t>emotionally</a:t>
            </a:r>
            <a:r>
              <a:rPr lang="it-IT" dirty="0"/>
              <a:t>, and </a:t>
            </a:r>
            <a:r>
              <a:rPr lang="it-IT" dirty="0" err="1"/>
              <a:t>physically</a:t>
            </a:r>
            <a:r>
              <a:rPr lang="it-IT" dirty="0"/>
              <a:t>.</a:t>
            </a:r>
          </a:p>
          <a:p>
            <a:pPr marL="0" indent="0" algn="ctr">
              <a:buNone/>
            </a:pPr>
            <a:endParaRPr lang="it-IT" dirty="0"/>
          </a:p>
          <a:p>
            <a:endParaRPr lang="it-IT" dirty="0"/>
          </a:p>
        </p:txBody>
      </p:sp>
    </p:spTree>
    <p:extLst>
      <p:ext uri="{BB962C8B-B14F-4D97-AF65-F5344CB8AC3E}">
        <p14:creationId xmlns:p14="http://schemas.microsoft.com/office/powerpoint/2010/main" val="99515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584B4-A436-2640-AB16-25461E4F40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3EDCA6-F143-EBC3-982B-C10E73395462}"/>
              </a:ext>
            </a:extLst>
          </p:cNvPr>
          <p:cNvSpPr>
            <a:spLocks noGrp="1"/>
          </p:cNvSpPr>
          <p:nvPr>
            <p:ph type="title"/>
          </p:nvPr>
        </p:nvSpPr>
        <p:spPr/>
        <p:txBody>
          <a:bodyPr/>
          <a:lstStyle/>
          <a:p>
            <a:r>
              <a:rPr lang="it-IT" dirty="0" err="1"/>
              <a:t>Respect</a:t>
            </a:r>
            <a:r>
              <a:rPr lang="it-IT" dirty="0"/>
              <a:t> for </a:t>
            </a:r>
            <a:r>
              <a:rPr lang="it-IT" dirty="0" err="1"/>
              <a:t>All</a:t>
            </a:r>
            <a:r>
              <a:rPr lang="it-IT" dirty="0"/>
              <a:t> – </a:t>
            </a:r>
            <a:r>
              <a:rPr lang="it-IT" dirty="0" err="1"/>
              <a:t>Nondiscrimination</a:t>
            </a:r>
            <a:endParaRPr lang="it-IT" dirty="0"/>
          </a:p>
        </p:txBody>
      </p:sp>
      <p:sp>
        <p:nvSpPr>
          <p:cNvPr id="5" name="Content Placeholder 4">
            <a:extLst>
              <a:ext uri="{FF2B5EF4-FFF2-40B4-BE49-F238E27FC236}">
                <a16:creationId xmlns:a16="http://schemas.microsoft.com/office/drawing/2014/main" id="{187D156D-8FA0-6929-56EF-C8EEE0D7483A}"/>
              </a:ext>
            </a:extLst>
          </p:cNvPr>
          <p:cNvSpPr>
            <a:spLocks noGrp="1"/>
          </p:cNvSpPr>
          <p:nvPr>
            <p:ph idx="1"/>
          </p:nvPr>
        </p:nvSpPr>
        <p:spPr/>
        <p:txBody>
          <a:bodyPr/>
          <a:lstStyle/>
          <a:p>
            <a:pPr marL="0" indent="0" algn="ctr">
              <a:buNone/>
            </a:pPr>
            <a:r>
              <a:rPr lang="it-IT" dirty="0" err="1"/>
              <a:t>Discrimination</a:t>
            </a:r>
            <a:r>
              <a:rPr lang="it-IT" dirty="0"/>
              <a:t> </a:t>
            </a:r>
            <a:r>
              <a:rPr lang="it-IT" dirty="0" err="1"/>
              <a:t>based</a:t>
            </a:r>
            <a:r>
              <a:rPr lang="it-IT" dirty="0"/>
              <a:t> on race, color, sex, </a:t>
            </a:r>
            <a:r>
              <a:rPr lang="it-IT" dirty="0" err="1"/>
              <a:t>sexual</a:t>
            </a:r>
            <a:r>
              <a:rPr lang="it-IT" dirty="0"/>
              <a:t> </a:t>
            </a:r>
            <a:r>
              <a:rPr lang="it-IT" dirty="0" err="1"/>
              <a:t>orientation</a:t>
            </a:r>
            <a:r>
              <a:rPr lang="it-IT" dirty="0"/>
              <a:t>, gender </a:t>
            </a:r>
            <a:r>
              <a:rPr lang="it-IT" dirty="0" err="1"/>
              <a:t>identity</a:t>
            </a:r>
            <a:r>
              <a:rPr lang="it-IT" dirty="0"/>
              <a:t>, </a:t>
            </a:r>
            <a:r>
              <a:rPr lang="it-IT" dirty="0" err="1"/>
              <a:t>religion</a:t>
            </a:r>
            <a:r>
              <a:rPr lang="it-IT" dirty="0"/>
              <a:t>, </a:t>
            </a:r>
            <a:r>
              <a:rPr lang="it-IT" dirty="0" err="1"/>
              <a:t>differing</a:t>
            </a:r>
            <a:r>
              <a:rPr lang="it-IT"/>
              <a:t> ability</a:t>
            </a:r>
            <a:r>
              <a:rPr lang="it-IT" dirty="0"/>
              <a:t>, age, or national/</a:t>
            </a:r>
            <a:r>
              <a:rPr lang="it-IT" dirty="0" err="1"/>
              <a:t>ethnic</a:t>
            </a:r>
            <a:r>
              <a:rPr lang="it-IT" dirty="0"/>
              <a:t> </a:t>
            </a:r>
            <a:r>
              <a:rPr lang="it-IT" dirty="0" err="1"/>
              <a:t>origin</a:t>
            </a:r>
            <a:r>
              <a:rPr lang="it-IT" dirty="0"/>
              <a:t> </a:t>
            </a:r>
            <a:r>
              <a:rPr lang="it-IT" dirty="0" err="1"/>
              <a:t>is</a:t>
            </a:r>
            <a:r>
              <a:rPr lang="it-IT" dirty="0"/>
              <a:t> </a:t>
            </a:r>
            <a:r>
              <a:rPr lang="it-IT" dirty="0" err="1"/>
              <a:t>strictly</a:t>
            </a:r>
            <a:r>
              <a:rPr lang="it-IT" dirty="0"/>
              <a:t> </a:t>
            </a:r>
            <a:r>
              <a:rPr lang="it-IT" dirty="0" err="1"/>
              <a:t>prohibited</a:t>
            </a:r>
            <a:r>
              <a:rPr lang="it-IT" dirty="0"/>
              <a:t> in </a:t>
            </a:r>
            <a:r>
              <a:rPr lang="it-IT" dirty="0" err="1"/>
              <a:t>all</a:t>
            </a:r>
            <a:r>
              <a:rPr lang="it-IT" dirty="0"/>
              <a:t> activities and </a:t>
            </a:r>
            <a:r>
              <a:rPr lang="it-IT" dirty="0" err="1"/>
              <a:t>environments</a:t>
            </a:r>
            <a:r>
              <a:rPr lang="it-IT" dirty="0"/>
              <a:t> of the EPOS </a:t>
            </a:r>
            <a:r>
              <a:rPr lang="it-IT" dirty="0" err="1"/>
              <a:t>Summer</a:t>
            </a:r>
            <a:r>
              <a:rPr lang="it-IT" dirty="0"/>
              <a:t> School.</a:t>
            </a:r>
          </a:p>
          <a:p>
            <a:pPr marL="0" indent="0" algn="ctr">
              <a:buNone/>
            </a:pPr>
            <a:r>
              <a:rPr lang="it-IT" dirty="0" err="1"/>
              <a:t>Every</a:t>
            </a:r>
            <a:r>
              <a:rPr lang="it-IT" dirty="0"/>
              <a:t> </a:t>
            </a:r>
            <a:r>
              <a:rPr lang="it-IT" dirty="0" err="1"/>
              <a:t>participant</a:t>
            </a:r>
            <a:r>
              <a:rPr lang="it-IT" dirty="0"/>
              <a:t> </a:t>
            </a:r>
            <a:r>
              <a:rPr lang="it-IT" dirty="0" err="1"/>
              <a:t>has</a:t>
            </a:r>
            <a:r>
              <a:rPr lang="it-IT" dirty="0"/>
              <a:t> </a:t>
            </a:r>
            <a:r>
              <a:rPr lang="it-IT" dirty="0" err="1"/>
              <a:t>equal</a:t>
            </a:r>
            <a:r>
              <a:rPr lang="it-IT" dirty="0"/>
              <a:t> </a:t>
            </a:r>
            <a:r>
              <a:rPr lang="it-IT" dirty="0" err="1"/>
              <a:t>rights</a:t>
            </a:r>
            <a:r>
              <a:rPr lang="it-IT" dirty="0"/>
              <a:t> to </a:t>
            </a:r>
            <a:r>
              <a:rPr lang="it-IT" dirty="0" err="1"/>
              <a:t>learn</a:t>
            </a:r>
            <a:r>
              <a:rPr lang="it-IT" dirty="0"/>
              <a:t> and </a:t>
            </a:r>
            <a:r>
              <a:rPr lang="it-IT" dirty="0" err="1"/>
              <a:t>engage</a:t>
            </a:r>
            <a:r>
              <a:rPr lang="it-IT" dirty="0"/>
              <a:t>, </a:t>
            </a:r>
            <a:r>
              <a:rPr lang="it-IT" dirty="0" err="1"/>
              <a:t>regardless</a:t>
            </a:r>
            <a:r>
              <a:rPr lang="it-IT" dirty="0"/>
              <a:t> of </a:t>
            </a:r>
            <a:r>
              <a:rPr lang="it-IT" dirty="0" err="1"/>
              <a:t>above</a:t>
            </a:r>
            <a:r>
              <a:rPr lang="it-IT" dirty="0"/>
              <a:t> </a:t>
            </a:r>
            <a:r>
              <a:rPr lang="it-IT" dirty="0" err="1"/>
              <a:t>characteristics</a:t>
            </a:r>
            <a:r>
              <a:rPr lang="it-IT" dirty="0"/>
              <a:t> or background.</a:t>
            </a:r>
          </a:p>
          <a:p>
            <a:endParaRPr lang="it-IT" dirty="0"/>
          </a:p>
        </p:txBody>
      </p:sp>
    </p:spTree>
    <p:extLst>
      <p:ext uri="{BB962C8B-B14F-4D97-AF65-F5344CB8AC3E}">
        <p14:creationId xmlns:p14="http://schemas.microsoft.com/office/powerpoint/2010/main" val="130249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96562-1FC4-28A1-777A-D6FE4C6979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56F56D-A2F1-CFD6-510B-32A0F1E43CCC}"/>
              </a:ext>
            </a:extLst>
          </p:cNvPr>
          <p:cNvSpPr>
            <a:spLocks noGrp="1"/>
          </p:cNvSpPr>
          <p:nvPr>
            <p:ph type="title"/>
          </p:nvPr>
        </p:nvSpPr>
        <p:spPr/>
        <p:txBody>
          <a:bodyPr/>
          <a:lstStyle/>
          <a:p>
            <a:r>
              <a:rPr lang="it-IT" dirty="0" err="1"/>
              <a:t>Discrimination</a:t>
            </a:r>
            <a:r>
              <a:rPr lang="it-IT" dirty="0"/>
              <a:t> and </a:t>
            </a:r>
            <a:r>
              <a:rPr lang="it-IT" dirty="0" err="1"/>
              <a:t>Discriminatory</a:t>
            </a:r>
            <a:r>
              <a:rPr lang="it-IT" dirty="0"/>
              <a:t> </a:t>
            </a:r>
            <a:r>
              <a:rPr lang="it-IT" dirty="0" err="1"/>
              <a:t>Harassment</a:t>
            </a:r>
            <a:endParaRPr lang="it-IT" dirty="0"/>
          </a:p>
        </p:txBody>
      </p:sp>
      <p:sp>
        <p:nvSpPr>
          <p:cNvPr id="5" name="Content Placeholder 4">
            <a:extLst>
              <a:ext uri="{FF2B5EF4-FFF2-40B4-BE49-F238E27FC236}">
                <a16:creationId xmlns:a16="http://schemas.microsoft.com/office/drawing/2014/main" id="{1FD39BDD-6590-1D69-5BC4-C1554B3C539D}"/>
              </a:ext>
            </a:extLst>
          </p:cNvPr>
          <p:cNvSpPr>
            <a:spLocks noGrp="1"/>
          </p:cNvSpPr>
          <p:nvPr>
            <p:ph idx="1"/>
          </p:nvPr>
        </p:nvSpPr>
        <p:spPr/>
        <p:txBody>
          <a:bodyPr/>
          <a:lstStyle/>
          <a:p>
            <a:pPr marL="0" indent="0" algn="ctr">
              <a:buNone/>
            </a:pPr>
            <a:r>
              <a:rPr lang="it-IT" dirty="0" err="1"/>
              <a:t>Discriminatory</a:t>
            </a:r>
            <a:r>
              <a:rPr lang="it-IT" dirty="0"/>
              <a:t> </a:t>
            </a:r>
            <a:r>
              <a:rPr lang="it-IT" dirty="0" err="1"/>
              <a:t>harassment</a:t>
            </a:r>
            <a:r>
              <a:rPr lang="it-IT" dirty="0"/>
              <a:t> </a:t>
            </a:r>
            <a:r>
              <a:rPr lang="it-IT" dirty="0" err="1"/>
              <a:t>includes</a:t>
            </a:r>
            <a:r>
              <a:rPr lang="it-IT" dirty="0"/>
              <a:t> </a:t>
            </a:r>
            <a:r>
              <a:rPr lang="it-IT" dirty="0" err="1"/>
              <a:t>conduct</a:t>
            </a:r>
            <a:r>
              <a:rPr lang="it-IT" dirty="0"/>
              <a:t> </a:t>
            </a:r>
            <a:r>
              <a:rPr lang="it-IT" dirty="0" err="1"/>
              <a:t>that</a:t>
            </a:r>
            <a:r>
              <a:rPr lang="it-IT" dirty="0"/>
              <a:t> targets </a:t>
            </a:r>
            <a:r>
              <a:rPr lang="it-IT" dirty="0" err="1"/>
              <a:t>individuals</a:t>
            </a:r>
            <a:r>
              <a:rPr lang="it-IT" dirty="0"/>
              <a:t> </a:t>
            </a:r>
            <a:r>
              <a:rPr lang="it-IT" dirty="0" err="1"/>
              <a:t>because</a:t>
            </a:r>
            <a:r>
              <a:rPr lang="it-IT" dirty="0"/>
              <a:t> of </a:t>
            </a:r>
            <a:r>
              <a:rPr lang="it-IT" dirty="0" err="1"/>
              <a:t>characteristics</a:t>
            </a:r>
            <a:r>
              <a:rPr lang="it-IT" dirty="0"/>
              <a:t> </a:t>
            </a:r>
            <a:r>
              <a:rPr lang="it-IT" dirty="0" err="1"/>
              <a:t>such</a:t>
            </a:r>
            <a:r>
              <a:rPr lang="it-IT" dirty="0"/>
              <a:t> </a:t>
            </a:r>
            <a:r>
              <a:rPr lang="it-IT" dirty="0" err="1"/>
              <a:t>as</a:t>
            </a:r>
            <a:r>
              <a:rPr lang="it-IT" dirty="0"/>
              <a:t> race, </a:t>
            </a:r>
            <a:r>
              <a:rPr lang="it-IT" dirty="0" err="1"/>
              <a:t>sexual</a:t>
            </a:r>
            <a:r>
              <a:rPr lang="it-IT" dirty="0"/>
              <a:t> </a:t>
            </a:r>
            <a:r>
              <a:rPr lang="it-IT" dirty="0" err="1"/>
              <a:t>orientation</a:t>
            </a:r>
            <a:r>
              <a:rPr lang="it-IT" dirty="0"/>
              <a:t>, gender, or </a:t>
            </a:r>
            <a:r>
              <a:rPr lang="it-IT" dirty="0" err="1"/>
              <a:t>religion</a:t>
            </a:r>
            <a:r>
              <a:rPr lang="it-IT" dirty="0"/>
              <a:t>, and </a:t>
            </a:r>
            <a:r>
              <a:rPr lang="it-IT" dirty="0" err="1"/>
              <a:t>creates</a:t>
            </a:r>
            <a:r>
              <a:rPr lang="it-IT" dirty="0"/>
              <a:t> an </a:t>
            </a:r>
            <a:r>
              <a:rPr lang="it-IT" dirty="0" err="1"/>
              <a:t>intimidating</a:t>
            </a:r>
            <a:r>
              <a:rPr lang="it-IT" dirty="0"/>
              <a:t>, </a:t>
            </a:r>
            <a:r>
              <a:rPr lang="it-IT" dirty="0" err="1"/>
              <a:t>hostile</a:t>
            </a:r>
            <a:r>
              <a:rPr lang="it-IT" dirty="0"/>
              <a:t>, or abusive </a:t>
            </a:r>
            <a:r>
              <a:rPr lang="it-IT" dirty="0" err="1"/>
              <a:t>environment</a:t>
            </a:r>
            <a:r>
              <a:rPr lang="it-IT" dirty="0"/>
              <a:t>. </a:t>
            </a:r>
            <a:r>
              <a:rPr lang="it-IT" dirty="0" err="1"/>
              <a:t>This</a:t>
            </a:r>
            <a:r>
              <a:rPr lang="it-IT" dirty="0"/>
              <a:t> </a:t>
            </a:r>
            <a:r>
              <a:rPr lang="it-IT" dirty="0" err="1"/>
              <a:t>includes</a:t>
            </a:r>
            <a:r>
              <a:rPr lang="it-IT" dirty="0"/>
              <a:t> </a:t>
            </a:r>
            <a:r>
              <a:rPr lang="it-IT" dirty="0" err="1"/>
              <a:t>verbal</a:t>
            </a:r>
            <a:r>
              <a:rPr lang="it-IT" dirty="0"/>
              <a:t> </a:t>
            </a:r>
            <a:r>
              <a:rPr lang="it-IT" dirty="0" err="1"/>
              <a:t>abuse</a:t>
            </a:r>
            <a:r>
              <a:rPr lang="it-IT" dirty="0"/>
              <a:t>, </a:t>
            </a:r>
            <a:r>
              <a:rPr lang="it-IT" dirty="0" err="1"/>
              <a:t>exclusion</a:t>
            </a:r>
            <a:r>
              <a:rPr lang="it-IT" dirty="0"/>
              <a:t>, or </a:t>
            </a:r>
            <a:r>
              <a:rPr lang="it-IT" dirty="0" err="1"/>
              <a:t>unequal</a:t>
            </a:r>
            <a:r>
              <a:rPr lang="it-IT" dirty="0"/>
              <a:t> treatment </a:t>
            </a:r>
            <a:r>
              <a:rPr lang="it-IT" dirty="0" err="1"/>
              <a:t>based</a:t>
            </a:r>
            <a:r>
              <a:rPr lang="it-IT" dirty="0"/>
              <a:t> on </a:t>
            </a:r>
            <a:r>
              <a:rPr lang="it-IT" dirty="0" err="1"/>
              <a:t>identity</a:t>
            </a:r>
            <a:r>
              <a:rPr lang="it-IT" dirty="0"/>
              <a:t>.</a:t>
            </a:r>
          </a:p>
          <a:p>
            <a:pPr marL="0" indent="0" algn="ctr">
              <a:buNone/>
            </a:pPr>
            <a:endParaRPr lang="it-IT" dirty="0"/>
          </a:p>
          <a:p>
            <a:pPr marL="0" indent="0" algn="ctr">
              <a:buNone/>
            </a:pPr>
            <a:r>
              <a:rPr lang="it-IT" dirty="0" err="1"/>
              <a:t>Discrimination</a:t>
            </a:r>
            <a:r>
              <a:rPr lang="it-IT" dirty="0"/>
              <a:t> and </a:t>
            </a:r>
            <a:r>
              <a:rPr lang="it-IT" dirty="0" err="1"/>
              <a:t>harassment</a:t>
            </a:r>
            <a:r>
              <a:rPr lang="it-IT" dirty="0"/>
              <a:t> are </a:t>
            </a:r>
            <a:r>
              <a:rPr lang="it-IT" dirty="0" err="1"/>
              <a:t>serious</a:t>
            </a:r>
            <a:r>
              <a:rPr lang="it-IT" dirty="0"/>
              <a:t> </a:t>
            </a:r>
            <a:r>
              <a:rPr lang="it-IT" dirty="0" err="1"/>
              <a:t>violations</a:t>
            </a:r>
            <a:r>
              <a:rPr lang="it-IT" dirty="0"/>
              <a:t> of community standards.</a:t>
            </a:r>
          </a:p>
        </p:txBody>
      </p:sp>
    </p:spTree>
    <p:extLst>
      <p:ext uri="{BB962C8B-B14F-4D97-AF65-F5344CB8AC3E}">
        <p14:creationId xmlns:p14="http://schemas.microsoft.com/office/powerpoint/2010/main" val="226335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5DEC1-EE03-04D3-512C-3EB239CF9C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4B3E8B-D50A-A108-F86C-AA3639DA5EFD}"/>
              </a:ext>
            </a:extLst>
          </p:cNvPr>
          <p:cNvSpPr>
            <a:spLocks noGrp="1"/>
          </p:cNvSpPr>
          <p:nvPr>
            <p:ph type="title"/>
          </p:nvPr>
        </p:nvSpPr>
        <p:spPr/>
        <p:txBody>
          <a:bodyPr/>
          <a:lstStyle/>
          <a:p>
            <a:r>
              <a:rPr lang="it-IT" dirty="0" err="1"/>
              <a:t>Racist</a:t>
            </a:r>
            <a:r>
              <a:rPr lang="it-IT" dirty="0"/>
              <a:t> </a:t>
            </a:r>
            <a:r>
              <a:rPr lang="it-IT" dirty="0" err="1"/>
              <a:t>Conduct</a:t>
            </a:r>
            <a:endParaRPr lang="it-IT" dirty="0"/>
          </a:p>
        </p:txBody>
      </p:sp>
      <p:sp>
        <p:nvSpPr>
          <p:cNvPr id="5" name="Content Placeholder 4">
            <a:extLst>
              <a:ext uri="{FF2B5EF4-FFF2-40B4-BE49-F238E27FC236}">
                <a16:creationId xmlns:a16="http://schemas.microsoft.com/office/drawing/2014/main" id="{7EF20C16-440A-7880-124F-8E1055E737A6}"/>
              </a:ext>
            </a:extLst>
          </p:cNvPr>
          <p:cNvSpPr>
            <a:spLocks noGrp="1"/>
          </p:cNvSpPr>
          <p:nvPr>
            <p:ph idx="1"/>
          </p:nvPr>
        </p:nvSpPr>
        <p:spPr/>
        <p:txBody>
          <a:bodyPr/>
          <a:lstStyle/>
          <a:p>
            <a:pPr marL="0" indent="0" algn="ctr">
              <a:buNone/>
            </a:pPr>
            <a:r>
              <a:rPr lang="it-IT" dirty="0" err="1"/>
              <a:t>Racist</a:t>
            </a:r>
            <a:r>
              <a:rPr lang="it-IT" dirty="0"/>
              <a:t> speech or actions—</a:t>
            </a:r>
            <a:r>
              <a:rPr lang="it-IT" dirty="0" err="1"/>
              <a:t>whether</a:t>
            </a:r>
            <a:r>
              <a:rPr lang="it-IT" dirty="0"/>
              <a:t> </a:t>
            </a:r>
            <a:r>
              <a:rPr lang="it-IT" dirty="0" err="1"/>
              <a:t>intentional</a:t>
            </a:r>
            <a:r>
              <a:rPr lang="it-IT" dirty="0"/>
              <a:t> or </a:t>
            </a:r>
            <a:r>
              <a:rPr lang="it-IT" dirty="0" err="1"/>
              <a:t>not</a:t>
            </a:r>
            <a:r>
              <a:rPr lang="it-IT" dirty="0"/>
              <a:t>—are </a:t>
            </a:r>
            <a:r>
              <a:rPr lang="it-IT" dirty="0" err="1"/>
              <a:t>unacceptable</a:t>
            </a:r>
            <a:r>
              <a:rPr lang="it-IT" dirty="0"/>
              <a:t>.</a:t>
            </a:r>
          </a:p>
          <a:p>
            <a:pPr marL="0" indent="0" algn="ctr">
              <a:buNone/>
            </a:pPr>
            <a:endParaRPr lang="it-IT" dirty="0"/>
          </a:p>
          <a:p>
            <a:pPr marL="0" indent="0" algn="ctr">
              <a:buNone/>
            </a:pPr>
            <a:r>
              <a:rPr lang="it-IT" dirty="0" err="1"/>
              <a:t>We</a:t>
            </a:r>
            <a:r>
              <a:rPr lang="it-IT" dirty="0"/>
              <a:t> </a:t>
            </a:r>
            <a:r>
              <a:rPr lang="it-IT" dirty="0" err="1"/>
              <a:t>explicitly</a:t>
            </a:r>
            <a:r>
              <a:rPr lang="it-IT" dirty="0"/>
              <a:t> </a:t>
            </a:r>
            <a:r>
              <a:rPr lang="it-IT" dirty="0" err="1"/>
              <a:t>prohibit</a:t>
            </a:r>
            <a:r>
              <a:rPr lang="it-IT" dirty="0"/>
              <a:t> </a:t>
            </a:r>
            <a:r>
              <a:rPr lang="it-IT" dirty="0" err="1"/>
              <a:t>any</a:t>
            </a:r>
            <a:r>
              <a:rPr lang="it-IT" dirty="0"/>
              <a:t> </a:t>
            </a:r>
            <a:r>
              <a:rPr lang="it-IT" dirty="0" err="1"/>
              <a:t>conduct</a:t>
            </a:r>
            <a:r>
              <a:rPr lang="it-IT" dirty="0"/>
              <a:t> </a:t>
            </a:r>
            <a:r>
              <a:rPr lang="it-IT" dirty="0" err="1"/>
              <a:t>that</a:t>
            </a:r>
            <a:r>
              <a:rPr lang="it-IT" dirty="0"/>
              <a:t> </a:t>
            </a:r>
            <a:r>
              <a:rPr lang="it-IT" dirty="0" err="1"/>
              <a:t>undermines</a:t>
            </a:r>
            <a:r>
              <a:rPr lang="it-IT" dirty="0"/>
              <a:t> a </a:t>
            </a:r>
            <a:r>
              <a:rPr lang="it-IT" dirty="0" err="1"/>
              <a:t>person’s</a:t>
            </a:r>
            <a:r>
              <a:rPr lang="it-IT" dirty="0"/>
              <a:t> </a:t>
            </a:r>
            <a:r>
              <a:rPr lang="it-IT" dirty="0" err="1"/>
              <a:t>wellbeing</a:t>
            </a:r>
            <a:r>
              <a:rPr lang="it-IT" dirty="0"/>
              <a:t> on the </a:t>
            </a:r>
            <a:r>
              <a:rPr lang="it-IT" dirty="0" err="1"/>
              <a:t>basis</a:t>
            </a:r>
            <a:r>
              <a:rPr lang="it-IT" dirty="0"/>
              <a:t> of race. </a:t>
            </a:r>
            <a:r>
              <a:rPr lang="it-IT" dirty="0" err="1"/>
              <a:t>Even</a:t>
            </a:r>
            <a:r>
              <a:rPr lang="it-IT" dirty="0"/>
              <a:t> </a:t>
            </a:r>
            <a:r>
              <a:rPr lang="it-IT" dirty="0" err="1"/>
              <a:t>subtle</a:t>
            </a:r>
            <a:r>
              <a:rPr lang="it-IT" dirty="0"/>
              <a:t> or </a:t>
            </a:r>
            <a:r>
              <a:rPr lang="it-IT" dirty="0" err="1"/>
              <a:t>systemic</a:t>
            </a:r>
            <a:r>
              <a:rPr lang="it-IT" dirty="0"/>
              <a:t> </a:t>
            </a:r>
            <a:r>
              <a:rPr lang="it-IT" dirty="0" err="1"/>
              <a:t>behaviors</a:t>
            </a:r>
            <a:r>
              <a:rPr lang="it-IT" dirty="0"/>
              <a:t> </a:t>
            </a:r>
            <a:r>
              <a:rPr lang="it-IT" dirty="0" err="1"/>
              <a:t>that</a:t>
            </a:r>
            <a:r>
              <a:rPr lang="it-IT" dirty="0"/>
              <a:t> </a:t>
            </a:r>
            <a:r>
              <a:rPr lang="it-IT" dirty="0" err="1"/>
              <a:t>interfere</a:t>
            </a:r>
            <a:r>
              <a:rPr lang="it-IT" dirty="0"/>
              <a:t> with </a:t>
            </a:r>
            <a:r>
              <a:rPr lang="it-IT" dirty="0" err="1"/>
              <a:t>someone’s</a:t>
            </a:r>
            <a:r>
              <a:rPr lang="it-IT" dirty="0"/>
              <a:t> work or educational progress are </a:t>
            </a:r>
            <a:r>
              <a:rPr lang="it-IT" dirty="0" err="1"/>
              <a:t>violations</a:t>
            </a:r>
            <a:r>
              <a:rPr lang="it-IT" dirty="0"/>
              <a:t> and </a:t>
            </a:r>
            <a:r>
              <a:rPr lang="it-IT" dirty="0" err="1"/>
              <a:t>will</a:t>
            </a:r>
            <a:r>
              <a:rPr lang="it-IT" dirty="0"/>
              <a:t> be </a:t>
            </a:r>
            <a:r>
              <a:rPr lang="it-IT" dirty="0" err="1"/>
              <a:t>addressed</a:t>
            </a:r>
            <a:r>
              <a:rPr lang="it-IT" dirty="0"/>
              <a:t> </a:t>
            </a:r>
            <a:r>
              <a:rPr lang="it-IT" dirty="0" err="1"/>
              <a:t>accordingly</a:t>
            </a:r>
            <a:r>
              <a:rPr lang="it-IT" dirty="0"/>
              <a:t>.</a:t>
            </a:r>
          </a:p>
        </p:txBody>
      </p:sp>
    </p:spTree>
    <p:extLst>
      <p:ext uri="{BB962C8B-B14F-4D97-AF65-F5344CB8AC3E}">
        <p14:creationId xmlns:p14="http://schemas.microsoft.com/office/powerpoint/2010/main" val="4281328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61C78-7FC2-D4DF-BA14-5215A7DD8A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1F8453-E8E6-456D-B431-562738ABC3BD}"/>
              </a:ext>
            </a:extLst>
          </p:cNvPr>
          <p:cNvSpPr>
            <a:spLocks noGrp="1"/>
          </p:cNvSpPr>
          <p:nvPr>
            <p:ph type="title"/>
          </p:nvPr>
        </p:nvSpPr>
        <p:spPr/>
        <p:txBody>
          <a:bodyPr/>
          <a:lstStyle/>
          <a:p>
            <a:r>
              <a:rPr lang="it-IT" dirty="0" err="1"/>
              <a:t>Harassment</a:t>
            </a:r>
            <a:endParaRPr lang="it-IT" dirty="0"/>
          </a:p>
        </p:txBody>
      </p:sp>
      <p:sp>
        <p:nvSpPr>
          <p:cNvPr id="5" name="Content Placeholder 4">
            <a:extLst>
              <a:ext uri="{FF2B5EF4-FFF2-40B4-BE49-F238E27FC236}">
                <a16:creationId xmlns:a16="http://schemas.microsoft.com/office/drawing/2014/main" id="{B8458798-D4BC-038B-2BD5-65B8583661EC}"/>
              </a:ext>
            </a:extLst>
          </p:cNvPr>
          <p:cNvSpPr>
            <a:spLocks noGrp="1"/>
          </p:cNvSpPr>
          <p:nvPr>
            <p:ph idx="1"/>
          </p:nvPr>
        </p:nvSpPr>
        <p:spPr/>
        <p:txBody>
          <a:bodyPr/>
          <a:lstStyle/>
          <a:p>
            <a:pPr marL="0" indent="0" algn="ctr">
              <a:buNone/>
            </a:pPr>
            <a:r>
              <a:rPr lang="it-IT" dirty="0" err="1"/>
              <a:t>Harassment</a:t>
            </a:r>
            <a:r>
              <a:rPr lang="it-IT" dirty="0"/>
              <a:t> </a:t>
            </a:r>
            <a:r>
              <a:rPr lang="it-IT" dirty="0" err="1"/>
              <a:t>is</a:t>
            </a:r>
            <a:r>
              <a:rPr lang="it-IT" dirty="0"/>
              <a:t> </a:t>
            </a:r>
            <a:r>
              <a:rPr lang="it-IT" dirty="0" err="1"/>
              <a:t>defined</a:t>
            </a:r>
            <a:r>
              <a:rPr lang="it-IT" dirty="0"/>
              <a:t> </a:t>
            </a:r>
            <a:r>
              <a:rPr lang="it-IT" dirty="0" err="1"/>
              <a:t>as</a:t>
            </a:r>
            <a:r>
              <a:rPr lang="it-IT" dirty="0"/>
              <a:t> severe or pervasive </a:t>
            </a:r>
            <a:r>
              <a:rPr lang="it-IT" dirty="0" err="1"/>
              <a:t>unwelcome</a:t>
            </a:r>
            <a:r>
              <a:rPr lang="it-IT" dirty="0"/>
              <a:t> </a:t>
            </a:r>
            <a:r>
              <a:rPr lang="it-IT" dirty="0" err="1"/>
              <a:t>conduct</a:t>
            </a:r>
            <a:r>
              <a:rPr lang="it-IT" dirty="0"/>
              <a:t> </a:t>
            </a:r>
            <a:r>
              <a:rPr lang="it-IT" dirty="0" err="1"/>
              <a:t>that</a:t>
            </a:r>
            <a:r>
              <a:rPr lang="it-IT" dirty="0"/>
              <a:t> a </a:t>
            </a:r>
            <a:r>
              <a:rPr lang="it-IT" dirty="0" err="1"/>
              <a:t>reasonable</a:t>
            </a:r>
            <a:r>
              <a:rPr lang="it-IT" dirty="0"/>
              <a:t> </a:t>
            </a:r>
            <a:r>
              <a:rPr lang="it-IT" dirty="0" err="1"/>
              <a:t>person</a:t>
            </a:r>
            <a:r>
              <a:rPr lang="it-IT" dirty="0"/>
              <a:t> </a:t>
            </a:r>
            <a:r>
              <a:rPr lang="it-IT" dirty="0" err="1"/>
              <a:t>would</a:t>
            </a:r>
            <a:r>
              <a:rPr lang="it-IT" dirty="0"/>
              <a:t> </a:t>
            </a:r>
            <a:r>
              <a:rPr lang="it-IT" dirty="0" err="1"/>
              <a:t>find</a:t>
            </a:r>
            <a:r>
              <a:rPr lang="it-IT" dirty="0"/>
              <a:t> </a:t>
            </a:r>
            <a:r>
              <a:rPr lang="it-IT" dirty="0" err="1"/>
              <a:t>intimidating</a:t>
            </a:r>
            <a:r>
              <a:rPr lang="it-IT" dirty="0"/>
              <a:t> or abusive. </a:t>
            </a:r>
            <a:r>
              <a:rPr lang="it-IT" dirty="0" err="1"/>
              <a:t>Examples</a:t>
            </a:r>
            <a:r>
              <a:rPr lang="it-IT" dirty="0"/>
              <a:t> include </a:t>
            </a:r>
            <a:r>
              <a:rPr lang="it-IT" dirty="0" err="1"/>
              <a:t>repeated</a:t>
            </a:r>
            <a:r>
              <a:rPr lang="it-IT" dirty="0"/>
              <a:t> </a:t>
            </a:r>
            <a:r>
              <a:rPr lang="it-IT" dirty="0" err="1"/>
              <a:t>insults</a:t>
            </a:r>
            <a:r>
              <a:rPr lang="it-IT" dirty="0"/>
              <a:t>, public </a:t>
            </a:r>
            <a:r>
              <a:rPr lang="it-IT" dirty="0" err="1"/>
              <a:t>humiliation</a:t>
            </a:r>
            <a:r>
              <a:rPr lang="it-IT" dirty="0"/>
              <a:t>, </a:t>
            </a:r>
            <a:r>
              <a:rPr lang="it-IT" dirty="0" err="1"/>
              <a:t>threats</a:t>
            </a:r>
            <a:r>
              <a:rPr lang="it-IT" dirty="0"/>
              <a:t>, and misgendering</a:t>
            </a:r>
          </a:p>
          <a:p>
            <a:pPr marL="0" indent="0" algn="ctr">
              <a:buNone/>
            </a:pPr>
            <a:r>
              <a:rPr lang="it-IT" dirty="0" err="1"/>
              <a:t>Any</a:t>
            </a:r>
            <a:r>
              <a:rPr lang="it-IT" dirty="0"/>
              <a:t> </a:t>
            </a:r>
            <a:r>
              <a:rPr lang="it-IT" dirty="0" err="1"/>
              <a:t>repeated</a:t>
            </a:r>
            <a:r>
              <a:rPr lang="it-IT" dirty="0"/>
              <a:t>, </a:t>
            </a:r>
            <a:r>
              <a:rPr lang="it-IT" dirty="0" err="1"/>
              <a:t>unwelcome</a:t>
            </a:r>
            <a:r>
              <a:rPr lang="it-IT" dirty="0"/>
              <a:t> </a:t>
            </a:r>
            <a:r>
              <a:rPr lang="it-IT" dirty="0" err="1"/>
              <a:t>conduct</a:t>
            </a:r>
            <a:r>
              <a:rPr lang="it-IT" dirty="0"/>
              <a:t> </a:t>
            </a:r>
            <a:r>
              <a:rPr lang="it-IT" dirty="0" err="1"/>
              <a:t>that</a:t>
            </a:r>
            <a:r>
              <a:rPr lang="it-IT" dirty="0"/>
              <a:t> </a:t>
            </a:r>
            <a:r>
              <a:rPr lang="it-IT" dirty="0" err="1"/>
              <a:t>harms</a:t>
            </a:r>
            <a:r>
              <a:rPr lang="it-IT" dirty="0"/>
              <a:t> </a:t>
            </a:r>
            <a:r>
              <a:rPr lang="it-IT" dirty="0" err="1"/>
              <a:t>another’s</a:t>
            </a:r>
            <a:r>
              <a:rPr lang="it-IT" dirty="0"/>
              <a:t> </a:t>
            </a:r>
            <a:r>
              <a:rPr lang="it-IT" dirty="0" err="1"/>
              <a:t>ability</a:t>
            </a:r>
            <a:r>
              <a:rPr lang="it-IT" dirty="0"/>
              <a:t> to participate or </a:t>
            </a:r>
            <a:r>
              <a:rPr lang="it-IT" dirty="0" err="1"/>
              <a:t>feel</a:t>
            </a:r>
            <a:r>
              <a:rPr lang="it-IT" dirty="0"/>
              <a:t> safe </a:t>
            </a:r>
            <a:r>
              <a:rPr lang="it-IT" dirty="0" err="1"/>
              <a:t>will</a:t>
            </a:r>
            <a:r>
              <a:rPr lang="it-IT" dirty="0"/>
              <a:t> </a:t>
            </a:r>
            <a:r>
              <a:rPr lang="it-IT" dirty="0" err="1"/>
              <a:t>not</a:t>
            </a:r>
            <a:r>
              <a:rPr lang="it-IT" dirty="0"/>
              <a:t> be </a:t>
            </a:r>
            <a:r>
              <a:rPr lang="it-IT" dirty="0" err="1"/>
              <a:t>tolerated</a:t>
            </a:r>
            <a:r>
              <a:rPr lang="it-IT" dirty="0"/>
              <a:t>.</a:t>
            </a:r>
          </a:p>
        </p:txBody>
      </p:sp>
    </p:spTree>
    <p:extLst>
      <p:ext uri="{BB962C8B-B14F-4D97-AF65-F5344CB8AC3E}">
        <p14:creationId xmlns:p14="http://schemas.microsoft.com/office/powerpoint/2010/main" val="411028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7F969-0E08-3A06-1ED1-251A0474E4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79C072-2FED-ACA7-5B03-07A946A53B1D}"/>
              </a:ext>
            </a:extLst>
          </p:cNvPr>
          <p:cNvSpPr>
            <a:spLocks noGrp="1"/>
          </p:cNvSpPr>
          <p:nvPr>
            <p:ph type="title"/>
          </p:nvPr>
        </p:nvSpPr>
        <p:spPr/>
        <p:txBody>
          <a:bodyPr/>
          <a:lstStyle/>
          <a:p>
            <a:r>
              <a:rPr lang="it-IT" dirty="0" err="1"/>
              <a:t>Harassment</a:t>
            </a:r>
            <a:r>
              <a:rPr lang="it-IT" dirty="0"/>
              <a:t> and </a:t>
            </a:r>
            <a:r>
              <a:rPr lang="it-IT" dirty="0" err="1"/>
              <a:t>Sexual</a:t>
            </a:r>
            <a:r>
              <a:rPr lang="it-IT" dirty="0"/>
              <a:t> </a:t>
            </a:r>
            <a:r>
              <a:rPr lang="it-IT" dirty="0" err="1"/>
              <a:t>Misconduct</a:t>
            </a:r>
            <a:endParaRPr lang="it-IT" dirty="0"/>
          </a:p>
        </p:txBody>
      </p:sp>
      <p:sp>
        <p:nvSpPr>
          <p:cNvPr id="5" name="Content Placeholder 4">
            <a:extLst>
              <a:ext uri="{FF2B5EF4-FFF2-40B4-BE49-F238E27FC236}">
                <a16:creationId xmlns:a16="http://schemas.microsoft.com/office/drawing/2014/main" id="{37E560AD-F565-827C-6046-B6358F9C22DD}"/>
              </a:ext>
            </a:extLst>
          </p:cNvPr>
          <p:cNvSpPr>
            <a:spLocks noGrp="1"/>
          </p:cNvSpPr>
          <p:nvPr>
            <p:ph idx="1"/>
          </p:nvPr>
        </p:nvSpPr>
        <p:spPr/>
        <p:txBody>
          <a:bodyPr/>
          <a:lstStyle/>
          <a:p>
            <a:pPr marL="0" indent="0" algn="ctr">
              <a:buNone/>
            </a:pPr>
            <a:r>
              <a:rPr lang="it-IT" dirty="0" err="1"/>
              <a:t>Sexual</a:t>
            </a:r>
            <a:r>
              <a:rPr lang="it-IT" dirty="0"/>
              <a:t> </a:t>
            </a:r>
            <a:r>
              <a:rPr lang="it-IT" dirty="0" err="1"/>
              <a:t>misconduct</a:t>
            </a:r>
            <a:r>
              <a:rPr lang="it-IT" dirty="0"/>
              <a:t> </a:t>
            </a:r>
            <a:r>
              <a:rPr lang="it-IT" dirty="0" err="1"/>
              <a:t>includes</a:t>
            </a:r>
            <a:r>
              <a:rPr lang="it-IT" dirty="0"/>
              <a:t> </a:t>
            </a:r>
            <a:r>
              <a:rPr lang="it-IT" dirty="0" err="1"/>
              <a:t>nonconsensual</a:t>
            </a:r>
            <a:r>
              <a:rPr lang="it-IT" dirty="0"/>
              <a:t> contact, </a:t>
            </a:r>
            <a:r>
              <a:rPr lang="it-IT" dirty="0" err="1"/>
              <a:t>coercion</a:t>
            </a:r>
            <a:r>
              <a:rPr lang="it-IT" dirty="0"/>
              <a:t>, exploitation, and </a:t>
            </a:r>
            <a:r>
              <a:rPr lang="it-IT" dirty="0" err="1"/>
              <a:t>sexual</a:t>
            </a:r>
            <a:r>
              <a:rPr lang="it-IT" dirty="0"/>
              <a:t> </a:t>
            </a:r>
            <a:r>
              <a:rPr lang="it-IT" dirty="0" err="1"/>
              <a:t>harassment</a:t>
            </a:r>
            <a:r>
              <a:rPr lang="it-IT" dirty="0"/>
              <a:t>. </a:t>
            </a:r>
            <a:r>
              <a:rPr lang="it-IT" dirty="0" err="1"/>
              <a:t>Consent</a:t>
            </a:r>
            <a:r>
              <a:rPr lang="it-IT" dirty="0"/>
              <a:t> must be </a:t>
            </a:r>
            <a:r>
              <a:rPr lang="it-IT" dirty="0" err="1"/>
              <a:t>informed</a:t>
            </a:r>
            <a:r>
              <a:rPr lang="it-IT" dirty="0"/>
              <a:t>, </a:t>
            </a:r>
            <a:r>
              <a:rPr lang="it-IT" dirty="0" err="1"/>
              <a:t>freely</a:t>
            </a:r>
            <a:r>
              <a:rPr lang="it-IT" dirty="0"/>
              <a:t> </a:t>
            </a:r>
            <a:r>
              <a:rPr lang="it-IT" dirty="0" err="1"/>
              <a:t>given</a:t>
            </a:r>
            <a:r>
              <a:rPr lang="it-IT" dirty="0"/>
              <a:t>, and can be </a:t>
            </a:r>
            <a:r>
              <a:rPr lang="it-IT" dirty="0" err="1"/>
              <a:t>withdrawn</a:t>
            </a:r>
            <a:r>
              <a:rPr lang="it-IT" dirty="0"/>
              <a:t> </a:t>
            </a:r>
            <a:r>
              <a:rPr lang="it-IT" dirty="0" err="1"/>
              <a:t>at</a:t>
            </a:r>
            <a:r>
              <a:rPr lang="it-IT" dirty="0"/>
              <a:t> </a:t>
            </a:r>
            <a:r>
              <a:rPr lang="it-IT" dirty="0" err="1"/>
              <a:t>any</a:t>
            </a:r>
            <a:r>
              <a:rPr lang="it-IT" dirty="0"/>
              <a:t> time. </a:t>
            </a:r>
            <a:r>
              <a:rPr lang="it-IT" dirty="0" err="1"/>
              <a:t>Silence</a:t>
            </a:r>
            <a:r>
              <a:rPr lang="it-IT" dirty="0"/>
              <a:t> or </a:t>
            </a:r>
            <a:r>
              <a:rPr lang="it-IT" dirty="0" err="1"/>
              <a:t>lack</a:t>
            </a:r>
            <a:r>
              <a:rPr lang="it-IT" dirty="0"/>
              <a:t> of </a:t>
            </a:r>
            <a:r>
              <a:rPr lang="it-IT" dirty="0" err="1"/>
              <a:t>resistance</a:t>
            </a:r>
            <a:r>
              <a:rPr lang="it-IT" dirty="0"/>
              <a:t> </a:t>
            </a:r>
            <a:r>
              <a:rPr lang="it-IT" dirty="0" err="1"/>
              <a:t>does</a:t>
            </a:r>
            <a:r>
              <a:rPr lang="it-IT" dirty="0"/>
              <a:t> </a:t>
            </a:r>
            <a:r>
              <a:rPr lang="it-IT" dirty="0" err="1"/>
              <a:t>not</a:t>
            </a:r>
            <a:r>
              <a:rPr lang="it-IT" dirty="0"/>
              <a:t> </a:t>
            </a:r>
            <a:r>
              <a:rPr lang="it-IT" dirty="0" err="1"/>
              <a:t>equal</a:t>
            </a:r>
            <a:r>
              <a:rPr lang="it-IT" dirty="0"/>
              <a:t> </a:t>
            </a:r>
            <a:r>
              <a:rPr lang="it-IT" dirty="0" err="1"/>
              <a:t>consent</a:t>
            </a:r>
            <a:endParaRPr lang="it-IT" dirty="0"/>
          </a:p>
          <a:p>
            <a:pPr marL="0" indent="0" algn="ctr">
              <a:buNone/>
            </a:pPr>
            <a:r>
              <a:rPr lang="it-IT" dirty="0" err="1"/>
              <a:t>Any</a:t>
            </a:r>
            <a:r>
              <a:rPr lang="it-IT" dirty="0"/>
              <a:t> </a:t>
            </a:r>
            <a:r>
              <a:rPr lang="it-IT" dirty="0" err="1"/>
              <a:t>repeated</a:t>
            </a:r>
            <a:r>
              <a:rPr lang="it-IT" dirty="0"/>
              <a:t>, </a:t>
            </a:r>
            <a:r>
              <a:rPr lang="it-IT" dirty="0" err="1"/>
              <a:t>unwelcome</a:t>
            </a:r>
            <a:r>
              <a:rPr lang="it-IT" dirty="0"/>
              <a:t> </a:t>
            </a:r>
            <a:r>
              <a:rPr lang="it-IT" dirty="0" err="1"/>
              <a:t>conduct</a:t>
            </a:r>
            <a:r>
              <a:rPr lang="it-IT" dirty="0"/>
              <a:t> </a:t>
            </a:r>
            <a:r>
              <a:rPr lang="it-IT" dirty="0" err="1"/>
              <a:t>that</a:t>
            </a:r>
            <a:r>
              <a:rPr lang="it-IT" dirty="0"/>
              <a:t> </a:t>
            </a:r>
            <a:r>
              <a:rPr lang="it-IT" dirty="0" err="1"/>
              <a:t>harms</a:t>
            </a:r>
            <a:r>
              <a:rPr lang="it-IT" dirty="0"/>
              <a:t> </a:t>
            </a:r>
            <a:r>
              <a:rPr lang="it-IT" dirty="0" err="1"/>
              <a:t>another’s</a:t>
            </a:r>
            <a:r>
              <a:rPr lang="it-IT" dirty="0"/>
              <a:t> </a:t>
            </a:r>
            <a:r>
              <a:rPr lang="it-IT" dirty="0" err="1"/>
              <a:t>ability</a:t>
            </a:r>
            <a:r>
              <a:rPr lang="it-IT" dirty="0"/>
              <a:t> to participate or </a:t>
            </a:r>
            <a:r>
              <a:rPr lang="it-IT" dirty="0" err="1"/>
              <a:t>feel</a:t>
            </a:r>
            <a:r>
              <a:rPr lang="it-IT" dirty="0"/>
              <a:t> safe </a:t>
            </a:r>
            <a:r>
              <a:rPr lang="it-IT" dirty="0" err="1"/>
              <a:t>will</a:t>
            </a:r>
            <a:r>
              <a:rPr lang="it-IT" dirty="0"/>
              <a:t> </a:t>
            </a:r>
            <a:r>
              <a:rPr lang="it-IT" dirty="0" err="1"/>
              <a:t>not</a:t>
            </a:r>
            <a:r>
              <a:rPr lang="it-IT" dirty="0"/>
              <a:t> be </a:t>
            </a:r>
            <a:r>
              <a:rPr lang="it-IT" dirty="0" err="1"/>
              <a:t>tolerated</a:t>
            </a:r>
            <a:r>
              <a:rPr lang="it-IT" dirty="0"/>
              <a:t>.</a:t>
            </a:r>
          </a:p>
        </p:txBody>
      </p:sp>
    </p:spTree>
    <p:extLst>
      <p:ext uri="{BB962C8B-B14F-4D97-AF65-F5344CB8AC3E}">
        <p14:creationId xmlns:p14="http://schemas.microsoft.com/office/powerpoint/2010/main" val="101791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48D23-F76E-BD77-9965-30732CD5E8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8BD35D-F5B9-5EF3-3958-6CC7A76628E9}"/>
              </a:ext>
            </a:extLst>
          </p:cNvPr>
          <p:cNvSpPr>
            <a:spLocks noGrp="1"/>
          </p:cNvSpPr>
          <p:nvPr>
            <p:ph type="title"/>
          </p:nvPr>
        </p:nvSpPr>
        <p:spPr/>
        <p:txBody>
          <a:bodyPr/>
          <a:lstStyle/>
          <a:p>
            <a:r>
              <a:rPr lang="it-IT" dirty="0" err="1"/>
              <a:t>Consent</a:t>
            </a:r>
            <a:r>
              <a:rPr lang="it-IT" dirty="0"/>
              <a:t> and </a:t>
            </a:r>
            <a:r>
              <a:rPr lang="it-IT" dirty="0" err="1"/>
              <a:t>Boundaries</a:t>
            </a:r>
            <a:endParaRPr lang="it-IT" dirty="0"/>
          </a:p>
        </p:txBody>
      </p:sp>
      <p:sp>
        <p:nvSpPr>
          <p:cNvPr id="5" name="Content Placeholder 4">
            <a:extLst>
              <a:ext uri="{FF2B5EF4-FFF2-40B4-BE49-F238E27FC236}">
                <a16:creationId xmlns:a16="http://schemas.microsoft.com/office/drawing/2014/main" id="{B48BB4D2-ED77-0FAD-340C-2C0CDBCE274A}"/>
              </a:ext>
            </a:extLst>
          </p:cNvPr>
          <p:cNvSpPr>
            <a:spLocks noGrp="1"/>
          </p:cNvSpPr>
          <p:nvPr>
            <p:ph idx="1"/>
          </p:nvPr>
        </p:nvSpPr>
        <p:spPr>
          <a:xfrm>
            <a:off x="838200" y="1560576"/>
            <a:ext cx="10515600" cy="4616387"/>
          </a:xfrm>
        </p:spPr>
        <p:txBody>
          <a:bodyPr/>
          <a:lstStyle/>
          <a:p>
            <a:pPr marL="0" indent="0" algn="ctr">
              <a:buNone/>
            </a:pPr>
            <a:r>
              <a:rPr lang="it-IT" dirty="0" err="1"/>
              <a:t>Boundaries</a:t>
            </a:r>
            <a:r>
              <a:rPr lang="it-IT" dirty="0"/>
              <a:t> are </a:t>
            </a:r>
            <a:r>
              <a:rPr lang="it-IT" dirty="0" err="1"/>
              <a:t>about</a:t>
            </a:r>
            <a:r>
              <a:rPr lang="it-IT" dirty="0"/>
              <a:t> comfort, </a:t>
            </a:r>
            <a:r>
              <a:rPr lang="it-IT" dirty="0" err="1"/>
              <a:t>safety</a:t>
            </a:r>
            <a:r>
              <a:rPr lang="it-IT" dirty="0"/>
              <a:t>, and </a:t>
            </a:r>
            <a:r>
              <a:rPr lang="it-IT" dirty="0" err="1"/>
              <a:t>autonomy</a:t>
            </a:r>
            <a:r>
              <a:rPr lang="it-IT" dirty="0"/>
              <a:t>.</a:t>
            </a:r>
            <a:br>
              <a:rPr lang="it-IT" dirty="0"/>
            </a:br>
            <a:r>
              <a:rPr lang="it-IT" dirty="0" err="1"/>
              <a:t>They</a:t>
            </a:r>
            <a:r>
              <a:rPr lang="it-IT" dirty="0"/>
              <a:t> </a:t>
            </a:r>
            <a:r>
              <a:rPr lang="it-IT" dirty="0" err="1"/>
              <a:t>vary</a:t>
            </a:r>
            <a:r>
              <a:rPr lang="it-IT" dirty="0"/>
              <a:t> from </a:t>
            </a:r>
            <a:r>
              <a:rPr lang="it-IT" dirty="0" err="1"/>
              <a:t>person</a:t>
            </a:r>
            <a:r>
              <a:rPr lang="it-IT" dirty="0"/>
              <a:t> to </a:t>
            </a:r>
            <a:r>
              <a:rPr lang="it-IT" dirty="0" err="1"/>
              <a:t>person</a:t>
            </a:r>
            <a:r>
              <a:rPr lang="it-IT" dirty="0"/>
              <a:t> and </a:t>
            </a:r>
            <a:r>
              <a:rPr lang="it-IT" dirty="0" err="1"/>
              <a:t>may</a:t>
            </a:r>
            <a:r>
              <a:rPr lang="it-IT" dirty="0"/>
              <a:t> </a:t>
            </a:r>
            <a:r>
              <a:rPr lang="it-IT" dirty="0" err="1"/>
              <a:t>change</a:t>
            </a:r>
            <a:r>
              <a:rPr lang="it-IT" dirty="0"/>
              <a:t> </a:t>
            </a:r>
            <a:r>
              <a:rPr lang="it-IT" dirty="0" err="1"/>
              <a:t>depending</a:t>
            </a:r>
            <a:r>
              <a:rPr lang="it-IT" dirty="0"/>
              <a:t> on the situation. For </a:t>
            </a:r>
            <a:r>
              <a:rPr lang="it-IT" dirty="0" err="1"/>
              <a:t>example</a:t>
            </a:r>
            <a:r>
              <a:rPr lang="it-IT" dirty="0"/>
              <a:t>, </a:t>
            </a:r>
            <a:r>
              <a:rPr lang="it-IT" dirty="0" err="1"/>
              <a:t>someone</a:t>
            </a:r>
            <a:r>
              <a:rPr lang="it-IT" dirty="0"/>
              <a:t> </a:t>
            </a:r>
            <a:r>
              <a:rPr lang="it-IT" dirty="0" err="1"/>
              <a:t>may</a:t>
            </a:r>
            <a:r>
              <a:rPr lang="it-IT" dirty="0"/>
              <a:t> be happy to chat </a:t>
            </a:r>
            <a:r>
              <a:rPr lang="it-IT" dirty="0" err="1"/>
              <a:t>casually</a:t>
            </a:r>
            <a:r>
              <a:rPr lang="it-IT" dirty="0"/>
              <a:t> </a:t>
            </a:r>
            <a:r>
              <a:rPr lang="it-IT" dirty="0" err="1"/>
              <a:t>during</a:t>
            </a:r>
            <a:r>
              <a:rPr lang="it-IT" dirty="0"/>
              <a:t> breaks </a:t>
            </a:r>
            <a:r>
              <a:rPr lang="it-IT" dirty="0" err="1"/>
              <a:t>but</a:t>
            </a:r>
            <a:r>
              <a:rPr lang="it-IT" dirty="0"/>
              <a:t> </a:t>
            </a:r>
            <a:r>
              <a:rPr lang="it-IT" dirty="0" err="1"/>
              <a:t>prefer</a:t>
            </a:r>
            <a:r>
              <a:rPr lang="it-IT" dirty="0"/>
              <a:t> </a:t>
            </a:r>
            <a:r>
              <a:rPr lang="it-IT" dirty="0" err="1"/>
              <a:t>not</a:t>
            </a:r>
            <a:r>
              <a:rPr lang="it-IT" dirty="0"/>
              <a:t> to be </a:t>
            </a:r>
            <a:r>
              <a:rPr lang="it-IT" dirty="0" err="1"/>
              <a:t>hugged</a:t>
            </a:r>
            <a:r>
              <a:rPr lang="it-IT" dirty="0"/>
              <a:t> or </a:t>
            </a:r>
            <a:r>
              <a:rPr lang="it-IT" dirty="0" err="1"/>
              <a:t>asked</a:t>
            </a:r>
            <a:r>
              <a:rPr lang="it-IT" dirty="0"/>
              <a:t> personal </a:t>
            </a:r>
            <a:r>
              <a:rPr lang="it-IT" dirty="0" err="1"/>
              <a:t>questions</a:t>
            </a:r>
            <a:r>
              <a:rPr lang="it-IT" dirty="0"/>
              <a:t>. </a:t>
            </a:r>
            <a:r>
              <a:rPr lang="it-IT" dirty="0" err="1"/>
              <a:t>If</a:t>
            </a:r>
            <a:r>
              <a:rPr lang="it-IT" dirty="0"/>
              <a:t> </a:t>
            </a:r>
            <a:r>
              <a:rPr lang="it-IT" dirty="0" err="1"/>
              <a:t>someone</a:t>
            </a:r>
            <a:r>
              <a:rPr lang="it-IT" dirty="0"/>
              <a:t> </a:t>
            </a:r>
            <a:r>
              <a:rPr lang="it-IT" dirty="0" err="1"/>
              <a:t>asks</a:t>
            </a:r>
            <a:r>
              <a:rPr lang="it-IT" dirty="0"/>
              <a:t> </a:t>
            </a:r>
            <a:r>
              <a:rPr lang="it-IT" dirty="0" err="1"/>
              <a:t>you</a:t>
            </a:r>
            <a:r>
              <a:rPr lang="it-IT" dirty="0"/>
              <a:t> </a:t>
            </a:r>
            <a:r>
              <a:rPr lang="it-IT" dirty="0" err="1"/>
              <a:t>not</a:t>
            </a:r>
            <a:r>
              <a:rPr lang="it-IT" dirty="0"/>
              <a:t> to </a:t>
            </a:r>
            <a:r>
              <a:rPr lang="it-IT" dirty="0" err="1"/>
              <a:t>sit</a:t>
            </a:r>
            <a:r>
              <a:rPr lang="it-IT" dirty="0"/>
              <a:t> </a:t>
            </a:r>
            <a:r>
              <a:rPr lang="it-IT" dirty="0" err="1"/>
              <a:t>too</a:t>
            </a:r>
            <a:r>
              <a:rPr lang="it-IT" dirty="0"/>
              <a:t> close, </a:t>
            </a:r>
            <a:r>
              <a:rPr lang="it-IT" dirty="0" err="1"/>
              <a:t>not</a:t>
            </a:r>
            <a:r>
              <a:rPr lang="it-IT" dirty="0"/>
              <a:t> to touch </a:t>
            </a:r>
            <a:r>
              <a:rPr lang="it-IT" dirty="0" err="1"/>
              <a:t>them</a:t>
            </a:r>
            <a:r>
              <a:rPr lang="it-IT" dirty="0"/>
              <a:t> (</a:t>
            </a:r>
            <a:r>
              <a:rPr lang="it-IT" dirty="0" err="1"/>
              <a:t>even</a:t>
            </a:r>
            <a:r>
              <a:rPr lang="it-IT" dirty="0"/>
              <a:t> </a:t>
            </a:r>
            <a:r>
              <a:rPr lang="it-IT" dirty="0" err="1"/>
              <a:t>playfully</a:t>
            </a:r>
            <a:r>
              <a:rPr lang="it-IT" dirty="0"/>
              <a:t>), or </a:t>
            </a:r>
            <a:r>
              <a:rPr lang="it-IT" dirty="0" err="1"/>
              <a:t>not</a:t>
            </a:r>
            <a:r>
              <a:rPr lang="it-IT" dirty="0"/>
              <a:t> to make </a:t>
            </a:r>
            <a:r>
              <a:rPr lang="it-IT" dirty="0" err="1"/>
              <a:t>jokes</a:t>
            </a:r>
            <a:r>
              <a:rPr lang="it-IT" dirty="0"/>
              <a:t> </a:t>
            </a:r>
            <a:r>
              <a:rPr lang="it-IT" dirty="0" err="1"/>
              <a:t>about</a:t>
            </a:r>
            <a:r>
              <a:rPr lang="it-IT" dirty="0"/>
              <a:t> a sensitive </a:t>
            </a:r>
            <a:r>
              <a:rPr lang="it-IT" dirty="0" err="1"/>
              <a:t>topic</a:t>
            </a:r>
            <a:r>
              <a:rPr lang="it-IT" dirty="0"/>
              <a:t>—</a:t>
            </a:r>
            <a:r>
              <a:rPr lang="it-IT" b="1" dirty="0" err="1"/>
              <a:t>they</a:t>
            </a:r>
            <a:r>
              <a:rPr lang="it-IT" b="1" dirty="0"/>
              <a:t> are </a:t>
            </a:r>
            <a:r>
              <a:rPr lang="it-IT" b="1" dirty="0" err="1"/>
              <a:t>expressing</a:t>
            </a:r>
            <a:r>
              <a:rPr lang="it-IT" b="1" dirty="0"/>
              <a:t> a </a:t>
            </a:r>
            <a:r>
              <a:rPr lang="it-IT" b="1" dirty="0" err="1"/>
              <a:t>boundary</a:t>
            </a:r>
            <a:r>
              <a:rPr lang="it-IT" b="1" dirty="0"/>
              <a:t>. </a:t>
            </a:r>
            <a:r>
              <a:rPr lang="it-IT" dirty="0" err="1"/>
              <a:t>Respecting</a:t>
            </a:r>
            <a:r>
              <a:rPr lang="it-IT" dirty="0"/>
              <a:t> </a:t>
            </a:r>
            <a:r>
              <a:rPr lang="it-IT" dirty="0" err="1"/>
              <a:t>that</a:t>
            </a:r>
            <a:r>
              <a:rPr lang="it-IT" dirty="0"/>
              <a:t> </a:t>
            </a:r>
            <a:r>
              <a:rPr lang="it-IT" dirty="0" err="1"/>
              <a:t>means</a:t>
            </a:r>
            <a:r>
              <a:rPr lang="it-IT" dirty="0"/>
              <a:t> </a:t>
            </a:r>
            <a:r>
              <a:rPr lang="it-IT" dirty="0" err="1"/>
              <a:t>not</a:t>
            </a:r>
            <a:r>
              <a:rPr lang="it-IT" dirty="0"/>
              <a:t> </a:t>
            </a:r>
            <a:r>
              <a:rPr lang="it-IT" dirty="0" err="1"/>
              <a:t>doing</a:t>
            </a:r>
            <a:r>
              <a:rPr lang="it-IT" dirty="0"/>
              <a:t> </a:t>
            </a:r>
            <a:r>
              <a:rPr lang="it-IT" dirty="0" err="1"/>
              <a:t>it</a:t>
            </a:r>
            <a:r>
              <a:rPr lang="it-IT" dirty="0"/>
              <a:t> </a:t>
            </a:r>
            <a:r>
              <a:rPr lang="it-IT" dirty="0" err="1"/>
              <a:t>again</a:t>
            </a:r>
            <a:r>
              <a:rPr lang="it-IT" dirty="0"/>
              <a:t>, </a:t>
            </a:r>
            <a:r>
              <a:rPr lang="it-IT" dirty="0" err="1"/>
              <a:t>even</a:t>
            </a:r>
            <a:r>
              <a:rPr lang="it-IT" dirty="0"/>
              <a:t> </a:t>
            </a:r>
            <a:r>
              <a:rPr lang="it-IT" dirty="0" err="1"/>
              <a:t>if</a:t>
            </a:r>
            <a:r>
              <a:rPr lang="it-IT" dirty="0"/>
              <a:t> </a:t>
            </a:r>
            <a:r>
              <a:rPr lang="it-IT" dirty="0" err="1"/>
              <a:t>you</a:t>
            </a:r>
            <a:r>
              <a:rPr lang="it-IT" dirty="0"/>
              <a:t> </a:t>
            </a:r>
            <a:r>
              <a:rPr lang="it-IT" dirty="0" err="1"/>
              <a:t>unintentionally</a:t>
            </a:r>
            <a:r>
              <a:rPr lang="it-IT" dirty="0"/>
              <a:t> </a:t>
            </a:r>
            <a:r>
              <a:rPr lang="it-IT" dirty="0" err="1"/>
              <a:t>didn’t</a:t>
            </a:r>
            <a:r>
              <a:rPr lang="it-IT" dirty="0"/>
              <a:t> </a:t>
            </a:r>
            <a:r>
              <a:rPr lang="it-IT" dirty="0" err="1"/>
              <a:t>mean</a:t>
            </a:r>
            <a:r>
              <a:rPr lang="it-IT" dirty="0"/>
              <a:t> </a:t>
            </a:r>
            <a:r>
              <a:rPr lang="it-IT" dirty="0" err="1"/>
              <a:t>any</a:t>
            </a:r>
            <a:r>
              <a:rPr lang="it-IT" dirty="0"/>
              <a:t> </a:t>
            </a:r>
            <a:r>
              <a:rPr lang="it-IT" dirty="0" err="1"/>
              <a:t>harm</a:t>
            </a:r>
            <a:r>
              <a:rPr lang="it-IT" dirty="0"/>
              <a:t>.</a:t>
            </a:r>
          </a:p>
          <a:p>
            <a:pPr marL="0" indent="0" algn="ctr">
              <a:buNone/>
            </a:pPr>
            <a:r>
              <a:rPr lang="it-IT" dirty="0" err="1"/>
              <a:t>Everyone</a:t>
            </a:r>
            <a:r>
              <a:rPr lang="it-IT" dirty="0"/>
              <a:t> </a:t>
            </a:r>
            <a:r>
              <a:rPr lang="it-IT" dirty="0" err="1"/>
              <a:t>has</a:t>
            </a:r>
            <a:r>
              <a:rPr lang="it-IT" dirty="0"/>
              <a:t> the </a:t>
            </a:r>
            <a:r>
              <a:rPr lang="it-IT" dirty="0" err="1"/>
              <a:t>right</a:t>
            </a:r>
            <a:r>
              <a:rPr lang="it-IT" dirty="0"/>
              <a:t> to set personal </a:t>
            </a:r>
            <a:r>
              <a:rPr lang="it-IT" dirty="0" err="1"/>
              <a:t>boundaries</a:t>
            </a:r>
            <a:r>
              <a:rPr lang="it-IT" dirty="0"/>
              <a:t>—and to </a:t>
            </a:r>
            <a:r>
              <a:rPr lang="it-IT" dirty="0" err="1"/>
              <a:t>have</a:t>
            </a:r>
            <a:r>
              <a:rPr lang="it-IT" dirty="0"/>
              <a:t> </a:t>
            </a:r>
            <a:r>
              <a:rPr lang="it-IT" dirty="0" err="1"/>
              <a:t>those</a:t>
            </a:r>
            <a:r>
              <a:rPr lang="it-IT" dirty="0"/>
              <a:t> </a:t>
            </a:r>
            <a:r>
              <a:rPr lang="it-IT" dirty="0" err="1"/>
              <a:t>boundaries</a:t>
            </a:r>
            <a:r>
              <a:rPr lang="it-IT" dirty="0"/>
              <a:t> </a:t>
            </a:r>
            <a:r>
              <a:rPr lang="it-IT" dirty="0" err="1"/>
              <a:t>respected</a:t>
            </a:r>
            <a:r>
              <a:rPr lang="it-IT" dirty="0"/>
              <a:t>. </a:t>
            </a:r>
            <a:r>
              <a:rPr lang="it-IT" dirty="0" err="1"/>
              <a:t>This</a:t>
            </a:r>
            <a:r>
              <a:rPr lang="it-IT" dirty="0"/>
              <a:t> </a:t>
            </a:r>
            <a:r>
              <a:rPr lang="it-IT" dirty="0" err="1"/>
              <a:t>includes</a:t>
            </a:r>
            <a:r>
              <a:rPr lang="it-IT" dirty="0"/>
              <a:t> </a:t>
            </a:r>
            <a:r>
              <a:rPr lang="it-IT" dirty="0" err="1"/>
              <a:t>physical</a:t>
            </a:r>
            <a:r>
              <a:rPr lang="it-IT" dirty="0"/>
              <a:t>, </a:t>
            </a:r>
            <a:r>
              <a:rPr lang="it-IT" dirty="0" err="1"/>
              <a:t>emotional</a:t>
            </a:r>
            <a:r>
              <a:rPr lang="it-IT" dirty="0"/>
              <a:t>, and social </a:t>
            </a:r>
            <a:r>
              <a:rPr lang="it-IT" dirty="0" err="1"/>
              <a:t>space</a:t>
            </a:r>
            <a:r>
              <a:rPr lang="it-IT" dirty="0"/>
              <a:t>.</a:t>
            </a:r>
          </a:p>
        </p:txBody>
      </p:sp>
    </p:spTree>
    <p:extLst>
      <p:ext uri="{BB962C8B-B14F-4D97-AF65-F5344CB8AC3E}">
        <p14:creationId xmlns:p14="http://schemas.microsoft.com/office/powerpoint/2010/main" val="3974726584"/>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_ON_slide_template" id="{1CAD09EF-139D-904C-82DB-FF0F2ED2E792}" vid="{F28351D2-5FE7-5741-9308-6E01DBF2C9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3202</TotalTime>
  <Words>755</Words>
  <Application>Microsoft Macintosh PowerPoint</Application>
  <PresentationFormat>Widescreen</PresentationFormat>
  <Paragraphs>72</Paragraphs>
  <Slides>14</Slides>
  <Notes>14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14</vt:i4>
      </vt:variant>
    </vt:vector>
  </HeadingPairs>
  <TitlesOfParts>
    <vt:vector size="19" baseType="lpstr">
      <vt:lpstr>Aptos</vt:lpstr>
      <vt:lpstr>Arial</vt:lpstr>
      <vt:lpstr>Calibri</vt:lpstr>
      <vt:lpstr>Calibri Light</vt:lpstr>
      <vt:lpstr>Office Theme</vt:lpstr>
      <vt:lpstr> What We Stand For: Respect, Integrity, Inclusion</vt:lpstr>
      <vt:lpstr>Welcome &amp; Purpose</vt:lpstr>
      <vt:lpstr>Core Values and Community Well-Being</vt:lpstr>
      <vt:lpstr>Respect for All – Nondiscrimination</vt:lpstr>
      <vt:lpstr>Discrimination and Discriminatory Harassment</vt:lpstr>
      <vt:lpstr>Racist Conduct</vt:lpstr>
      <vt:lpstr>Harassment</vt:lpstr>
      <vt:lpstr>Harassment and Sexual Misconduct</vt:lpstr>
      <vt:lpstr>Consent and Boundaries</vt:lpstr>
      <vt:lpstr>Disorderly Conduct</vt:lpstr>
      <vt:lpstr>Reporting &amp; Confidential Support</vt:lpstr>
      <vt:lpstr>Your Role</vt:lpstr>
      <vt:lpstr>Thank you for your attention!</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Federica Tanlongo</dc:creator>
  <cp:lastModifiedBy>Karl_EPOS ERIC </cp:lastModifiedBy>
  <cp:revision>14</cp:revision>
  <dcterms:created xsi:type="dcterms:W3CDTF">2024-09-12T12:53:35Z</dcterms:created>
  <dcterms:modified xsi:type="dcterms:W3CDTF">2025-08-01T08:06:14Z</dcterms:modified>
</cp:coreProperties>
</file>