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40275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137" userDrawn="1">
          <p15:clr>
            <a:srgbClr val="A4A3A4"/>
          </p15:clr>
        </p15:guide>
        <p15:guide id="2" pos="4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CC"/>
    <a:srgbClr val="BCE3A7"/>
    <a:srgbClr val="E0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24BF3-638E-4387-B52A-01560C7DE28A}" v="17" dt="2025-03-14T20:21:10.590"/>
    <p1510:client id="{D59F159D-017C-4074-A6D9-0AFA764B6B18}" v="318" dt="2025-03-14T20:43:35.9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24" y="-1723"/>
      </p:cViewPr>
      <p:guideLst>
        <p:guide orient="horz" pos="6137"/>
        <p:guide pos="4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COTTO DI UCCIO" userId="2c8e5e65-a429-4179-8e4c-6119e271c4bf" providerId="ADAL" clId="{D59F159D-017C-4074-A6D9-0AFA764B6B18}"/>
    <pc:docChg chg="undo custSel modSld">
      <pc:chgData name="FRANCESCO SCOTTO DI UCCIO" userId="2c8e5e65-a429-4179-8e4c-6119e271c4bf" providerId="ADAL" clId="{D59F159D-017C-4074-A6D9-0AFA764B6B18}" dt="2025-03-14T20:43:35.912" v="1043" actId="20577"/>
      <pc:docMkLst>
        <pc:docMk/>
      </pc:docMkLst>
      <pc:sldChg chg="addSp delSp modSp mod">
        <pc:chgData name="FRANCESCO SCOTTO DI UCCIO" userId="2c8e5e65-a429-4179-8e4c-6119e271c4bf" providerId="ADAL" clId="{D59F159D-017C-4074-A6D9-0AFA764B6B18}" dt="2025-03-14T20:43:35.912" v="1043" actId="20577"/>
        <pc:sldMkLst>
          <pc:docMk/>
          <pc:sldMk cId="0" sldId="256"/>
        </pc:sldMkLst>
        <pc:spChg chg="mod">
          <ac:chgData name="FRANCESCO SCOTTO DI UCCIO" userId="2c8e5e65-a429-4179-8e4c-6119e271c4bf" providerId="ADAL" clId="{D59F159D-017C-4074-A6D9-0AFA764B6B18}" dt="2025-03-14T16:49:48.960" v="335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FRANCESCO SCOTTO DI UCCIO" userId="2c8e5e65-a429-4179-8e4c-6119e271c4bf" providerId="ADAL" clId="{D59F159D-017C-4074-A6D9-0AFA764B6B18}" dt="2025-03-14T16:49:42.625" v="332" actId="21"/>
          <ac:spMkLst>
            <pc:docMk/>
            <pc:sldMk cId="0" sldId="256"/>
            <ac:spMk id="21" creationId="{00000000-0000-0000-0000-000000000000}"/>
          </ac:spMkLst>
        </pc:spChg>
        <pc:spChg chg="mod">
          <ac:chgData name="FRANCESCO SCOTTO DI UCCIO" userId="2c8e5e65-a429-4179-8e4c-6119e271c4bf" providerId="ADAL" clId="{D59F159D-017C-4074-A6D9-0AFA764B6B18}" dt="2025-03-14T16:47:12.698" v="265" actId="1076"/>
          <ac:spMkLst>
            <pc:docMk/>
            <pc:sldMk cId="0" sldId="256"/>
            <ac:spMk id="34" creationId="{42D03A9E-4430-CD27-B5D7-A046CD858DB9}"/>
          </ac:spMkLst>
        </pc:spChg>
        <pc:spChg chg="mod">
          <ac:chgData name="FRANCESCO SCOTTO DI UCCIO" userId="2c8e5e65-a429-4179-8e4c-6119e271c4bf" providerId="ADAL" clId="{D59F159D-017C-4074-A6D9-0AFA764B6B18}" dt="2025-03-14T16:33:30.991" v="22" actId="14100"/>
          <ac:spMkLst>
            <pc:docMk/>
            <pc:sldMk cId="0" sldId="256"/>
            <ac:spMk id="36" creationId="{3E6E8942-0479-0FF5-3F04-1E343CD91E13}"/>
          </ac:spMkLst>
        </pc:spChg>
        <pc:spChg chg="mod">
          <ac:chgData name="FRANCESCO SCOTTO DI UCCIO" userId="2c8e5e65-a429-4179-8e4c-6119e271c4bf" providerId="ADAL" clId="{D59F159D-017C-4074-A6D9-0AFA764B6B18}" dt="2025-03-14T16:33:06.434" v="15" actId="255"/>
          <ac:spMkLst>
            <pc:docMk/>
            <pc:sldMk cId="0" sldId="256"/>
            <ac:spMk id="37" creationId="{A68CCC6C-E7D1-E695-9618-A86F39A9DE4C}"/>
          </ac:spMkLst>
        </pc:spChg>
        <pc:spChg chg="mod">
          <ac:chgData name="FRANCESCO SCOTTO DI UCCIO" userId="2c8e5e65-a429-4179-8e4c-6119e271c4bf" providerId="ADAL" clId="{D59F159D-017C-4074-A6D9-0AFA764B6B18}" dt="2025-03-14T16:47:33.617" v="267" actId="14100"/>
          <ac:spMkLst>
            <pc:docMk/>
            <pc:sldMk cId="0" sldId="256"/>
            <ac:spMk id="38" creationId="{437515BE-E177-F73D-C167-4421EB759C7C}"/>
          </ac:spMkLst>
        </pc:spChg>
        <pc:spChg chg="add mod">
          <ac:chgData name="FRANCESCO SCOTTO DI UCCIO" userId="2c8e5e65-a429-4179-8e4c-6119e271c4bf" providerId="ADAL" clId="{D59F159D-017C-4074-A6D9-0AFA764B6B18}" dt="2025-03-14T17:38:27.887" v="1040" actId="20577"/>
          <ac:spMkLst>
            <pc:docMk/>
            <pc:sldMk cId="0" sldId="256"/>
            <ac:spMk id="41" creationId="{329A126A-61F0-0CD3-4CC4-EF4ADFD50E92}"/>
          </ac:spMkLst>
        </pc:spChg>
        <pc:spChg chg="mod">
          <ac:chgData name="FRANCESCO SCOTTO DI UCCIO" userId="2c8e5e65-a429-4179-8e4c-6119e271c4bf" providerId="ADAL" clId="{D59F159D-017C-4074-A6D9-0AFA764B6B18}" dt="2025-03-14T16:33:36.950" v="23" actId="14100"/>
          <ac:spMkLst>
            <pc:docMk/>
            <pc:sldMk cId="0" sldId="256"/>
            <ac:spMk id="45" creationId="{4AE18822-FBAF-F4D3-FD17-4A74A4EB2CD1}"/>
          </ac:spMkLst>
        </pc:spChg>
        <pc:spChg chg="mod">
          <ac:chgData name="FRANCESCO SCOTTO DI UCCIO" userId="2c8e5e65-a429-4179-8e4c-6119e271c4bf" providerId="ADAL" clId="{D59F159D-017C-4074-A6D9-0AFA764B6B18}" dt="2025-03-14T16:32:56.035" v="13" actId="1036"/>
          <ac:spMkLst>
            <pc:docMk/>
            <pc:sldMk cId="0" sldId="256"/>
            <ac:spMk id="47" creationId="{91E7BC83-C9C8-BB13-DD80-1A3492CCE709}"/>
          </ac:spMkLst>
        </pc:spChg>
        <pc:spChg chg="mod">
          <ac:chgData name="FRANCESCO SCOTTO DI UCCIO" userId="2c8e5e65-a429-4179-8e4c-6119e271c4bf" providerId="ADAL" clId="{D59F159D-017C-4074-A6D9-0AFA764B6B18}" dt="2025-03-14T20:43:35.912" v="1043" actId="20577"/>
          <ac:spMkLst>
            <pc:docMk/>
            <pc:sldMk cId="0" sldId="256"/>
            <ac:spMk id="49" creationId="{DBBCE422-4A12-9D14-F6CD-998E0334582A}"/>
          </ac:spMkLst>
        </pc:spChg>
        <pc:spChg chg="del mod">
          <ac:chgData name="FRANCESCO SCOTTO DI UCCIO" userId="2c8e5e65-a429-4179-8e4c-6119e271c4bf" providerId="ADAL" clId="{D59F159D-017C-4074-A6D9-0AFA764B6B18}" dt="2025-03-14T17:34:06.161" v="918" actId="478"/>
          <ac:spMkLst>
            <pc:docMk/>
            <pc:sldMk cId="0" sldId="256"/>
            <ac:spMk id="50" creationId="{F03E66A6-B37E-4F7A-FFDE-119F6DC2CBC6}"/>
          </ac:spMkLst>
        </pc:spChg>
        <pc:spChg chg="add del mod">
          <ac:chgData name="FRANCESCO SCOTTO DI UCCIO" userId="2c8e5e65-a429-4179-8e4c-6119e271c4bf" providerId="ADAL" clId="{D59F159D-017C-4074-A6D9-0AFA764B6B18}" dt="2025-03-14T17:23:04.148" v="742" actId="478"/>
          <ac:spMkLst>
            <pc:docMk/>
            <pc:sldMk cId="0" sldId="256"/>
            <ac:spMk id="51" creationId="{78F4D463-DD00-BAF2-4FFA-2D8D0BAD6494}"/>
          </ac:spMkLst>
        </pc:spChg>
        <pc:spChg chg="mod">
          <ac:chgData name="FRANCESCO SCOTTO DI UCCIO" userId="2c8e5e65-a429-4179-8e4c-6119e271c4bf" providerId="ADAL" clId="{D59F159D-017C-4074-A6D9-0AFA764B6B18}" dt="2025-03-14T16:32:44.316" v="5" actId="255"/>
          <ac:spMkLst>
            <pc:docMk/>
            <pc:sldMk cId="0" sldId="256"/>
            <ac:spMk id="57" creationId="{08C59109-3FA9-45E9-DE84-0815D8CF3841}"/>
          </ac:spMkLst>
        </pc:spChg>
        <pc:spChg chg="mod">
          <ac:chgData name="FRANCESCO SCOTTO DI UCCIO" userId="2c8e5e65-a429-4179-8e4c-6119e271c4bf" providerId="ADAL" clId="{D59F159D-017C-4074-A6D9-0AFA764B6B18}" dt="2025-03-14T16:32:47.768" v="6" actId="255"/>
          <ac:spMkLst>
            <pc:docMk/>
            <pc:sldMk cId="0" sldId="256"/>
            <ac:spMk id="59" creationId="{AC0DC6F7-BC16-D603-1A12-11481FE93F58}"/>
          </ac:spMkLst>
        </pc:spChg>
        <pc:spChg chg="mod">
          <ac:chgData name="FRANCESCO SCOTTO DI UCCIO" userId="2c8e5e65-a429-4179-8e4c-6119e271c4bf" providerId="ADAL" clId="{D59F159D-017C-4074-A6D9-0AFA764B6B18}" dt="2025-03-14T17:34:14.731" v="920" actId="1076"/>
          <ac:spMkLst>
            <pc:docMk/>
            <pc:sldMk cId="0" sldId="256"/>
            <ac:spMk id="1028" creationId="{78B68EEE-6ED2-D75C-B4BE-0B864B9F172E}"/>
          </ac:spMkLst>
        </pc:spChg>
        <pc:spChg chg="add del">
          <ac:chgData name="FRANCESCO SCOTTO DI UCCIO" userId="2c8e5e65-a429-4179-8e4c-6119e271c4bf" providerId="ADAL" clId="{D59F159D-017C-4074-A6D9-0AFA764B6B18}" dt="2025-03-14T17:24:35.233" v="744" actId="22"/>
          <ac:spMkLst>
            <pc:docMk/>
            <pc:sldMk cId="0" sldId="256"/>
            <ac:spMk id="1031" creationId="{CB31F939-ACC3-F749-A3C9-FF16B30B9576}"/>
          </ac:spMkLst>
        </pc:spChg>
        <pc:spChg chg="mod">
          <ac:chgData name="FRANCESCO SCOTTO DI UCCIO" userId="2c8e5e65-a429-4179-8e4c-6119e271c4bf" providerId="ADAL" clId="{D59F159D-017C-4074-A6D9-0AFA764B6B18}" dt="2025-03-14T17:34:37.599" v="924"/>
          <ac:spMkLst>
            <pc:docMk/>
            <pc:sldMk cId="0" sldId="256"/>
            <ac:spMk id="1032" creationId="{B637512D-CD37-4401-80A4-1F09ECC2DAB5}"/>
          </ac:spMkLst>
        </pc:spChg>
        <pc:spChg chg="mod">
          <ac:chgData name="FRANCESCO SCOTTO DI UCCIO" userId="2c8e5e65-a429-4179-8e4c-6119e271c4bf" providerId="ADAL" clId="{D59F159D-017C-4074-A6D9-0AFA764B6B18}" dt="2025-03-14T20:41:39.321" v="1041" actId="14100"/>
          <ac:spMkLst>
            <pc:docMk/>
            <pc:sldMk cId="0" sldId="256"/>
            <ac:spMk id="1034" creationId="{D96845D2-DDED-3D35-3244-AF9E9178C269}"/>
          </ac:spMkLst>
        </pc:spChg>
        <pc:spChg chg="mod">
          <ac:chgData name="FRANCESCO SCOTTO DI UCCIO" userId="2c8e5e65-a429-4179-8e4c-6119e271c4bf" providerId="ADAL" clId="{D59F159D-017C-4074-A6D9-0AFA764B6B18}" dt="2025-03-14T16:43:47.540" v="249" actId="1076"/>
          <ac:spMkLst>
            <pc:docMk/>
            <pc:sldMk cId="0" sldId="256"/>
            <ac:spMk id="1035" creationId="{15098333-7CB5-C053-3CFA-D839356E0936}"/>
          </ac:spMkLst>
        </pc:spChg>
        <pc:spChg chg="mod">
          <ac:chgData name="FRANCESCO SCOTTO DI UCCIO" userId="2c8e5e65-a429-4179-8e4c-6119e271c4bf" providerId="ADAL" clId="{D59F159D-017C-4074-A6D9-0AFA764B6B18}" dt="2025-03-14T17:32:43.027" v="811" actId="1038"/>
          <ac:spMkLst>
            <pc:docMk/>
            <pc:sldMk cId="0" sldId="256"/>
            <ac:spMk id="1041" creationId="{9B5E7A3E-E8F5-2769-0780-A84ED7FC6AC6}"/>
          </ac:spMkLst>
        </pc:spChg>
        <pc:spChg chg="mod">
          <ac:chgData name="FRANCESCO SCOTTO DI UCCIO" userId="2c8e5e65-a429-4179-8e4c-6119e271c4bf" providerId="ADAL" clId="{D59F159D-017C-4074-A6D9-0AFA764B6B18}" dt="2025-03-14T16:41:17.674" v="205" actId="1076"/>
          <ac:spMkLst>
            <pc:docMk/>
            <pc:sldMk cId="0" sldId="256"/>
            <ac:spMk id="1043" creationId="{BECCDA22-C095-9010-4476-C73725F8187A}"/>
          </ac:spMkLst>
        </pc:spChg>
        <pc:spChg chg="mod">
          <ac:chgData name="FRANCESCO SCOTTO DI UCCIO" userId="2c8e5e65-a429-4179-8e4c-6119e271c4bf" providerId="ADAL" clId="{D59F159D-017C-4074-A6D9-0AFA764B6B18}" dt="2025-03-14T16:40:29.750" v="186" actId="1038"/>
          <ac:spMkLst>
            <pc:docMk/>
            <pc:sldMk cId="0" sldId="256"/>
            <ac:spMk id="1045" creationId="{95ACB750-9B45-20BF-C6BA-65026440BD23}"/>
          </ac:spMkLst>
        </pc:spChg>
        <pc:spChg chg="mod">
          <ac:chgData name="FRANCESCO SCOTTO DI UCCIO" userId="2c8e5e65-a429-4179-8e4c-6119e271c4bf" providerId="ADAL" clId="{D59F159D-017C-4074-A6D9-0AFA764B6B18}" dt="2025-03-14T16:34:59.140" v="51" actId="255"/>
          <ac:spMkLst>
            <pc:docMk/>
            <pc:sldMk cId="0" sldId="256"/>
            <ac:spMk id="1046" creationId="{9BA4E0CA-7611-BC3F-1C9F-42843E4997E7}"/>
          </ac:spMkLst>
        </pc:spChg>
        <pc:spChg chg="mod">
          <ac:chgData name="FRANCESCO SCOTTO DI UCCIO" userId="2c8e5e65-a429-4179-8e4c-6119e271c4bf" providerId="ADAL" clId="{D59F159D-017C-4074-A6D9-0AFA764B6B18}" dt="2025-03-14T16:41:34.793" v="208" actId="1076"/>
          <ac:spMkLst>
            <pc:docMk/>
            <pc:sldMk cId="0" sldId="256"/>
            <ac:spMk id="1047" creationId="{56AB2E78-7F2E-9A11-5E32-38D53A8FF252}"/>
          </ac:spMkLst>
        </pc:spChg>
        <pc:spChg chg="mod">
          <ac:chgData name="FRANCESCO SCOTTO DI UCCIO" userId="2c8e5e65-a429-4179-8e4c-6119e271c4bf" providerId="ADAL" clId="{D59F159D-017C-4074-A6D9-0AFA764B6B18}" dt="2025-03-14T16:38:59.071" v="133" actId="1076"/>
          <ac:spMkLst>
            <pc:docMk/>
            <pc:sldMk cId="0" sldId="256"/>
            <ac:spMk id="1048" creationId="{E35995EF-DB76-E9FF-3374-98CA2B6D7AE7}"/>
          </ac:spMkLst>
        </pc:spChg>
        <pc:spChg chg="mod">
          <ac:chgData name="FRANCESCO SCOTTO DI UCCIO" userId="2c8e5e65-a429-4179-8e4c-6119e271c4bf" providerId="ADAL" clId="{D59F159D-017C-4074-A6D9-0AFA764B6B18}" dt="2025-03-14T16:34:55.063" v="50" actId="255"/>
          <ac:spMkLst>
            <pc:docMk/>
            <pc:sldMk cId="0" sldId="256"/>
            <ac:spMk id="1049" creationId="{B424F1D7-3D8E-0E62-A52E-A5A459C8B304}"/>
          </ac:spMkLst>
        </pc:spChg>
        <pc:spChg chg="mod">
          <ac:chgData name="FRANCESCO SCOTTO DI UCCIO" userId="2c8e5e65-a429-4179-8e4c-6119e271c4bf" providerId="ADAL" clId="{D59F159D-017C-4074-A6D9-0AFA764B6B18}" dt="2025-03-14T16:35:20.030" v="72" actId="1035"/>
          <ac:spMkLst>
            <pc:docMk/>
            <pc:sldMk cId="0" sldId="256"/>
            <ac:spMk id="1050" creationId="{073E838E-DF26-5C5E-2C6B-2E8818FB7D9A}"/>
          </ac:spMkLst>
        </pc:spChg>
        <pc:spChg chg="mod">
          <ac:chgData name="FRANCESCO SCOTTO DI UCCIO" userId="2c8e5e65-a429-4179-8e4c-6119e271c4bf" providerId="ADAL" clId="{D59F159D-017C-4074-A6D9-0AFA764B6B18}" dt="2025-03-14T16:35:28.238" v="92" actId="1035"/>
          <ac:spMkLst>
            <pc:docMk/>
            <pc:sldMk cId="0" sldId="256"/>
            <ac:spMk id="1051" creationId="{4731F97B-E487-232C-385D-9C2C5325E3E7}"/>
          </ac:spMkLst>
        </pc:spChg>
        <pc:spChg chg="mod">
          <ac:chgData name="FRANCESCO SCOTTO DI UCCIO" userId="2c8e5e65-a429-4179-8e4c-6119e271c4bf" providerId="ADAL" clId="{D59F159D-017C-4074-A6D9-0AFA764B6B18}" dt="2025-03-14T17:38:03.206" v="1025" actId="1036"/>
          <ac:spMkLst>
            <pc:docMk/>
            <pc:sldMk cId="0" sldId="256"/>
            <ac:spMk id="1052" creationId="{F7EF34D2-AB40-7450-1399-FAEF5872DA3C}"/>
          </ac:spMkLst>
        </pc:spChg>
        <pc:spChg chg="del mod">
          <ac:chgData name="FRANCESCO SCOTTO DI UCCIO" userId="2c8e5e65-a429-4179-8e4c-6119e271c4bf" providerId="ADAL" clId="{D59F159D-017C-4074-A6D9-0AFA764B6B18}" dt="2025-03-14T16:50:15.873" v="340" actId="478"/>
          <ac:spMkLst>
            <pc:docMk/>
            <pc:sldMk cId="0" sldId="256"/>
            <ac:spMk id="1054" creationId="{F2EDADC5-F285-84C0-2E91-455E275F04C3}"/>
          </ac:spMkLst>
        </pc:spChg>
        <pc:spChg chg="add mod">
          <ac:chgData name="FRANCESCO SCOTTO DI UCCIO" userId="2c8e5e65-a429-4179-8e4c-6119e271c4bf" providerId="ADAL" clId="{D59F159D-017C-4074-A6D9-0AFA764B6B18}" dt="2025-03-14T17:38:06.215" v="1039" actId="1036"/>
          <ac:spMkLst>
            <pc:docMk/>
            <pc:sldMk cId="0" sldId="256"/>
            <ac:spMk id="1057" creationId="{2B0B0662-018D-6C64-7036-4C98C7206418}"/>
          </ac:spMkLst>
        </pc:spChg>
        <pc:grpChg chg="mod">
          <ac:chgData name="FRANCESCO SCOTTO DI UCCIO" userId="2c8e5e65-a429-4179-8e4c-6119e271c4bf" providerId="ADAL" clId="{D59F159D-017C-4074-A6D9-0AFA764B6B18}" dt="2025-03-14T16:33:06.434" v="15" actId="255"/>
          <ac:grpSpMkLst>
            <pc:docMk/>
            <pc:sldMk cId="0" sldId="256"/>
            <ac:grpSpMk id="35" creationId="{9991C5C0-5394-D6AA-6ECE-F886DEC16EF7}"/>
          </ac:grpSpMkLst>
        </pc:grpChg>
        <pc:grpChg chg="mod">
          <ac:chgData name="FRANCESCO SCOTTO DI UCCIO" userId="2c8e5e65-a429-4179-8e4c-6119e271c4bf" providerId="ADAL" clId="{D59F159D-017C-4074-A6D9-0AFA764B6B18}" dt="2025-03-14T16:35:20.030" v="72" actId="1035"/>
          <ac:grpSpMkLst>
            <pc:docMk/>
            <pc:sldMk cId="0" sldId="256"/>
            <ac:grpSpMk id="43" creationId="{7A2BDBEB-D31D-6D76-242A-6F193338AAA1}"/>
          </ac:grpSpMkLst>
        </pc:grpChg>
        <pc:grpChg chg="mod">
          <ac:chgData name="FRANCESCO SCOTTO DI UCCIO" userId="2c8e5e65-a429-4179-8e4c-6119e271c4bf" providerId="ADAL" clId="{D59F159D-017C-4074-A6D9-0AFA764B6B18}" dt="2025-03-14T16:44:03.183" v="250" actId="1076"/>
          <ac:grpSpMkLst>
            <pc:docMk/>
            <pc:sldMk cId="0" sldId="256"/>
            <ac:grpSpMk id="1033" creationId="{41CB8A96-D166-E40C-9089-3C76473701A5}"/>
          </ac:grpSpMkLst>
        </pc:grpChg>
        <pc:picChg chg="add mod">
          <ac:chgData name="FRANCESCO SCOTTO DI UCCIO" userId="2c8e5e65-a429-4179-8e4c-6119e271c4bf" providerId="ADAL" clId="{D59F159D-017C-4074-A6D9-0AFA764B6B18}" dt="2025-03-14T16:36:09.613" v="101"/>
          <ac:picMkLst>
            <pc:docMk/>
            <pc:sldMk cId="0" sldId="256"/>
            <ac:picMk id="28" creationId="{CD4FBE94-FB18-83A9-A3BB-DC447EA653E1}"/>
          </ac:picMkLst>
        </pc:picChg>
        <pc:picChg chg="add del mod">
          <ac:chgData name="FRANCESCO SCOTTO DI UCCIO" userId="2c8e5e65-a429-4179-8e4c-6119e271c4bf" providerId="ADAL" clId="{D59F159D-017C-4074-A6D9-0AFA764B6B18}" dt="2025-03-14T17:26:02.774" v="753" actId="478"/>
          <ac:picMkLst>
            <pc:docMk/>
            <pc:sldMk cId="0" sldId="256"/>
            <ac:picMk id="32" creationId="{51B924DD-CF75-FE24-32E8-85180E66B5F7}"/>
          </ac:picMkLst>
        </pc:picChg>
        <pc:picChg chg="add mod">
          <ac:chgData name="FRANCESCO SCOTTO DI UCCIO" userId="2c8e5e65-a429-4179-8e4c-6119e271c4bf" providerId="ADAL" clId="{D59F159D-017C-4074-A6D9-0AFA764B6B18}" dt="2025-03-14T16:36:21.383" v="102"/>
          <ac:picMkLst>
            <pc:docMk/>
            <pc:sldMk cId="0" sldId="256"/>
            <ac:picMk id="32" creationId="{C21EF60F-265D-015E-610F-66C169A56BF7}"/>
          </ac:picMkLst>
        </pc:picChg>
        <pc:picChg chg="mod">
          <ac:chgData name="FRANCESCO SCOTTO DI UCCIO" userId="2c8e5e65-a429-4179-8e4c-6119e271c4bf" providerId="ADAL" clId="{D59F159D-017C-4074-A6D9-0AFA764B6B18}" dt="2025-03-14T16:48:46.180" v="307" actId="1037"/>
          <ac:picMkLst>
            <pc:docMk/>
            <pc:sldMk cId="0" sldId="256"/>
            <ac:picMk id="33" creationId="{51579600-1AC5-5E24-7D55-729B82716C40}"/>
          </ac:picMkLst>
        </pc:picChg>
        <pc:picChg chg="del mod">
          <ac:chgData name="FRANCESCO SCOTTO DI UCCIO" userId="2c8e5e65-a429-4179-8e4c-6119e271c4bf" providerId="ADAL" clId="{D59F159D-017C-4074-A6D9-0AFA764B6B18}" dt="2025-03-14T16:35:51.334" v="100" actId="478"/>
          <ac:picMkLst>
            <pc:docMk/>
            <pc:sldMk cId="0" sldId="256"/>
            <ac:picMk id="39" creationId="{3719F7FF-FDAE-ABC8-1028-5CFADBAC12F4}"/>
          </ac:picMkLst>
        </pc:picChg>
        <pc:picChg chg="mod">
          <ac:chgData name="FRANCESCO SCOTTO DI UCCIO" userId="2c8e5e65-a429-4179-8e4c-6119e271c4bf" providerId="ADAL" clId="{D59F159D-017C-4074-A6D9-0AFA764B6B18}" dt="2025-03-14T17:36:31.143" v="991" actId="14100"/>
          <ac:picMkLst>
            <pc:docMk/>
            <pc:sldMk cId="0" sldId="256"/>
            <ac:picMk id="40" creationId="{60ADCBB8-19AE-992B-C7FD-3C7051572D9D}"/>
          </ac:picMkLst>
        </pc:picChg>
        <pc:picChg chg="add del mod modCrop">
          <ac:chgData name="FRANCESCO SCOTTO DI UCCIO" userId="2c8e5e65-a429-4179-8e4c-6119e271c4bf" providerId="ADAL" clId="{D59F159D-017C-4074-A6D9-0AFA764B6B18}" dt="2025-03-14T16:37:09.333" v="115" actId="478"/>
          <ac:picMkLst>
            <pc:docMk/>
            <pc:sldMk cId="0" sldId="256"/>
            <ac:picMk id="41" creationId="{049AC7B6-E145-B13A-A576-677855A90890}"/>
          </ac:picMkLst>
        </pc:picChg>
        <pc:picChg chg="mod">
          <ac:chgData name="FRANCESCO SCOTTO DI UCCIO" userId="2c8e5e65-a429-4179-8e4c-6119e271c4bf" providerId="ADAL" clId="{D59F159D-017C-4074-A6D9-0AFA764B6B18}" dt="2025-03-14T16:33:26.071" v="21" actId="1076"/>
          <ac:picMkLst>
            <pc:docMk/>
            <pc:sldMk cId="0" sldId="256"/>
            <ac:picMk id="42" creationId="{A3FE033C-7165-DECA-3C69-CED9B9DAFEF6}"/>
          </ac:picMkLst>
        </pc:picChg>
        <pc:picChg chg="add mod modCrop">
          <ac:chgData name="FRANCESCO SCOTTO DI UCCIO" userId="2c8e5e65-a429-4179-8e4c-6119e271c4bf" providerId="ADAL" clId="{D59F159D-017C-4074-A6D9-0AFA764B6B18}" dt="2025-03-14T16:48:37.863" v="296" actId="14100"/>
          <ac:picMkLst>
            <pc:docMk/>
            <pc:sldMk cId="0" sldId="256"/>
            <ac:picMk id="48" creationId="{D7FA9B64-3EC0-F0BC-0FDF-63A50A876727}"/>
          </ac:picMkLst>
        </pc:picChg>
        <pc:picChg chg="del mod">
          <ac:chgData name="FRANCESCO SCOTTO DI UCCIO" userId="2c8e5e65-a429-4179-8e4c-6119e271c4bf" providerId="ADAL" clId="{D59F159D-017C-4074-A6D9-0AFA764B6B18}" dt="2025-03-14T16:45:04.935" v="254" actId="478"/>
          <ac:picMkLst>
            <pc:docMk/>
            <pc:sldMk cId="0" sldId="256"/>
            <ac:picMk id="51" creationId="{CB6844AA-98B6-564E-E7E5-F0B492054D22}"/>
          </ac:picMkLst>
        </pc:picChg>
        <pc:picChg chg="mod">
          <ac:chgData name="FRANCESCO SCOTTO DI UCCIO" userId="2c8e5e65-a429-4179-8e4c-6119e271c4bf" providerId="ADAL" clId="{D59F159D-017C-4074-A6D9-0AFA764B6B18}" dt="2025-03-14T17:37:26.833" v="1005" actId="14100"/>
          <ac:picMkLst>
            <pc:docMk/>
            <pc:sldMk cId="0" sldId="256"/>
            <ac:picMk id="62" creationId="{CBD5A2AE-115A-B801-7FFB-E43B6B80C6E4}"/>
          </ac:picMkLst>
        </pc:picChg>
        <pc:picChg chg="mod">
          <ac:chgData name="FRANCESCO SCOTTO DI UCCIO" userId="2c8e5e65-a429-4179-8e4c-6119e271c4bf" providerId="ADAL" clId="{D59F159D-017C-4074-A6D9-0AFA764B6B18}" dt="2025-03-14T17:31:03.514" v="765" actId="1076"/>
          <ac:picMkLst>
            <pc:docMk/>
            <pc:sldMk cId="0" sldId="256"/>
            <ac:picMk id="1026" creationId="{5FD75380-5210-0277-1ED1-C2A2608ACD57}"/>
          </ac:picMkLst>
        </pc:picChg>
        <pc:picChg chg="add mod">
          <ac:chgData name="FRANCESCO SCOTTO DI UCCIO" userId="2c8e5e65-a429-4179-8e4c-6119e271c4bf" providerId="ADAL" clId="{D59F159D-017C-4074-A6D9-0AFA764B6B18}" dt="2025-03-14T17:34:27.755" v="922" actId="1076"/>
          <ac:picMkLst>
            <pc:docMk/>
            <pc:sldMk cId="0" sldId="256"/>
            <ac:picMk id="1029" creationId="{CEED9F45-C3F5-3768-5A20-928C13C130F0}"/>
          </ac:picMkLst>
        </pc:picChg>
        <pc:picChg chg="add mod">
          <ac:chgData name="FRANCESCO SCOTTO DI UCCIO" userId="2c8e5e65-a429-4179-8e4c-6119e271c4bf" providerId="ADAL" clId="{D59F159D-017C-4074-A6D9-0AFA764B6B18}" dt="2025-03-14T17:37:10.621" v="993" actId="1076"/>
          <ac:picMkLst>
            <pc:docMk/>
            <pc:sldMk cId="0" sldId="256"/>
            <ac:picMk id="1030" creationId="{3755D5C2-27BC-4FB1-01F7-703107C35819}"/>
          </ac:picMkLst>
        </pc:picChg>
        <pc:picChg chg="del mod">
          <ac:chgData name="FRANCESCO SCOTTO DI UCCIO" userId="2c8e5e65-a429-4179-8e4c-6119e271c4bf" providerId="ADAL" clId="{D59F159D-017C-4074-A6D9-0AFA764B6B18}" dt="2025-03-14T16:42:37.070" v="237" actId="478"/>
          <ac:picMkLst>
            <pc:docMk/>
            <pc:sldMk cId="0" sldId="256"/>
            <ac:picMk id="1031" creationId="{7F29CE9F-AB04-1FEF-DCCC-397E71579007}"/>
          </ac:picMkLst>
        </pc:picChg>
        <pc:picChg chg="add mod">
          <ac:chgData name="FRANCESCO SCOTTO DI UCCIO" userId="2c8e5e65-a429-4179-8e4c-6119e271c4bf" providerId="ADAL" clId="{D59F159D-017C-4074-A6D9-0AFA764B6B18}" dt="2025-03-14T17:27:49.519" v="762" actId="1076"/>
          <ac:picMkLst>
            <pc:docMk/>
            <pc:sldMk cId="0" sldId="256"/>
            <ac:picMk id="1053" creationId="{5E805E61-58B8-E488-11DC-CCD77AD87AFB}"/>
          </ac:picMkLst>
        </pc:picChg>
        <pc:picChg chg="add mod">
          <ac:chgData name="FRANCESCO SCOTTO DI UCCIO" userId="2c8e5e65-a429-4179-8e4c-6119e271c4bf" providerId="ADAL" clId="{D59F159D-017C-4074-A6D9-0AFA764B6B18}" dt="2025-03-14T17:28:00.783" v="764" actId="1076"/>
          <ac:picMkLst>
            <pc:docMk/>
            <pc:sldMk cId="0" sldId="256"/>
            <ac:picMk id="1055" creationId="{BEAD2FC5-5877-546A-78C2-73B7B303E924}"/>
          </ac:picMkLst>
        </pc:picChg>
        <pc:cxnChg chg="mod">
          <ac:chgData name="FRANCESCO SCOTTO DI UCCIO" userId="2c8e5e65-a429-4179-8e4c-6119e271c4bf" providerId="ADAL" clId="{D59F159D-017C-4074-A6D9-0AFA764B6B18}" dt="2025-03-14T16:41:21.171" v="206" actId="14100"/>
          <ac:cxnSpMkLst>
            <pc:docMk/>
            <pc:sldMk cId="0" sldId="256"/>
            <ac:cxnSpMk id="1040" creationId="{1A422C79-3A8F-31DA-DE8F-A31BFE353D06}"/>
          </ac:cxnSpMkLst>
        </pc:cxnChg>
      </pc:sldChg>
    </pc:docChg>
  </pc:docChgLst>
  <pc:docChgLst>
    <pc:chgData name="GAETANO FESTA" userId="e31f001e-5832-4602-a902-ea5abf685bc5" providerId="ADAL" clId="{36924BF3-638E-4387-B52A-01560C7DE28A}"/>
    <pc:docChg chg="undo custSel modSld modMainMaster">
      <pc:chgData name="GAETANO FESTA" userId="e31f001e-5832-4602-a902-ea5abf685bc5" providerId="ADAL" clId="{36924BF3-638E-4387-B52A-01560C7DE28A}" dt="2025-03-14T20:21:10.590" v="171" actId="20577"/>
      <pc:docMkLst>
        <pc:docMk/>
      </pc:docMkLst>
      <pc:sldChg chg="modSp mod">
        <pc:chgData name="GAETANO FESTA" userId="e31f001e-5832-4602-a902-ea5abf685bc5" providerId="ADAL" clId="{36924BF3-638E-4387-B52A-01560C7DE28A}" dt="2025-03-14T20:21:10.590" v="171" actId="20577"/>
        <pc:sldMkLst>
          <pc:docMk/>
          <pc:sldMk cId="0" sldId="256"/>
        </pc:sldMkLst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2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3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8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9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7:41.912" v="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7:41.912" v="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7:41.912" v="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22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6:26:10.945" v="16" actId="20577"/>
          <ac:spMkLst>
            <pc:docMk/>
            <pc:sldMk cId="0" sldId="256"/>
            <ac:spMk id="29" creationId="{E2752A79-42CC-42BC-6648-239B634C9C0B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36" creationId="{3E6E8942-0479-0FF5-3F04-1E343CD91E13}"/>
          </ac:spMkLst>
        </pc:spChg>
        <pc:spChg chg="mod">
          <ac:chgData name="GAETANO FESTA" userId="e31f001e-5832-4602-a902-ea5abf685bc5" providerId="ADAL" clId="{36924BF3-638E-4387-B52A-01560C7DE28A}" dt="2025-03-14T14:57:41.912" v="0"/>
          <ac:spMkLst>
            <pc:docMk/>
            <pc:sldMk cId="0" sldId="256"/>
            <ac:spMk id="38" creationId="{437515BE-E177-F73D-C167-4421EB759C7C}"/>
          </ac:spMkLst>
        </pc:spChg>
        <pc:spChg chg="mod">
          <ac:chgData name="GAETANO FESTA" userId="e31f001e-5832-4602-a902-ea5abf685bc5" providerId="ADAL" clId="{36924BF3-638E-4387-B52A-01560C7DE28A}" dt="2025-03-14T20:19:18.384" v="159" actId="20577"/>
          <ac:spMkLst>
            <pc:docMk/>
            <pc:sldMk cId="0" sldId="256"/>
            <ac:spMk id="47" creationId="{91E7BC83-C9C8-BB13-DD80-1A3492CCE709}"/>
          </ac:spMkLst>
        </pc:spChg>
        <pc:spChg chg="mod">
          <ac:chgData name="GAETANO FESTA" userId="e31f001e-5832-4602-a902-ea5abf685bc5" providerId="ADAL" clId="{36924BF3-638E-4387-B52A-01560C7DE28A}" dt="2025-03-14T14:57:41.912" v="0"/>
          <ac:spMkLst>
            <pc:docMk/>
            <pc:sldMk cId="0" sldId="256"/>
            <ac:spMk id="49" creationId="{DBBCE422-4A12-9D14-F6CD-998E0334582A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50" creationId="{F03E66A6-B37E-4F7A-FFDE-119F6DC2CBC6}"/>
          </ac:spMkLst>
        </pc:spChg>
        <pc:spChg chg="mod">
          <ac:chgData name="GAETANO FESTA" userId="e31f001e-5832-4602-a902-ea5abf685bc5" providerId="ADAL" clId="{36924BF3-638E-4387-B52A-01560C7DE28A}" dt="2025-03-14T20:20:26.328" v="162" actId="12789"/>
          <ac:spMkLst>
            <pc:docMk/>
            <pc:sldMk cId="0" sldId="256"/>
            <ac:spMk id="54" creationId="{829F784E-7FE9-66D7-0653-17B0530F3402}"/>
          </ac:spMkLst>
        </pc:spChg>
        <pc:spChg chg="mod">
          <ac:chgData name="GAETANO FESTA" userId="e31f001e-5832-4602-a902-ea5abf685bc5" providerId="ADAL" clId="{36924BF3-638E-4387-B52A-01560C7DE28A}" dt="2025-03-14T20:18:52.361" v="120" actId="1037"/>
          <ac:spMkLst>
            <pc:docMk/>
            <pc:sldMk cId="0" sldId="256"/>
            <ac:spMk id="55" creationId="{4FD3230A-17CF-46F0-8F9E-85326E8D4109}"/>
          </ac:spMkLst>
        </pc:spChg>
        <pc:spChg chg="mod">
          <ac:chgData name="GAETANO FESTA" userId="e31f001e-5832-4602-a902-ea5abf685bc5" providerId="ADAL" clId="{36924BF3-638E-4387-B52A-01560C7DE28A}" dt="2025-03-14T20:17:54.328" v="79" actId="207"/>
          <ac:spMkLst>
            <pc:docMk/>
            <pc:sldMk cId="0" sldId="256"/>
            <ac:spMk id="56" creationId="{64B1DDBA-A06B-652D-BF5B-A305ED72D499}"/>
          </ac:spMkLst>
        </pc:spChg>
        <pc:spChg chg="mod">
          <ac:chgData name="GAETANO FESTA" userId="e31f001e-5832-4602-a902-ea5abf685bc5" providerId="ADAL" clId="{36924BF3-638E-4387-B52A-01560C7DE28A}" dt="2025-03-14T20:18:52.361" v="120" actId="1037"/>
          <ac:spMkLst>
            <pc:docMk/>
            <pc:sldMk cId="0" sldId="256"/>
            <ac:spMk id="57" creationId="{08C59109-3FA9-45E9-DE84-0815D8CF3841}"/>
          </ac:spMkLst>
        </pc:spChg>
        <pc:spChg chg="mod">
          <ac:chgData name="GAETANO FESTA" userId="e31f001e-5832-4602-a902-ea5abf685bc5" providerId="ADAL" clId="{36924BF3-638E-4387-B52A-01560C7DE28A}" dt="2025-03-14T20:19:00.837" v="140" actId="1038"/>
          <ac:spMkLst>
            <pc:docMk/>
            <pc:sldMk cId="0" sldId="256"/>
            <ac:spMk id="59" creationId="{AC0DC6F7-BC16-D603-1A12-11481FE93F58}"/>
          </ac:spMkLst>
        </pc:spChg>
        <pc:spChg chg="mod">
          <ac:chgData name="GAETANO FESTA" userId="e31f001e-5832-4602-a902-ea5abf685bc5" providerId="ADAL" clId="{36924BF3-638E-4387-B52A-01560C7DE28A}" dt="2025-03-14T20:20:26.328" v="162" actId="12789"/>
          <ac:spMkLst>
            <pc:docMk/>
            <pc:sldMk cId="0" sldId="256"/>
            <ac:spMk id="61" creationId="{D8A3FEF3-6CA4-8A1A-636A-4C3330C2454A}"/>
          </ac:spMkLst>
        </pc:spChg>
        <pc:spChg chg="mod">
          <ac:chgData name="GAETANO FESTA" userId="e31f001e-5832-4602-a902-ea5abf685bc5" providerId="ADAL" clId="{36924BF3-638E-4387-B52A-01560C7DE28A}" dt="2025-03-14T20:20:26.328" v="162" actId="12789"/>
          <ac:spMkLst>
            <pc:docMk/>
            <pc:sldMk cId="0" sldId="256"/>
            <ac:spMk id="63" creationId="{B76C0EEE-430D-2D7E-2CBB-934D9FA75C5A}"/>
          </ac:spMkLst>
        </pc:spChg>
        <pc:spChg chg="mod">
          <ac:chgData name="GAETANO FESTA" userId="e31f001e-5832-4602-a902-ea5abf685bc5" providerId="ADAL" clId="{36924BF3-638E-4387-B52A-01560C7DE28A}" dt="2025-03-14T20:21:10.590" v="171" actId="20577"/>
          <ac:spMkLst>
            <pc:docMk/>
            <pc:sldMk cId="0" sldId="256"/>
            <ac:spMk id="1028" creationId="{78B68EEE-6ED2-D75C-B4BE-0B864B9F172E}"/>
          </ac:spMkLst>
        </pc:spChg>
        <pc:spChg chg="mod">
          <ac:chgData name="GAETANO FESTA" userId="e31f001e-5832-4602-a902-ea5abf685bc5" providerId="ADAL" clId="{36924BF3-638E-4387-B52A-01560C7DE28A}" dt="2025-03-14T20:15:45.394" v="56" actId="20577"/>
          <ac:spMkLst>
            <pc:docMk/>
            <pc:sldMk cId="0" sldId="256"/>
            <ac:spMk id="1032" creationId="{B637512D-CD37-4401-80A4-1F09ECC2DAB5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1037" creationId="{BA95611D-0C18-817D-7A9C-5D768534BB2E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k cId="0" sldId="256"/>
            <ac:spMk id="1051" creationId="{4731F97B-E487-232C-385D-9C2C5325E3E7}"/>
          </ac:spMkLst>
        </pc:spChg>
        <pc:grpChg chg="mod">
          <ac:chgData name="GAETANO FESTA" userId="e31f001e-5832-4602-a902-ea5abf685bc5" providerId="ADAL" clId="{36924BF3-638E-4387-B52A-01560C7DE28A}" dt="2025-03-14T16:29:30.748" v="32" actId="1076"/>
          <ac:grpSpMkLst>
            <pc:docMk/>
            <pc:sldMk cId="0" sldId="256"/>
            <ac:grpSpMk id="1024" creationId="{6E0ED3EC-35D9-A544-2B9C-9F82BB1467C4}"/>
          </ac:grpSpMkLst>
        </pc:grpChg>
        <pc:picChg chg="mod">
          <ac:chgData name="GAETANO FESTA" userId="e31f001e-5832-4602-a902-ea5abf685bc5" providerId="ADAL" clId="{36924BF3-638E-4387-B52A-01560C7DE28A}" dt="2025-03-14T16:26:01.997" v="6" actId="1076"/>
          <ac:picMkLst>
            <pc:docMk/>
            <pc:sldMk cId="0" sldId="256"/>
            <ac:picMk id="1026" creationId="{5FD75380-5210-0277-1ED1-C2A2608ACD57}"/>
          </ac:picMkLst>
        </pc:picChg>
        <pc:cxnChg chg="mod">
          <ac:chgData name="GAETANO FESTA" userId="e31f001e-5832-4602-a902-ea5abf685bc5" providerId="ADAL" clId="{36924BF3-638E-4387-B52A-01560C7DE28A}" dt="2025-03-14T20:20:26.328" v="162" actId="12789"/>
          <ac:cxnSpMkLst>
            <pc:docMk/>
            <pc:sldMk cId="0" sldId="256"/>
            <ac:cxnSpMk id="60" creationId="{26EF2787-4054-5E23-7939-BAF3C78234EE}"/>
          </ac:cxnSpMkLst>
        </pc:cxnChg>
      </pc:sldChg>
      <pc:sldMasterChg chg="modSp modSldLayout">
        <pc:chgData name="GAETANO FESTA" userId="e31f001e-5832-4602-a902-ea5abf685bc5" providerId="ADAL" clId="{36924BF3-638E-4387-B52A-01560C7DE28A}" dt="2025-03-14T14:58:02.048" v="1"/>
        <pc:sldMasterMkLst>
          <pc:docMk/>
          <pc:sldMasterMk cId="0" sldId="2147483648"/>
        </pc:sldMasterMkLst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16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26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31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32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36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40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45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49" creationId="{00000000-0000-0000-0000-000000000000}"/>
          </ac:spMkLst>
        </pc:spChg>
        <pc:spChg chg="mod">
          <ac:chgData name="GAETANO FESTA" userId="e31f001e-5832-4602-a902-ea5abf685bc5" providerId="ADAL" clId="{36924BF3-638E-4387-B52A-01560C7DE28A}" dt="2025-03-14T14:58:02.048" v="1"/>
          <ac:spMkLst>
            <pc:docMk/>
            <pc:sldMasterMk cId="0" sldId="2147483648"/>
            <ac:spMk id="59" creationId="{00000000-0000-0000-0000-000000000000}"/>
          </ac:spMkLst>
        </pc:spChg>
        <pc:sldLayoutChg chg="modSp">
          <pc:chgData name="GAETANO FESTA" userId="e31f001e-5832-4602-a902-ea5abf685bc5" providerId="ADAL" clId="{36924BF3-638E-4387-B52A-01560C7DE28A}" dt="2025-03-14T14:58:02.048" v="1"/>
          <pc:sldLayoutMkLst>
            <pc:docMk/>
            <pc:sldMasterMk cId="0" sldId="2147483648"/>
            <pc:sldLayoutMk cId="0" sldId="2147483661"/>
          </pc:sldLayoutMkLst>
          <pc:spChg chg="mod">
            <ac:chgData name="GAETANO FESTA" userId="e31f001e-5832-4602-a902-ea5abf685bc5" providerId="ADAL" clId="{36924BF3-638E-4387-B52A-01560C7DE28A}" dt="2025-03-14T14:58:02.048" v="1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GAETANO FESTA" userId="e31f001e-5832-4602-a902-ea5abf685bc5" providerId="ADAL" clId="{36924BF3-638E-4387-B52A-01560C7DE28A}" dt="2025-03-14T14:58:02.048" v="1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GAETANO FESTA" userId="e31f001e-5832-4602-a902-ea5abf685bc5" providerId="ADAL" clId="{36924BF3-638E-4387-B52A-01560C7DE28A}" dt="2025-03-14T14:58:02.048" v="1"/>
          <pc:sldLayoutMkLst>
            <pc:docMk/>
            <pc:sldMasterMk cId="0" sldId="2147483648"/>
            <pc:sldLayoutMk cId="0" sldId="2147483663"/>
          </pc:sldLayoutMkLst>
          <pc:spChg chg="mod">
            <ac:chgData name="GAETANO FESTA" userId="e31f001e-5832-4602-a902-ea5abf685bc5" providerId="ADAL" clId="{36924BF3-638E-4387-B52A-01560C7DE28A}" dt="2025-03-14T14:58:02.048" v="1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GAETANO FESTA" userId="e31f001e-5832-4602-a902-ea5abf685bc5" providerId="ADAL" clId="{36924BF3-638E-4387-B52A-01560C7DE28A}" dt="2025-03-14T14:58:02.048" v="1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5" y="13280491"/>
            <a:ext cx="25733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23990560"/>
            <a:ext cx="21192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6" y="9853269"/>
            <a:ext cx="131697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9" y="9853269"/>
            <a:ext cx="131697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79049" y="5"/>
            <a:ext cx="21189944" cy="12220168"/>
          </a:xfrm>
          <a:custGeom>
            <a:avLst/>
            <a:gdLst/>
            <a:ahLst/>
            <a:cxnLst/>
            <a:rect l="l" t="t" r="r" b="b"/>
            <a:pathLst>
              <a:path w="9946640" h="5734685">
                <a:moveTo>
                  <a:pt x="9946293" y="0"/>
                </a:moveTo>
                <a:lnTo>
                  <a:pt x="0" y="0"/>
                </a:lnTo>
                <a:lnTo>
                  <a:pt x="16476" y="59598"/>
                </a:lnTo>
                <a:lnTo>
                  <a:pt x="33317" y="118673"/>
                </a:lnTo>
                <a:lnTo>
                  <a:pt x="50610" y="177556"/>
                </a:lnTo>
                <a:lnTo>
                  <a:pt x="68355" y="236244"/>
                </a:lnTo>
                <a:lnTo>
                  <a:pt x="86548" y="294736"/>
                </a:lnTo>
                <a:lnTo>
                  <a:pt x="105187" y="353030"/>
                </a:lnTo>
                <a:lnTo>
                  <a:pt x="124271" y="411124"/>
                </a:lnTo>
                <a:lnTo>
                  <a:pt x="143798" y="469016"/>
                </a:lnTo>
                <a:lnTo>
                  <a:pt x="163765" y="526703"/>
                </a:lnTo>
                <a:lnTo>
                  <a:pt x="184171" y="584184"/>
                </a:lnTo>
                <a:lnTo>
                  <a:pt x="205014" y="641457"/>
                </a:lnTo>
                <a:lnTo>
                  <a:pt x="226291" y="698520"/>
                </a:lnTo>
                <a:lnTo>
                  <a:pt x="248000" y="755370"/>
                </a:lnTo>
                <a:lnTo>
                  <a:pt x="270140" y="812007"/>
                </a:lnTo>
                <a:lnTo>
                  <a:pt x="292709" y="868427"/>
                </a:lnTo>
                <a:lnTo>
                  <a:pt x="315704" y="924628"/>
                </a:lnTo>
                <a:lnTo>
                  <a:pt x="339124" y="980610"/>
                </a:lnTo>
                <a:lnTo>
                  <a:pt x="362966" y="1036369"/>
                </a:lnTo>
                <a:lnTo>
                  <a:pt x="387229" y="1091904"/>
                </a:lnTo>
                <a:lnTo>
                  <a:pt x="411910" y="1147213"/>
                </a:lnTo>
                <a:lnTo>
                  <a:pt x="437008" y="1202294"/>
                </a:lnTo>
                <a:lnTo>
                  <a:pt x="462521" y="1257144"/>
                </a:lnTo>
                <a:lnTo>
                  <a:pt x="488446" y="1311762"/>
                </a:lnTo>
                <a:lnTo>
                  <a:pt x="514781" y="1366146"/>
                </a:lnTo>
                <a:lnTo>
                  <a:pt x="541526" y="1420294"/>
                </a:lnTo>
                <a:lnTo>
                  <a:pt x="568676" y="1474203"/>
                </a:lnTo>
                <a:lnTo>
                  <a:pt x="596231" y="1527872"/>
                </a:lnTo>
                <a:lnTo>
                  <a:pt x="624189" y="1581299"/>
                </a:lnTo>
                <a:lnTo>
                  <a:pt x="652547" y="1634481"/>
                </a:lnTo>
                <a:lnTo>
                  <a:pt x="681304" y="1687418"/>
                </a:lnTo>
                <a:lnTo>
                  <a:pt x="710457" y="1740106"/>
                </a:lnTo>
                <a:lnTo>
                  <a:pt x="740005" y="1792543"/>
                </a:lnTo>
                <a:lnTo>
                  <a:pt x="769945" y="1844729"/>
                </a:lnTo>
                <a:lnTo>
                  <a:pt x="800276" y="1896660"/>
                </a:lnTo>
                <a:lnTo>
                  <a:pt x="830995" y="1948335"/>
                </a:lnTo>
                <a:lnTo>
                  <a:pt x="862101" y="1999751"/>
                </a:lnTo>
                <a:lnTo>
                  <a:pt x="893591" y="2050907"/>
                </a:lnTo>
                <a:lnTo>
                  <a:pt x="925463" y="2101801"/>
                </a:lnTo>
                <a:lnTo>
                  <a:pt x="957717" y="2152431"/>
                </a:lnTo>
                <a:lnTo>
                  <a:pt x="990348" y="2202794"/>
                </a:lnTo>
                <a:lnTo>
                  <a:pt x="1023356" y="2252889"/>
                </a:lnTo>
                <a:lnTo>
                  <a:pt x="1056739" y="2302714"/>
                </a:lnTo>
                <a:lnTo>
                  <a:pt x="1090494" y="2352266"/>
                </a:lnTo>
                <a:lnTo>
                  <a:pt x="1124619" y="2401544"/>
                </a:lnTo>
                <a:lnTo>
                  <a:pt x="1159113" y="2450546"/>
                </a:lnTo>
                <a:lnTo>
                  <a:pt x="1193974" y="2499269"/>
                </a:lnTo>
                <a:lnTo>
                  <a:pt x="1229199" y="2547713"/>
                </a:lnTo>
                <a:lnTo>
                  <a:pt x="1264786" y="2595873"/>
                </a:lnTo>
                <a:lnTo>
                  <a:pt x="1300734" y="2643750"/>
                </a:lnTo>
                <a:lnTo>
                  <a:pt x="1337040" y="2691340"/>
                </a:lnTo>
                <a:lnTo>
                  <a:pt x="1373703" y="2738641"/>
                </a:lnTo>
                <a:lnTo>
                  <a:pt x="1410720" y="2785653"/>
                </a:lnTo>
                <a:lnTo>
                  <a:pt x="1448090" y="2832372"/>
                </a:lnTo>
                <a:lnTo>
                  <a:pt x="1485810" y="2878797"/>
                </a:lnTo>
                <a:lnTo>
                  <a:pt x="1523878" y="2924925"/>
                </a:lnTo>
                <a:lnTo>
                  <a:pt x="1562293" y="2970755"/>
                </a:lnTo>
                <a:lnTo>
                  <a:pt x="1601053" y="3016284"/>
                </a:lnTo>
                <a:lnTo>
                  <a:pt x="1640154" y="3061512"/>
                </a:lnTo>
                <a:lnTo>
                  <a:pt x="1679596" y="3106435"/>
                </a:lnTo>
                <a:lnTo>
                  <a:pt x="1719377" y="3151051"/>
                </a:lnTo>
                <a:lnTo>
                  <a:pt x="1759494" y="3195359"/>
                </a:lnTo>
                <a:lnTo>
                  <a:pt x="1799946" y="3239357"/>
                </a:lnTo>
                <a:lnTo>
                  <a:pt x="1840729" y="3283042"/>
                </a:lnTo>
                <a:lnTo>
                  <a:pt x="1881844" y="3326413"/>
                </a:lnTo>
                <a:lnTo>
                  <a:pt x="1923286" y="3369468"/>
                </a:lnTo>
                <a:lnTo>
                  <a:pt x="1965055" y="3412204"/>
                </a:lnTo>
                <a:lnTo>
                  <a:pt x="2007149" y="3454620"/>
                </a:lnTo>
                <a:lnTo>
                  <a:pt x="2049565" y="3496714"/>
                </a:lnTo>
                <a:lnTo>
                  <a:pt x="2092301" y="3538483"/>
                </a:lnTo>
                <a:lnTo>
                  <a:pt x="2135355" y="3579925"/>
                </a:lnTo>
                <a:lnTo>
                  <a:pt x="2178727" y="3621040"/>
                </a:lnTo>
                <a:lnTo>
                  <a:pt x="2222412" y="3661823"/>
                </a:lnTo>
                <a:lnTo>
                  <a:pt x="2266410" y="3702275"/>
                </a:lnTo>
                <a:lnTo>
                  <a:pt x="2310718" y="3742392"/>
                </a:lnTo>
                <a:lnTo>
                  <a:pt x="2355334" y="3782172"/>
                </a:lnTo>
                <a:lnTo>
                  <a:pt x="2400257" y="3821615"/>
                </a:lnTo>
                <a:lnTo>
                  <a:pt x="2445484" y="3860716"/>
                </a:lnTo>
                <a:lnTo>
                  <a:pt x="2491014" y="3899476"/>
                </a:lnTo>
                <a:lnTo>
                  <a:pt x="2536844" y="3937891"/>
                </a:lnTo>
                <a:lnTo>
                  <a:pt x="2582972" y="3975959"/>
                </a:lnTo>
                <a:lnTo>
                  <a:pt x="2629397" y="4013679"/>
                </a:lnTo>
                <a:lnTo>
                  <a:pt x="2676116" y="4051049"/>
                </a:lnTo>
                <a:lnTo>
                  <a:pt x="2723127" y="4088066"/>
                </a:lnTo>
                <a:lnTo>
                  <a:pt x="2770429" y="4124729"/>
                </a:lnTo>
                <a:lnTo>
                  <a:pt x="2818019" y="4161035"/>
                </a:lnTo>
                <a:lnTo>
                  <a:pt x="2865896" y="4196983"/>
                </a:lnTo>
                <a:lnTo>
                  <a:pt x="2914056" y="4232570"/>
                </a:lnTo>
                <a:lnTo>
                  <a:pt x="2962499" y="4267795"/>
                </a:lnTo>
                <a:lnTo>
                  <a:pt x="3011223" y="4302655"/>
                </a:lnTo>
                <a:lnTo>
                  <a:pt x="3060225" y="4337149"/>
                </a:lnTo>
                <a:lnTo>
                  <a:pt x="3109503" y="4371275"/>
                </a:lnTo>
                <a:lnTo>
                  <a:pt x="3159055" y="4405030"/>
                </a:lnTo>
                <a:lnTo>
                  <a:pt x="3208880" y="4438413"/>
                </a:lnTo>
                <a:lnTo>
                  <a:pt x="3258975" y="4471421"/>
                </a:lnTo>
                <a:lnTo>
                  <a:pt x="3309338" y="4504052"/>
                </a:lnTo>
                <a:lnTo>
                  <a:pt x="3359968" y="4536306"/>
                </a:lnTo>
                <a:lnTo>
                  <a:pt x="3410862" y="4568178"/>
                </a:lnTo>
                <a:lnTo>
                  <a:pt x="3462018" y="4599668"/>
                </a:lnTo>
                <a:lnTo>
                  <a:pt x="3513434" y="4630774"/>
                </a:lnTo>
                <a:lnTo>
                  <a:pt x="3565109" y="4661493"/>
                </a:lnTo>
                <a:lnTo>
                  <a:pt x="3617040" y="4691824"/>
                </a:lnTo>
                <a:lnTo>
                  <a:pt x="3669226" y="4721764"/>
                </a:lnTo>
                <a:lnTo>
                  <a:pt x="3721663" y="4751312"/>
                </a:lnTo>
                <a:lnTo>
                  <a:pt x="3774351" y="4780465"/>
                </a:lnTo>
                <a:lnTo>
                  <a:pt x="3827287" y="4809222"/>
                </a:lnTo>
                <a:lnTo>
                  <a:pt x="3933897" y="4865538"/>
                </a:lnTo>
                <a:lnTo>
                  <a:pt x="4041475" y="4920243"/>
                </a:lnTo>
                <a:lnTo>
                  <a:pt x="4150007" y="4973323"/>
                </a:lnTo>
                <a:lnTo>
                  <a:pt x="4259475" y="5024761"/>
                </a:lnTo>
                <a:lnTo>
                  <a:pt x="4369864" y="5074540"/>
                </a:lnTo>
                <a:lnTo>
                  <a:pt x="4481159" y="5122645"/>
                </a:lnTo>
                <a:lnTo>
                  <a:pt x="4593342" y="5169060"/>
                </a:lnTo>
                <a:lnTo>
                  <a:pt x="4706399" y="5213769"/>
                </a:lnTo>
                <a:lnTo>
                  <a:pt x="4820312" y="5256755"/>
                </a:lnTo>
                <a:lnTo>
                  <a:pt x="4935066" y="5298004"/>
                </a:lnTo>
                <a:lnTo>
                  <a:pt x="5050645" y="5337498"/>
                </a:lnTo>
                <a:lnTo>
                  <a:pt x="5167033" y="5375221"/>
                </a:lnTo>
                <a:lnTo>
                  <a:pt x="5284213" y="5411158"/>
                </a:lnTo>
                <a:lnTo>
                  <a:pt x="5402171" y="5445293"/>
                </a:lnTo>
                <a:lnTo>
                  <a:pt x="5520889" y="5477610"/>
                </a:lnTo>
                <a:lnTo>
                  <a:pt x="5640352" y="5508092"/>
                </a:lnTo>
                <a:lnTo>
                  <a:pt x="5760543" y="5536724"/>
                </a:lnTo>
                <a:lnTo>
                  <a:pt x="5881447" y="5563489"/>
                </a:lnTo>
                <a:lnTo>
                  <a:pt x="6003048" y="5588371"/>
                </a:lnTo>
                <a:lnTo>
                  <a:pt x="6125330" y="5611356"/>
                </a:lnTo>
                <a:lnTo>
                  <a:pt x="6248276" y="5632425"/>
                </a:lnTo>
                <a:lnTo>
                  <a:pt x="6371870" y="5651564"/>
                </a:lnTo>
                <a:lnTo>
                  <a:pt x="6496098" y="5668757"/>
                </a:lnTo>
                <a:lnTo>
                  <a:pt x="6620941" y="5683986"/>
                </a:lnTo>
                <a:lnTo>
                  <a:pt x="6746386" y="5697238"/>
                </a:lnTo>
                <a:lnTo>
                  <a:pt x="6872415" y="5708494"/>
                </a:lnTo>
                <a:lnTo>
                  <a:pt x="6999012" y="5717740"/>
                </a:lnTo>
                <a:lnTo>
                  <a:pt x="7126161" y="5724959"/>
                </a:lnTo>
                <a:lnTo>
                  <a:pt x="7253847" y="5730135"/>
                </a:lnTo>
                <a:lnTo>
                  <a:pt x="7382054" y="5733253"/>
                </a:lnTo>
                <a:lnTo>
                  <a:pt x="7510765" y="5734313"/>
                </a:lnTo>
                <a:lnTo>
                  <a:pt x="7639476" y="5733253"/>
                </a:lnTo>
                <a:lnTo>
                  <a:pt x="7767683" y="5730135"/>
                </a:lnTo>
                <a:lnTo>
                  <a:pt x="7895369" y="5724959"/>
                </a:lnTo>
                <a:lnTo>
                  <a:pt x="8022520" y="5717740"/>
                </a:lnTo>
                <a:lnTo>
                  <a:pt x="8149117" y="5708494"/>
                </a:lnTo>
                <a:lnTo>
                  <a:pt x="8275146" y="5697238"/>
                </a:lnTo>
                <a:lnTo>
                  <a:pt x="8400591" y="5683986"/>
                </a:lnTo>
                <a:lnTo>
                  <a:pt x="8525435" y="5668757"/>
                </a:lnTo>
                <a:lnTo>
                  <a:pt x="8649663" y="5651564"/>
                </a:lnTo>
                <a:lnTo>
                  <a:pt x="8773258" y="5632425"/>
                </a:lnTo>
                <a:lnTo>
                  <a:pt x="8896204" y="5611356"/>
                </a:lnTo>
                <a:lnTo>
                  <a:pt x="9018486" y="5588371"/>
                </a:lnTo>
                <a:lnTo>
                  <a:pt x="9140087" y="5563489"/>
                </a:lnTo>
                <a:lnTo>
                  <a:pt x="9260992" y="5536724"/>
                </a:lnTo>
                <a:lnTo>
                  <a:pt x="9381184" y="5508092"/>
                </a:lnTo>
                <a:lnTo>
                  <a:pt x="9500647" y="5477610"/>
                </a:lnTo>
                <a:lnTo>
                  <a:pt x="9619365" y="5445293"/>
                </a:lnTo>
                <a:lnTo>
                  <a:pt x="9737323" y="5411158"/>
                </a:lnTo>
                <a:lnTo>
                  <a:pt x="9854503" y="5375221"/>
                </a:lnTo>
                <a:lnTo>
                  <a:pt x="9946293" y="5345578"/>
                </a:lnTo>
                <a:lnTo>
                  <a:pt x="9946293" y="0"/>
                </a:lnTo>
                <a:close/>
              </a:path>
            </a:pathLst>
          </a:custGeom>
          <a:solidFill>
            <a:srgbClr val="29463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498388"/>
            <a:ext cx="30268259" cy="2234188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" y="23"/>
            <a:ext cx="30268449" cy="42840275"/>
          </a:xfrm>
          <a:custGeom>
            <a:avLst/>
            <a:gdLst/>
            <a:ahLst/>
            <a:cxnLst/>
            <a:rect l="l" t="t" r="r" b="b"/>
            <a:pathLst>
              <a:path w="14208125" h="20104100">
                <a:moveTo>
                  <a:pt x="14208011" y="20068515"/>
                </a:moveTo>
                <a:lnTo>
                  <a:pt x="0" y="20068515"/>
                </a:lnTo>
                <a:lnTo>
                  <a:pt x="0" y="20104088"/>
                </a:lnTo>
                <a:lnTo>
                  <a:pt x="14208011" y="20104088"/>
                </a:lnTo>
                <a:lnTo>
                  <a:pt x="14208011" y="20068515"/>
                </a:lnTo>
                <a:close/>
              </a:path>
              <a:path w="14208125" h="20104100">
                <a:moveTo>
                  <a:pt x="14208011" y="0"/>
                </a:moveTo>
                <a:lnTo>
                  <a:pt x="0" y="0"/>
                </a:lnTo>
                <a:lnTo>
                  <a:pt x="0" y="19025274"/>
                </a:lnTo>
                <a:lnTo>
                  <a:pt x="14208011" y="19025274"/>
                </a:lnTo>
                <a:lnTo>
                  <a:pt x="1420801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" y="23"/>
            <a:ext cx="30268449" cy="42840275"/>
          </a:xfrm>
          <a:custGeom>
            <a:avLst/>
            <a:gdLst/>
            <a:ahLst/>
            <a:cxnLst/>
            <a:rect l="l" t="t" r="r" b="b"/>
            <a:pathLst>
              <a:path w="14208125" h="20104100">
                <a:moveTo>
                  <a:pt x="14208017" y="20104088"/>
                </a:moveTo>
                <a:lnTo>
                  <a:pt x="0" y="20104088"/>
                </a:lnTo>
                <a:lnTo>
                  <a:pt x="0" y="0"/>
                </a:lnTo>
                <a:lnTo>
                  <a:pt x="14208017" y="0"/>
                </a:lnTo>
                <a:lnTo>
                  <a:pt x="14208017" y="20104088"/>
                </a:lnTo>
                <a:close/>
              </a:path>
            </a:pathLst>
          </a:custGeom>
          <a:ln w="6347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89097" y="32205187"/>
            <a:ext cx="2548637" cy="2549308"/>
          </a:xfrm>
          <a:custGeom>
            <a:avLst/>
            <a:gdLst/>
            <a:ahLst/>
            <a:cxnLst/>
            <a:rect l="l" t="t" r="r" b="b"/>
            <a:pathLst>
              <a:path w="1196339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313469" y="34753946"/>
            <a:ext cx="5871065" cy="4518120"/>
          </a:xfrm>
          <a:custGeom>
            <a:avLst/>
            <a:gdLst/>
            <a:ahLst/>
            <a:cxnLst/>
            <a:rect l="l" t="t" r="r" b="b"/>
            <a:pathLst>
              <a:path w="2755900" h="2120265">
                <a:moveTo>
                  <a:pt x="0" y="2120256"/>
                </a:moveTo>
                <a:lnTo>
                  <a:pt x="539537" y="1580713"/>
                </a:lnTo>
                <a:lnTo>
                  <a:pt x="845911" y="1274345"/>
                </a:lnTo>
                <a:lnTo>
                  <a:pt x="880533" y="1244456"/>
                </a:lnTo>
                <a:lnTo>
                  <a:pt x="918194" y="1220545"/>
                </a:lnTo>
                <a:lnTo>
                  <a:pt x="958219" y="1202612"/>
                </a:lnTo>
                <a:lnTo>
                  <a:pt x="999932" y="1190656"/>
                </a:lnTo>
                <a:lnTo>
                  <a:pt x="1042658" y="1184679"/>
                </a:lnTo>
                <a:lnTo>
                  <a:pt x="1085721" y="1184679"/>
                </a:lnTo>
                <a:lnTo>
                  <a:pt x="1128447" y="1190656"/>
                </a:lnTo>
                <a:lnTo>
                  <a:pt x="1170160" y="1202612"/>
                </a:lnTo>
                <a:lnTo>
                  <a:pt x="1210185" y="1220545"/>
                </a:lnTo>
                <a:lnTo>
                  <a:pt x="1247846" y="1244456"/>
                </a:lnTo>
                <a:lnTo>
                  <a:pt x="1282468" y="1274345"/>
                </a:lnTo>
                <a:lnTo>
                  <a:pt x="1627278" y="1619154"/>
                </a:lnTo>
                <a:lnTo>
                  <a:pt x="1662016" y="1649143"/>
                </a:lnTo>
                <a:lnTo>
                  <a:pt x="1699803" y="1673135"/>
                </a:lnTo>
                <a:lnTo>
                  <a:pt x="1739962" y="1691128"/>
                </a:lnTo>
                <a:lnTo>
                  <a:pt x="1781814" y="1703124"/>
                </a:lnTo>
                <a:lnTo>
                  <a:pt x="1824682" y="1709122"/>
                </a:lnTo>
                <a:lnTo>
                  <a:pt x="1867890" y="1709122"/>
                </a:lnTo>
                <a:lnTo>
                  <a:pt x="1910758" y="1703124"/>
                </a:lnTo>
                <a:lnTo>
                  <a:pt x="1952610" y="1691128"/>
                </a:lnTo>
                <a:lnTo>
                  <a:pt x="1992769" y="1673135"/>
                </a:lnTo>
                <a:lnTo>
                  <a:pt x="2030556" y="1649143"/>
                </a:lnTo>
                <a:lnTo>
                  <a:pt x="2065294" y="1619154"/>
                </a:lnTo>
                <a:lnTo>
                  <a:pt x="2664788" y="1019660"/>
                </a:lnTo>
                <a:lnTo>
                  <a:pt x="2695077" y="984576"/>
                </a:lnTo>
                <a:lnTo>
                  <a:pt x="2719309" y="946412"/>
                </a:lnTo>
                <a:lnTo>
                  <a:pt x="2737482" y="905853"/>
                </a:lnTo>
                <a:lnTo>
                  <a:pt x="2749598" y="863583"/>
                </a:lnTo>
                <a:lnTo>
                  <a:pt x="2755656" y="820286"/>
                </a:lnTo>
                <a:lnTo>
                  <a:pt x="2755656" y="776647"/>
                </a:lnTo>
                <a:lnTo>
                  <a:pt x="2749598" y="733350"/>
                </a:lnTo>
                <a:lnTo>
                  <a:pt x="2737482" y="691080"/>
                </a:lnTo>
                <a:lnTo>
                  <a:pt x="2719309" y="650520"/>
                </a:lnTo>
                <a:lnTo>
                  <a:pt x="2695077" y="612355"/>
                </a:lnTo>
                <a:lnTo>
                  <a:pt x="2664788" y="577269"/>
                </a:lnTo>
                <a:lnTo>
                  <a:pt x="2523342" y="435823"/>
                </a:lnTo>
                <a:lnTo>
                  <a:pt x="2493504" y="401259"/>
                </a:lnTo>
                <a:lnTo>
                  <a:pt x="2469633" y="363661"/>
                </a:lnTo>
                <a:lnTo>
                  <a:pt x="2451730" y="323704"/>
                </a:lnTo>
                <a:lnTo>
                  <a:pt x="2439795" y="282061"/>
                </a:lnTo>
                <a:lnTo>
                  <a:pt x="2433827" y="239407"/>
                </a:lnTo>
                <a:lnTo>
                  <a:pt x="2433827" y="196416"/>
                </a:lnTo>
                <a:lnTo>
                  <a:pt x="2439795" y="153761"/>
                </a:lnTo>
                <a:lnTo>
                  <a:pt x="2451730" y="112119"/>
                </a:lnTo>
                <a:lnTo>
                  <a:pt x="2469633" y="72161"/>
                </a:lnTo>
                <a:lnTo>
                  <a:pt x="2493504" y="34563"/>
                </a:lnTo>
                <a:lnTo>
                  <a:pt x="252334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9272044"/>
            <a:ext cx="3314311" cy="3315182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0" y="1555355"/>
                </a:moveTo>
                <a:lnTo>
                  <a:pt x="1555355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54057" y="34775186"/>
            <a:ext cx="0" cy="1043265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456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07270" y="34775186"/>
            <a:ext cx="2947707" cy="4497823"/>
          </a:xfrm>
          <a:custGeom>
            <a:avLst/>
            <a:gdLst/>
            <a:ahLst/>
            <a:cxnLst/>
            <a:rect l="l" t="t" r="r" b="b"/>
            <a:pathLst>
              <a:path w="1383664" h="2110740">
                <a:moveTo>
                  <a:pt x="0" y="2110285"/>
                </a:moveTo>
                <a:lnTo>
                  <a:pt x="1293100" y="817185"/>
                </a:lnTo>
                <a:lnTo>
                  <a:pt x="1323082" y="782455"/>
                </a:lnTo>
                <a:lnTo>
                  <a:pt x="1347067" y="744677"/>
                </a:lnTo>
                <a:lnTo>
                  <a:pt x="1365056" y="704527"/>
                </a:lnTo>
                <a:lnTo>
                  <a:pt x="1377049" y="662685"/>
                </a:lnTo>
                <a:lnTo>
                  <a:pt x="1383045" y="619826"/>
                </a:lnTo>
                <a:lnTo>
                  <a:pt x="1383045" y="576628"/>
                </a:lnTo>
                <a:lnTo>
                  <a:pt x="1377049" y="533769"/>
                </a:lnTo>
                <a:lnTo>
                  <a:pt x="1365056" y="491927"/>
                </a:lnTo>
                <a:lnTo>
                  <a:pt x="1347067" y="451778"/>
                </a:lnTo>
                <a:lnTo>
                  <a:pt x="1323082" y="413999"/>
                </a:lnTo>
                <a:lnTo>
                  <a:pt x="1293100" y="379269"/>
                </a:lnTo>
                <a:lnTo>
                  <a:pt x="9138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39979" y="39272044"/>
            <a:ext cx="3567280" cy="3568219"/>
          </a:xfrm>
          <a:custGeom>
            <a:avLst/>
            <a:gdLst/>
            <a:ahLst/>
            <a:cxnLst/>
            <a:rect l="l" t="t" r="r" b="b"/>
            <a:pathLst>
              <a:path w="1674495" h="1674494">
                <a:moveTo>
                  <a:pt x="0" y="1674500"/>
                </a:moveTo>
                <a:lnTo>
                  <a:pt x="167450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63824" y="38489478"/>
            <a:ext cx="3127627" cy="2196139"/>
          </a:xfrm>
          <a:custGeom>
            <a:avLst/>
            <a:gdLst/>
            <a:ahLst/>
            <a:cxnLst/>
            <a:rect l="l" t="t" r="r" b="b"/>
            <a:pathLst>
              <a:path w="1468120" h="1030605">
                <a:moveTo>
                  <a:pt x="0" y="917257"/>
                </a:moveTo>
                <a:lnTo>
                  <a:pt x="36667" y="949636"/>
                </a:lnTo>
                <a:lnTo>
                  <a:pt x="76172" y="976619"/>
                </a:lnTo>
                <a:lnTo>
                  <a:pt x="117999" y="998205"/>
                </a:lnTo>
                <a:lnTo>
                  <a:pt x="161631" y="1014394"/>
                </a:lnTo>
                <a:lnTo>
                  <a:pt x="206553" y="1025187"/>
                </a:lnTo>
                <a:lnTo>
                  <a:pt x="252248" y="1030584"/>
                </a:lnTo>
                <a:lnTo>
                  <a:pt x="298202" y="1030584"/>
                </a:lnTo>
                <a:lnTo>
                  <a:pt x="343898" y="1025187"/>
                </a:lnTo>
                <a:lnTo>
                  <a:pt x="388820" y="1014394"/>
                </a:lnTo>
                <a:lnTo>
                  <a:pt x="432453" y="998205"/>
                </a:lnTo>
                <a:lnTo>
                  <a:pt x="474280" y="976619"/>
                </a:lnTo>
                <a:lnTo>
                  <a:pt x="513786" y="949636"/>
                </a:lnTo>
                <a:lnTo>
                  <a:pt x="550456" y="917257"/>
                </a:lnTo>
                <a:lnTo>
                  <a:pt x="1467713" y="0"/>
                </a:lnTo>
                <a:lnTo>
                  <a:pt x="90997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33774" y="39621533"/>
            <a:ext cx="4730671" cy="3219110"/>
          </a:xfrm>
          <a:custGeom>
            <a:avLst/>
            <a:gdLst/>
            <a:ahLst/>
            <a:cxnLst/>
            <a:rect l="l" t="t" r="r" b="b"/>
            <a:pathLst>
              <a:path w="2220595" h="1510665">
                <a:moveTo>
                  <a:pt x="0" y="1510495"/>
                </a:moveTo>
                <a:lnTo>
                  <a:pt x="1397168" y="113326"/>
                </a:lnTo>
                <a:lnTo>
                  <a:pt x="1433836" y="80947"/>
                </a:lnTo>
                <a:lnTo>
                  <a:pt x="1473341" y="53964"/>
                </a:lnTo>
                <a:lnTo>
                  <a:pt x="1515168" y="32378"/>
                </a:lnTo>
                <a:lnTo>
                  <a:pt x="1558800" y="16189"/>
                </a:lnTo>
                <a:lnTo>
                  <a:pt x="1603722" y="5396"/>
                </a:lnTo>
                <a:lnTo>
                  <a:pt x="1649417" y="0"/>
                </a:lnTo>
                <a:lnTo>
                  <a:pt x="1695371" y="0"/>
                </a:lnTo>
                <a:lnTo>
                  <a:pt x="1741067" y="5396"/>
                </a:lnTo>
                <a:lnTo>
                  <a:pt x="1785989" y="16189"/>
                </a:lnTo>
                <a:lnTo>
                  <a:pt x="1829622" y="32378"/>
                </a:lnTo>
                <a:lnTo>
                  <a:pt x="1871449" y="53964"/>
                </a:lnTo>
                <a:lnTo>
                  <a:pt x="1910955" y="80947"/>
                </a:lnTo>
                <a:lnTo>
                  <a:pt x="1947625" y="113326"/>
                </a:lnTo>
                <a:lnTo>
                  <a:pt x="2220308" y="38600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51938" y="35579589"/>
            <a:ext cx="3226380" cy="3227229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818510" y="38805783"/>
            <a:ext cx="4033990" cy="4035051"/>
          </a:xfrm>
          <a:custGeom>
            <a:avLst/>
            <a:gdLst/>
            <a:ahLst/>
            <a:cxnLst/>
            <a:rect l="l" t="t" r="r" b="b"/>
            <a:pathLst>
              <a:path w="1893570" h="1893569">
                <a:moveTo>
                  <a:pt x="0" y="1893306"/>
                </a:moveTo>
                <a:lnTo>
                  <a:pt x="189330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288295" y="38308710"/>
            <a:ext cx="2533757" cy="2534423"/>
          </a:xfrm>
          <a:custGeom>
            <a:avLst/>
            <a:gdLst/>
            <a:ahLst/>
            <a:cxnLst/>
            <a:rect l="l" t="t" r="r" b="b"/>
            <a:pathLst>
              <a:path w="1189354" h="1189355">
                <a:moveTo>
                  <a:pt x="0" y="1189023"/>
                </a:moveTo>
                <a:lnTo>
                  <a:pt x="1189023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517068" y="40829387"/>
            <a:ext cx="4771255" cy="2012111"/>
          </a:xfrm>
          <a:custGeom>
            <a:avLst/>
            <a:gdLst/>
            <a:ahLst/>
            <a:cxnLst/>
            <a:rect l="l" t="t" r="r" b="b"/>
            <a:pathLst>
              <a:path w="2239645" h="944244">
                <a:moveTo>
                  <a:pt x="0" y="943668"/>
                </a:moveTo>
                <a:lnTo>
                  <a:pt x="853723" y="89945"/>
                </a:lnTo>
                <a:lnTo>
                  <a:pt x="888453" y="59963"/>
                </a:lnTo>
                <a:lnTo>
                  <a:pt x="926231" y="35978"/>
                </a:lnTo>
                <a:lnTo>
                  <a:pt x="966380" y="17989"/>
                </a:lnTo>
                <a:lnTo>
                  <a:pt x="1008223" y="5996"/>
                </a:lnTo>
                <a:lnTo>
                  <a:pt x="1051082" y="0"/>
                </a:lnTo>
                <a:lnTo>
                  <a:pt x="1094280" y="0"/>
                </a:lnTo>
                <a:lnTo>
                  <a:pt x="1137138" y="5996"/>
                </a:lnTo>
                <a:lnTo>
                  <a:pt x="1178981" y="17989"/>
                </a:lnTo>
                <a:lnTo>
                  <a:pt x="1219130" y="35978"/>
                </a:lnTo>
                <a:lnTo>
                  <a:pt x="1256909" y="59963"/>
                </a:lnTo>
                <a:lnTo>
                  <a:pt x="1291638" y="89945"/>
                </a:lnTo>
                <a:lnTo>
                  <a:pt x="1504764" y="303065"/>
                </a:lnTo>
                <a:lnTo>
                  <a:pt x="1539494" y="333046"/>
                </a:lnTo>
                <a:lnTo>
                  <a:pt x="1577272" y="357032"/>
                </a:lnTo>
                <a:lnTo>
                  <a:pt x="1617422" y="375021"/>
                </a:lnTo>
                <a:lnTo>
                  <a:pt x="1659264" y="387013"/>
                </a:lnTo>
                <a:lnTo>
                  <a:pt x="1702123" y="393010"/>
                </a:lnTo>
                <a:lnTo>
                  <a:pt x="1745321" y="393010"/>
                </a:lnTo>
                <a:lnTo>
                  <a:pt x="1788180" y="387013"/>
                </a:lnTo>
                <a:lnTo>
                  <a:pt x="1830022" y="375021"/>
                </a:lnTo>
                <a:lnTo>
                  <a:pt x="1870171" y="357032"/>
                </a:lnTo>
                <a:lnTo>
                  <a:pt x="1907950" y="333046"/>
                </a:lnTo>
                <a:lnTo>
                  <a:pt x="1942680" y="303065"/>
                </a:lnTo>
                <a:lnTo>
                  <a:pt x="2239631" y="6113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557290" y="35199807"/>
            <a:ext cx="1259438" cy="1259769"/>
          </a:xfrm>
          <a:custGeom>
            <a:avLst/>
            <a:gdLst/>
            <a:ahLst/>
            <a:cxnLst/>
            <a:rect l="l" t="t" r="r" b="b"/>
            <a:pathLst>
              <a:path w="591184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853096" y="36458879"/>
            <a:ext cx="2704207" cy="3742773"/>
          </a:xfrm>
          <a:custGeom>
            <a:avLst/>
            <a:gdLst/>
            <a:ahLst/>
            <a:cxnLst/>
            <a:rect l="l" t="t" r="r" b="b"/>
            <a:pathLst>
              <a:path w="1269364" h="1756409">
                <a:moveTo>
                  <a:pt x="0" y="1755928"/>
                </a:moveTo>
                <a:lnTo>
                  <a:pt x="605793" y="1150134"/>
                </a:lnTo>
                <a:lnTo>
                  <a:pt x="633787" y="1113450"/>
                </a:lnTo>
                <a:lnTo>
                  <a:pt x="650584" y="1072129"/>
                </a:lnTo>
                <a:lnTo>
                  <a:pt x="656183" y="1028490"/>
                </a:lnTo>
                <a:lnTo>
                  <a:pt x="650584" y="984850"/>
                </a:lnTo>
                <a:lnTo>
                  <a:pt x="633787" y="943530"/>
                </a:lnTo>
                <a:lnTo>
                  <a:pt x="605793" y="906845"/>
                </a:lnTo>
                <a:lnTo>
                  <a:pt x="577802" y="870163"/>
                </a:lnTo>
                <a:lnTo>
                  <a:pt x="561007" y="828843"/>
                </a:lnTo>
                <a:lnTo>
                  <a:pt x="555408" y="785204"/>
                </a:lnTo>
                <a:lnTo>
                  <a:pt x="561007" y="741565"/>
                </a:lnTo>
                <a:lnTo>
                  <a:pt x="577802" y="700244"/>
                </a:lnTo>
                <a:lnTo>
                  <a:pt x="605793" y="663562"/>
                </a:lnTo>
                <a:lnTo>
                  <a:pt x="126936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214142" y="40200619"/>
            <a:ext cx="2639273" cy="2639968"/>
          </a:xfrm>
          <a:custGeom>
            <a:avLst/>
            <a:gdLst/>
            <a:ahLst/>
            <a:cxnLst/>
            <a:rect l="l" t="t" r="r" b="b"/>
            <a:pathLst>
              <a:path w="1238885" h="1238884">
                <a:moveTo>
                  <a:pt x="0" y="1238738"/>
                </a:moveTo>
                <a:lnTo>
                  <a:pt x="123873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207413" y="34471755"/>
            <a:ext cx="2548637" cy="2549308"/>
          </a:xfrm>
          <a:custGeom>
            <a:avLst/>
            <a:gdLst/>
            <a:ahLst/>
            <a:cxnLst/>
            <a:rect l="l" t="t" r="r" b="b"/>
            <a:pathLst>
              <a:path w="1196340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2831786" y="37020512"/>
            <a:ext cx="5871065" cy="4518120"/>
          </a:xfrm>
          <a:custGeom>
            <a:avLst/>
            <a:gdLst/>
            <a:ahLst/>
            <a:cxnLst/>
            <a:rect l="l" t="t" r="r" b="b"/>
            <a:pathLst>
              <a:path w="2755900" h="2120265">
                <a:moveTo>
                  <a:pt x="0" y="2120256"/>
                </a:moveTo>
                <a:lnTo>
                  <a:pt x="539537" y="1580719"/>
                </a:lnTo>
                <a:lnTo>
                  <a:pt x="845911" y="1274345"/>
                </a:lnTo>
                <a:lnTo>
                  <a:pt x="880533" y="1244456"/>
                </a:lnTo>
                <a:lnTo>
                  <a:pt x="918194" y="1220545"/>
                </a:lnTo>
                <a:lnTo>
                  <a:pt x="958219" y="1202612"/>
                </a:lnTo>
                <a:lnTo>
                  <a:pt x="999932" y="1190656"/>
                </a:lnTo>
                <a:lnTo>
                  <a:pt x="1042658" y="1184679"/>
                </a:lnTo>
                <a:lnTo>
                  <a:pt x="1085721" y="1184679"/>
                </a:lnTo>
                <a:lnTo>
                  <a:pt x="1128447" y="1190656"/>
                </a:lnTo>
                <a:lnTo>
                  <a:pt x="1170160" y="1202612"/>
                </a:lnTo>
                <a:lnTo>
                  <a:pt x="1210185" y="1220545"/>
                </a:lnTo>
                <a:lnTo>
                  <a:pt x="1247846" y="1244456"/>
                </a:lnTo>
                <a:lnTo>
                  <a:pt x="1282468" y="1274345"/>
                </a:lnTo>
                <a:lnTo>
                  <a:pt x="1627278" y="1619154"/>
                </a:lnTo>
                <a:lnTo>
                  <a:pt x="1662016" y="1649143"/>
                </a:lnTo>
                <a:lnTo>
                  <a:pt x="1699803" y="1673135"/>
                </a:lnTo>
                <a:lnTo>
                  <a:pt x="1739962" y="1691128"/>
                </a:lnTo>
                <a:lnTo>
                  <a:pt x="1781814" y="1703124"/>
                </a:lnTo>
                <a:lnTo>
                  <a:pt x="1824682" y="1709122"/>
                </a:lnTo>
                <a:lnTo>
                  <a:pt x="1867890" y="1709122"/>
                </a:lnTo>
                <a:lnTo>
                  <a:pt x="1910758" y="1703124"/>
                </a:lnTo>
                <a:lnTo>
                  <a:pt x="1952610" y="1691128"/>
                </a:lnTo>
                <a:lnTo>
                  <a:pt x="1992769" y="1673135"/>
                </a:lnTo>
                <a:lnTo>
                  <a:pt x="2030556" y="1649143"/>
                </a:lnTo>
                <a:lnTo>
                  <a:pt x="2065294" y="1619154"/>
                </a:lnTo>
                <a:lnTo>
                  <a:pt x="2664788" y="1019660"/>
                </a:lnTo>
                <a:lnTo>
                  <a:pt x="2695077" y="984576"/>
                </a:lnTo>
                <a:lnTo>
                  <a:pt x="2719309" y="946412"/>
                </a:lnTo>
                <a:lnTo>
                  <a:pt x="2737482" y="905853"/>
                </a:lnTo>
                <a:lnTo>
                  <a:pt x="2749598" y="863583"/>
                </a:lnTo>
                <a:lnTo>
                  <a:pt x="2755656" y="820286"/>
                </a:lnTo>
                <a:lnTo>
                  <a:pt x="2755656" y="776647"/>
                </a:lnTo>
                <a:lnTo>
                  <a:pt x="2749598" y="733350"/>
                </a:lnTo>
                <a:lnTo>
                  <a:pt x="2737482" y="691080"/>
                </a:lnTo>
                <a:lnTo>
                  <a:pt x="2719309" y="650520"/>
                </a:lnTo>
                <a:lnTo>
                  <a:pt x="2695077" y="612355"/>
                </a:lnTo>
                <a:lnTo>
                  <a:pt x="2664788" y="577269"/>
                </a:lnTo>
                <a:lnTo>
                  <a:pt x="2523342" y="435823"/>
                </a:lnTo>
                <a:lnTo>
                  <a:pt x="2493502" y="401259"/>
                </a:lnTo>
                <a:lnTo>
                  <a:pt x="2469630" y="363661"/>
                </a:lnTo>
                <a:lnTo>
                  <a:pt x="2451726" y="323704"/>
                </a:lnTo>
                <a:lnTo>
                  <a:pt x="2439790" y="282061"/>
                </a:lnTo>
                <a:lnTo>
                  <a:pt x="2433822" y="239407"/>
                </a:lnTo>
                <a:lnTo>
                  <a:pt x="2433822" y="196416"/>
                </a:lnTo>
                <a:lnTo>
                  <a:pt x="2439790" y="153761"/>
                </a:lnTo>
                <a:lnTo>
                  <a:pt x="2451726" y="112119"/>
                </a:lnTo>
                <a:lnTo>
                  <a:pt x="2469630" y="72161"/>
                </a:lnTo>
                <a:lnTo>
                  <a:pt x="2493502" y="34563"/>
                </a:lnTo>
                <a:lnTo>
                  <a:pt x="252334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530467" y="41538609"/>
            <a:ext cx="1301374" cy="1301717"/>
          </a:xfrm>
          <a:custGeom>
            <a:avLst/>
            <a:gdLst/>
            <a:ahLst/>
            <a:cxnLst/>
            <a:rect l="l" t="t" r="r" b="b"/>
            <a:pathLst>
              <a:path w="610870" h="610869">
                <a:moveTo>
                  <a:pt x="0" y="610846"/>
                </a:moveTo>
                <a:lnTo>
                  <a:pt x="61084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6472374" y="37041754"/>
            <a:ext cx="0" cy="1043265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456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525589" y="37041754"/>
            <a:ext cx="2947707" cy="4497823"/>
          </a:xfrm>
          <a:custGeom>
            <a:avLst/>
            <a:gdLst/>
            <a:ahLst/>
            <a:cxnLst/>
            <a:rect l="l" t="t" r="r" b="b"/>
            <a:pathLst>
              <a:path w="1383665" h="2110740">
                <a:moveTo>
                  <a:pt x="0" y="2110285"/>
                </a:moveTo>
                <a:lnTo>
                  <a:pt x="1293100" y="817185"/>
                </a:lnTo>
                <a:lnTo>
                  <a:pt x="1323082" y="782455"/>
                </a:lnTo>
                <a:lnTo>
                  <a:pt x="1347067" y="744677"/>
                </a:lnTo>
                <a:lnTo>
                  <a:pt x="1365056" y="704527"/>
                </a:lnTo>
                <a:lnTo>
                  <a:pt x="1377049" y="662685"/>
                </a:lnTo>
                <a:lnTo>
                  <a:pt x="1383045" y="619826"/>
                </a:lnTo>
                <a:lnTo>
                  <a:pt x="1383045" y="576628"/>
                </a:lnTo>
                <a:lnTo>
                  <a:pt x="1377049" y="533769"/>
                </a:lnTo>
                <a:lnTo>
                  <a:pt x="1365056" y="491927"/>
                </a:lnTo>
                <a:lnTo>
                  <a:pt x="1347067" y="451778"/>
                </a:lnTo>
                <a:lnTo>
                  <a:pt x="1323082" y="413999"/>
                </a:lnTo>
                <a:lnTo>
                  <a:pt x="1293100" y="379269"/>
                </a:lnTo>
                <a:lnTo>
                  <a:pt x="9138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3224262" y="41538609"/>
            <a:ext cx="1301374" cy="1301717"/>
          </a:xfrm>
          <a:custGeom>
            <a:avLst/>
            <a:gdLst/>
            <a:ahLst/>
            <a:cxnLst/>
            <a:rect l="l" t="t" r="r" b="b"/>
            <a:pathLst>
              <a:path w="610870" h="610869">
                <a:moveTo>
                  <a:pt x="0" y="610846"/>
                </a:moveTo>
                <a:lnTo>
                  <a:pt x="61084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382141" y="40756047"/>
            <a:ext cx="3127627" cy="2085182"/>
          </a:xfrm>
          <a:custGeom>
            <a:avLst/>
            <a:gdLst/>
            <a:ahLst/>
            <a:cxnLst/>
            <a:rect l="l" t="t" r="r" b="b"/>
            <a:pathLst>
              <a:path w="1468120" h="978534">
                <a:moveTo>
                  <a:pt x="0" y="917257"/>
                </a:moveTo>
                <a:lnTo>
                  <a:pt x="36667" y="949636"/>
                </a:lnTo>
                <a:lnTo>
                  <a:pt x="76172" y="976619"/>
                </a:lnTo>
                <a:lnTo>
                  <a:pt x="79015" y="978086"/>
                </a:lnTo>
              </a:path>
              <a:path w="1468120" h="978534">
                <a:moveTo>
                  <a:pt x="471438" y="978086"/>
                </a:moveTo>
                <a:lnTo>
                  <a:pt x="474280" y="976619"/>
                </a:lnTo>
                <a:lnTo>
                  <a:pt x="513786" y="949636"/>
                </a:lnTo>
                <a:lnTo>
                  <a:pt x="550456" y="917257"/>
                </a:lnTo>
                <a:lnTo>
                  <a:pt x="1467713" y="0"/>
                </a:lnTo>
                <a:lnTo>
                  <a:pt x="90997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4918060" y="41888091"/>
            <a:ext cx="2464765" cy="952608"/>
          </a:xfrm>
          <a:custGeom>
            <a:avLst/>
            <a:gdLst/>
            <a:ahLst/>
            <a:cxnLst/>
            <a:rect l="l" t="t" r="r" b="b"/>
            <a:pathLst>
              <a:path w="1156970" h="447040">
                <a:moveTo>
                  <a:pt x="0" y="446840"/>
                </a:moveTo>
                <a:lnTo>
                  <a:pt x="333514" y="113326"/>
                </a:lnTo>
                <a:lnTo>
                  <a:pt x="370182" y="80947"/>
                </a:lnTo>
                <a:lnTo>
                  <a:pt x="409687" y="53964"/>
                </a:lnTo>
                <a:lnTo>
                  <a:pt x="451513" y="32378"/>
                </a:lnTo>
                <a:lnTo>
                  <a:pt x="495145" y="16189"/>
                </a:lnTo>
                <a:lnTo>
                  <a:pt x="540067" y="5396"/>
                </a:lnTo>
                <a:lnTo>
                  <a:pt x="585762" y="0"/>
                </a:lnTo>
                <a:lnTo>
                  <a:pt x="631716" y="0"/>
                </a:lnTo>
                <a:lnTo>
                  <a:pt x="677411" y="5396"/>
                </a:lnTo>
                <a:lnTo>
                  <a:pt x="722333" y="16189"/>
                </a:lnTo>
                <a:lnTo>
                  <a:pt x="765965" y="32378"/>
                </a:lnTo>
                <a:lnTo>
                  <a:pt x="807791" y="53964"/>
                </a:lnTo>
                <a:lnTo>
                  <a:pt x="847296" y="80947"/>
                </a:lnTo>
                <a:lnTo>
                  <a:pt x="883964" y="113326"/>
                </a:lnTo>
                <a:lnTo>
                  <a:pt x="1156647" y="38600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370257" y="37846159"/>
            <a:ext cx="3226380" cy="3227229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6602799" y="41072349"/>
            <a:ext cx="1768081" cy="1768546"/>
          </a:xfrm>
          <a:custGeom>
            <a:avLst/>
            <a:gdLst/>
            <a:ahLst/>
            <a:cxnLst/>
            <a:rect l="l" t="t" r="r" b="b"/>
            <a:pathLst>
              <a:path w="829945" h="829944">
                <a:moveTo>
                  <a:pt x="0" y="829652"/>
                </a:moveTo>
                <a:lnTo>
                  <a:pt x="82965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3653281" y="40575267"/>
            <a:ext cx="313845" cy="948546"/>
          </a:xfrm>
          <a:custGeom>
            <a:avLst/>
            <a:gdLst/>
            <a:ahLst/>
            <a:cxnLst/>
            <a:rect l="l" t="t" r="r" b="b"/>
            <a:pathLst>
              <a:path w="147320" h="445134">
                <a:moveTo>
                  <a:pt x="0" y="0"/>
                </a:moveTo>
                <a:lnTo>
                  <a:pt x="147215" y="44498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1388856" y="40575262"/>
            <a:ext cx="2264553" cy="2265149"/>
          </a:xfrm>
          <a:custGeom>
            <a:avLst/>
            <a:gdLst/>
            <a:ahLst/>
            <a:cxnLst/>
            <a:rect l="l" t="t" r="r" b="b"/>
            <a:pathLst>
              <a:path w="1062990" h="1062990">
                <a:moveTo>
                  <a:pt x="0" y="1062924"/>
                </a:moveTo>
                <a:lnTo>
                  <a:pt x="10629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3075611" y="37466376"/>
            <a:ext cx="1259438" cy="1259769"/>
          </a:xfrm>
          <a:custGeom>
            <a:avLst/>
            <a:gdLst/>
            <a:ahLst/>
            <a:cxnLst/>
            <a:rect l="l" t="t" r="r" b="b"/>
            <a:pathLst>
              <a:path w="591184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0371413" y="38725445"/>
            <a:ext cx="2704207" cy="3742773"/>
          </a:xfrm>
          <a:custGeom>
            <a:avLst/>
            <a:gdLst/>
            <a:ahLst/>
            <a:cxnLst/>
            <a:rect l="l" t="t" r="r" b="b"/>
            <a:pathLst>
              <a:path w="1269365" h="1756409">
                <a:moveTo>
                  <a:pt x="0" y="1755928"/>
                </a:moveTo>
                <a:lnTo>
                  <a:pt x="605799" y="1150134"/>
                </a:lnTo>
                <a:lnTo>
                  <a:pt x="633791" y="1113450"/>
                </a:lnTo>
                <a:lnTo>
                  <a:pt x="650586" y="1072129"/>
                </a:lnTo>
                <a:lnTo>
                  <a:pt x="656184" y="1028490"/>
                </a:lnTo>
                <a:lnTo>
                  <a:pt x="650586" y="984850"/>
                </a:lnTo>
                <a:lnTo>
                  <a:pt x="633791" y="943530"/>
                </a:lnTo>
                <a:lnTo>
                  <a:pt x="605799" y="906845"/>
                </a:lnTo>
                <a:lnTo>
                  <a:pt x="577802" y="870163"/>
                </a:lnTo>
                <a:lnTo>
                  <a:pt x="561007" y="828843"/>
                </a:lnTo>
                <a:lnTo>
                  <a:pt x="555408" y="785204"/>
                </a:lnTo>
                <a:lnTo>
                  <a:pt x="561007" y="741565"/>
                </a:lnTo>
                <a:lnTo>
                  <a:pt x="577802" y="700244"/>
                </a:lnTo>
                <a:lnTo>
                  <a:pt x="605793" y="663562"/>
                </a:lnTo>
                <a:lnTo>
                  <a:pt x="126936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9998424" y="42467195"/>
            <a:ext cx="373367" cy="373465"/>
          </a:xfrm>
          <a:custGeom>
            <a:avLst/>
            <a:gdLst/>
            <a:ahLst/>
            <a:cxnLst/>
            <a:rect l="l" t="t" r="r" b="b"/>
            <a:pathLst>
              <a:path w="175259" h="175259">
                <a:moveTo>
                  <a:pt x="0" y="175079"/>
                </a:moveTo>
                <a:lnTo>
                  <a:pt x="175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5225437" y="32698902"/>
            <a:ext cx="2548637" cy="2549308"/>
          </a:xfrm>
          <a:custGeom>
            <a:avLst/>
            <a:gdLst/>
            <a:ahLst/>
            <a:cxnLst/>
            <a:rect l="l" t="t" r="r" b="b"/>
            <a:pathLst>
              <a:path w="1196339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08523" y="34752606"/>
            <a:ext cx="4516932" cy="5872609"/>
          </a:xfrm>
          <a:custGeom>
            <a:avLst/>
            <a:gdLst/>
            <a:ahLst/>
            <a:cxnLst/>
            <a:rect l="l" t="t" r="r" b="b"/>
            <a:pathLst>
              <a:path w="2120265" h="2755900">
                <a:moveTo>
                  <a:pt x="0" y="2755656"/>
                </a:moveTo>
                <a:lnTo>
                  <a:pt x="539537" y="2216118"/>
                </a:lnTo>
                <a:lnTo>
                  <a:pt x="845911" y="1909744"/>
                </a:lnTo>
                <a:lnTo>
                  <a:pt x="875800" y="1875122"/>
                </a:lnTo>
                <a:lnTo>
                  <a:pt x="899711" y="1837461"/>
                </a:lnTo>
                <a:lnTo>
                  <a:pt x="917644" y="1797436"/>
                </a:lnTo>
                <a:lnTo>
                  <a:pt x="929600" y="1755723"/>
                </a:lnTo>
                <a:lnTo>
                  <a:pt x="935577" y="1712997"/>
                </a:lnTo>
                <a:lnTo>
                  <a:pt x="935577" y="1669934"/>
                </a:lnTo>
                <a:lnTo>
                  <a:pt x="929600" y="1627208"/>
                </a:lnTo>
                <a:lnTo>
                  <a:pt x="917644" y="1585495"/>
                </a:lnTo>
                <a:lnTo>
                  <a:pt x="899711" y="1545470"/>
                </a:lnTo>
                <a:lnTo>
                  <a:pt x="875800" y="1507809"/>
                </a:lnTo>
                <a:lnTo>
                  <a:pt x="845911" y="1473187"/>
                </a:lnTo>
                <a:lnTo>
                  <a:pt x="501102" y="1128377"/>
                </a:lnTo>
                <a:lnTo>
                  <a:pt x="471112" y="1093639"/>
                </a:lnTo>
                <a:lnTo>
                  <a:pt x="447121" y="1055852"/>
                </a:lnTo>
                <a:lnTo>
                  <a:pt x="429128" y="1015694"/>
                </a:lnTo>
                <a:lnTo>
                  <a:pt x="417132" y="973841"/>
                </a:lnTo>
                <a:lnTo>
                  <a:pt x="411134" y="930973"/>
                </a:lnTo>
                <a:lnTo>
                  <a:pt x="411134" y="887765"/>
                </a:lnTo>
                <a:lnTo>
                  <a:pt x="417132" y="844897"/>
                </a:lnTo>
                <a:lnTo>
                  <a:pt x="429128" y="803045"/>
                </a:lnTo>
                <a:lnTo>
                  <a:pt x="447121" y="762886"/>
                </a:lnTo>
                <a:lnTo>
                  <a:pt x="471112" y="725099"/>
                </a:lnTo>
                <a:lnTo>
                  <a:pt x="501102" y="690361"/>
                </a:lnTo>
                <a:lnTo>
                  <a:pt x="1100596" y="90867"/>
                </a:lnTo>
                <a:lnTo>
                  <a:pt x="1135680" y="60578"/>
                </a:lnTo>
                <a:lnTo>
                  <a:pt x="1173844" y="36346"/>
                </a:lnTo>
                <a:lnTo>
                  <a:pt x="1214403" y="18173"/>
                </a:lnTo>
                <a:lnTo>
                  <a:pt x="1256673" y="6057"/>
                </a:lnTo>
                <a:lnTo>
                  <a:pt x="1299970" y="0"/>
                </a:lnTo>
                <a:lnTo>
                  <a:pt x="1343609" y="0"/>
                </a:lnTo>
                <a:lnTo>
                  <a:pt x="1386905" y="6057"/>
                </a:lnTo>
                <a:lnTo>
                  <a:pt x="1429176" y="18173"/>
                </a:lnTo>
                <a:lnTo>
                  <a:pt x="1469736" y="36346"/>
                </a:lnTo>
                <a:lnTo>
                  <a:pt x="1507901" y="60578"/>
                </a:lnTo>
                <a:lnTo>
                  <a:pt x="1542987" y="90867"/>
                </a:lnTo>
                <a:lnTo>
                  <a:pt x="1684433" y="232313"/>
                </a:lnTo>
                <a:lnTo>
                  <a:pt x="1718997" y="262151"/>
                </a:lnTo>
                <a:lnTo>
                  <a:pt x="1756595" y="286022"/>
                </a:lnTo>
                <a:lnTo>
                  <a:pt x="1796552" y="303925"/>
                </a:lnTo>
                <a:lnTo>
                  <a:pt x="1838195" y="315860"/>
                </a:lnTo>
                <a:lnTo>
                  <a:pt x="1880849" y="321828"/>
                </a:lnTo>
                <a:lnTo>
                  <a:pt x="1923840" y="321828"/>
                </a:lnTo>
                <a:lnTo>
                  <a:pt x="1966495" y="315860"/>
                </a:lnTo>
                <a:lnTo>
                  <a:pt x="2008137" y="303925"/>
                </a:lnTo>
                <a:lnTo>
                  <a:pt x="2048095" y="286022"/>
                </a:lnTo>
                <a:lnTo>
                  <a:pt x="2085693" y="262151"/>
                </a:lnTo>
                <a:lnTo>
                  <a:pt x="2120256" y="232313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40624693"/>
            <a:ext cx="708857" cy="709043"/>
          </a:xfrm>
          <a:custGeom>
            <a:avLst/>
            <a:gdLst/>
            <a:ahLst/>
            <a:cxnLst/>
            <a:rect l="l" t="t" r="r" b="b"/>
            <a:pathLst>
              <a:path w="332740" h="332740">
                <a:moveTo>
                  <a:pt x="0" y="332584"/>
                </a:moveTo>
                <a:lnTo>
                  <a:pt x="33258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161477" y="36983150"/>
            <a:ext cx="1042991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489456" y="0"/>
                </a:moveTo>
                <a:lnTo>
                  <a:pt x="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08522" y="35983298"/>
            <a:ext cx="4496640" cy="2948483"/>
          </a:xfrm>
          <a:custGeom>
            <a:avLst/>
            <a:gdLst/>
            <a:ahLst/>
            <a:cxnLst/>
            <a:rect l="l" t="t" r="r" b="b"/>
            <a:pathLst>
              <a:path w="2110740" h="1383665">
                <a:moveTo>
                  <a:pt x="0" y="1383045"/>
                </a:moveTo>
                <a:lnTo>
                  <a:pt x="1293100" y="89945"/>
                </a:lnTo>
                <a:lnTo>
                  <a:pt x="1327830" y="59963"/>
                </a:lnTo>
                <a:lnTo>
                  <a:pt x="1365608" y="35978"/>
                </a:lnTo>
                <a:lnTo>
                  <a:pt x="1405758" y="17989"/>
                </a:lnTo>
                <a:lnTo>
                  <a:pt x="1447600" y="5996"/>
                </a:lnTo>
                <a:lnTo>
                  <a:pt x="1490459" y="0"/>
                </a:lnTo>
                <a:lnTo>
                  <a:pt x="1533657" y="0"/>
                </a:lnTo>
                <a:lnTo>
                  <a:pt x="1576516" y="5996"/>
                </a:lnTo>
                <a:lnTo>
                  <a:pt x="1618358" y="17989"/>
                </a:lnTo>
                <a:lnTo>
                  <a:pt x="1658507" y="35978"/>
                </a:lnTo>
                <a:lnTo>
                  <a:pt x="1696286" y="59963"/>
                </a:lnTo>
                <a:lnTo>
                  <a:pt x="1731016" y="89945"/>
                </a:lnTo>
                <a:lnTo>
                  <a:pt x="2110285" y="469215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8930452"/>
            <a:ext cx="708857" cy="709043"/>
          </a:xfrm>
          <a:custGeom>
            <a:avLst/>
            <a:gdLst/>
            <a:ahLst/>
            <a:cxnLst/>
            <a:rect l="l" t="t" r="r" b="b"/>
            <a:pathLst>
              <a:path w="332740" h="332740">
                <a:moveTo>
                  <a:pt x="0" y="332584"/>
                </a:moveTo>
                <a:lnTo>
                  <a:pt x="33258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" y="32945560"/>
            <a:ext cx="1492116" cy="1492509"/>
          </a:xfrm>
          <a:custGeom>
            <a:avLst/>
            <a:gdLst/>
            <a:ahLst/>
            <a:cxnLst/>
            <a:rect l="l" t="t" r="r" b="b"/>
            <a:pathLst>
              <a:path w="700405" h="700405">
                <a:moveTo>
                  <a:pt x="0" y="699826"/>
                </a:moveTo>
                <a:lnTo>
                  <a:pt x="699830" y="0"/>
                </a:lnTo>
                <a:lnTo>
                  <a:pt x="699830" y="55773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36486"/>
            <a:ext cx="359839" cy="1408614"/>
          </a:xfrm>
          <a:custGeom>
            <a:avLst/>
            <a:gdLst/>
            <a:ahLst/>
            <a:cxnLst/>
            <a:rect l="l" t="t" r="r" b="b"/>
            <a:pathLst>
              <a:path w="168910" h="661034">
                <a:moveTo>
                  <a:pt x="0" y="660954"/>
                </a:moveTo>
                <a:lnTo>
                  <a:pt x="55253" y="605701"/>
                </a:lnTo>
                <a:lnTo>
                  <a:pt x="87631" y="569034"/>
                </a:lnTo>
                <a:lnTo>
                  <a:pt x="114614" y="529529"/>
                </a:lnTo>
                <a:lnTo>
                  <a:pt x="136200" y="487702"/>
                </a:lnTo>
                <a:lnTo>
                  <a:pt x="152389" y="444070"/>
                </a:lnTo>
                <a:lnTo>
                  <a:pt x="163182" y="399148"/>
                </a:lnTo>
                <a:lnTo>
                  <a:pt x="168579" y="353453"/>
                </a:lnTo>
                <a:lnTo>
                  <a:pt x="168579" y="307500"/>
                </a:lnTo>
                <a:lnTo>
                  <a:pt x="163182" y="261804"/>
                </a:lnTo>
                <a:lnTo>
                  <a:pt x="152389" y="216883"/>
                </a:lnTo>
                <a:lnTo>
                  <a:pt x="136200" y="173251"/>
                </a:lnTo>
                <a:lnTo>
                  <a:pt x="114614" y="131424"/>
                </a:lnTo>
                <a:lnTo>
                  <a:pt x="87631" y="91919"/>
                </a:lnTo>
                <a:lnTo>
                  <a:pt x="55253" y="55251"/>
                </a:lnTo>
                <a:lnTo>
                  <a:pt x="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74657" y="31858574"/>
            <a:ext cx="3226380" cy="3227229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" y="35084772"/>
            <a:ext cx="1175566" cy="1175875"/>
          </a:xfrm>
          <a:custGeom>
            <a:avLst/>
            <a:gdLst/>
            <a:ahLst/>
            <a:cxnLst/>
            <a:rect l="l" t="t" r="r" b="b"/>
            <a:pathLst>
              <a:path w="551815" h="551815">
                <a:moveTo>
                  <a:pt x="0" y="551390"/>
                </a:moveTo>
                <a:lnTo>
                  <a:pt x="55139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0114064"/>
            <a:ext cx="1672036" cy="1672476"/>
          </a:xfrm>
          <a:custGeom>
            <a:avLst/>
            <a:gdLst/>
            <a:ahLst/>
            <a:cxnLst/>
            <a:rect l="l" t="t" r="r" b="b"/>
            <a:pathLst>
              <a:path w="784860" h="784859">
                <a:moveTo>
                  <a:pt x="0" y="784660"/>
                </a:moveTo>
                <a:lnTo>
                  <a:pt x="78466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20957" y="29119114"/>
            <a:ext cx="1259438" cy="1259769"/>
          </a:xfrm>
          <a:custGeom>
            <a:avLst/>
            <a:gdLst/>
            <a:ahLst/>
            <a:cxnLst/>
            <a:rect l="l" t="t" r="r" b="b"/>
            <a:pathLst>
              <a:path w="591185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" y="30378184"/>
            <a:ext cx="3521286" cy="2485710"/>
          </a:xfrm>
          <a:custGeom>
            <a:avLst/>
            <a:gdLst/>
            <a:ahLst/>
            <a:cxnLst/>
            <a:rect l="l" t="t" r="r" b="b"/>
            <a:pathLst>
              <a:path w="1652905" h="1166494">
                <a:moveTo>
                  <a:pt x="0" y="1166181"/>
                </a:moveTo>
                <a:lnTo>
                  <a:pt x="502612" y="663568"/>
                </a:lnTo>
                <a:lnTo>
                  <a:pt x="539296" y="635574"/>
                </a:lnTo>
                <a:lnTo>
                  <a:pt x="580617" y="618778"/>
                </a:lnTo>
                <a:lnTo>
                  <a:pt x="624256" y="613179"/>
                </a:lnTo>
                <a:lnTo>
                  <a:pt x="667896" y="618778"/>
                </a:lnTo>
                <a:lnTo>
                  <a:pt x="709217" y="635574"/>
                </a:lnTo>
                <a:lnTo>
                  <a:pt x="745901" y="663568"/>
                </a:lnTo>
                <a:lnTo>
                  <a:pt x="782583" y="691560"/>
                </a:lnTo>
                <a:lnTo>
                  <a:pt x="823903" y="708355"/>
                </a:lnTo>
                <a:lnTo>
                  <a:pt x="867542" y="713953"/>
                </a:lnTo>
                <a:lnTo>
                  <a:pt x="911182" y="708355"/>
                </a:lnTo>
                <a:lnTo>
                  <a:pt x="952502" y="691560"/>
                </a:lnTo>
                <a:lnTo>
                  <a:pt x="989184" y="663568"/>
                </a:lnTo>
                <a:lnTo>
                  <a:pt x="1652747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761" y="1713617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53269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41463"/>
            <a:ext cx="96880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6" y="39841463"/>
            <a:ext cx="69632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9" y="39841463"/>
            <a:ext cx="69632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4121">
        <a:defRPr>
          <a:latin typeface="+mn-lt"/>
          <a:ea typeface="+mn-ea"/>
          <a:cs typeface="+mn-cs"/>
        </a:defRPr>
      </a:lvl2pPr>
      <a:lvl3pPr marL="1948244">
        <a:defRPr>
          <a:latin typeface="+mn-lt"/>
          <a:ea typeface="+mn-ea"/>
          <a:cs typeface="+mn-cs"/>
        </a:defRPr>
      </a:lvl3pPr>
      <a:lvl4pPr marL="2922366">
        <a:defRPr>
          <a:latin typeface="+mn-lt"/>
          <a:ea typeface="+mn-ea"/>
          <a:cs typeface="+mn-cs"/>
        </a:defRPr>
      </a:lvl4pPr>
      <a:lvl5pPr marL="3896489">
        <a:defRPr>
          <a:latin typeface="+mn-lt"/>
          <a:ea typeface="+mn-ea"/>
          <a:cs typeface="+mn-cs"/>
        </a:defRPr>
      </a:lvl5pPr>
      <a:lvl6pPr marL="4870610">
        <a:defRPr>
          <a:latin typeface="+mn-lt"/>
          <a:ea typeface="+mn-ea"/>
          <a:cs typeface="+mn-cs"/>
        </a:defRPr>
      </a:lvl6pPr>
      <a:lvl7pPr marL="5844733">
        <a:defRPr>
          <a:latin typeface="+mn-lt"/>
          <a:ea typeface="+mn-ea"/>
          <a:cs typeface="+mn-cs"/>
        </a:defRPr>
      </a:lvl7pPr>
      <a:lvl8pPr marL="6818854">
        <a:defRPr>
          <a:latin typeface="+mn-lt"/>
          <a:ea typeface="+mn-ea"/>
          <a:cs typeface="+mn-cs"/>
        </a:defRPr>
      </a:lvl8pPr>
      <a:lvl9pPr marL="77929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4121">
        <a:defRPr>
          <a:latin typeface="+mn-lt"/>
          <a:ea typeface="+mn-ea"/>
          <a:cs typeface="+mn-cs"/>
        </a:defRPr>
      </a:lvl2pPr>
      <a:lvl3pPr marL="1948244">
        <a:defRPr>
          <a:latin typeface="+mn-lt"/>
          <a:ea typeface="+mn-ea"/>
          <a:cs typeface="+mn-cs"/>
        </a:defRPr>
      </a:lvl3pPr>
      <a:lvl4pPr marL="2922366">
        <a:defRPr>
          <a:latin typeface="+mn-lt"/>
          <a:ea typeface="+mn-ea"/>
          <a:cs typeface="+mn-cs"/>
        </a:defRPr>
      </a:lvl4pPr>
      <a:lvl5pPr marL="3896489">
        <a:defRPr>
          <a:latin typeface="+mn-lt"/>
          <a:ea typeface="+mn-ea"/>
          <a:cs typeface="+mn-cs"/>
        </a:defRPr>
      </a:lvl5pPr>
      <a:lvl6pPr marL="4870610">
        <a:defRPr>
          <a:latin typeface="+mn-lt"/>
          <a:ea typeface="+mn-ea"/>
          <a:cs typeface="+mn-cs"/>
        </a:defRPr>
      </a:lvl6pPr>
      <a:lvl7pPr marL="5844733">
        <a:defRPr>
          <a:latin typeface="+mn-lt"/>
          <a:ea typeface="+mn-ea"/>
          <a:cs typeface="+mn-cs"/>
        </a:defRPr>
      </a:lvl7pPr>
      <a:lvl8pPr marL="6818854">
        <a:defRPr>
          <a:latin typeface="+mn-lt"/>
          <a:ea typeface="+mn-ea"/>
          <a:cs typeface="+mn-cs"/>
        </a:defRPr>
      </a:lvl8pPr>
      <a:lvl9pPr marL="77929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mailto:info@epos-eric.eu" TargetMode="External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uppo 1032">
            <a:extLst>
              <a:ext uri="{FF2B5EF4-FFF2-40B4-BE49-F238E27FC236}">
                <a16:creationId xmlns:a16="http://schemas.microsoft.com/office/drawing/2014/main" id="{41CB8A96-D166-E40C-9089-3C76473701A5}"/>
              </a:ext>
            </a:extLst>
          </p:cNvPr>
          <p:cNvGrpSpPr/>
          <p:nvPr/>
        </p:nvGrpSpPr>
        <p:grpSpPr>
          <a:xfrm>
            <a:off x="365256" y="17469568"/>
            <a:ext cx="29716147" cy="22775375"/>
            <a:chOff x="895470" y="6493603"/>
            <a:chExt cx="15895017" cy="10128668"/>
          </a:xfrm>
        </p:grpSpPr>
        <p:sp>
          <p:nvSpPr>
            <p:cNvPr id="1034" name="Rettangolo 1033">
              <a:extLst>
                <a:ext uri="{FF2B5EF4-FFF2-40B4-BE49-F238E27FC236}">
                  <a16:creationId xmlns:a16="http://schemas.microsoft.com/office/drawing/2014/main" id="{D96845D2-DDED-3D35-3244-AF9E9178C269}"/>
                </a:ext>
              </a:extLst>
            </p:cNvPr>
            <p:cNvSpPr/>
            <p:nvPr/>
          </p:nvSpPr>
          <p:spPr bwMode="auto">
            <a:xfrm>
              <a:off x="895470" y="6534250"/>
              <a:ext cx="15895017" cy="10088021"/>
            </a:xfrm>
            <a:prstGeom prst="rect">
              <a:avLst/>
            </a:prstGeom>
            <a:solidFill>
              <a:srgbClr val="E7F6FF"/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8736694">
                <a:defRPr/>
              </a:pPr>
              <a:endParaRPr lang="it-IT" sz="2100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5" name="CasellaDiTesto 44">
              <a:extLst>
                <a:ext uri="{FF2B5EF4-FFF2-40B4-BE49-F238E27FC236}">
                  <a16:creationId xmlns:a16="http://schemas.microsoft.com/office/drawing/2014/main" id="{15098333-7CB5-C053-3CFA-D839356E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885015" y="6493603"/>
              <a:ext cx="8330256" cy="47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Automatic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workflow and </a:t>
              </a:r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integration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in EPOS</a:t>
              </a:r>
            </a:p>
          </p:txBody>
        </p:sp>
      </p:grpSp>
      <p:sp>
        <p:nvSpPr>
          <p:cNvPr id="2" name="object 2"/>
          <p:cNvSpPr txBox="1"/>
          <p:nvPr/>
        </p:nvSpPr>
        <p:spPr>
          <a:xfrm rot="300000">
            <a:off x="27461337" y="2488758"/>
            <a:ext cx="1395283" cy="508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99"/>
              </a:lnSpc>
            </a:pPr>
            <a:r>
              <a:rPr sz="3941" spc="-488">
                <a:solidFill>
                  <a:srgbClr val="294634"/>
                </a:solidFill>
                <a:latin typeface="Arial Black"/>
                <a:cs typeface="Arial Black"/>
              </a:rPr>
              <a:t>DAYS</a:t>
            </a:r>
            <a:endParaRPr sz="3941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 rot="300000">
            <a:off x="27462616" y="3201083"/>
            <a:ext cx="1434477" cy="508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99"/>
              </a:lnSpc>
            </a:pPr>
            <a:r>
              <a:rPr sz="3941" spc="-43">
                <a:solidFill>
                  <a:srgbClr val="294634"/>
                </a:solidFill>
                <a:latin typeface="Arial Black"/>
                <a:cs typeface="Arial Black"/>
              </a:rPr>
              <a:t>2025 </a:t>
            </a:r>
            <a:endParaRPr sz="3941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" y="1247471"/>
            <a:ext cx="30268449" cy="41511500"/>
            <a:chOff x="0" y="582924"/>
            <a:chExt cx="14208125" cy="19485656"/>
          </a:xfrm>
        </p:grpSpPr>
        <p:sp>
          <p:nvSpPr>
            <p:cNvPr id="5" name="object 5"/>
            <p:cNvSpPr/>
            <p:nvPr/>
          </p:nvSpPr>
          <p:spPr>
            <a:xfrm>
              <a:off x="11926685" y="675797"/>
              <a:ext cx="1757045" cy="789305"/>
            </a:xfrm>
            <a:custGeom>
              <a:avLst/>
              <a:gdLst/>
              <a:ahLst/>
              <a:cxnLst/>
              <a:rect l="l" t="t" r="r" b="b"/>
              <a:pathLst>
                <a:path w="1757044" h="789305">
                  <a:moveTo>
                    <a:pt x="1543529" y="278625"/>
                  </a:moveTo>
                  <a:lnTo>
                    <a:pt x="1744241" y="77913"/>
                  </a:lnTo>
                  <a:lnTo>
                    <a:pt x="1756962" y="53767"/>
                  </a:lnTo>
                  <a:lnTo>
                    <a:pt x="1754069" y="28497"/>
                  </a:lnTo>
                  <a:lnTo>
                    <a:pt x="1738246" y="8584"/>
                  </a:lnTo>
                  <a:lnTo>
                    <a:pt x="1712176" y="506"/>
                  </a:lnTo>
                  <a:lnTo>
                    <a:pt x="1029721" y="506"/>
                  </a:lnTo>
                  <a:lnTo>
                    <a:pt x="1012070" y="4069"/>
                  </a:lnTo>
                  <a:lnTo>
                    <a:pt x="997655" y="13786"/>
                  </a:lnTo>
                  <a:lnTo>
                    <a:pt x="987936" y="28199"/>
                  </a:lnTo>
                  <a:lnTo>
                    <a:pt x="984372" y="45849"/>
                  </a:lnTo>
                  <a:lnTo>
                    <a:pt x="984372" y="346633"/>
                  </a:lnTo>
                  <a:lnTo>
                    <a:pt x="987936" y="364283"/>
                  </a:lnTo>
                  <a:lnTo>
                    <a:pt x="997655" y="378696"/>
                  </a:lnTo>
                  <a:lnTo>
                    <a:pt x="1012070" y="388413"/>
                  </a:lnTo>
                  <a:lnTo>
                    <a:pt x="1029721" y="391976"/>
                  </a:lnTo>
                  <a:lnTo>
                    <a:pt x="1673836" y="391976"/>
                  </a:lnTo>
                  <a:lnTo>
                    <a:pt x="1693937" y="396645"/>
                  </a:lnTo>
                  <a:lnTo>
                    <a:pt x="1709287" y="409047"/>
                  </a:lnTo>
                  <a:lnTo>
                    <a:pt x="1717964" y="426772"/>
                  </a:lnTo>
                  <a:lnTo>
                    <a:pt x="1718047" y="447409"/>
                  </a:lnTo>
                  <a:lnTo>
                    <a:pt x="1640121" y="753944"/>
                  </a:lnTo>
                  <a:lnTo>
                    <a:pt x="1633579" y="769117"/>
                  </a:lnTo>
                  <a:lnTo>
                    <a:pt x="1622433" y="780639"/>
                  </a:lnTo>
                  <a:lnTo>
                    <a:pt x="1607981" y="787574"/>
                  </a:lnTo>
                  <a:lnTo>
                    <a:pt x="1591518" y="788988"/>
                  </a:lnTo>
                  <a:lnTo>
                    <a:pt x="847264" y="713751"/>
                  </a:lnTo>
                  <a:lnTo>
                    <a:pt x="844386" y="713471"/>
                  </a:lnTo>
                  <a:lnTo>
                    <a:pt x="841489" y="713465"/>
                  </a:lnTo>
                  <a:lnTo>
                    <a:pt x="838611" y="713739"/>
                  </a:lnTo>
                  <a:lnTo>
                    <a:pt x="49604" y="788178"/>
                  </a:lnTo>
                  <a:lnTo>
                    <a:pt x="30627" y="785940"/>
                  </a:lnTo>
                  <a:lnTo>
                    <a:pt x="14823" y="776567"/>
                  </a:lnTo>
                  <a:lnTo>
                    <a:pt x="4008" y="761713"/>
                  </a:lnTo>
                  <a:lnTo>
                    <a:pt x="0" y="743032"/>
                  </a:lnTo>
                  <a:lnTo>
                    <a:pt x="0" y="46058"/>
                  </a:lnTo>
                  <a:lnTo>
                    <a:pt x="26870" y="4633"/>
                  </a:lnTo>
                  <a:lnTo>
                    <a:pt x="796379" y="0"/>
                  </a:lnTo>
                  <a:lnTo>
                    <a:pt x="814415" y="3204"/>
                  </a:lnTo>
                  <a:lnTo>
                    <a:pt x="829224" y="12835"/>
                  </a:lnTo>
                  <a:lnTo>
                    <a:pt x="839250" y="27380"/>
                  </a:lnTo>
                  <a:lnTo>
                    <a:pt x="842937" y="45325"/>
                  </a:lnTo>
                  <a:lnTo>
                    <a:pt x="842937" y="512014"/>
                  </a:lnTo>
                  <a:lnTo>
                    <a:pt x="842866" y="565963"/>
                  </a:lnTo>
                  <a:lnTo>
                    <a:pt x="822087" y="598075"/>
                  </a:lnTo>
                  <a:lnTo>
                    <a:pt x="757931" y="599255"/>
                  </a:lnTo>
                  <a:lnTo>
                    <a:pt x="415780" y="510000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3585" y="676302"/>
              <a:ext cx="798195" cy="816610"/>
            </a:xfrm>
            <a:custGeom>
              <a:avLst/>
              <a:gdLst/>
              <a:ahLst/>
              <a:cxnLst/>
              <a:rect l="l" t="t" r="r" b="b"/>
              <a:pathLst>
                <a:path w="798195" h="816610">
                  <a:moveTo>
                    <a:pt x="0" y="816076"/>
                  </a:moveTo>
                  <a:lnTo>
                    <a:pt x="0" y="45348"/>
                  </a:lnTo>
                  <a:lnTo>
                    <a:pt x="3563" y="27697"/>
                  </a:lnTo>
                  <a:lnTo>
                    <a:pt x="13280" y="13283"/>
                  </a:lnTo>
                  <a:lnTo>
                    <a:pt x="27692" y="3564"/>
                  </a:lnTo>
                  <a:lnTo>
                    <a:pt x="45342" y="0"/>
                  </a:lnTo>
                  <a:lnTo>
                    <a:pt x="752341" y="0"/>
                  </a:lnTo>
                  <a:lnTo>
                    <a:pt x="769989" y="3564"/>
                  </a:lnTo>
                  <a:lnTo>
                    <a:pt x="784402" y="13283"/>
                  </a:lnTo>
                  <a:lnTo>
                    <a:pt x="794120" y="27697"/>
                  </a:lnTo>
                  <a:lnTo>
                    <a:pt x="797684" y="45348"/>
                  </a:lnTo>
                  <a:lnTo>
                    <a:pt x="797684" y="524649"/>
                  </a:lnTo>
                  <a:lnTo>
                    <a:pt x="769463" y="566650"/>
                  </a:lnTo>
                  <a:lnTo>
                    <a:pt x="0" y="408038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2043" y="676983"/>
              <a:ext cx="812165" cy="815975"/>
            </a:xfrm>
            <a:custGeom>
              <a:avLst/>
              <a:gdLst/>
              <a:ahLst/>
              <a:cxnLst/>
              <a:rect l="l" t="t" r="r" b="b"/>
              <a:pathLst>
                <a:path w="812165" h="815975">
                  <a:moveTo>
                    <a:pt x="761132" y="392405"/>
                  </a:moveTo>
                  <a:lnTo>
                    <a:pt x="230576" y="392405"/>
                  </a:lnTo>
                  <a:lnTo>
                    <a:pt x="200394" y="381978"/>
                  </a:lnTo>
                  <a:lnTo>
                    <a:pt x="185528" y="356707"/>
                  </a:lnTo>
                  <a:lnTo>
                    <a:pt x="188380" y="327511"/>
                  </a:lnTo>
                  <a:lnTo>
                    <a:pt x="211355" y="305307"/>
                  </a:lnTo>
                  <a:lnTo>
                    <a:pt x="785681" y="87813"/>
                  </a:lnTo>
                  <a:lnTo>
                    <a:pt x="807978" y="66888"/>
                  </a:lnTo>
                  <a:lnTo>
                    <a:pt x="811981" y="39037"/>
                  </a:lnTo>
                  <a:lnTo>
                    <a:pt x="799279" y="13930"/>
                  </a:lnTo>
                  <a:lnTo>
                    <a:pt x="771460" y="1239"/>
                  </a:lnTo>
                  <a:lnTo>
                    <a:pt x="168146" y="0"/>
                  </a:lnTo>
                  <a:lnTo>
                    <a:pt x="146900" y="2910"/>
                  </a:lnTo>
                  <a:lnTo>
                    <a:pt x="129341" y="14206"/>
                  </a:lnTo>
                  <a:lnTo>
                    <a:pt x="118223" y="31515"/>
                  </a:lnTo>
                  <a:lnTo>
                    <a:pt x="116301" y="52464"/>
                  </a:lnTo>
                  <a:lnTo>
                    <a:pt x="0" y="777367"/>
                  </a:lnTo>
                  <a:lnTo>
                    <a:pt x="5381" y="792559"/>
                  </a:lnTo>
                  <a:lnTo>
                    <a:pt x="15389" y="804604"/>
                  </a:lnTo>
                  <a:lnTo>
                    <a:pt x="28891" y="812538"/>
                  </a:lnTo>
                  <a:lnTo>
                    <a:pt x="44752" y="815397"/>
                  </a:lnTo>
                  <a:lnTo>
                    <a:pt x="728001" y="752174"/>
                  </a:lnTo>
                  <a:lnTo>
                    <a:pt x="754073" y="744095"/>
                  </a:lnTo>
                  <a:lnTo>
                    <a:pt x="769896" y="724180"/>
                  </a:lnTo>
                  <a:lnTo>
                    <a:pt x="772788" y="698908"/>
                  </a:lnTo>
                  <a:lnTo>
                    <a:pt x="760065" y="674761"/>
                  </a:lnTo>
                  <a:lnTo>
                    <a:pt x="216946" y="504767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9199086"/>
              <a:ext cx="14208125" cy="869494"/>
            </a:xfrm>
            <a:custGeom>
              <a:avLst/>
              <a:gdLst/>
              <a:ahLst/>
              <a:cxnLst/>
              <a:rect l="l" t="t" r="r" b="b"/>
              <a:pathLst>
                <a:path w="14208125" h="1043305">
                  <a:moveTo>
                    <a:pt x="14208034" y="0"/>
                  </a:moveTo>
                  <a:lnTo>
                    <a:pt x="0" y="0"/>
                  </a:lnTo>
                  <a:lnTo>
                    <a:pt x="0" y="1043249"/>
                  </a:lnTo>
                  <a:lnTo>
                    <a:pt x="14208034" y="1043249"/>
                  </a:lnTo>
                  <a:lnTo>
                    <a:pt x="14208034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945" y="58292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675840" y="0"/>
                  </a:moveTo>
                  <a:lnTo>
                    <a:pt x="0" y="0"/>
                  </a:lnTo>
                  <a:lnTo>
                    <a:pt x="0" y="675768"/>
                  </a:lnTo>
                  <a:lnTo>
                    <a:pt x="675840" y="675768"/>
                  </a:lnTo>
                  <a:lnTo>
                    <a:pt x="675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" y="662415"/>
              <a:ext cx="516836" cy="5167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10027" y="40922317"/>
            <a:ext cx="17552318" cy="658443"/>
          </a:xfrm>
          <a:prstGeom prst="rect">
            <a:avLst/>
          </a:prstGeom>
        </p:spPr>
        <p:txBody>
          <a:bodyPr vert="horz" wrap="square" lIns="0" tIns="35172" rIns="0" bIns="0" rtlCol="0">
            <a:spAutoFit/>
          </a:bodyPr>
          <a:lstStyle/>
          <a:p>
            <a:pPr marL="27058">
              <a:spcBef>
                <a:spcPts val="277"/>
              </a:spcBef>
              <a:tabLst>
                <a:tab pos="10105165" algn="l"/>
                <a:tab pos="10665283" algn="l"/>
              </a:tabLst>
            </a:pPr>
            <a:r>
              <a:rPr sz="4048" spc="-488">
                <a:solidFill>
                  <a:srgbClr val="294634"/>
                </a:solidFill>
                <a:latin typeface="Arial Black"/>
                <a:cs typeface="Arial Black"/>
              </a:rPr>
              <a:t>EPOS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501">
                <a:solidFill>
                  <a:srgbClr val="294634"/>
                </a:solidFill>
                <a:latin typeface="Arial Black"/>
                <a:cs typeface="Arial Black"/>
              </a:rPr>
              <a:t>DAYS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362">
                <a:solidFill>
                  <a:srgbClr val="294634"/>
                </a:solidFill>
                <a:latin typeface="Arial Black"/>
                <a:cs typeface="Arial Black"/>
              </a:rPr>
              <a:t>17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>
                <a:solidFill>
                  <a:srgbClr val="294634"/>
                </a:solidFill>
                <a:latin typeface="Arial Black"/>
                <a:cs typeface="Arial Black"/>
              </a:rPr>
              <a:t>-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362">
                <a:solidFill>
                  <a:srgbClr val="294634"/>
                </a:solidFill>
                <a:latin typeface="Arial Black"/>
                <a:cs typeface="Arial Black"/>
              </a:rPr>
              <a:t>21</a:t>
            </a:r>
            <a:r>
              <a:rPr sz="4048" spc="-266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224">
                <a:solidFill>
                  <a:srgbClr val="294634"/>
                </a:solidFill>
                <a:latin typeface="Arial Black"/>
                <a:cs typeface="Arial Black"/>
              </a:rPr>
              <a:t>March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352">
                <a:solidFill>
                  <a:srgbClr val="294634"/>
                </a:solidFill>
                <a:latin typeface="Arial Black"/>
                <a:cs typeface="Arial Black"/>
              </a:rPr>
              <a:t>2025,</a:t>
            </a:r>
            <a:r>
              <a:rPr sz="4048" spc="-277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4048" spc="-21">
                <a:solidFill>
                  <a:srgbClr val="294634"/>
                </a:solidFill>
                <a:latin typeface="Arial Black"/>
                <a:cs typeface="Arial Black"/>
              </a:rPr>
              <a:t>Perugia</a:t>
            </a:r>
            <a:r>
              <a:rPr sz="4048">
                <a:solidFill>
                  <a:srgbClr val="294634"/>
                </a:solidFill>
                <a:latin typeface="Arial Black"/>
                <a:cs typeface="Arial Black"/>
              </a:rPr>
              <a:t>	</a:t>
            </a:r>
            <a:r>
              <a:rPr sz="4048" spc="309">
                <a:solidFill>
                  <a:srgbClr val="294634"/>
                </a:solidFill>
                <a:latin typeface="Verdana"/>
                <a:cs typeface="Verdana"/>
              </a:rPr>
              <a:t>|</a:t>
            </a:r>
            <a:r>
              <a:rPr sz="4048">
                <a:solidFill>
                  <a:srgbClr val="294634"/>
                </a:solidFill>
                <a:latin typeface="Verdana"/>
                <a:cs typeface="Verdana"/>
              </a:rPr>
              <a:t>	</a:t>
            </a:r>
            <a:r>
              <a:rPr sz="4048" spc="-170">
                <a:solidFill>
                  <a:srgbClr val="294634"/>
                </a:solidFill>
                <a:latin typeface="Verdana"/>
                <a:cs typeface="Verdana"/>
              </a:rPr>
              <a:t>Congress</a:t>
            </a:r>
            <a:r>
              <a:rPr sz="4048" spc="-256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4048" spc="-160">
                <a:solidFill>
                  <a:srgbClr val="294634"/>
                </a:solidFill>
                <a:latin typeface="Verdana"/>
                <a:cs typeface="Verdana"/>
              </a:rPr>
              <a:t>Centre</a:t>
            </a:r>
            <a:r>
              <a:rPr sz="4048" spc="-243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4048" spc="-117">
                <a:solidFill>
                  <a:srgbClr val="294634"/>
                </a:solidFill>
                <a:latin typeface="Verdana"/>
                <a:cs typeface="Verdana"/>
              </a:rPr>
              <a:t>"Hotel</a:t>
            </a:r>
            <a:r>
              <a:rPr sz="4048" spc="-256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4048" spc="-43">
                <a:solidFill>
                  <a:srgbClr val="294634"/>
                </a:solidFill>
                <a:latin typeface="Verdana"/>
                <a:cs typeface="Verdana"/>
              </a:rPr>
              <a:t>Giò"</a:t>
            </a:r>
            <a:endParaRPr sz="4048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21539" y="41089538"/>
            <a:ext cx="20947796" cy="1187741"/>
            <a:chOff x="3436756" y="19284942"/>
            <a:chExt cx="9832975" cy="557530"/>
          </a:xfrm>
        </p:grpSpPr>
        <p:sp>
          <p:nvSpPr>
            <p:cNvPr id="13" name="object 13"/>
            <p:cNvSpPr/>
            <p:nvPr/>
          </p:nvSpPr>
          <p:spPr>
            <a:xfrm>
              <a:off x="13025039" y="19430193"/>
              <a:ext cx="237490" cy="325755"/>
            </a:xfrm>
            <a:custGeom>
              <a:avLst/>
              <a:gdLst/>
              <a:ahLst/>
              <a:cxnLst/>
              <a:rect l="l" t="t" r="r" b="b"/>
              <a:pathLst>
                <a:path w="237490" h="325755">
                  <a:moveTo>
                    <a:pt x="0" y="59658"/>
                  </a:moveTo>
                  <a:lnTo>
                    <a:pt x="0" y="286"/>
                  </a:lnTo>
                  <a:lnTo>
                    <a:pt x="0" y="0"/>
                  </a:lnTo>
                  <a:lnTo>
                    <a:pt x="237048" y="325154"/>
                  </a:lnTo>
                  <a:lnTo>
                    <a:pt x="237048" y="0"/>
                  </a:lnTo>
                </a:path>
              </a:pathLst>
            </a:custGeom>
            <a:ln w="14208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63462" y="1946575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5">
                  <a:moveTo>
                    <a:pt x="125926" y="0"/>
                  </a:moveTo>
                  <a:lnTo>
                    <a:pt x="0" y="125926"/>
                  </a:lnTo>
                </a:path>
              </a:pathLst>
            </a:custGeom>
            <a:ln w="14208">
              <a:solidFill>
                <a:srgbClr val="29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02203" y="1943026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322835" y="90095"/>
                  </a:moveTo>
                  <a:lnTo>
                    <a:pt x="322835" y="162508"/>
                  </a:lnTo>
                  <a:lnTo>
                    <a:pt x="322835" y="161417"/>
                  </a:lnTo>
                  <a:lnTo>
                    <a:pt x="317069" y="204331"/>
                  </a:lnTo>
                  <a:lnTo>
                    <a:pt x="300797" y="242892"/>
                  </a:lnTo>
                  <a:lnTo>
                    <a:pt x="275557" y="275562"/>
                  </a:lnTo>
                  <a:lnTo>
                    <a:pt x="242888" y="300803"/>
                  </a:lnTo>
                  <a:lnTo>
                    <a:pt x="204328" y="317075"/>
                  </a:lnTo>
                  <a:lnTo>
                    <a:pt x="161417" y="322841"/>
                  </a:lnTo>
                  <a:lnTo>
                    <a:pt x="118506" y="317075"/>
                  </a:lnTo>
                  <a:lnTo>
                    <a:pt x="79947" y="300803"/>
                  </a:lnTo>
                  <a:lnTo>
                    <a:pt x="47278" y="275562"/>
                  </a:lnTo>
                  <a:lnTo>
                    <a:pt x="22038" y="242892"/>
                  </a:lnTo>
                  <a:lnTo>
                    <a:pt x="5766" y="204331"/>
                  </a:lnTo>
                  <a:lnTo>
                    <a:pt x="0" y="161417"/>
                  </a:lnTo>
                  <a:lnTo>
                    <a:pt x="5766" y="118506"/>
                  </a:lnTo>
                  <a:lnTo>
                    <a:pt x="22038" y="79947"/>
                  </a:lnTo>
                  <a:lnTo>
                    <a:pt x="47278" y="47278"/>
                  </a:lnTo>
                  <a:lnTo>
                    <a:pt x="79947" y="22038"/>
                  </a:lnTo>
                  <a:lnTo>
                    <a:pt x="118506" y="5766"/>
                  </a:lnTo>
                  <a:lnTo>
                    <a:pt x="161417" y="0"/>
                  </a:lnTo>
                  <a:lnTo>
                    <a:pt x="233830" y="0"/>
                  </a:lnTo>
                </a:path>
              </a:pathLst>
            </a:custGeom>
            <a:ln w="14208">
              <a:solidFill>
                <a:srgbClr val="29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4207" y="19284942"/>
              <a:ext cx="1101407" cy="4730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36756" y="19651224"/>
              <a:ext cx="281940" cy="191770"/>
            </a:xfrm>
            <a:custGeom>
              <a:avLst/>
              <a:gdLst/>
              <a:ahLst/>
              <a:cxnLst/>
              <a:rect l="l" t="t" r="r" b="b"/>
              <a:pathLst>
                <a:path w="281939" h="191769">
                  <a:moveTo>
                    <a:pt x="281545" y="0"/>
                  </a:moveTo>
                  <a:lnTo>
                    <a:pt x="0" y="0"/>
                  </a:lnTo>
                  <a:lnTo>
                    <a:pt x="0" y="191181"/>
                  </a:lnTo>
                  <a:lnTo>
                    <a:pt x="281545" y="191181"/>
                  </a:lnTo>
                  <a:lnTo>
                    <a:pt x="281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2173" y="19656469"/>
              <a:ext cx="271145" cy="180975"/>
            </a:xfrm>
            <a:custGeom>
              <a:avLst/>
              <a:gdLst/>
              <a:ahLst/>
              <a:cxnLst/>
              <a:rect l="l" t="t" r="r" b="b"/>
              <a:pathLst>
                <a:path w="271145" h="180975">
                  <a:moveTo>
                    <a:pt x="270716" y="0"/>
                  </a:moveTo>
                  <a:lnTo>
                    <a:pt x="0" y="0"/>
                  </a:lnTo>
                  <a:lnTo>
                    <a:pt x="0" y="180477"/>
                  </a:lnTo>
                  <a:lnTo>
                    <a:pt x="270716" y="180477"/>
                  </a:lnTo>
                  <a:lnTo>
                    <a:pt x="270716" y="0"/>
                  </a:lnTo>
                  <a:close/>
                </a:path>
              </a:pathLst>
            </a:custGeom>
            <a:solidFill>
              <a:srgbClr val="20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009" y="19678053"/>
              <a:ext cx="136858" cy="13602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631770" y="41838185"/>
            <a:ext cx="9666323" cy="970655"/>
          </a:xfrm>
          <a:prstGeom prst="rect">
            <a:avLst/>
          </a:prstGeom>
        </p:spPr>
        <p:txBody>
          <a:bodyPr vert="horz" wrap="square" lIns="0" tIns="27056" rIns="0" bIns="0" rtlCol="0">
            <a:spAutoFit/>
          </a:bodyPr>
          <a:lstStyle/>
          <a:p>
            <a:pPr marL="27058">
              <a:spcBef>
                <a:spcPts val="213"/>
              </a:spcBef>
            </a:pPr>
            <a:r>
              <a:rPr sz="1491" cap="small">
                <a:solidFill>
                  <a:srgbClr val="164194"/>
                </a:solidFill>
                <a:latin typeface="Lucida Sans Unicode"/>
                <a:cs typeface="Lucida Sans Unicode"/>
              </a:rPr>
              <a:t>EPOS</a:t>
            </a:r>
            <a:r>
              <a:rPr sz="1491" cap="small" spc="-53">
                <a:solidFill>
                  <a:srgbClr val="164194"/>
                </a:solidFill>
                <a:latin typeface="Lucida Sans Unicode"/>
                <a:cs typeface="Lucida Sans Unicode"/>
              </a:rPr>
              <a:t> ON </a:t>
            </a:r>
            <a:r>
              <a:rPr sz="1491" cap="small" spc="-64">
                <a:solidFill>
                  <a:srgbClr val="164194"/>
                </a:solidFill>
                <a:latin typeface="Lucida Sans Unicode"/>
                <a:cs typeface="Lucida Sans Unicode"/>
              </a:rPr>
              <a:t>is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funded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75">
                <a:solidFill>
                  <a:srgbClr val="164194"/>
                </a:solidFill>
                <a:latin typeface="Lucida Sans Unicode"/>
                <a:cs typeface="Lucida Sans Unicode"/>
              </a:rPr>
              <a:t>by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17">
                <a:solidFill>
                  <a:srgbClr val="164194"/>
                </a:solidFill>
                <a:latin typeface="Lucida Sans Unicode"/>
                <a:cs typeface="Lucida Sans Unicode"/>
              </a:rPr>
              <a:t>Union.</a:t>
            </a:r>
            <a:r>
              <a:rPr sz="1491" cap="small" spc="-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07">
                <a:solidFill>
                  <a:srgbClr val="164194"/>
                </a:solidFill>
                <a:latin typeface="Lucida Sans Unicode"/>
                <a:cs typeface="Lucida Sans Unicode"/>
              </a:rPr>
              <a:t>Views</a:t>
            </a:r>
            <a:r>
              <a:rPr sz="1491" cap="small" spc="64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70">
                <a:solidFill>
                  <a:srgbClr val="164194"/>
                </a:solidFill>
                <a:latin typeface="Lucida Sans Unicode"/>
                <a:cs typeface="Lucida Sans Unicode"/>
              </a:rPr>
              <a:t>and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opinions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expressed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are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17">
                <a:solidFill>
                  <a:srgbClr val="164194"/>
                </a:solidFill>
                <a:latin typeface="Lucida Sans Unicode"/>
                <a:cs typeface="Lucida Sans Unicode"/>
              </a:rPr>
              <a:t>however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those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of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1491" cap="small" spc="64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author(s)</a:t>
            </a:r>
            <a:r>
              <a:rPr sz="1491" cap="small" spc="-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only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70">
                <a:solidFill>
                  <a:srgbClr val="164194"/>
                </a:solidFill>
                <a:latin typeface="Lucida Sans Unicode"/>
                <a:cs typeface="Lucida Sans Unicode"/>
              </a:rPr>
              <a:t>and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do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170">
                <a:solidFill>
                  <a:srgbClr val="164194"/>
                </a:solidFill>
                <a:latin typeface="Lucida Sans Unicode"/>
                <a:cs typeface="Lucida Sans Unicode"/>
              </a:rPr>
              <a:t>not</a:t>
            </a:r>
            <a:r>
              <a:rPr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necessarily</a:t>
            </a:r>
            <a:r>
              <a:rPr lang="it-IT"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17">
                <a:solidFill>
                  <a:srgbClr val="164194"/>
                </a:solidFill>
                <a:latin typeface="Lucida Sans Unicode"/>
                <a:cs typeface="Lucida Sans Unicode"/>
              </a:rPr>
              <a:t>reflect</a:t>
            </a:r>
            <a:r>
              <a:rPr lang="en-US" sz="1491" cap="small" spc="4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those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28">
                <a:solidFill>
                  <a:srgbClr val="164194"/>
                </a:solidFill>
                <a:latin typeface="Lucida Sans Unicode"/>
                <a:cs typeface="Lucida Sans Unicode"/>
              </a:rPr>
              <a:t>of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17">
                <a:solidFill>
                  <a:srgbClr val="164194"/>
                </a:solidFill>
                <a:latin typeface="Lucida Sans Unicode"/>
                <a:cs typeface="Lucida Sans Unicode"/>
              </a:rPr>
              <a:t>Union.</a:t>
            </a:r>
            <a:r>
              <a:rPr lang="en-US" sz="1491" cap="small" spc="-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07">
                <a:solidFill>
                  <a:srgbClr val="164194"/>
                </a:solidFill>
                <a:latin typeface="Lucida Sans Unicode"/>
                <a:cs typeface="Lucida Sans Unicode"/>
              </a:rPr>
              <a:t>Neither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96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07">
                <a:solidFill>
                  <a:srgbClr val="164194"/>
                </a:solidFill>
                <a:latin typeface="Lucida Sans Unicode"/>
                <a:cs typeface="Lucida Sans Unicode"/>
              </a:rPr>
              <a:t>Union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nor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60">
                <a:solidFill>
                  <a:srgbClr val="164194"/>
                </a:solidFill>
                <a:latin typeface="Lucida Sans Unicode"/>
                <a:cs typeface="Lucida Sans Unicode"/>
              </a:rPr>
              <a:t>granting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49">
                <a:solidFill>
                  <a:srgbClr val="164194"/>
                </a:solidFill>
                <a:latin typeface="Lucida Sans Unicode"/>
                <a:cs typeface="Lucida Sans Unicode"/>
              </a:rPr>
              <a:t>authority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81">
                <a:solidFill>
                  <a:srgbClr val="164194"/>
                </a:solidFill>
                <a:latin typeface="Lucida Sans Unicode"/>
                <a:cs typeface="Lucida Sans Unicode"/>
              </a:rPr>
              <a:t>can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>
                <a:solidFill>
                  <a:srgbClr val="164194"/>
                </a:solidFill>
                <a:latin typeface="Lucida Sans Unicode"/>
                <a:cs typeface="Lucida Sans Unicode"/>
              </a:rPr>
              <a:t>be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07">
                <a:solidFill>
                  <a:srgbClr val="164194"/>
                </a:solidFill>
                <a:latin typeface="Lucida Sans Unicode"/>
                <a:cs typeface="Lucida Sans Unicode"/>
              </a:rPr>
              <a:t>held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85">
                <a:solidFill>
                  <a:srgbClr val="164194"/>
                </a:solidFill>
                <a:latin typeface="Lucida Sans Unicode"/>
                <a:cs typeface="Lucida Sans Unicode"/>
              </a:rPr>
              <a:t>responsible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38">
                <a:solidFill>
                  <a:srgbClr val="164194"/>
                </a:solidFill>
                <a:latin typeface="Lucida Sans Unicode"/>
                <a:cs typeface="Lucida Sans Unicode"/>
              </a:rPr>
              <a:t>for</a:t>
            </a:r>
            <a:r>
              <a:rPr lang="en-US" sz="1491" cap="small" spc="53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lang="en-US" sz="1491" cap="small" spc="-117">
                <a:solidFill>
                  <a:srgbClr val="164194"/>
                </a:solidFill>
                <a:latin typeface="Lucida Sans Unicode"/>
                <a:cs typeface="Lucida Sans Unicode"/>
              </a:rPr>
              <a:t>them</a:t>
            </a:r>
            <a:endParaRPr lang="en-US" sz="1491">
              <a:latin typeface="Lucida Sans Unicode"/>
              <a:cs typeface="Lucida Sans Unicode"/>
            </a:endParaRPr>
          </a:p>
          <a:p>
            <a:pPr marL="27058">
              <a:spcBef>
                <a:spcPts val="213"/>
              </a:spcBef>
            </a:pPr>
            <a:endParaRPr sz="1491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31761" y="42413055"/>
            <a:ext cx="10197959" cy="256742"/>
          </a:xfrm>
          <a:prstGeom prst="rect">
            <a:avLst/>
          </a:prstGeom>
        </p:spPr>
        <p:txBody>
          <a:bodyPr vert="horz" wrap="square" lIns="0" tIns="27056" rIns="0" bIns="0" rtlCol="0">
            <a:spAutoFit/>
          </a:bodyPr>
          <a:lstStyle/>
          <a:p>
            <a:pPr marL="27058">
              <a:spcBef>
                <a:spcPts val="213"/>
              </a:spcBef>
            </a:pPr>
            <a:endParaRPr sz="1491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56537" y="41866706"/>
            <a:ext cx="1309491" cy="344915"/>
          </a:xfrm>
          <a:prstGeom prst="rect">
            <a:avLst/>
          </a:prstGeom>
        </p:spPr>
        <p:txBody>
          <a:bodyPr vert="horz" wrap="square" lIns="0" tIns="36525" rIns="0" bIns="0" rtlCol="0">
            <a:spAutoFit/>
          </a:bodyPr>
          <a:lstStyle/>
          <a:p>
            <a:pPr marL="27058">
              <a:spcBef>
                <a:spcPts val="288"/>
              </a:spcBef>
            </a:pPr>
            <a:r>
              <a:rPr sz="959" b="1">
                <a:solidFill>
                  <a:srgbClr val="203C89"/>
                </a:solidFill>
                <a:latin typeface="Arial"/>
                <a:cs typeface="Arial"/>
              </a:rPr>
              <a:t>Funded</a:t>
            </a:r>
            <a:r>
              <a:rPr sz="959" b="1" spc="298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959" b="1" spc="-53">
                <a:solidFill>
                  <a:srgbClr val="203C89"/>
                </a:solidFill>
                <a:latin typeface="Arial"/>
                <a:cs typeface="Arial"/>
              </a:rPr>
              <a:t>by</a:t>
            </a:r>
            <a:endParaRPr sz="959">
              <a:latin typeface="Arial"/>
              <a:cs typeface="Arial"/>
            </a:endParaRPr>
          </a:p>
          <a:p>
            <a:pPr marL="27058">
              <a:spcBef>
                <a:spcPts val="96"/>
              </a:spcBef>
            </a:pPr>
            <a:r>
              <a:rPr sz="959" b="1" spc="21">
                <a:solidFill>
                  <a:srgbClr val="203C89"/>
                </a:solidFill>
                <a:latin typeface="Arial"/>
                <a:cs typeface="Arial"/>
              </a:rPr>
              <a:t>the</a:t>
            </a:r>
            <a:r>
              <a:rPr sz="959" b="1" spc="128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959" b="1" spc="21">
                <a:solidFill>
                  <a:srgbClr val="203C89"/>
                </a:solidFill>
                <a:latin typeface="Arial"/>
                <a:cs typeface="Arial"/>
              </a:rPr>
              <a:t>European</a:t>
            </a:r>
            <a:r>
              <a:rPr sz="959" b="1" spc="128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959" b="1" spc="-43">
                <a:solidFill>
                  <a:srgbClr val="203C89"/>
                </a:solidFill>
                <a:latin typeface="Arial"/>
                <a:cs typeface="Arial"/>
              </a:rPr>
              <a:t>Union</a:t>
            </a:r>
            <a:endParaRPr sz="95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4359" y="41866628"/>
            <a:ext cx="5879181" cy="352370"/>
          </a:xfrm>
          <a:prstGeom prst="rect">
            <a:avLst/>
          </a:prstGeom>
        </p:spPr>
        <p:txBody>
          <a:bodyPr vert="horz" wrap="square" lIns="0" tIns="24350" rIns="0" bIns="0" rtlCol="0">
            <a:spAutoFit/>
          </a:bodyPr>
          <a:lstStyle/>
          <a:p>
            <a:pPr marL="27058">
              <a:spcBef>
                <a:spcPts val="192"/>
              </a:spcBef>
            </a:pPr>
            <a:r>
              <a:rPr sz="1917">
                <a:solidFill>
                  <a:srgbClr val="234B32"/>
                </a:solidFill>
                <a:latin typeface="Tahoma"/>
                <a:cs typeface="Tahoma"/>
              </a:rPr>
              <a:t>EPOS</a:t>
            </a:r>
            <a:r>
              <a:rPr sz="1917" spc="-160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1917" spc="138">
                <a:solidFill>
                  <a:srgbClr val="234B32"/>
                </a:solidFill>
                <a:latin typeface="Tahoma"/>
                <a:cs typeface="Tahoma"/>
              </a:rPr>
              <a:t>ON</a:t>
            </a:r>
            <a:r>
              <a:rPr sz="1917" spc="320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1917">
                <a:solidFill>
                  <a:srgbClr val="E5A10E"/>
                </a:solidFill>
                <a:latin typeface="Tahoma"/>
                <a:cs typeface="Tahoma"/>
              </a:rPr>
              <a:t>|</a:t>
            </a:r>
            <a:r>
              <a:rPr sz="1917" spc="320">
                <a:solidFill>
                  <a:srgbClr val="E5A10E"/>
                </a:solidFill>
                <a:latin typeface="Tahoma"/>
                <a:cs typeface="Tahoma"/>
              </a:rPr>
              <a:t> </a:t>
            </a:r>
            <a:r>
              <a:rPr sz="2130" spc="-160">
                <a:solidFill>
                  <a:srgbClr val="234B32"/>
                </a:solidFill>
                <a:latin typeface="Tahoma"/>
                <a:cs typeface="Tahoma"/>
                <a:hlinkClick r:id="rId5"/>
              </a:rPr>
              <a:t>info@epos-</a:t>
            </a:r>
            <a:r>
              <a:rPr sz="2130" spc="-96">
                <a:solidFill>
                  <a:srgbClr val="234B32"/>
                </a:solidFill>
                <a:latin typeface="Tahoma"/>
                <a:cs typeface="Tahoma"/>
                <a:hlinkClick r:id="rId5"/>
              </a:rPr>
              <a:t>eric.eu</a:t>
            </a:r>
            <a:r>
              <a:rPr sz="2130" spc="256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1917">
                <a:solidFill>
                  <a:srgbClr val="E5A10E"/>
                </a:solidFill>
                <a:latin typeface="Tahoma"/>
                <a:cs typeface="Tahoma"/>
              </a:rPr>
              <a:t>|</a:t>
            </a:r>
            <a:r>
              <a:rPr sz="1917" spc="309">
                <a:solidFill>
                  <a:srgbClr val="E5A10E"/>
                </a:solidFill>
                <a:latin typeface="Tahoma"/>
                <a:cs typeface="Tahoma"/>
              </a:rPr>
              <a:t> </a:t>
            </a:r>
            <a:r>
              <a:rPr sz="1917" spc="-64">
                <a:solidFill>
                  <a:srgbClr val="234B32"/>
                </a:solidFill>
                <a:latin typeface="Tahoma"/>
                <a:cs typeface="Tahoma"/>
              </a:rPr>
              <a:t>epos@epos-</a:t>
            </a:r>
            <a:r>
              <a:rPr sz="1917" spc="-21">
                <a:solidFill>
                  <a:srgbClr val="234B32"/>
                </a:solidFill>
                <a:latin typeface="Tahoma"/>
                <a:cs typeface="Tahoma"/>
              </a:rPr>
              <a:t>eu.org/on</a:t>
            </a:r>
            <a:endParaRPr sz="1917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54169" y="1290773"/>
            <a:ext cx="3344072" cy="1436652"/>
            <a:chOff x="1480579" y="583762"/>
            <a:chExt cx="1569720" cy="67437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0579" y="1162060"/>
              <a:ext cx="1569632" cy="957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82750" y="620432"/>
              <a:ext cx="1557020" cy="469265"/>
            </a:xfrm>
            <a:custGeom>
              <a:avLst/>
              <a:gdLst/>
              <a:ahLst/>
              <a:cxnLst/>
              <a:rect l="l" t="t" r="r" b="b"/>
              <a:pathLst>
                <a:path w="1557020" h="469265">
                  <a:moveTo>
                    <a:pt x="313563" y="3390"/>
                  </a:moveTo>
                  <a:lnTo>
                    <a:pt x="0" y="3390"/>
                  </a:lnTo>
                  <a:lnTo>
                    <a:pt x="0" y="104990"/>
                  </a:lnTo>
                  <a:lnTo>
                    <a:pt x="0" y="182460"/>
                  </a:lnTo>
                  <a:lnTo>
                    <a:pt x="0" y="282790"/>
                  </a:lnTo>
                  <a:lnTo>
                    <a:pt x="0" y="364070"/>
                  </a:lnTo>
                  <a:lnTo>
                    <a:pt x="0" y="465670"/>
                  </a:lnTo>
                  <a:lnTo>
                    <a:pt x="313563" y="465670"/>
                  </a:lnTo>
                  <a:lnTo>
                    <a:pt x="313563" y="364070"/>
                  </a:lnTo>
                  <a:lnTo>
                    <a:pt x="113360" y="364070"/>
                  </a:lnTo>
                  <a:lnTo>
                    <a:pt x="113360" y="282790"/>
                  </a:lnTo>
                  <a:lnTo>
                    <a:pt x="284391" y="282790"/>
                  </a:lnTo>
                  <a:lnTo>
                    <a:pt x="284391" y="182460"/>
                  </a:lnTo>
                  <a:lnTo>
                    <a:pt x="113360" y="182460"/>
                  </a:lnTo>
                  <a:lnTo>
                    <a:pt x="113360" y="104990"/>
                  </a:lnTo>
                  <a:lnTo>
                    <a:pt x="313563" y="104990"/>
                  </a:lnTo>
                  <a:lnTo>
                    <a:pt x="313563" y="3390"/>
                  </a:lnTo>
                  <a:close/>
                </a:path>
                <a:path w="1557020" h="469265">
                  <a:moveTo>
                    <a:pt x="675970" y="152247"/>
                  </a:moveTo>
                  <a:lnTo>
                    <a:pt x="669429" y="107708"/>
                  </a:lnTo>
                  <a:lnTo>
                    <a:pt x="650036" y="67271"/>
                  </a:lnTo>
                  <a:lnTo>
                    <a:pt x="618185" y="34277"/>
                  </a:lnTo>
                  <a:lnTo>
                    <a:pt x="580986" y="15468"/>
                  </a:lnTo>
                  <a:lnTo>
                    <a:pt x="580986" y="150418"/>
                  </a:lnTo>
                  <a:lnTo>
                    <a:pt x="575805" y="176047"/>
                  </a:lnTo>
                  <a:lnTo>
                    <a:pt x="561682" y="196989"/>
                  </a:lnTo>
                  <a:lnTo>
                    <a:pt x="540740" y="211099"/>
                  </a:lnTo>
                  <a:lnTo>
                    <a:pt x="515099" y="216281"/>
                  </a:lnTo>
                  <a:lnTo>
                    <a:pt x="489458" y="211099"/>
                  </a:lnTo>
                  <a:lnTo>
                    <a:pt x="468515" y="196989"/>
                  </a:lnTo>
                  <a:lnTo>
                    <a:pt x="454393" y="176047"/>
                  </a:lnTo>
                  <a:lnTo>
                    <a:pt x="449211" y="150418"/>
                  </a:lnTo>
                  <a:lnTo>
                    <a:pt x="454393" y="124764"/>
                  </a:lnTo>
                  <a:lnTo>
                    <a:pt x="468515" y="103822"/>
                  </a:lnTo>
                  <a:lnTo>
                    <a:pt x="489458" y="89700"/>
                  </a:lnTo>
                  <a:lnTo>
                    <a:pt x="515099" y="84518"/>
                  </a:lnTo>
                  <a:lnTo>
                    <a:pt x="540740" y="89700"/>
                  </a:lnTo>
                  <a:lnTo>
                    <a:pt x="561682" y="103822"/>
                  </a:lnTo>
                  <a:lnTo>
                    <a:pt x="575805" y="124764"/>
                  </a:lnTo>
                  <a:lnTo>
                    <a:pt x="580986" y="150418"/>
                  </a:lnTo>
                  <a:lnTo>
                    <a:pt x="580986" y="15468"/>
                  </a:lnTo>
                  <a:lnTo>
                    <a:pt x="574230" y="12039"/>
                  </a:lnTo>
                  <a:lnTo>
                    <a:pt x="518553" y="3886"/>
                  </a:lnTo>
                  <a:lnTo>
                    <a:pt x="335851" y="3886"/>
                  </a:lnTo>
                  <a:lnTo>
                    <a:pt x="335851" y="465150"/>
                  </a:lnTo>
                  <a:lnTo>
                    <a:pt x="449237" y="465150"/>
                  </a:lnTo>
                  <a:lnTo>
                    <a:pt x="449237" y="300583"/>
                  </a:lnTo>
                  <a:lnTo>
                    <a:pt x="518553" y="300583"/>
                  </a:lnTo>
                  <a:lnTo>
                    <a:pt x="574230" y="292442"/>
                  </a:lnTo>
                  <a:lnTo>
                    <a:pt x="618185" y="270205"/>
                  </a:lnTo>
                  <a:lnTo>
                    <a:pt x="650036" y="237210"/>
                  </a:lnTo>
                  <a:lnTo>
                    <a:pt x="669328" y="196989"/>
                  </a:lnTo>
                  <a:lnTo>
                    <a:pt x="669429" y="196786"/>
                  </a:lnTo>
                  <a:lnTo>
                    <a:pt x="675970" y="152247"/>
                  </a:lnTo>
                  <a:close/>
                </a:path>
                <a:path w="1557020" h="469265">
                  <a:moveTo>
                    <a:pt x="1556499" y="323926"/>
                  </a:moveTo>
                  <a:lnTo>
                    <a:pt x="1548561" y="266344"/>
                  </a:lnTo>
                  <a:lnTo>
                    <a:pt x="1522133" y="222872"/>
                  </a:lnTo>
                  <a:lnTo>
                    <a:pt x="1485061" y="198653"/>
                  </a:lnTo>
                  <a:lnTo>
                    <a:pt x="1431455" y="184632"/>
                  </a:lnTo>
                  <a:lnTo>
                    <a:pt x="1375727" y="176860"/>
                  </a:lnTo>
                  <a:lnTo>
                    <a:pt x="1364754" y="174739"/>
                  </a:lnTo>
                  <a:lnTo>
                    <a:pt x="1334922" y="147726"/>
                  </a:lnTo>
                  <a:lnTo>
                    <a:pt x="1334922" y="141871"/>
                  </a:lnTo>
                  <a:lnTo>
                    <a:pt x="1338072" y="126720"/>
                  </a:lnTo>
                  <a:lnTo>
                    <a:pt x="1347965" y="112966"/>
                  </a:lnTo>
                  <a:lnTo>
                    <a:pt x="1365262" y="102984"/>
                  </a:lnTo>
                  <a:lnTo>
                    <a:pt x="1390624" y="99123"/>
                  </a:lnTo>
                  <a:lnTo>
                    <a:pt x="1408671" y="99275"/>
                  </a:lnTo>
                  <a:lnTo>
                    <a:pt x="1430959" y="101790"/>
                  </a:lnTo>
                  <a:lnTo>
                    <a:pt x="1454962" y="109778"/>
                  </a:lnTo>
                  <a:lnTo>
                    <a:pt x="1478102" y="126339"/>
                  </a:lnTo>
                  <a:lnTo>
                    <a:pt x="1549349" y="55067"/>
                  </a:lnTo>
                  <a:lnTo>
                    <a:pt x="1517675" y="29781"/>
                  </a:lnTo>
                  <a:lnTo>
                    <a:pt x="1481582" y="12712"/>
                  </a:lnTo>
                  <a:lnTo>
                    <a:pt x="1440497" y="3048"/>
                  </a:lnTo>
                  <a:lnTo>
                    <a:pt x="1393888" y="0"/>
                  </a:lnTo>
                  <a:lnTo>
                    <a:pt x="1336065" y="7073"/>
                  </a:lnTo>
                  <a:lnTo>
                    <a:pt x="1289240" y="27051"/>
                  </a:lnTo>
                  <a:lnTo>
                    <a:pt x="1254493" y="58077"/>
                  </a:lnTo>
                  <a:lnTo>
                    <a:pt x="1232865" y="98259"/>
                  </a:lnTo>
                  <a:lnTo>
                    <a:pt x="1225423" y="145770"/>
                  </a:lnTo>
                  <a:lnTo>
                    <a:pt x="1227378" y="173824"/>
                  </a:lnTo>
                  <a:lnTo>
                    <a:pt x="1243203" y="220192"/>
                  </a:lnTo>
                  <a:lnTo>
                    <a:pt x="1274648" y="252984"/>
                  </a:lnTo>
                  <a:lnTo>
                    <a:pt x="1321041" y="273380"/>
                  </a:lnTo>
                  <a:lnTo>
                    <a:pt x="1405534" y="286994"/>
                  </a:lnTo>
                  <a:lnTo>
                    <a:pt x="1415757" y="288912"/>
                  </a:lnTo>
                  <a:lnTo>
                    <a:pt x="1444561" y="318617"/>
                  </a:lnTo>
                  <a:lnTo>
                    <a:pt x="1445069" y="326504"/>
                  </a:lnTo>
                  <a:lnTo>
                    <a:pt x="1441030" y="344195"/>
                  </a:lnTo>
                  <a:lnTo>
                    <a:pt x="1428775" y="357200"/>
                  </a:lnTo>
                  <a:lnTo>
                    <a:pt x="1408150" y="365226"/>
                  </a:lnTo>
                  <a:lnTo>
                    <a:pt x="1378953" y="367969"/>
                  </a:lnTo>
                  <a:lnTo>
                    <a:pt x="1350657" y="366280"/>
                  </a:lnTo>
                  <a:lnTo>
                    <a:pt x="1322603" y="360768"/>
                  </a:lnTo>
                  <a:lnTo>
                    <a:pt x="1296974" y="350761"/>
                  </a:lnTo>
                  <a:lnTo>
                    <a:pt x="1275969" y="335584"/>
                  </a:lnTo>
                  <a:lnTo>
                    <a:pt x="1203401" y="408139"/>
                  </a:lnTo>
                  <a:lnTo>
                    <a:pt x="1240485" y="437883"/>
                  </a:lnTo>
                  <a:lnTo>
                    <a:pt x="1281887" y="456565"/>
                  </a:lnTo>
                  <a:lnTo>
                    <a:pt x="1327772" y="466255"/>
                  </a:lnTo>
                  <a:lnTo>
                    <a:pt x="1378331" y="469036"/>
                  </a:lnTo>
                  <a:lnTo>
                    <a:pt x="1425257" y="464807"/>
                  </a:lnTo>
                  <a:lnTo>
                    <a:pt x="1467700" y="452285"/>
                  </a:lnTo>
                  <a:lnTo>
                    <a:pt x="1503845" y="431711"/>
                  </a:lnTo>
                  <a:lnTo>
                    <a:pt x="1531899" y="403301"/>
                  </a:lnTo>
                  <a:lnTo>
                    <a:pt x="1550047" y="367296"/>
                  </a:lnTo>
                  <a:lnTo>
                    <a:pt x="1556499" y="323926"/>
                  </a:lnTo>
                  <a:close/>
                </a:path>
              </a:pathLst>
            </a:custGeom>
            <a:solidFill>
              <a:srgbClr val="1F4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8804" y="583767"/>
              <a:ext cx="535940" cy="542925"/>
            </a:xfrm>
            <a:custGeom>
              <a:avLst/>
              <a:gdLst/>
              <a:ahLst/>
              <a:cxnLst/>
              <a:rect l="l" t="t" r="r" b="b"/>
              <a:pathLst>
                <a:path w="535939" h="542925">
                  <a:moveTo>
                    <a:pt x="45440" y="326390"/>
                  </a:moveTo>
                  <a:lnTo>
                    <a:pt x="45275" y="326224"/>
                  </a:lnTo>
                  <a:lnTo>
                    <a:pt x="45262" y="326390"/>
                  </a:lnTo>
                  <a:lnTo>
                    <a:pt x="45440" y="326390"/>
                  </a:lnTo>
                  <a:close/>
                </a:path>
                <a:path w="535939" h="542925">
                  <a:moveTo>
                    <a:pt x="98856" y="67310"/>
                  </a:moveTo>
                  <a:lnTo>
                    <a:pt x="98564" y="66040"/>
                  </a:lnTo>
                  <a:lnTo>
                    <a:pt x="98031" y="66040"/>
                  </a:lnTo>
                  <a:lnTo>
                    <a:pt x="98590" y="67310"/>
                  </a:lnTo>
                  <a:lnTo>
                    <a:pt x="98856" y="67310"/>
                  </a:lnTo>
                  <a:close/>
                </a:path>
                <a:path w="535939" h="542925">
                  <a:moveTo>
                    <a:pt x="103124" y="76200"/>
                  </a:moveTo>
                  <a:lnTo>
                    <a:pt x="102768" y="74930"/>
                  </a:lnTo>
                  <a:lnTo>
                    <a:pt x="102336" y="76200"/>
                  </a:lnTo>
                  <a:lnTo>
                    <a:pt x="103124" y="76200"/>
                  </a:lnTo>
                  <a:close/>
                </a:path>
                <a:path w="535939" h="542925">
                  <a:moveTo>
                    <a:pt x="103911" y="74930"/>
                  </a:moveTo>
                  <a:lnTo>
                    <a:pt x="103301" y="74930"/>
                  </a:lnTo>
                  <a:lnTo>
                    <a:pt x="103124" y="76200"/>
                  </a:lnTo>
                  <a:lnTo>
                    <a:pt x="103581" y="76200"/>
                  </a:lnTo>
                  <a:lnTo>
                    <a:pt x="103911" y="74930"/>
                  </a:lnTo>
                  <a:close/>
                </a:path>
                <a:path w="535939" h="542925">
                  <a:moveTo>
                    <a:pt x="103974" y="72390"/>
                  </a:moveTo>
                  <a:lnTo>
                    <a:pt x="103835" y="71120"/>
                  </a:lnTo>
                  <a:lnTo>
                    <a:pt x="103543" y="71120"/>
                  </a:lnTo>
                  <a:lnTo>
                    <a:pt x="103162" y="72390"/>
                  </a:lnTo>
                  <a:lnTo>
                    <a:pt x="103974" y="72390"/>
                  </a:lnTo>
                  <a:close/>
                </a:path>
                <a:path w="535939" h="542925">
                  <a:moveTo>
                    <a:pt x="104724" y="62230"/>
                  </a:moveTo>
                  <a:lnTo>
                    <a:pt x="104203" y="62230"/>
                  </a:lnTo>
                  <a:lnTo>
                    <a:pt x="104686" y="63500"/>
                  </a:lnTo>
                  <a:lnTo>
                    <a:pt x="104724" y="62230"/>
                  </a:lnTo>
                  <a:close/>
                </a:path>
                <a:path w="535939" h="542925">
                  <a:moveTo>
                    <a:pt x="106895" y="69850"/>
                  </a:moveTo>
                  <a:lnTo>
                    <a:pt x="106387" y="69850"/>
                  </a:lnTo>
                  <a:lnTo>
                    <a:pt x="106603" y="71120"/>
                  </a:lnTo>
                  <a:lnTo>
                    <a:pt x="106819" y="71120"/>
                  </a:lnTo>
                  <a:lnTo>
                    <a:pt x="106895" y="69850"/>
                  </a:lnTo>
                  <a:close/>
                </a:path>
                <a:path w="535939" h="542925">
                  <a:moveTo>
                    <a:pt x="106984" y="74930"/>
                  </a:moveTo>
                  <a:lnTo>
                    <a:pt x="106603" y="74930"/>
                  </a:lnTo>
                  <a:lnTo>
                    <a:pt x="106667" y="76200"/>
                  </a:lnTo>
                  <a:lnTo>
                    <a:pt x="106984" y="74930"/>
                  </a:lnTo>
                  <a:close/>
                </a:path>
                <a:path w="535939" h="542925">
                  <a:moveTo>
                    <a:pt x="120992" y="74930"/>
                  </a:moveTo>
                  <a:lnTo>
                    <a:pt x="120815" y="74930"/>
                  </a:lnTo>
                  <a:lnTo>
                    <a:pt x="120980" y="76200"/>
                  </a:lnTo>
                  <a:lnTo>
                    <a:pt x="120992" y="74930"/>
                  </a:lnTo>
                  <a:close/>
                </a:path>
                <a:path w="535939" h="542925">
                  <a:moveTo>
                    <a:pt x="139928" y="218554"/>
                  </a:moveTo>
                  <a:lnTo>
                    <a:pt x="138684" y="217170"/>
                  </a:lnTo>
                  <a:lnTo>
                    <a:pt x="138531" y="217170"/>
                  </a:lnTo>
                  <a:lnTo>
                    <a:pt x="139928" y="218554"/>
                  </a:lnTo>
                  <a:close/>
                </a:path>
                <a:path w="535939" h="542925">
                  <a:moveTo>
                    <a:pt x="144195" y="189230"/>
                  </a:moveTo>
                  <a:lnTo>
                    <a:pt x="143725" y="189230"/>
                  </a:lnTo>
                  <a:lnTo>
                    <a:pt x="143446" y="191770"/>
                  </a:lnTo>
                  <a:lnTo>
                    <a:pt x="144195" y="189230"/>
                  </a:lnTo>
                  <a:close/>
                </a:path>
                <a:path w="535939" h="542925">
                  <a:moveTo>
                    <a:pt x="156464" y="180340"/>
                  </a:moveTo>
                  <a:lnTo>
                    <a:pt x="155613" y="179070"/>
                  </a:lnTo>
                  <a:lnTo>
                    <a:pt x="155816" y="179743"/>
                  </a:lnTo>
                  <a:lnTo>
                    <a:pt x="156464" y="180340"/>
                  </a:lnTo>
                  <a:close/>
                </a:path>
                <a:path w="535939" h="542925">
                  <a:moveTo>
                    <a:pt x="169100" y="269240"/>
                  </a:moveTo>
                  <a:lnTo>
                    <a:pt x="168351" y="269900"/>
                  </a:lnTo>
                  <a:lnTo>
                    <a:pt x="168173" y="270510"/>
                  </a:lnTo>
                  <a:lnTo>
                    <a:pt x="169100" y="269240"/>
                  </a:lnTo>
                  <a:close/>
                </a:path>
                <a:path w="535939" h="542925">
                  <a:moveTo>
                    <a:pt x="171589" y="170180"/>
                  </a:moveTo>
                  <a:lnTo>
                    <a:pt x="170738" y="168910"/>
                  </a:lnTo>
                  <a:lnTo>
                    <a:pt x="170929" y="169583"/>
                  </a:lnTo>
                  <a:lnTo>
                    <a:pt x="171589" y="170180"/>
                  </a:lnTo>
                  <a:close/>
                </a:path>
                <a:path w="535939" h="542925">
                  <a:moveTo>
                    <a:pt x="212928" y="173050"/>
                  </a:moveTo>
                  <a:lnTo>
                    <a:pt x="212483" y="172516"/>
                  </a:lnTo>
                  <a:lnTo>
                    <a:pt x="212102" y="172516"/>
                  </a:lnTo>
                  <a:lnTo>
                    <a:pt x="212928" y="173050"/>
                  </a:lnTo>
                  <a:close/>
                </a:path>
                <a:path w="535939" h="542925">
                  <a:moveTo>
                    <a:pt x="216027" y="173812"/>
                  </a:moveTo>
                  <a:lnTo>
                    <a:pt x="214287" y="173812"/>
                  </a:lnTo>
                  <a:lnTo>
                    <a:pt x="214287" y="174294"/>
                  </a:lnTo>
                  <a:lnTo>
                    <a:pt x="216027" y="173812"/>
                  </a:lnTo>
                  <a:close/>
                </a:path>
                <a:path w="535939" h="542925">
                  <a:moveTo>
                    <a:pt x="216496" y="171119"/>
                  </a:moveTo>
                  <a:lnTo>
                    <a:pt x="215658" y="170586"/>
                  </a:lnTo>
                  <a:lnTo>
                    <a:pt x="216103" y="171119"/>
                  </a:lnTo>
                  <a:lnTo>
                    <a:pt x="216496" y="171119"/>
                  </a:lnTo>
                  <a:close/>
                </a:path>
                <a:path w="535939" h="542925">
                  <a:moveTo>
                    <a:pt x="216839" y="173583"/>
                  </a:moveTo>
                  <a:lnTo>
                    <a:pt x="216268" y="173583"/>
                  </a:lnTo>
                  <a:lnTo>
                    <a:pt x="216027" y="173812"/>
                  </a:lnTo>
                  <a:lnTo>
                    <a:pt x="215519" y="174294"/>
                  </a:lnTo>
                  <a:lnTo>
                    <a:pt x="216446" y="173812"/>
                  </a:lnTo>
                  <a:lnTo>
                    <a:pt x="216839" y="173583"/>
                  </a:lnTo>
                  <a:close/>
                </a:path>
                <a:path w="535939" h="542925">
                  <a:moveTo>
                    <a:pt x="218059" y="171818"/>
                  </a:moveTo>
                  <a:lnTo>
                    <a:pt x="216814" y="171818"/>
                  </a:lnTo>
                  <a:lnTo>
                    <a:pt x="216103" y="171119"/>
                  </a:lnTo>
                  <a:lnTo>
                    <a:pt x="214287" y="170586"/>
                  </a:lnTo>
                  <a:lnTo>
                    <a:pt x="213829" y="171043"/>
                  </a:lnTo>
                  <a:lnTo>
                    <a:pt x="213829" y="171373"/>
                  </a:lnTo>
                  <a:lnTo>
                    <a:pt x="212877" y="171983"/>
                  </a:lnTo>
                  <a:lnTo>
                    <a:pt x="213055" y="171818"/>
                  </a:lnTo>
                  <a:lnTo>
                    <a:pt x="213829" y="171373"/>
                  </a:lnTo>
                  <a:lnTo>
                    <a:pt x="213829" y="171043"/>
                  </a:lnTo>
                  <a:lnTo>
                    <a:pt x="213537" y="171335"/>
                  </a:lnTo>
                  <a:lnTo>
                    <a:pt x="211785" y="171818"/>
                  </a:lnTo>
                  <a:lnTo>
                    <a:pt x="212483" y="172516"/>
                  </a:lnTo>
                  <a:lnTo>
                    <a:pt x="214287" y="173050"/>
                  </a:lnTo>
                  <a:lnTo>
                    <a:pt x="214287" y="173583"/>
                  </a:lnTo>
                  <a:lnTo>
                    <a:pt x="216268" y="173583"/>
                  </a:lnTo>
                  <a:lnTo>
                    <a:pt x="216814" y="173050"/>
                  </a:lnTo>
                  <a:lnTo>
                    <a:pt x="218059" y="173050"/>
                  </a:lnTo>
                  <a:lnTo>
                    <a:pt x="218059" y="171983"/>
                  </a:lnTo>
                  <a:lnTo>
                    <a:pt x="218059" y="171818"/>
                  </a:lnTo>
                  <a:close/>
                </a:path>
                <a:path w="535939" h="542925">
                  <a:moveTo>
                    <a:pt x="247243" y="259080"/>
                  </a:moveTo>
                  <a:lnTo>
                    <a:pt x="246481" y="259740"/>
                  </a:lnTo>
                  <a:lnTo>
                    <a:pt x="246291" y="260350"/>
                  </a:lnTo>
                  <a:lnTo>
                    <a:pt x="247243" y="259080"/>
                  </a:lnTo>
                  <a:close/>
                </a:path>
                <a:path w="535939" h="542925">
                  <a:moveTo>
                    <a:pt x="267208" y="126085"/>
                  </a:moveTo>
                  <a:lnTo>
                    <a:pt x="265976" y="126085"/>
                  </a:lnTo>
                  <a:lnTo>
                    <a:pt x="265976" y="128562"/>
                  </a:lnTo>
                  <a:lnTo>
                    <a:pt x="267208" y="128562"/>
                  </a:lnTo>
                  <a:lnTo>
                    <a:pt x="267208" y="126085"/>
                  </a:lnTo>
                  <a:close/>
                </a:path>
                <a:path w="535939" h="542925">
                  <a:moveTo>
                    <a:pt x="271970" y="111760"/>
                  </a:moveTo>
                  <a:lnTo>
                    <a:pt x="271589" y="111899"/>
                  </a:lnTo>
                  <a:lnTo>
                    <a:pt x="271322" y="113030"/>
                  </a:lnTo>
                  <a:lnTo>
                    <a:pt x="271894" y="111899"/>
                  </a:lnTo>
                  <a:lnTo>
                    <a:pt x="271970" y="111760"/>
                  </a:lnTo>
                  <a:close/>
                </a:path>
                <a:path w="535939" h="542925">
                  <a:moveTo>
                    <a:pt x="276034" y="117436"/>
                  </a:moveTo>
                  <a:lnTo>
                    <a:pt x="274764" y="117436"/>
                  </a:lnTo>
                  <a:lnTo>
                    <a:pt x="273113" y="119913"/>
                  </a:lnTo>
                  <a:lnTo>
                    <a:pt x="272249" y="121158"/>
                  </a:lnTo>
                  <a:lnTo>
                    <a:pt x="273545" y="121158"/>
                  </a:lnTo>
                  <a:lnTo>
                    <a:pt x="274332" y="119913"/>
                  </a:lnTo>
                  <a:lnTo>
                    <a:pt x="275209" y="118681"/>
                  </a:lnTo>
                  <a:lnTo>
                    <a:pt x="276034" y="117436"/>
                  </a:lnTo>
                  <a:close/>
                </a:path>
                <a:path w="535939" h="542925">
                  <a:moveTo>
                    <a:pt x="277317" y="396709"/>
                  </a:moveTo>
                  <a:lnTo>
                    <a:pt x="276034" y="396709"/>
                  </a:lnTo>
                  <a:lnTo>
                    <a:pt x="276034" y="400418"/>
                  </a:lnTo>
                  <a:lnTo>
                    <a:pt x="277317" y="400418"/>
                  </a:lnTo>
                  <a:lnTo>
                    <a:pt x="277317" y="396709"/>
                  </a:lnTo>
                  <a:close/>
                </a:path>
                <a:path w="535939" h="542925">
                  <a:moveTo>
                    <a:pt x="278206" y="388099"/>
                  </a:moveTo>
                  <a:lnTo>
                    <a:pt x="275056" y="387210"/>
                  </a:lnTo>
                  <a:lnTo>
                    <a:pt x="276758" y="389305"/>
                  </a:lnTo>
                  <a:lnTo>
                    <a:pt x="277317" y="389305"/>
                  </a:lnTo>
                  <a:lnTo>
                    <a:pt x="278206" y="388099"/>
                  </a:lnTo>
                  <a:close/>
                </a:path>
                <a:path w="535939" h="542925">
                  <a:moveTo>
                    <a:pt x="280936" y="408343"/>
                  </a:moveTo>
                  <a:lnTo>
                    <a:pt x="279819" y="407822"/>
                  </a:lnTo>
                  <a:lnTo>
                    <a:pt x="278574" y="407822"/>
                  </a:lnTo>
                  <a:lnTo>
                    <a:pt x="277710" y="409473"/>
                  </a:lnTo>
                  <a:lnTo>
                    <a:pt x="277317" y="410324"/>
                  </a:lnTo>
                  <a:lnTo>
                    <a:pt x="280936" y="408343"/>
                  </a:lnTo>
                  <a:close/>
                </a:path>
                <a:path w="535939" h="542925">
                  <a:moveTo>
                    <a:pt x="282498" y="435711"/>
                  </a:moveTo>
                  <a:lnTo>
                    <a:pt x="281762" y="436384"/>
                  </a:lnTo>
                  <a:lnTo>
                    <a:pt x="281584" y="436956"/>
                  </a:lnTo>
                  <a:lnTo>
                    <a:pt x="282498" y="435711"/>
                  </a:lnTo>
                  <a:close/>
                </a:path>
                <a:path w="535939" h="542925">
                  <a:moveTo>
                    <a:pt x="284861" y="93980"/>
                  </a:moveTo>
                  <a:lnTo>
                    <a:pt x="283591" y="93980"/>
                  </a:lnTo>
                  <a:lnTo>
                    <a:pt x="283591" y="96520"/>
                  </a:lnTo>
                  <a:lnTo>
                    <a:pt x="282359" y="98907"/>
                  </a:lnTo>
                  <a:lnTo>
                    <a:pt x="283591" y="97790"/>
                  </a:lnTo>
                  <a:lnTo>
                    <a:pt x="284861" y="97790"/>
                  </a:lnTo>
                  <a:lnTo>
                    <a:pt x="284861" y="93980"/>
                  </a:lnTo>
                  <a:close/>
                </a:path>
                <a:path w="535939" h="542925">
                  <a:moveTo>
                    <a:pt x="285216" y="254000"/>
                  </a:moveTo>
                  <a:lnTo>
                    <a:pt x="284581" y="255270"/>
                  </a:lnTo>
                  <a:lnTo>
                    <a:pt x="284861" y="255270"/>
                  </a:lnTo>
                  <a:lnTo>
                    <a:pt x="285216" y="254000"/>
                  </a:lnTo>
                  <a:close/>
                </a:path>
                <a:path w="535939" h="542925">
                  <a:moveTo>
                    <a:pt x="298373" y="399719"/>
                  </a:moveTo>
                  <a:lnTo>
                    <a:pt x="297535" y="399186"/>
                  </a:lnTo>
                  <a:lnTo>
                    <a:pt x="297992" y="399719"/>
                  </a:lnTo>
                  <a:lnTo>
                    <a:pt x="298373" y="399719"/>
                  </a:lnTo>
                  <a:close/>
                </a:path>
                <a:path w="535939" h="542925">
                  <a:moveTo>
                    <a:pt x="298704" y="400418"/>
                  </a:moveTo>
                  <a:lnTo>
                    <a:pt x="298513" y="400240"/>
                  </a:lnTo>
                  <a:lnTo>
                    <a:pt x="298373" y="400418"/>
                  </a:lnTo>
                  <a:lnTo>
                    <a:pt x="297840" y="400939"/>
                  </a:lnTo>
                  <a:lnTo>
                    <a:pt x="298513" y="400240"/>
                  </a:lnTo>
                  <a:lnTo>
                    <a:pt x="297992" y="399719"/>
                  </a:lnTo>
                  <a:lnTo>
                    <a:pt x="296214" y="399186"/>
                  </a:lnTo>
                  <a:lnTo>
                    <a:pt x="296138" y="400939"/>
                  </a:lnTo>
                  <a:lnTo>
                    <a:pt x="295427" y="399186"/>
                  </a:lnTo>
                  <a:lnTo>
                    <a:pt x="295363" y="399021"/>
                  </a:lnTo>
                  <a:lnTo>
                    <a:pt x="295236" y="398703"/>
                  </a:lnTo>
                  <a:lnTo>
                    <a:pt x="295148" y="399186"/>
                  </a:lnTo>
                  <a:lnTo>
                    <a:pt x="295046" y="399719"/>
                  </a:lnTo>
                  <a:lnTo>
                    <a:pt x="295008" y="399923"/>
                  </a:lnTo>
                  <a:lnTo>
                    <a:pt x="294919" y="400418"/>
                  </a:lnTo>
                  <a:lnTo>
                    <a:pt x="292569" y="401497"/>
                  </a:lnTo>
                  <a:lnTo>
                    <a:pt x="297307" y="401497"/>
                  </a:lnTo>
                  <a:lnTo>
                    <a:pt x="297573" y="401497"/>
                  </a:lnTo>
                  <a:lnTo>
                    <a:pt x="297916" y="401040"/>
                  </a:lnTo>
                  <a:lnTo>
                    <a:pt x="298043" y="400939"/>
                  </a:lnTo>
                  <a:lnTo>
                    <a:pt x="298704" y="400418"/>
                  </a:lnTo>
                  <a:close/>
                </a:path>
                <a:path w="535939" h="542925">
                  <a:moveTo>
                    <a:pt x="302691" y="466166"/>
                  </a:moveTo>
                  <a:lnTo>
                    <a:pt x="301917" y="466864"/>
                  </a:lnTo>
                  <a:lnTo>
                    <a:pt x="301739" y="467436"/>
                  </a:lnTo>
                  <a:lnTo>
                    <a:pt x="302691" y="466166"/>
                  </a:lnTo>
                  <a:close/>
                </a:path>
                <a:path w="535939" h="542925">
                  <a:moveTo>
                    <a:pt x="305015" y="100139"/>
                  </a:moveTo>
                  <a:lnTo>
                    <a:pt x="303047" y="98933"/>
                  </a:lnTo>
                  <a:lnTo>
                    <a:pt x="302895" y="98933"/>
                  </a:lnTo>
                  <a:lnTo>
                    <a:pt x="302425" y="97675"/>
                  </a:lnTo>
                  <a:lnTo>
                    <a:pt x="301256" y="95199"/>
                  </a:lnTo>
                  <a:lnTo>
                    <a:pt x="299732" y="96062"/>
                  </a:lnTo>
                  <a:lnTo>
                    <a:pt x="298805" y="97523"/>
                  </a:lnTo>
                  <a:lnTo>
                    <a:pt x="298716" y="97675"/>
                  </a:lnTo>
                  <a:lnTo>
                    <a:pt x="298005" y="98209"/>
                  </a:lnTo>
                  <a:lnTo>
                    <a:pt x="298411" y="97675"/>
                  </a:lnTo>
                  <a:lnTo>
                    <a:pt x="297319" y="98717"/>
                  </a:lnTo>
                  <a:lnTo>
                    <a:pt x="297040" y="98933"/>
                  </a:lnTo>
                  <a:lnTo>
                    <a:pt x="297459" y="98933"/>
                  </a:lnTo>
                  <a:lnTo>
                    <a:pt x="301256" y="98933"/>
                  </a:lnTo>
                  <a:lnTo>
                    <a:pt x="301256" y="101384"/>
                  </a:lnTo>
                  <a:lnTo>
                    <a:pt x="305015" y="101384"/>
                  </a:lnTo>
                  <a:lnTo>
                    <a:pt x="305015" y="100139"/>
                  </a:lnTo>
                  <a:close/>
                </a:path>
                <a:path w="535939" h="542925">
                  <a:moveTo>
                    <a:pt x="310921" y="403821"/>
                  </a:moveTo>
                  <a:lnTo>
                    <a:pt x="309295" y="404672"/>
                  </a:lnTo>
                  <a:lnTo>
                    <a:pt x="308813" y="404139"/>
                  </a:lnTo>
                  <a:lnTo>
                    <a:pt x="308813" y="405345"/>
                  </a:lnTo>
                  <a:lnTo>
                    <a:pt x="310032" y="405345"/>
                  </a:lnTo>
                  <a:lnTo>
                    <a:pt x="310921" y="403821"/>
                  </a:lnTo>
                  <a:close/>
                </a:path>
                <a:path w="535939" h="542925">
                  <a:moveTo>
                    <a:pt x="316382" y="140970"/>
                  </a:moveTo>
                  <a:lnTo>
                    <a:pt x="315112" y="140970"/>
                  </a:lnTo>
                  <a:lnTo>
                    <a:pt x="315112" y="138430"/>
                  </a:lnTo>
                  <a:lnTo>
                    <a:pt x="313842" y="138430"/>
                  </a:lnTo>
                  <a:lnTo>
                    <a:pt x="312166" y="135890"/>
                  </a:lnTo>
                  <a:lnTo>
                    <a:pt x="311327" y="134620"/>
                  </a:lnTo>
                  <a:lnTo>
                    <a:pt x="310032" y="135890"/>
                  </a:lnTo>
                  <a:lnTo>
                    <a:pt x="308813" y="135890"/>
                  </a:lnTo>
                  <a:lnTo>
                    <a:pt x="308813" y="134620"/>
                  </a:lnTo>
                  <a:lnTo>
                    <a:pt x="304660" y="133350"/>
                  </a:lnTo>
                  <a:lnTo>
                    <a:pt x="302945" y="134620"/>
                  </a:lnTo>
                  <a:lnTo>
                    <a:pt x="299986" y="135890"/>
                  </a:lnTo>
                  <a:lnTo>
                    <a:pt x="299161" y="139700"/>
                  </a:lnTo>
                  <a:lnTo>
                    <a:pt x="298704" y="140970"/>
                  </a:lnTo>
                  <a:lnTo>
                    <a:pt x="297903" y="142240"/>
                  </a:lnTo>
                  <a:lnTo>
                    <a:pt x="296214" y="142240"/>
                  </a:lnTo>
                  <a:lnTo>
                    <a:pt x="296214" y="143510"/>
                  </a:lnTo>
                  <a:lnTo>
                    <a:pt x="297459" y="143510"/>
                  </a:lnTo>
                  <a:lnTo>
                    <a:pt x="296595" y="146050"/>
                  </a:lnTo>
                  <a:lnTo>
                    <a:pt x="296214" y="146050"/>
                  </a:lnTo>
                  <a:lnTo>
                    <a:pt x="296595" y="147320"/>
                  </a:lnTo>
                  <a:lnTo>
                    <a:pt x="297459" y="149860"/>
                  </a:lnTo>
                  <a:lnTo>
                    <a:pt x="292442" y="153670"/>
                  </a:lnTo>
                  <a:lnTo>
                    <a:pt x="291998" y="154940"/>
                  </a:lnTo>
                  <a:lnTo>
                    <a:pt x="291592" y="156210"/>
                  </a:lnTo>
                  <a:lnTo>
                    <a:pt x="291134" y="157480"/>
                  </a:lnTo>
                  <a:lnTo>
                    <a:pt x="301256" y="157480"/>
                  </a:lnTo>
                  <a:lnTo>
                    <a:pt x="302488" y="156210"/>
                  </a:lnTo>
                  <a:lnTo>
                    <a:pt x="307632" y="151130"/>
                  </a:lnTo>
                  <a:lnTo>
                    <a:pt x="310718" y="151130"/>
                  </a:lnTo>
                  <a:lnTo>
                    <a:pt x="312572" y="140970"/>
                  </a:lnTo>
                  <a:lnTo>
                    <a:pt x="316382" y="142240"/>
                  </a:lnTo>
                  <a:lnTo>
                    <a:pt x="316382" y="140970"/>
                  </a:lnTo>
                  <a:close/>
                </a:path>
                <a:path w="535939" h="542925">
                  <a:moveTo>
                    <a:pt x="328942" y="400418"/>
                  </a:moveTo>
                  <a:lnTo>
                    <a:pt x="328701" y="399186"/>
                  </a:lnTo>
                  <a:lnTo>
                    <a:pt x="328383" y="397459"/>
                  </a:lnTo>
                  <a:lnTo>
                    <a:pt x="327507" y="396544"/>
                  </a:lnTo>
                  <a:lnTo>
                    <a:pt x="326440" y="394233"/>
                  </a:lnTo>
                  <a:lnTo>
                    <a:pt x="325704" y="394779"/>
                  </a:lnTo>
                  <a:lnTo>
                    <a:pt x="326123" y="394233"/>
                  </a:lnTo>
                  <a:lnTo>
                    <a:pt x="325018" y="395287"/>
                  </a:lnTo>
                  <a:lnTo>
                    <a:pt x="325323" y="395287"/>
                  </a:lnTo>
                  <a:lnTo>
                    <a:pt x="325170" y="395490"/>
                  </a:lnTo>
                  <a:lnTo>
                    <a:pt x="323926" y="395490"/>
                  </a:lnTo>
                  <a:lnTo>
                    <a:pt x="323926" y="400418"/>
                  </a:lnTo>
                  <a:lnTo>
                    <a:pt x="325170" y="399186"/>
                  </a:lnTo>
                  <a:lnTo>
                    <a:pt x="328942" y="400418"/>
                  </a:lnTo>
                  <a:close/>
                </a:path>
                <a:path w="535939" h="542925">
                  <a:moveTo>
                    <a:pt x="369468" y="398780"/>
                  </a:moveTo>
                  <a:lnTo>
                    <a:pt x="368693" y="399453"/>
                  </a:lnTo>
                  <a:lnTo>
                    <a:pt x="368515" y="400050"/>
                  </a:lnTo>
                  <a:lnTo>
                    <a:pt x="369468" y="398780"/>
                  </a:lnTo>
                  <a:close/>
                </a:path>
                <a:path w="535939" h="542925">
                  <a:moveTo>
                    <a:pt x="381254" y="344906"/>
                  </a:moveTo>
                  <a:lnTo>
                    <a:pt x="380669" y="344208"/>
                  </a:lnTo>
                  <a:lnTo>
                    <a:pt x="380492" y="344208"/>
                  </a:lnTo>
                  <a:lnTo>
                    <a:pt x="381254" y="344906"/>
                  </a:lnTo>
                  <a:close/>
                </a:path>
                <a:path w="535939" h="542925">
                  <a:moveTo>
                    <a:pt x="421386" y="311150"/>
                  </a:moveTo>
                  <a:lnTo>
                    <a:pt x="420408" y="308610"/>
                  </a:lnTo>
                  <a:lnTo>
                    <a:pt x="420954" y="311150"/>
                  </a:lnTo>
                  <a:lnTo>
                    <a:pt x="421386" y="311150"/>
                  </a:lnTo>
                  <a:close/>
                </a:path>
                <a:path w="535939" h="542925">
                  <a:moveTo>
                    <a:pt x="488416" y="425526"/>
                  </a:moveTo>
                  <a:lnTo>
                    <a:pt x="483285" y="424256"/>
                  </a:lnTo>
                  <a:lnTo>
                    <a:pt x="479298" y="425526"/>
                  </a:lnTo>
                  <a:lnTo>
                    <a:pt x="473887" y="425526"/>
                  </a:lnTo>
                  <a:lnTo>
                    <a:pt x="473887" y="428066"/>
                  </a:lnTo>
                  <a:lnTo>
                    <a:pt x="466585" y="428066"/>
                  </a:lnTo>
                  <a:lnTo>
                    <a:pt x="461048" y="431876"/>
                  </a:lnTo>
                  <a:lnTo>
                    <a:pt x="453732" y="433146"/>
                  </a:lnTo>
                  <a:lnTo>
                    <a:pt x="453288" y="434416"/>
                  </a:lnTo>
                  <a:lnTo>
                    <a:pt x="452475" y="436956"/>
                  </a:lnTo>
                  <a:lnTo>
                    <a:pt x="445820" y="438302"/>
                  </a:lnTo>
                  <a:lnTo>
                    <a:pt x="446112" y="438302"/>
                  </a:lnTo>
                  <a:lnTo>
                    <a:pt x="445300" y="439496"/>
                  </a:lnTo>
                  <a:lnTo>
                    <a:pt x="444893" y="440766"/>
                  </a:lnTo>
                  <a:lnTo>
                    <a:pt x="441121" y="440766"/>
                  </a:lnTo>
                  <a:lnTo>
                    <a:pt x="433565" y="439496"/>
                  </a:lnTo>
                  <a:lnTo>
                    <a:pt x="432295" y="442036"/>
                  </a:lnTo>
                  <a:lnTo>
                    <a:pt x="429793" y="442036"/>
                  </a:lnTo>
                  <a:lnTo>
                    <a:pt x="429793" y="443306"/>
                  </a:lnTo>
                  <a:lnTo>
                    <a:pt x="422224" y="443306"/>
                  </a:lnTo>
                  <a:lnTo>
                    <a:pt x="422224" y="444576"/>
                  </a:lnTo>
                  <a:lnTo>
                    <a:pt x="418249" y="447116"/>
                  </a:lnTo>
                  <a:lnTo>
                    <a:pt x="419862" y="448386"/>
                  </a:lnTo>
                  <a:lnTo>
                    <a:pt x="418452" y="453466"/>
                  </a:lnTo>
                  <a:lnTo>
                    <a:pt x="417601" y="452729"/>
                  </a:lnTo>
                  <a:lnTo>
                    <a:pt x="417017" y="452196"/>
                  </a:lnTo>
                  <a:lnTo>
                    <a:pt x="415925" y="452196"/>
                  </a:lnTo>
                  <a:lnTo>
                    <a:pt x="417169" y="443306"/>
                  </a:lnTo>
                  <a:lnTo>
                    <a:pt x="414210" y="443306"/>
                  </a:lnTo>
                  <a:lnTo>
                    <a:pt x="414248" y="444576"/>
                  </a:lnTo>
                  <a:lnTo>
                    <a:pt x="412127" y="445846"/>
                  </a:lnTo>
                  <a:lnTo>
                    <a:pt x="412127" y="447116"/>
                  </a:lnTo>
                  <a:lnTo>
                    <a:pt x="406234" y="445846"/>
                  </a:lnTo>
                  <a:lnTo>
                    <a:pt x="403326" y="445846"/>
                  </a:lnTo>
                  <a:lnTo>
                    <a:pt x="403326" y="447116"/>
                  </a:lnTo>
                  <a:lnTo>
                    <a:pt x="400786" y="447116"/>
                  </a:lnTo>
                  <a:lnTo>
                    <a:pt x="398208" y="450380"/>
                  </a:lnTo>
                  <a:lnTo>
                    <a:pt x="398208" y="458546"/>
                  </a:lnTo>
                  <a:lnTo>
                    <a:pt x="396455" y="461086"/>
                  </a:lnTo>
                  <a:lnTo>
                    <a:pt x="394855" y="462356"/>
                  </a:lnTo>
                  <a:lnTo>
                    <a:pt x="392785" y="464896"/>
                  </a:lnTo>
                  <a:lnTo>
                    <a:pt x="394182" y="467436"/>
                  </a:lnTo>
                  <a:lnTo>
                    <a:pt x="390893" y="467436"/>
                  </a:lnTo>
                  <a:lnTo>
                    <a:pt x="390525" y="468706"/>
                  </a:lnTo>
                  <a:lnTo>
                    <a:pt x="387527" y="471246"/>
                  </a:lnTo>
                  <a:lnTo>
                    <a:pt x="385686" y="471246"/>
                  </a:lnTo>
                  <a:lnTo>
                    <a:pt x="385749" y="472516"/>
                  </a:lnTo>
                  <a:lnTo>
                    <a:pt x="384949" y="472516"/>
                  </a:lnTo>
                  <a:lnTo>
                    <a:pt x="384467" y="471246"/>
                  </a:lnTo>
                  <a:lnTo>
                    <a:pt x="380695" y="471246"/>
                  </a:lnTo>
                  <a:lnTo>
                    <a:pt x="379971" y="469976"/>
                  </a:lnTo>
                  <a:lnTo>
                    <a:pt x="326644" y="469976"/>
                  </a:lnTo>
                  <a:lnTo>
                    <a:pt x="327240" y="469252"/>
                  </a:lnTo>
                  <a:lnTo>
                    <a:pt x="326440" y="469976"/>
                  </a:lnTo>
                  <a:lnTo>
                    <a:pt x="326440" y="471246"/>
                  </a:lnTo>
                  <a:lnTo>
                    <a:pt x="321386" y="471246"/>
                  </a:lnTo>
                  <a:lnTo>
                    <a:pt x="321386" y="469976"/>
                  </a:lnTo>
                  <a:lnTo>
                    <a:pt x="320141" y="469976"/>
                  </a:lnTo>
                  <a:lnTo>
                    <a:pt x="320141" y="471246"/>
                  </a:lnTo>
                  <a:lnTo>
                    <a:pt x="312572" y="471246"/>
                  </a:lnTo>
                  <a:lnTo>
                    <a:pt x="309168" y="469976"/>
                  </a:lnTo>
                  <a:lnTo>
                    <a:pt x="306031" y="469976"/>
                  </a:lnTo>
                  <a:lnTo>
                    <a:pt x="301256" y="468706"/>
                  </a:lnTo>
                  <a:lnTo>
                    <a:pt x="301256" y="467436"/>
                  </a:lnTo>
                  <a:lnTo>
                    <a:pt x="301917" y="466864"/>
                  </a:lnTo>
                  <a:lnTo>
                    <a:pt x="302488" y="464896"/>
                  </a:lnTo>
                  <a:lnTo>
                    <a:pt x="308813" y="466166"/>
                  </a:lnTo>
                  <a:lnTo>
                    <a:pt x="321386" y="466166"/>
                  </a:lnTo>
                  <a:lnTo>
                    <a:pt x="321386" y="468706"/>
                  </a:lnTo>
                  <a:lnTo>
                    <a:pt x="324599" y="468706"/>
                  </a:lnTo>
                  <a:lnTo>
                    <a:pt x="326440" y="467436"/>
                  </a:lnTo>
                  <a:lnTo>
                    <a:pt x="326440" y="468706"/>
                  </a:lnTo>
                  <a:lnTo>
                    <a:pt x="327698" y="468706"/>
                  </a:lnTo>
                  <a:lnTo>
                    <a:pt x="327850" y="468706"/>
                  </a:lnTo>
                  <a:lnTo>
                    <a:pt x="379285" y="468706"/>
                  </a:lnTo>
                  <a:lnTo>
                    <a:pt x="378561" y="467436"/>
                  </a:lnTo>
                  <a:lnTo>
                    <a:pt x="380034" y="467436"/>
                  </a:lnTo>
                  <a:lnTo>
                    <a:pt x="381584" y="466166"/>
                  </a:lnTo>
                  <a:lnTo>
                    <a:pt x="384048" y="466166"/>
                  </a:lnTo>
                  <a:lnTo>
                    <a:pt x="384390" y="463626"/>
                  </a:lnTo>
                  <a:lnTo>
                    <a:pt x="390575" y="463626"/>
                  </a:lnTo>
                  <a:lnTo>
                    <a:pt x="393623" y="462356"/>
                  </a:lnTo>
                  <a:lnTo>
                    <a:pt x="394919" y="461086"/>
                  </a:lnTo>
                  <a:lnTo>
                    <a:pt x="396214" y="459816"/>
                  </a:lnTo>
                  <a:lnTo>
                    <a:pt x="398208" y="458546"/>
                  </a:lnTo>
                  <a:lnTo>
                    <a:pt x="398208" y="450380"/>
                  </a:lnTo>
                  <a:lnTo>
                    <a:pt x="395757" y="453466"/>
                  </a:lnTo>
                  <a:lnTo>
                    <a:pt x="390690" y="453466"/>
                  </a:lnTo>
                  <a:lnTo>
                    <a:pt x="390690" y="454736"/>
                  </a:lnTo>
                  <a:lnTo>
                    <a:pt x="384860" y="454736"/>
                  </a:lnTo>
                  <a:lnTo>
                    <a:pt x="377939" y="452196"/>
                  </a:lnTo>
                  <a:lnTo>
                    <a:pt x="371094" y="450926"/>
                  </a:lnTo>
                  <a:lnTo>
                    <a:pt x="365518" y="449656"/>
                  </a:lnTo>
                  <a:lnTo>
                    <a:pt x="365518" y="454736"/>
                  </a:lnTo>
                  <a:lnTo>
                    <a:pt x="360540" y="454736"/>
                  </a:lnTo>
                  <a:lnTo>
                    <a:pt x="361022" y="457276"/>
                  </a:lnTo>
                  <a:lnTo>
                    <a:pt x="356692" y="457276"/>
                  </a:lnTo>
                  <a:lnTo>
                    <a:pt x="356692" y="456006"/>
                  </a:lnTo>
                  <a:lnTo>
                    <a:pt x="354177" y="456006"/>
                  </a:lnTo>
                  <a:lnTo>
                    <a:pt x="353314" y="454736"/>
                  </a:lnTo>
                  <a:lnTo>
                    <a:pt x="352475" y="453466"/>
                  </a:lnTo>
                  <a:lnTo>
                    <a:pt x="351637" y="452196"/>
                  </a:lnTo>
                  <a:lnTo>
                    <a:pt x="349123" y="450926"/>
                  </a:lnTo>
                  <a:lnTo>
                    <a:pt x="344081" y="450926"/>
                  </a:lnTo>
                  <a:lnTo>
                    <a:pt x="344081" y="456006"/>
                  </a:lnTo>
                  <a:lnTo>
                    <a:pt x="342836" y="458546"/>
                  </a:lnTo>
                  <a:lnTo>
                    <a:pt x="342099" y="458546"/>
                  </a:lnTo>
                  <a:lnTo>
                    <a:pt x="341566" y="457276"/>
                  </a:lnTo>
                  <a:lnTo>
                    <a:pt x="342277" y="456006"/>
                  </a:lnTo>
                  <a:lnTo>
                    <a:pt x="344081" y="456006"/>
                  </a:lnTo>
                  <a:lnTo>
                    <a:pt x="344081" y="450926"/>
                  </a:lnTo>
                  <a:lnTo>
                    <a:pt x="342836" y="452196"/>
                  </a:lnTo>
                  <a:lnTo>
                    <a:pt x="343649" y="449656"/>
                  </a:lnTo>
                  <a:lnTo>
                    <a:pt x="344081" y="448386"/>
                  </a:lnTo>
                  <a:lnTo>
                    <a:pt x="341566" y="448386"/>
                  </a:lnTo>
                  <a:lnTo>
                    <a:pt x="341566" y="450926"/>
                  </a:lnTo>
                  <a:lnTo>
                    <a:pt x="341566" y="452196"/>
                  </a:lnTo>
                  <a:lnTo>
                    <a:pt x="340296" y="452196"/>
                  </a:lnTo>
                  <a:lnTo>
                    <a:pt x="340296" y="453466"/>
                  </a:lnTo>
                  <a:lnTo>
                    <a:pt x="336524" y="453466"/>
                  </a:lnTo>
                  <a:lnTo>
                    <a:pt x="336524" y="461086"/>
                  </a:lnTo>
                  <a:lnTo>
                    <a:pt x="336524" y="464896"/>
                  </a:lnTo>
                  <a:lnTo>
                    <a:pt x="334010" y="464896"/>
                  </a:lnTo>
                  <a:lnTo>
                    <a:pt x="334010" y="461086"/>
                  </a:lnTo>
                  <a:lnTo>
                    <a:pt x="336524" y="461086"/>
                  </a:lnTo>
                  <a:lnTo>
                    <a:pt x="336524" y="453466"/>
                  </a:lnTo>
                  <a:lnTo>
                    <a:pt x="335254" y="453466"/>
                  </a:lnTo>
                  <a:lnTo>
                    <a:pt x="335254" y="452196"/>
                  </a:lnTo>
                  <a:lnTo>
                    <a:pt x="335254" y="450926"/>
                  </a:lnTo>
                  <a:lnTo>
                    <a:pt x="341566" y="450926"/>
                  </a:lnTo>
                  <a:lnTo>
                    <a:pt x="341566" y="448386"/>
                  </a:lnTo>
                  <a:lnTo>
                    <a:pt x="336524" y="448386"/>
                  </a:lnTo>
                  <a:lnTo>
                    <a:pt x="336435" y="447116"/>
                  </a:lnTo>
                  <a:lnTo>
                    <a:pt x="321068" y="447116"/>
                  </a:lnTo>
                  <a:lnTo>
                    <a:pt x="320840" y="447116"/>
                  </a:lnTo>
                  <a:lnTo>
                    <a:pt x="321068" y="448386"/>
                  </a:lnTo>
                  <a:lnTo>
                    <a:pt x="321221" y="449656"/>
                  </a:lnTo>
                  <a:lnTo>
                    <a:pt x="320141" y="450926"/>
                  </a:lnTo>
                  <a:lnTo>
                    <a:pt x="319976" y="450926"/>
                  </a:lnTo>
                  <a:lnTo>
                    <a:pt x="319468" y="450342"/>
                  </a:lnTo>
                  <a:lnTo>
                    <a:pt x="318897" y="449656"/>
                  </a:lnTo>
                  <a:lnTo>
                    <a:pt x="318706" y="449656"/>
                  </a:lnTo>
                  <a:lnTo>
                    <a:pt x="317601" y="449656"/>
                  </a:lnTo>
                  <a:lnTo>
                    <a:pt x="317601" y="448386"/>
                  </a:lnTo>
                  <a:lnTo>
                    <a:pt x="318490" y="445846"/>
                  </a:lnTo>
                  <a:lnTo>
                    <a:pt x="318897" y="445846"/>
                  </a:lnTo>
                  <a:lnTo>
                    <a:pt x="320814" y="446976"/>
                  </a:lnTo>
                  <a:lnTo>
                    <a:pt x="321017" y="446976"/>
                  </a:lnTo>
                  <a:lnTo>
                    <a:pt x="336423" y="446976"/>
                  </a:lnTo>
                  <a:lnTo>
                    <a:pt x="336359" y="445846"/>
                  </a:lnTo>
                  <a:lnTo>
                    <a:pt x="336270" y="444576"/>
                  </a:lnTo>
                  <a:lnTo>
                    <a:pt x="335254" y="443306"/>
                  </a:lnTo>
                  <a:lnTo>
                    <a:pt x="334010" y="443306"/>
                  </a:lnTo>
                  <a:lnTo>
                    <a:pt x="334416" y="442036"/>
                  </a:lnTo>
                  <a:lnTo>
                    <a:pt x="334848" y="439496"/>
                  </a:lnTo>
                  <a:lnTo>
                    <a:pt x="335229" y="438302"/>
                  </a:lnTo>
                  <a:lnTo>
                    <a:pt x="334010" y="438302"/>
                  </a:lnTo>
                  <a:lnTo>
                    <a:pt x="334010" y="436956"/>
                  </a:lnTo>
                  <a:lnTo>
                    <a:pt x="332727" y="436956"/>
                  </a:lnTo>
                  <a:lnTo>
                    <a:pt x="332727" y="439496"/>
                  </a:lnTo>
                  <a:lnTo>
                    <a:pt x="332727" y="442036"/>
                  </a:lnTo>
                  <a:lnTo>
                    <a:pt x="328942" y="442036"/>
                  </a:lnTo>
                  <a:lnTo>
                    <a:pt x="328942" y="440766"/>
                  </a:lnTo>
                  <a:lnTo>
                    <a:pt x="328942" y="438302"/>
                  </a:lnTo>
                  <a:lnTo>
                    <a:pt x="330365" y="438302"/>
                  </a:lnTo>
                  <a:lnTo>
                    <a:pt x="332727" y="439496"/>
                  </a:lnTo>
                  <a:lnTo>
                    <a:pt x="332727" y="436956"/>
                  </a:lnTo>
                  <a:lnTo>
                    <a:pt x="327698" y="436956"/>
                  </a:lnTo>
                  <a:lnTo>
                    <a:pt x="327698" y="431876"/>
                  </a:lnTo>
                  <a:lnTo>
                    <a:pt x="330822" y="431876"/>
                  </a:lnTo>
                  <a:lnTo>
                    <a:pt x="332727" y="433146"/>
                  </a:lnTo>
                  <a:lnTo>
                    <a:pt x="332727" y="431876"/>
                  </a:lnTo>
                  <a:lnTo>
                    <a:pt x="331495" y="431876"/>
                  </a:lnTo>
                  <a:lnTo>
                    <a:pt x="331495" y="430606"/>
                  </a:lnTo>
                  <a:lnTo>
                    <a:pt x="331495" y="426796"/>
                  </a:lnTo>
                  <a:lnTo>
                    <a:pt x="331495" y="424256"/>
                  </a:lnTo>
                  <a:lnTo>
                    <a:pt x="328942" y="424256"/>
                  </a:lnTo>
                  <a:lnTo>
                    <a:pt x="328942" y="426796"/>
                  </a:lnTo>
                  <a:lnTo>
                    <a:pt x="327507" y="426796"/>
                  </a:lnTo>
                  <a:lnTo>
                    <a:pt x="327507" y="434416"/>
                  </a:lnTo>
                  <a:lnTo>
                    <a:pt x="322668" y="434416"/>
                  </a:lnTo>
                  <a:lnTo>
                    <a:pt x="322668" y="430606"/>
                  </a:lnTo>
                  <a:lnTo>
                    <a:pt x="323938" y="430606"/>
                  </a:lnTo>
                  <a:lnTo>
                    <a:pt x="323938" y="433146"/>
                  </a:lnTo>
                  <a:lnTo>
                    <a:pt x="325170" y="433146"/>
                  </a:lnTo>
                  <a:lnTo>
                    <a:pt x="327507" y="434416"/>
                  </a:lnTo>
                  <a:lnTo>
                    <a:pt x="327507" y="426796"/>
                  </a:lnTo>
                  <a:lnTo>
                    <a:pt x="326440" y="426796"/>
                  </a:lnTo>
                  <a:lnTo>
                    <a:pt x="327063" y="425526"/>
                  </a:lnTo>
                  <a:lnTo>
                    <a:pt x="327698" y="424256"/>
                  </a:lnTo>
                  <a:lnTo>
                    <a:pt x="326440" y="424256"/>
                  </a:lnTo>
                  <a:lnTo>
                    <a:pt x="326440" y="425526"/>
                  </a:lnTo>
                  <a:lnTo>
                    <a:pt x="322668" y="425526"/>
                  </a:lnTo>
                  <a:lnTo>
                    <a:pt x="322668" y="422986"/>
                  </a:lnTo>
                  <a:lnTo>
                    <a:pt x="326682" y="422986"/>
                  </a:lnTo>
                  <a:lnTo>
                    <a:pt x="331495" y="421716"/>
                  </a:lnTo>
                  <a:lnTo>
                    <a:pt x="331495" y="420446"/>
                  </a:lnTo>
                  <a:lnTo>
                    <a:pt x="325170" y="420446"/>
                  </a:lnTo>
                  <a:lnTo>
                    <a:pt x="324751" y="419176"/>
                  </a:lnTo>
                  <a:lnTo>
                    <a:pt x="324358" y="417906"/>
                  </a:lnTo>
                  <a:lnTo>
                    <a:pt x="323938" y="416636"/>
                  </a:lnTo>
                  <a:lnTo>
                    <a:pt x="325602" y="416636"/>
                  </a:lnTo>
                  <a:lnTo>
                    <a:pt x="326440" y="415366"/>
                  </a:lnTo>
                  <a:lnTo>
                    <a:pt x="326936" y="412826"/>
                  </a:lnTo>
                  <a:lnTo>
                    <a:pt x="327698" y="409016"/>
                  </a:lnTo>
                  <a:lnTo>
                    <a:pt x="325170" y="409016"/>
                  </a:lnTo>
                  <a:lnTo>
                    <a:pt x="325551" y="407936"/>
                  </a:lnTo>
                  <a:lnTo>
                    <a:pt x="326059" y="406476"/>
                  </a:lnTo>
                  <a:lnTo>
                    <a:pt x="326440" y="405206"/>
                  </a:lnTo>
                  <a:lnTo>
                    <a:pt x="324751" y="405206"/>
                  </a:lnTo>
                  <a:lnTo>
                    <a:pt x="324358" y="406476"/>
                  </a:lnTo>
                  <a:lnTo>
                    <a:pt x="323875" y="407936"/>
                  </a:lnTo>
                  <a:lnTo>
                    <a:pt x="322668" y="407936"/>
                  </a:lnTo>
                  <a:lnTo>
                    <a:pt x="322668" y="406476"/>
                  </a:lnTo>
                  <a:lnTo>
                    <a:pt x="320852" y="406476"/>
                  </a:lnTo>
                  <a:lnTo>
                    <a:pt x="320852" y="410286"/>
                  </a:lnTo>
                  <a:lnTo>
                    <a:pt x="320065" y="411632"/>
                  </a:lnTo>
                  <a:lnTo>
                    <a:pt x="318744" y="412826"/>
                  </a:lnTo>
                  <a:lnTo>
                    <a:pt x="318960" y="411632"/>
                  </a:lnTo>
                  <a:lnTo>
                    <a:pt x="317601" y="410286"/>
                  </a:lnTo>
                  <a:lnTo>
                    <a:pt x="317601" y="415366"/>
                  </a:lnTo>
                  <a:lnTo>
                    <a:pt x="317601" y="416636"/>
                  </a:lnTo>
                  <a:lnTo>
                    <a:pt x="316382" y="416636"/>
                  </a:lnTo>
                  <a:lnTo>
                    <a:pt x="316382" y="417906"/>
                  </a:lnTo>
                  <a:lnTo>
                    <a:pt x="315125" y="417906"/>
                  </a:lnTo>
                  <a:lnTo>
                    <a:pt x="315125" y="438302"/>
                  </a:lnTo>
                  <a:lnTo>
                    <a:pt x="315125" y="440766"/>
                  </a:lnTo>
                  <a:lnTo>
                    <a:pt x="312115" y="439496"/>
                  </a:lnTo>
                  <a:lnTo>
                    <a:pt x="311378" y="438302"/>
                  </a:lnTo>
                  <a:lnTo>
                    <a:pt x="311327" y="445846"/>
                  </a:lnTo>
                  <a:lnTo>
                    <a:pt x="311327" y="448386"/>
                  </a:lnTo>
                  <a:lnTo>
                    <a:pt x="308813" y="448386"/>
                  </a:lnTo>
                  <a:lnTo>
                    <a:pt x="308813" y="445846"/>
                  </a:lnTo>
                  <a:lnTo>
                    <a:pt x="311327" y="445846"/>
                  </a:lnTo>
                  <a:lnTo>
                    <a:pt x="311327" y="438302"/>
                  </a:lnTo>
                  <a:lnTo>
                    <a:pt x="307543" y="438302"/>
                  </a:lnTo>
                  <a:lnTo>
                    <a:pt x="307543" y="436956"/>
                  </a:lnTo>
                  <a:lnTo>
                    <a:pt x="306882" y="436384"/>
                  </a:lnTo>
                  <a:lnTo>
                    <a:pt x="306666" y="435711"/>
                  </a:lnTo>
                  <a:lnTo>
                    <a:pt x="306273" y="434416"/>
                  </a:lnTo>
                  <a:lnTo>
                    <a:pt x="309333" y="435711"/>
                  </a:lnTo>
                  <a:lnTo>
                    <a:pt x="310032" y="436956"/>
                  </a:lnTo>
                  <a:lnTo>
                    <a:pt x="311175" y="437959"/>
                  </a:lnTo>
                  <a:lnTo>
                    <a:pt x="311569" y="438302"/>
                  </a:lnTo>
                  <a:lnTo>
                    <a:pt x="315125" y="438302"/>
                  </a:lnTo>
                  <a:lnTo>
                    <a:pt x="315125" y="417906"/>
                  </a:lnTo>
                  <a:lnTo>
                    <a:pt x="315125" y="416636"/>
                  </a:lnTo>
                  <a:lnTo>
                    <a:pt x="315125" y="414096"/>
                  </a:lnTo>
                  <a:lnTo>
                    <a:pt x="315937" y="415366"/>
                  </a:lnTo>
                  <a:lnTo>
                    <a:pt x="317601" y="415366"/>
                  </a:lnTo>
                  <a:lnTo>
                    <a:pt x="317601" y="410286"/>
                  </a:lnTo>
                  <a:lnTo>
                    <a:pt x="318897" y="410286"/>
                  </a:lnTo>
                  <a:lnTo>
                    <a:pt x="318897" y="409016"/>
                  </a:lnTo>
                  <a:lnTo>
                    <a:pt x="319684" y="409016"/>
                  </a:lnTo>
                  <a:lnTo>
                    <a:pt x="320852" y="410286"/>
                  </a:lnTo>
                  <a:lnTo>
                    <a:pt x="320852" y="406476"/>
                  </a:lnTo>
                  <a:lnTo>
                    <a:pt x="318897" y="406476"/>
                  </a:lnTo>
                  <a:lnTo>
                    <a:pt x="318897" y="405206"/>
                  </a:lnTo>
                  <a:lnTo>
                    <a:pt x="312572" y="405206"/>
                  </a:lnTo>
                  <a:lnTo>
                    <a:pt x="313016" y="406476"/>
                  </a:lnTo>
                  <a:lnTo>
                    <a:pt x="313842" y="409016"/>
                  </a:lnTo>
                  <a:lnTo>
                    <a:pt x="311873" y="409016"/>
                  </a:lnTo>
                  <a:lnTo>
                    <a:pt x="312407" y="410286"/>
                  </a:lnTo>
                  <a:lnTo>
                    <a:pt x="310032" y="410286"/>
                  </a:lnTo>
                  <a:lnTo>
                    <a:pt x="310032" y="409016"/>
                  </a:lnTo>
                  <a:lnTo>
                    <a:pt x="309054" y="407936"/>
                  </a:lnTo>
                  <a:lnTo>
                    <a:pt x="309130" y="408355"/>
                  </a:lnTo>
                  <a:lnTo>
                    <a:pt x="309245" y="409016"/>
                  </a:lnTo>
                  <a:lnTo>
                    <a:pt x="309067" y="408355"/>
                  </a:lnTo>
                  <a:lnTo>
                    <a:pt x="308940" y="407936"/>
                  </a:lnTo>
                  <a:lnTo>
                    <a:pt x="308813" y="406476"/>
                  </a:lnTo>
                  <a:lnTo>
                    <a:pt x="305422" y="406476"/>
                  </a:lnTo>
                  <a:lnTo>
                    <a:pt x="303530" y="407936"/>
                  </a:lnTo>
                  <a:lnTo>
                    <a:pt x="303707" y="407936"/>
                  </a:lnTo>
                  <a:lnTo>
                    <a:pt x="305015" y="410286"/>
                  </a:lnTo>
                  <a:lnTo>
                    <a:pt x="305015" y="411632"/>
                  </a:lnTo>
                  <a:lnTo>
                    <a:pt x="308813" y="411632"/>
                  </a:lnTo>
                  <a:lnTo>
                    <a:pt x="308813" y="414096"/>
                  </a:lnTo>
                  <a:lnTo>
                    <a:pt x="305777" y="414096"/>
                  </a:lnTo>
                  <a:lnTo>
                    <a:pt x="304850" y="412826"/>
                  </a:lnTo>
                  <a:lnTo>
                    <a:pt x="302628" y="411632"/>
                  </a:lnTo>
                  <a:lnTo>
                    <a:pt x="302488" y="411632"/>
                  </a:lnTo>
                  <a:lnTo>
                    <a:pt x="302488" y="412826"/>
                  </a:lnTo>
                  <a:lnTo>
                    <a:pt x="303771" y="412826"/>
                  </a:lnTo>
                  <a:lnTo>
                    <a:pt x="303771" y="416636"/>
                  </a:lnTo>
                  <a:lnTo>
                    <a:pt x="297243" y="415366"/>
                  </a:lnTo>
                  <a:lnTo>
                    <a:pt x="299732" y="411632"/>
                  </a:lnTo>
                  <a:lnTo>
                    <a:pt x="299872" y="411632"/>
                  </a:lnTo>
                  <a:lnTo>
                    <a:pt x="297992" y="410286"/>
                  </a:lnTo>
                  <a:lnTo>
                    <a:pt x="294779" y="410286"/>
                  </a:lnTo>
                  <a:lnTo>
                    <a:pt x="293687" y="410286"/>
                  </a:lnTo>
                  <a:lnTo>
                    <a:pt x="294678" y="415366"/>
                  </a:lnTo>
                  <a:lnTo>
                    <a:pt x="296113" y="417906"/>
                  </a:lnTo>
                  <a:lnTo>
                    <a:pt x="296214" y="424256"/>
                  </a:lnTo>
                  <a:lnTo>
                    <a:pt x="299821" y="426796"/>
                  </a:lnTo>
                  <a:lnTo>
                    <a:pt x="301625" y="429336"/>
                  </a:lnTo>
                  <a:lnTo>
                    <a:pt x="306273" y="430606"/>
                  </a:lnTo>
                  <a:lnTo>
                    <a:pt x="305650" y="434416"/>
                  </a:lnTo>
                  <a:lnTo>
                    <a:pt x="305777" y="436384"/>
                  </a:lnTo>
                  <a:lnTo>
                    <a:pt x="306273" y="439496"/>
                  </a:lnTo>
                  <a:lnTo>
                    <a:pt x="297929" y="438302"/>
                  </a:lnTo>
                  <a:lnTo>
                    <a:pt x="297472" y="438302"/>
                  </a:lnTo>
                  <a:lnTo>
                    <a:pt x="298056" y="440766"/>
                  </a:lnTo>
                  <a:lnTo>
                    <a:pt x="298919" y="442036"/>
                  </a:lnTo>
                  <a:lnTo>
                    <a:pt x="299986" y="444576"/>
                  </a:lnTo>
                  <a:lnTo>
                    <a:pt x="297459" y="444576"/>
                  </a:lnTo>
                  <a:lnTo>
                    <a:pt x="296024" y="442036"/>
                  </a:lnTo>
                  <a:lnTo>
                    <a:pt x="293687" y="442036"/>
                  </a:lnTo>
                  <a:lnTo>
                    <a:pt x="293814" y="443306"/>
                  </a:lnTo>
                  <a:lnTo>
                    <a:pt x="293928" y="444576"/>
                  </a:lnTo>
                  <a:lnTo>
                    <a:pt x="294043" y="445846"/>
                  </a:lnTo>
                  <a:lnTo>
                    <a:pt x="295363" y="448386"/>
                  </a:lnTo>
                  <a:lnTo>
                    <a:pt x="296214" y="452196"/>
                  </a:lnTo>
                  <a:lnTo>
                    <a:pt x="294919" y="452196"/>
                  </a:lnTo>
                  <a:lnTo>
                    <a:pt x="294919" y="450926"/>
                  </a:lnTo>
                  <a:lnTo>
                    <a:pt x="291592" y="450926"/>
                  </a:lnTo>
                  <a:lnTo>
                    <a:pt x="289890" y="452196"/>
                  </a:lnTo>
                  <a:lnTo>
                    <a:pt x="289039" y="449656"/>
                  </a:lnTo>
                  <a:lnTo>
                    <a:pt x="288658" y="448386"/>
                  </a:lnTo>
                  <a:lnTo>
                    <a:pt x="286143" y="448386"/>
                  </a:lnTo>
                  <a:lnTo>
                    <a:pt x="284861" y="449656"/>
                  </a:lnTo>
                  <a:lnTo>
                    <a:pt x="284861" y="448386"/>
                  </a:lnTo>
                  <a:lnTo>
                    <a:pt x="283591" y="448386"/>
                  </a:lnTo>
                  <a:lnTo>
                    <a:pt x="284226" y="445846"/>
                  </a:lnTo>
                  <a:lnTo>
                    <a:pt x="284861" y="443306"/>
                  </a:lnTo>
                  <a:lnTo>
                    <a:pt x="283591" y="443306"/>
                  </a:lnTo>
                  <a:lnTo>
                    <a:pt x="282067" y="440766"/>
                  </a:lnTo>
                  <a:lnTo>
                    <a:pt x="281571" y="440766"/>
                  </a:lnTo>
                  <a:lnTo>
                    <a:pt x="281266" y="438302"/>
                  </a:lnTo>
                  <a:lnTo>
                    <a:pt x="281228" y="437959"/>
                  </a:lnTo>
                  <a:lnTo>
                    <a:pt x="281101" y="436956"/>
                  </a:lnTo>
                  <a:lnTo>
                    <a:pt x="281749" y="436384"/>
                  </a:lnTo>
                  <a:lnTo>
                    <a:pt x="281952" y="435711"/>
                  </a:lnTo>
                  <a:lnTo>
                    <a:pt x="282333" y="434416"/>
                  </a:lnTo>
                  <a:lnTo>
                    <a:pt x="298716" y="436956"/>
                  </a:lnTo>
                  <a:lnTo>
                    <a:pt x="298716" y="434416"/>
                  </a:lnTo>
                  <a:lnTo>
                    <a:pt x="292430" y="434416"/>
                  </a:lnTo>
                  <a:lnTo>
                    <a:pt x="286143" y="433146"/>
                  </a:lnTo>
                  <a:lnTo>
                    <a:pt x="279819" y="433146"/>
                  </a:lnTo>
                  <a:lnTo>
                    <a:pt x="279209" y="430606"/>
                  </a:lnTo>
                  <a:lnTo>
                    <a:pt x="278574" y="429653"/>
                  </a:lnTo>
                  <a:lnTo>
                    <a:pt x="278574" y="438302"/>
                  </a:lnTo>
                  <a:lnTo>
                    <a:pt x="278574" y="440766"/>
                  </a:lnTo>
                  <a:lnTo>
                    <a:pt x="275539" y="439496"/>
                  </a:lnTo>
                  <a:lnTo>
                    <a:pt x="274802" y="438302"/>
                  </a:lnTo>
                  <a:lnTo>
                    <a:pt x="278574" y="438302"/>
                  </a:lnTo>
                  <a:lnTo>
                    <a:pt x="278574" y="429653"/>
                  </a:lnTo>
                  <a:lnTo>
                    <a:pt x="278371" y="429336"/>
                  </a:lnTo>
                  <a:lnTo>
                    <a:pt x="277317" y="426796"/>
                  </a:lnTo>
                  <a:lnTo>
                    <a:pt x="277317" y="434416"/>
                  </a:lnTo>
                  <a:lnTo>
                    <a:pt x="277317" y="435711"/>
                  </a:lnTo>
                  <a:lnTo>
                    <a:pt x="273545" y="435711"/>
                  </a:lnTo>
                  <a:lnTo>
                    <a:pt x="273545" y="433146"/>
                  </a:lnTo>
                  <a:lnTo>
                    <a:pt x="276034" y="434416"/>
                  </a:lnTo>
                  <a:lnTo>
                    <a:pt x="277317" y="434416"/>
                  </a:lnTo>
                  <a:lnTo>
                    <a:pt x="277317" y="426796"/>
                  </a:lnTo>
                  <a:lnTo>
                    <a:pt x="281101" y="426796"/>
                  </a:lnTo>
                  <a:lnTo>
                    <a:pt x="281101" y="425526"/>
                  </a:lnTo>
                  <a:lnTo>
                    <a:pt x="277710" y="425526"/>
                  </a:lnTo>
                  <a:lnTo>
                    <a:pt x="276034" y="424256"/>
                  </a:lnTo>
                  <a:lnTo>
                    <a:pt x="276034" y="421716"/>
                  </a:lnTo>
                  <a:lnTo>
                    <a:pt x="273545" y="421716"/>
                  </a:lnTo>
                  <a:lnTo>
                    <a:pt x="273545" y="419176"/>
                  </a:lnTo>
                  <a:lnTo>
                    <a:pt x="268071" y="419176"/>
                  </a:lnTo>
                  <a:lnTo>
                    <a:pt x="267208" y="416636"/>
                  </a:lnTo>
                  <a:lnTo>
                    <a:pt x="269189" y="416636"/>
                  </a:lnTo>
                  <a:lnTo>
                    <a:pt x="269862" y="415366"/>
                  </a:lnTo>
                  <a:lnTo>
                    <a:pt x="271018" y="412826"/>
                  </a:lnTo>
                  <a:lnTo>
                    <a:pt x="267538" y="409016"/>
                  </a:lnTo>
                  <a:lnTo>
                    <a:pt x="267614" y="407936"/>
                  </a:lnTo>
                  <a:lnTo>
                    <a:pt x="267728" y="406476"/>
                  </a:lnTo>
                  <a:lnTo>
                    <a:pt x="267817" y="405206"/>
                  </a:lnTo>
                  <a:lnTo>
                    <a:pt x="267906" y="403936"/>
                  </a:lnTo>
                  <a:lnTo>
                    <a:pt x="269189" y="398856"/>
                  </a:lnTo>
                  <a:lnTo>
                    <a:pt x="268465" y="393776"/>
                  </a:lnTo>
                  <a:lnTo>
                    <a:pt x="267881" y="391236"/>
                  </a:lnTo>
                  <a:lnTo>
                    <a:pt x="268135" y="391236"/>
                  </a:lnTo>
                  <a:lnTo>
                    <a:pt x="267589" y="389966"/>
                  </a:lnTo>
                  <a:lnTo>
                    <a:pt x="267855" y="391134"/>
                  </a:lnTo>
                  <a:lnTo>
                    <a:pt x="264680" y="389966"/>
                  </a:lnTo>
                  <a:lnTo>
                    <a:pt x="264680" y="388696"/>
                  </a:lnTo>
                  <a:lnTo>
                    <a:pt x="264680" y="387426"/>
                  </a:lnTo>
                  <a:lnTo>
                    <a:pt x="259524" y="386156"/>
                  </a:lnTo>
                  <a:lnTo>
                    <a:pt x="262890" y="384886"/>
                  </a:lnTo>
                  <a:lnTo>
                    <a:pt x="260896" y="383616"/>
                  </a:lnTo>
                  <a:lnTo>
                    <a:pt x="257124" y="384886"/>
                  </a:lnTo>
                  <a:lnTo>
                    <a:pt x="254647" y="381076"/>
                  </a:lnTo>
                  <a:lnTo>
                    <a:pt x="253326" y="379806"/>
                  </a:lnTo>
                  <a:lnTo>
                    <a:pt x="252082" y="379806"/>
                  </a:lnTo>
                  <a:lnTo>
                    <a:pt x="252082" y="377266"/>
                  </a:lnTo>
                  <a:lnTo>
                    <a:pt x="246608" y="375996"/>
                  </a:lnTo>
                  <a:lnTo>
                    <a:pt x="246621" y="373456"/>
                  </a:lnTo>
                  <a:lnTo>
                    <a:pt x="240766" y="372186"/>
                  </a:lnTo>
                  <a:lnTo>
                    <a:pt x="240093" y="369646"/>
                  </a:lnTo>
                  <a:lnTo>
                    <a:pt x="239636" y="369646"/>
                  </a:lnTo>
                  <a:lnTo>
                    <a:pt x="238213" y="367106"/>
                  </a:lnTo>
                  <a:lnTo>
                    <a:pt x="236956" y="367106"/>
                  </a:lnTo>
                  <a:lnTo>
                    <a:pt x="236956" y="363296"/>
                  </a:lnTo>
                  <a:lnTo>
                    <a:pt x="235737" y="363296"/>
                  </a:lnTo>
                  <a:lnTo>
                    <a:pt x="235737" y="359486"/>
                  </a:lnTo>
                  <a:lnTo>
                    <a:pt x="234442" y="359486"/>
                  </a:lnTo>
                  <a:lnTo>
                    <a:pt x="233565" y="356946"/>
                  </a:lnTo>
                  <a:lnTo>
                    <a:pt x="232689" y="354406"/>
                  </a:lnTo>
                  <a:lnTo>
                    <a:pt x="236474" y="354406"/>
                  </a:lnTo>
                  <a:lnTo>
                    <a:pt x="231952" y="351866"/>
                  </a:lnTo>
                  <a:lnTo>
                    <a:pt x="231952" y="350596"/>
                  </a:lnTo>
                  <a:lnTo>
                    <a:pt x="230670" y="350596"/>
                  </a:lnTo>
                  <a:lnTo>
                    <a:pt x="230670" y="351866"/>
                  </a:lnTo>
                  <a:lnTo>
                    <a:pt x="229412" y="351866"/>
                  </a:lnTo>
                  <a:lnTo>
                    <a:pt x="229412" y="355676"/>
                  </a:lnTo>
                  <a:lnTo>
                    <a:pt x="228168" y="355676"/>
                  </a:lnTo>
                  <a:lnTo>
                    <a:pt x="228168" y="356946"/>
                  </a:lnTo>
                  <a:lnTo>
                    <a:pt x="227317" y="356209"/>
                  </a:lnTo>
                  <a:lnTo>
                    <a:pt x="226733" y="355676"/>
                  </a:lnTo>
                  <a:lnTo>
                    <a:pt x="225640" y="355676"/>
                  </a:lnTo>
                  <a:lnTo>
                    <a:pt x="226479" y="353136"/>
                  </a:lnTo>
                  <a:lnTo>
                    <a:pt x="226910" y="351866"/>
                  </a:lnTo>
                  <a:lnTo>
                    <a:pt x="226326" y="353136"/>
                  </a:lnTo>
                  <a:lnTo>
                    <a:pt x="225640" y="349326"/>
                  </a:lnTo>
                  <a:lnTo>
                    <a:pt x="228168" y="349326"/>
                  </a:lnTo>
                  <a:lnTo>
                    <a:pt x="227888" y="346786"/>
                  </a:lnTo>
                  <a:lnTo>
                    <a:pt x="227647" y="345516"/>
                  </a:lnTo>
                  <a:lnTo>
                    <a:pt x="226885" y="344246"/>
                  </a:lnTo>
                  <a:lnTo>
                    <a:pt x="222237" y="345516"/>
                  </a:lnTo>
                  <a:lnTo>
                    <a:pt x="220243" y="346786"/>
                  </a:lnTo>
                  <a:lnTo>
                    <a:pt x="214287" y="346786"/>
                  </a:lnTo>
                  <a:lnTo>
                    <a:pt x="214287" y="351866"/>
                  </a:lnTo>
                  <a:lnTo>
                    <a:pt x="215557" y="351866"/>
                  </a:lnTo>
                  <a:lnTo>
                    <a:pt x="215925" y="353136"/>
                  </a:lnTo>
                  <a:lnTo>
                    <a:pt x="214287" y="354406"/>
                  </a:lnTo>
                  <a:lnTo>
                    <a:pt x="214731" y="356946"/>
                  </a:lnTo>
                  <a:lnTo>
                    <a:pt x="215557" y="364566"/>
                  </a:lnTo>
                  <a:lnTo>
                    <a:pt x="218059" y="364566"/>
                  </a:lnTo>
                  <a:lnTo>
                    <a:pt x="219316" y="365836"/>
                  </a:lnTo>
                  <a:lnTo>
                    <a:pt x="219748" y="365836"/>
                  </a:lnTo>
                  <a:lnTo>
                    <a:pt x="220205" y="367106"/>
                  </a:lnTo>
                  <a:lnTo>
                    <a:pt x="220611" y="368376"/>
                  </a:lnTo>
                  <a:lnTo>
                    <a:pt x="221856" y="368376"/>
                  </a:lnTo>
                  <a:lnTo>
                    <a:pt x="221856" y="374726"/>
                  </a:lnTo>
                  <a:lnTo>
                    <a:pt x="223100" y="374726"/>
                  </a:lnTo>
                  <a:lnTo>
                    <a:pt x="223926" y="378536"/>
                  </a:lnTo>
                  <a:lnTo>
                    <a:pt x="224383" y="379806"/>
                  </a:lnTo>
                  <a:lnTo>
                    <a:pt x="225640" y="379806"/>
                  </a:lnTo>
                  <a:lnTo>
                    <a:pt x="225640" y="382346"/>
                  </a:lnTo>
                  <a:lnTo>
                    <a:pt x="229412" y="384886"/>
                  </a:lnTo>
                  <a:lnTo>
                    <a:pt x="230670" y="388696"/>
                  </a:lnTo>
                  <a:lnTo>
                    <a:pt x="233045" y="389966"/>
                  </a:lnTo>
                  <a:lnTo>
                    <a:pt x="236639" y="388696"/>
                  </a:lnTo>
                  <a:lnTo>
                    <a:pt x="239522" y="389966"/>
                  </a:lnTo>
                  <a:lnTo>
                    <a:pt x="239522" y="391236"/>
                  </a:lnTo>
                  <a:lnTo>
                    <a:pt x="238213" y="391236"/>
                  </a:lnTo>
                  <a:lnTo>
                    <a:pt x="236791" y="395046"/>
                  </a:lnTo>
                  <a:lnTo>
                    <a:pt x="248412" y="402666"/>
                  </a:lnTo>
                  <a:lnTo>
                    <a:pt x="250863" y="403936"/>
                  </a:lnTo>
                  <a:lnTo>
                    <a:pt x="253326" y="403936"/>
                  </a:lnTo>
                  <a:lnTo>
                    <a:pt x="255574" y="405206"/>
                  </a:lnTo>
                  <a:lnTo>
                    <a:pt x="254838" y="409016"/>
                  </a:lnTo>
                  <a:lnTo>
                    <a:pt x="258508" y="411632"/>
                  </a:lnTo>
                  <a:lnTo>
                    <a:pt x="258330" y="411632"/>
                  </a:lnTo>
                  <a:lnTo>
                    <a:pt x="255892" y="411632"/>
                  </a:lnTo>
                  <a:lnTo>
                    <a:pt x="255892" y="412826"/>
                  </a:lnTo>
                  <a:lnTo>
                    <a:pt x="254698" y="415366"/>
                  </a:lnTo>
                  <a:lnTo>
                    <a:pt x="254647" y="411632"/>
                  </a:lnTo>
                  <a:lnTo>
                    <a:pt x="254914" y="411632"/>
                  </a:lnTo>
                  <a:lnTo>
                    <a:pt x="249796" y="410286"/>
                  </a:lnTo>
                  <a:lnTo>
                    <a:pt x="250583" y="407936"/>
                  </a:lnTo>
                  <a:lnTo>
                    <a:pt x="251333" y="407936"/>
                  </a:lnTo>
                  <a:lnTo>
                    <a:pt x="245783" y="406476"/>
                  </a:lnTo>
                  <a:lnTo>
                    <a:pt x="245783" y="407936"/>
                  </a:lnTo>
                  <a:lnTo>
                    <a:pt x="245376" y="407936"/>
                  </a:lnTo>
                  <a:lnTo>
                    <a:pt x="242912" y="409016"/>
                  </a:lnTo>
                  <a:lnTo>
                    <a:pt x="243166" y="411632"/>
                  </a:lnTo>
                  <a:lnTo>
                    <a:pt x="243027" y="411632"/>
                  </a:lnTo>
                  <a:lnTo>
                    <a:pt x="240766" y="412826"/>
                  </a:lnTo>
                  <a:lnTo>
                    <a:pt x="240766" y="415366"/>
                  </a:lnTo>
                  <a:lnTo>
                    <a:pt x="241846" y="417906"/>
                  </a:lnTo>
                  <a:lnTo>
                    <a:pt x="247091" y="416636"/>
                  </a:lnTo>
                  <a:lnTo>
                    <a:pt x="245783" y="420446"/>
                  </a:lnTo>
                  <a:lnTo>
                    <a:pt x="244525" y="420446"/>
                  </a:lnTo>
                  <a:lnTo>
                    <a:pt x="243293" y="424256"/>
                  </a:lnTo>
                  <a:lnTo>
                    <a:pt x="239522" y="424256"/>
                  </a:lnTo>
                  <a:lnTo>
                    <a:pt x="239522" y="429336"/>
                  </a:lnTo>
                  <a:lnTo>
                    <a:pt x="237540" y="430606"/>
                  </a:lnTo>
                  <a:lnTo>
                    <a:pt x="236855" y="431876"/>
                  </a:lnTo>
                  <a:lnTo>
                    <a:pt x="235737" y="433146"/>
                  </a:lnTo>
                  <a:lnTo>
                    <a:pt x="234442" y="433146"/>
                  </a:lnTo>
                  <a:lnTo>
                    <a:pt x="233197" y="431876"/>
                  </a:lnTo>
                  <a:lnTo>
                    <a:pt x="231952" y="431876"/>
                  </a:lnTo>
                  <a:lnTo>
                    <a:pt x="232384" y="430606"/>
                  </a:lnTo>
                  <a:lnTo>
                    <a:pt x="232765" y="429336"/>
                  </a:lnTo>
                  <a:lnTo>
                    <a:pt x="233197" y="428066"/>
                  </a:lnTo>
                  <a:lnTo>
                    <a:pt x="234442" y="428066"/>
                  </a:lnTo>
                  <a:lnTo>
                    <a:pt x="234442" y="425526"/>
                  </a:lnTo>
                  <a:lnTo>
                    <a:pt x="235737" y="425526"/>
                  </a:lnTo>
                  <a:lnTo>
                    <a:pt x="235737" y="422986"/>
                  </a:lnTo>
                  <a:lnTo>
                    <a:pt x="236956" y="422986"/>
                  </a:lnTo>
                  <a:lnTo>
                    <a:pt x="235318" y="414096"/>
                  </a:lnTo>
                  <a:lnTo>
                    <a:pt x="234759" y="411632"/>
                  </a:lnTo>
                  <a:lnTo>
                    <a:pt x="234442" y="410286"/>
                  </a:lnTo>
                  <a:lnTo>
                    <a:pt x="230263" y="409016"/>
                  </a:lnTo>
                  <a:lnTo>
                    <a:pt x="229412" y="409016"/>
                  </a:lnTo>
                  <a:lnTo>
                    <a:pt x="229412" y="429336"/>
                  </a:lnTo>
                  <a:lnTo>
                    <a:pt x="229412" y="430606"/>
                  </a:lnTo>
                  <a:lnTo>
                    <a:pt x="225679" y="433146"/>
                  </a:lnTo>
                  <a:lnTo>
                    <a:pt x="224434" y="439496"/>
                  </a:lnTo>
                  <a:lnTo>
                    <a:pt x="224383" y="445846"/>
                  </a:lnTo>
                  <a:lnTo>
                    <a:pt x="220116" y="444576"/>
                  </a:lnTo>
                  <a:lnTo>
                    <a:pt x="218325" y="443306"/>
                  </a:lnTo>
                  <a:lnTo>
                    <a:pt x="215557" y="440766"/>
                  </a:lnTo>
                  <a:lnTo>
                    <a:pt x="215557" y="439496"/>
                  </a:lnTo>
                  <a:lnTo>
                    <a:pt x="214210" y="438302"/>
                  </a:lnTo>
                  <a:lnTo>
                    <a:pt x="210146" y="438302"/>
                  </a:lnTo>
                  <a:lnTo>
                    <a:pt x="209245" y="436956"/>
                  </a:lnTo>
                  <a:lnTo>
                    <a:pt x="209245" y="434416"/>
                  </a:lnTo>
                  <a:lnTo>
                    <a:pt x="205257" y="433146"/>
                  </a:lnTo>
                  <a:lnTo>
                    <a:pt x="203390" y="431876"/>
                  </a:lnTo>
                  <a:lnTo>
                    <a:pt x="201714" y="429336"/>
                  </a:lnTo>
                  <a:lnTo>
                    <a:pt x="204597" y="428066"/>
                  </a:lnTo>
                  <a:lnTo>
                    <a:pt x="211785" y="428066"/>
                  </a:lnTo>
                  <a:lnTo>
                    <a:pt x="212839" y="429336"/>
                  </a:lnTo>
                  <a:lnTo>
                    <a:pt x="215798" y="433146"/>
                  </a:lnTo>
                  <a:lnTo>
                    <a:pt x="219316" y="431876"/>
                  </a:lnTo>
                  <a:lnTo>
                    <a:pt x="219316" y="430606"/>
                  </a:lnTo>
                  <a:lnTo>
                    <a:pt x="221856" y="430606"/>
                  </a:lnTo>
                  <a:lnTo>
                    <a:pt x="221856" y="429336"/>
                  </a:lnTo>
                  <a:lnTo>
                    <a:pt x="224269" y="429336"/>
                  </a:lnTo>
                  <a:lnTo>
                    <a:pt x="223570" y="430606"/>
                  </a:lnTo>
                  <a:lnTo>
                    <a:pt x="226060" y="430606"/>
                  </a:lnTo>
                  <a:lnTo>
                    <a:pt x="227761" y="429336"/>
                  </a:lnTo>
                  <a:lnTo>
                    <a:pt x="229412" y="429336"/>
                  </a:lnTo>
                  <a:lnTo>
                    <a:pt x="229412" y="409016"/>
                  </a:lnTo>
                  <a:lnTo>
                    <a:pt x="228168" y="409016"/>
                  </a:lnTo>
                  <a:lnTo>
                    <a:pt x="228536" y="407936"/>
                  </a:lnTo>
                  <a:lnTo>
                    <a:pt x="228981" y="406476"/>
                  </a:lnTo>
                  <a:lnTo>
                    <a:pt x="229412" y="405206"/>
                  </a:lnTo>
                  <a:lnTo>
                    <a:pt x="228168" y="405206"/>
                  </a:lnTo>
                  <a:lnTo>
                    <a:pt x="228168" y="402666"/>
                  </a:lnTo>
                  <a:lnTo>
                    <a:pt x="224383" y="401396"/>
                  </a:lnTo>
                  <a:lnTo>
                    <a:pt x="220611" y="395046"/>
                  </a:lnTo>
                  <a:lnTo>
                    <a:pt x="218059" y="395046"/>
                  </a:lnTo>
                  <a:lnTo>
                    <a:pt x="215150" y="392506"/>
                  </a:lnTo>
                  <a:lnTo>
                    <a:pt x="212178" y="391236"/>
                  </a:lnTo>
                  <a:lnTo>
                    <a:pt x="209245" y="388696"/>
                  </a:lnTo>
                  <a:lnTo>
                    <a:pt x="208813" y="387426"/>
                  </a:lnTo>
                  <a:lnTo>
                    <a:pt x="208546" y="386156"/>
                  </a:lnTo>
                  <a:lnTo>
                    <a:pt x="208013" y="383616"/>
                  </a:lnTo>
                  <a:lnTo>
                    <a:pt x="205486" y="381076"/>
                  </a:lnTo>
                  <a:lnTo>
                    <a:pt x="202946" y="379806"/>
                  </a:lnTo>
                  <a:lnTo>
                    <a:pt x="200444" y="377266"/>
                  </a:lnTo>
                  <a:lnTo>
                    <a:pt x="199605" y="373456"/>
                  </a:lnTo>
                  <a:lnTo>
                    <a:pt x="199148" y="370916"/>
                  </a:lnTo>
                  <a:lnTo>
                    <a:pt x="197891" y="370916"/>
                  </a:lnTo>
                  <a:lnTo>
                    <a:pt x="197510" y="370916"/>
                  </a:lnTo>
                  <a:lnTo>
                    <a:pt x="196659" y="369646"/>
                  </a:lnTo>
                  <a:lnTo>
                    <a:pt x="196659" y="370916"/>
                  </a:lnTo>
                  <a:lnTo>
                    <a:pt x="196659" y="373456"/>
                  </a:lnTo>
                  <a:lnTo>
                    <a:pt x="192874" y="373456"/>
                  </a:lnTo>
                  <a:lnTo>
                    <a:pt x="192874" y="370916"/>
                  </a:lnTo>
                  <a:lnTo>
                    <a:pt x="196659" y="370916"/>
                  </a:lnTo>
                  <a:lnTo>
                    <a:pt x="196659" y="369646"/>
                  </a:lnTo>
                  <a:lnTo>
                    <a:pt x="196392" y="368376"/>
                  </a:lnTo>
                  <a:lnTo>
                    <a:pt x="197891" y="370916"/>
                  </a:lnTo>
                  <a:lnTo>
                    <a:pt x="197916" y="368376"/>
                  </a:lnTo>
                  <a:lnTo>
                    <a:pt x="197510" y="365836"/>
                  </a:lnTo>
                  <a:lnTo>
                    <a:pt x="197053" y="363296"/>
                  </a:lnTo>
                  <a:lnTo>
                    <a:pt x="196862" y="362026"/>
                  </a:lnTo>
                  <a:lnTo>
                    <a:pt x="196659" y="360756"/>
                  </a:lnTo>
                  <a:lnTo>
                    <a:pt x="195389" y="360756"/>
                  </a:lnTo>
                  <a:lnTo>
                    <a:pt x="193700" y="358216"/>
                  </a:lnTo>
                  <a:lnTo>
                    <a:pt x="191477" y="355676"/>
                  </a:lnTo>
                  <a:lnTo>
                    <a:pt x="190360" y="354406"/>
                  </a:lnTo>
                  <a:lnTo>
                    <a:pt x="189103" y="353187"/>
                  </a:lnTo>
                  <a:lnTo>
                    <a:pt x="189103" y="368376"/>
                  </a:lnTo>
                  <a:lnTo>
                    <a:pt x="189103" y="370916"/>
                  </a:lnTo>
                  <a:lnTo>
                    <a:pt x="187807" y="370916"/>
                  </a:lnTo>
                  <a:lnTo>
                    <a:pt x="187807" y="375996"/>
                  </a:lnTo>
                  <a:lnTo>
                    <a:pt x="186575" y="375996"/>
                  </a:lnTo>
                  <a:lnTo>
                    <a:pt x="186575" y="377266"/>
                  </a:lnTo>
                  <a:lnTo>
                    <a:pt x="187807" y="378536"/>
                  </a:lnTo>
                  <a:lnTo>
                    <a:pt x="186575" y="378536"/>
                  </a:lnTo>
                  <a:lnTo>
                    <a:pt x="185483" y="381076"/>
                  </a:lnTo>
                  <a:lnTo>
                    <a:pt x="185420" y="382346"/>
                  </a:lnTo>
                  <a:lnTo>
                    <a:pt x="185318" y="384886"/>
                  </a:lnTo>
                  <a:lnTo>
                    <a:pt x="185318" y="396316"/>
                  </a:lnTo>
                  <a:lnTo>
                    <a:pt x="184035" y="396316"/>
                  </a:lnTo>
                  <a:lnTo>
                    <a:pt x="182791" y="401396"/>
                  </a:lnTo>
                  <a:lnTo>
                    <a:pt x="181533" y="401396"/>
                  </a:lnTo>
                  <a:lnTo>
                    <a:pt x="181533" y="407936"/>
                  </a:lnTo>
                  <a:lnTo>
                    <a:pt x="180721" y="407936"/>
                  </a:lnTo>
                  <a:lnTo>
                    <a:pt x="180251" y="410286"/>
                  </a:lnTo>
                  <a:lnTo>
                    <a:pt x="176225" y="410286"/>
                  </a:lnTo>
                  <a:lnTo>
                    <a:pt x="175577" y="411632"/>
                  </a:lnTo>
                  <a:lnTo>
                    <a:pt x="172758" y="411632"/>
                  </a:lnTo>
                  <a:lnTo>
                    <a:pt x="171450" y="410286"/>
                  </a:lnTo>
                  <a:lnTo>
                    <a:pt x="171475" y="409016"/>
                  </a:lnTo>
                  <a:lnTo>
                    <a:pt x="170192" y="409016"/>
                  </a:lnTo>
                  <a:lnTo>
                    <a:pt x="170738" y="406476"/>
                  </a:lnTo>
                  <a:lnTo>
                    <a:pt x="171018" y="405206"/>
                  </a:lnTo>
                  <a:lnTo>
                    <a:pt x="171450" y="403936"/>
                  </a:lnTo>
                  <a:lnTo>
                    <a:pt x="172681" y="403936"/>
                  </a:lnTo>
                  <a:lnTo>
                    <a:pt x="172681" y="395046"/>
                  </a:lnTo>
                  <a:lnTo>
                    <a:pt x="172681" y="393776"/>
                  </a:lnTo>
                  <a:lnTo>
                    <a:pt x="172681" y="391236"/>
                  </a:lnTo>
                  <a:lnTo>
                    <a:pt x="184035" y="388696"/>
                  </a:lnTo>
                  <a:lnTo>
                    <a:pt x="184505" y="391236"/>
                  </a:lnTo>
                  <a:lnTo>
                    <a:pt x="185318" y="396316"/>
                  </a:lnTo>
                  <a:lnTo>
                    <a:pt x="185318" y="384886"/>
                  </a:lnTo>
                  <a:lnTo>
                    <a:pt x="184035" y="384886"/>
                  </a:lnTo>
                  <a:lnTo>
                    <a:pt x="182791" y="386156"/>
                  </a:lnTo>
                  <a:lnTo>
                    <a:pt x="181533" y="386156"/>
                  </a:lnTo>
                  <a:lnTo>
                    <a:pt x="181533" y="383616"/>
                  </a:lnTo>
                  <a:lnTo>
                    <a:pt x="178689" y="381076"/>
                  </a:lnTo>
                  <a:lnTo>
                    <a:pt x="179654" y="377266"/>
                  </a:lnTo>
                  <a:lnTo>
                    <a:pt x="179857" y="375996"/>
                  </a:lnTo>
                  <a:lnTo>
                    <a:pt x="180251" y="373456"/>
                  </a:lnTo>
                  <a:lnTo>
                    <a:pt x="184861" y="373456"/>
                  </a:lnTo>
                  <a:lnTo>
                    <a:pt x="185826" y="370916"/>
                  </a:lnTo>
                  <a:lnTo>
                    <a:pt x="189103" y="368376"/>
                  </a:lnTo>
                  <a:lnTo>
                    <a:pt x="189103" y="353187"/>
                  </a:lnTo>
                  <a:lnTo>
                    <a:pt x="187744" y="351866"/>
                  </a:lnTo>
                  <a:lnTo>
                    <a:pt x="189039" y="355676"/>
                  </a:lnTo>
                  <a:lnTo>
                    <a:pt x="186575" y="351866"/>
                  </a:lnTo>
                  <a:lnTo>
                    <a:pt x="184035" y="351866"/>
                  </a:lnTo>
                  <a:lnTo>
                    <a:pt x="182791" y="353136"/>
                  </a:lnTo>
                  <a:lnTo>
                    <a:pt x="181927" y="354406"/>
                  </a:lnTo>
                  <a:lnTo>
                    <a:pt x="181127" y="355676"/>
                  </a:lnTo>
                  <a:lnTo>
                    <a:pt x="180251" y="356946"/>
                  </a:lnTo>
                  <a:lnTo>
                    <a:pt x="168922" y="359486"/>
                  </a:lnTo>
                  <a:lnTo>
                    <a:pt x="168109" y="360756"/>
                  </a:lnTo>
                  <a:lnTo>
                    <a:pt x="167665" y="362026"/>
                  </a:lnTo>
                  <a:lnTo>
                    <a:pt x="163893" y="360756"/>
                  </a:lnTo>
                  <a:lnTo>
                    <a:pt x="156349" y="360756"/>
                  </a:lnTo>
                  <a:lnTo>
                    <a:pt x="155422" y="356946"/>
                  </a:lnTo>
                  <a:lnTo>
                    <a:pt x="152527" y="356946"/>
                  </a:lnTo>
                  <a:lnTo>
                    <a:pt x="151472" y="355676"/>
                  </a:lnTo>
                  <a:lnTo>
                    <a:pt x="145884" y="351866"/>
                  </a:lnTo>
                  <a:lnTo>
                    <a:pt x="142468" y="353136"/>
                  </a:lnTo>
                  <a:lnTo>
                    <a:pt x="141224" y="355676"/>
                  </a:lnTo>
                  <a:lnTo>
                    <a:pt x="138684" y="355676"/>
                  </a:lnTo>
                  <a:lnTo>
                    <a:pt x="137426" y="359905"/>
                  </a:lnTo>
                  <a:lnTo>
                    <a:pt x="137426" y="389966"/>
                  </a:lnTo>
                  <a:lnTo>
                    <a:pt x="137426" y="392506"/>
                  </a:lnTo>
                  <a:lnTo>
                    <a:pt x="133654" y="391236"/>
                  </a:lnTo>
                  <a:lnTo>
                    <a:pt x="133654" y="388696"/>
                  </a:lnTo>
                  <a:lnTo>
                    <a:pt x="134912" y="388696"/>
                  </a:lnTo>
                  <a:lnTo>
                    <a:pt x="137426" y="389966"/>
                  </a:lnTo>
                  <a:lnTo>
                    <a:pt x="137426" y="359905"/>
                  </a:lnTo>
                  <a:lnTo>
                    <a:pt x="134899" y="368376"/>
                  </a:lnTo>
                  <a:lnTo>
                    <a:pt x="128625" y="369087"/>
                  </a:lnTo>
                  <a:lnTo>
                    <a:pt x="128625" y="392506"/>
                  </a:lnTo>
                  <a:lnTo>
                    <a:pt x="127508" y="392506"/>
                  </a:lnTo>
                  <a:lnTo>
                    <a:pt x="126085" y="393776"/>
                  </a:lnTo>
                  <a:lnTo>
                    <a:pt x="122631" y="392506"/>
                  </a:lnTo>
                  <a:lnTo>
                    <a:pt x="123228" y="392506"/>
                  </a:lnTo>
                  <a:lnTo>
                    <a:pt x="119786" y="391236"/>
                  </a:lnTo>
                  <a:lnTo>
                    <a:pt x="119786" y="388696"/>
                  </a:lnTo>
                  <a:lnTo>
                    <a:pt x="127342" y="388696"/>
                  </a:lnTo>
                  <a:lnTo>
                    <a:pt x="128181" y="391236"/>
                  </a:lnTo>
                  <a:lnTo>
                    <a:pt x="128625" y="392506"/>
                  </a:lnTo>
                  <a:lnTo>
                    <a:pt x="128625" y="369087"/>
                  </a:lnTo>
                  <a:lnTo>
                    <a:pt x="112217" y="370916"/>
                  </a:lnTo>
                  <a:lnTo>
                    <a:pt x="112217" y="373456"/>
                  </a:lnTo>
                  <a:lnTo>
                    <a:pt x="112217" y="392506"/>
                  </a:lnTo>
                  <a:lnTo>
                    <a:pt x="112217" y="395046"/>
                  </a:lnTo>
                  <a:lnTo>
                    <a:pt x="108432" y="395046"/>
                  </a:lnTo>
                  <a:lnTo>
                    <a:pt x="108432" y="392506"/>
                  </a:lnTo>
                  <a:lnTo>
                    <a:pt x="112217" y="392506"/>
                  </a:lnTo>
                  <a:lnTo>
                    <a:pt x="112217" y="373456"/>
                  </a:lnTo>
                  <a:lnTo>
                    <a:pt x="111061" y="375996"/>
                  </a:lnTo>
                  <a:lnTo>
                    <a:pt x="109080" y="373456"/>
                  </a:lnTo>
                  <a:lnTo>
                    <a:pt x="107200" y="374726"/>
                  </a:lnTo>
                  <a:lnTo>
                    <a:pt x="106337" y="377266"/>
                  </a:lnTo>
                  <a:lnTo>
                    <a:pt x="105943" y="377266"/>
                  </a:lnTo>
                  <a:lnTo>
                    <a:pt x="103670" y="379806"/>
                  </a:lnTo>
                  <a:lnTo>
                    <a:pt x="101307" y="381076"/>
                  </a:lnTo>
                  <a:lnTo>
                    <a:pt x="98374" y="382346"/>
                  </a:lnTo>
                  <a:lnTo>
                    <a:pt x="97078" y="388696"/>
                  </a:lnTo>
                  <a:lnTo>
                    <a:pt x="98374" y="388696"/>
                  </a:lnTo>
                  <a:lnTo>
                    <a:pt x="98374" y="393776"/>
                  </a:lnTo>
                  <a:lnTo>
                    <a:pt x="94284" y="393776"/>
                  </a:lnTo>
                  <a:lnTo>
                    <a:pt x="90284" y="395046"/>
                  </a:lnTo>
                  <a:lnTo>
                    <a:pt x="88290" y="397586"/>
                  </a:lnTo>
                  <a:lnTo>
                    <a:pt x="87045" y="401396"/>
                  </a:lnTo>
                  <a:lnTo>
                    <a:pt x="78206" y="401396"/>
                  </a:lnTo>
                  <a:lnTo>
                    <a:pt x="78206" y="402666"/>
                  </a:lnTo>
                  <a:lnTo>
                    <a:pt x="76060" y="402666"/>
                  </a:lnTo>
                  <a:lnTo>
                    <a:pt x="73164" y="403936"/>
                  </a:lnTo>
                  <a:lnTo>
                    <a:pt x="73164" y="406476"/>
                  </a:lnTo>
                  <a:lnTo>
                    <a:pt x="71907" y="405206"/>
                  </a:lnTo>
                  <a:lnTo>
                    <a:pt x="70650" y="405206"/>
                  </a:lnTo>
                  <a:lnTo>
                    <a:pt x="70650" y="406476"/>
                  </a:lnTo>
                  <a:lnTo>
                    <a:pt x="69380" y="406476"/>
                  </a:lnTo>
                  <a:lnTo>
                    <a:pt x="69380" y="405206"/>
                  </a:lnTo>
                  <a:lnTo>
                    <a:pt x="64350" y="405206"/>
                  </a:lnTo>
                  <a:lnTo>
                    <a:pt x="64350" y="403936"/>
                  </a:lnTo>
                  <a:lnTo>
                    <a:pt x="59309" y="402666"/>
                  </a:lnTo>
                  <a:lnTo>
                    <a:pt x="59309" y="401396"/>
                  </a:lnTo>
                  <a:lnTo>
                    <a:pt x="53009" y="400126"/>
                  </a:lnTo>
                  <a:lnTo>
                    <a:pt x="53009" y="398856"/>
                  </a:lnTo>
                  <a:lnTo>
                    <a:pt x="50838" y="397586"/>
                  </a:lnTo>
                  <a:lnTo>
                    <a:pt x="50812" y="400126"/>
                  </a:lnTo>
                  <a:lnTo>
                    <a:pt x="48221" y="400126"/>
                  </a:lnTo>
                  <a:lnTo>
                    <a:pt x="44183" y="398856"/>
                  </a:lnTo>
                  <a:lnTo>
                    <a:pt x="42913" y="401396"/>
                  </a:lnTo>
                  <a:lnTo>
                    <a:pt x="36626" y="401396"/>
                  </a:lnTo>
                  <a:lnTo>
                    <a:pt x="36614" y="393776"/>
                  </a:lnTo>
                  <a:lnTo>
                    <a:pt x="34150" y="389966"/>
                  </a:lnTo>
                  <a:lnTo>
                    <a:pt x="32842" y="383616"/>
                  </a:lnTo>
                  <a:lnTo>
                    <a:pt x="29070" y="383616"/>
                  </a:lnTo>
                  <a:lnTo>
                    <a:pt x="29070" y="382346"/>
                  </a:lnTo>
                  <a:lnTo>
                    <a:pt x="29070" y="381076"/>
                  </a:lnTo>
                  <a:lnTo>
                    <a:pt x="27787" y="381076"/>
                  </a:lnTo>
                  <a:lnTo>
                    <a:pt x="26543" y="382346"/>
                  </a:lnTo>
                  <a:lnTo>
                    <a:pt x="25298" y="382346"/>
                  </a:lnTo>
                  <a:lnTo>
                    <a:pt x="25298" y="381076"/>
                  </a:lnTo>
                  <a:lnTo>
                    <a:pt x="22758" y="381076"/>
                  </a:lnTo>
                  <a:lnTo>
                    <a:pt x="21513" y="379806"/>
                  </a:lnTo>
                  <a:lnTo>
                    <a:pt x="21513" y="378536"/>
                  </a:lnTo>
                  <a:lnTo>
                    <a:pt x="20116" y="378536"/>
                  </a:lnTo>
                  <a:lnTo>
                    <a:pt x="40881" y="417906"/>
                  </a:lnTo>
                  <a:lnTo>
                    <a:pt x="67602" y="453466"/>
                  </a:lnTo>
                  <a:lnTo>
                    <a:pt x="99631" y="483946"/>
                  </a:lnTo>
                  <a:lnTo>
                    <a:pt x="136283" y="508076"/>
                  </a:lnTo>
                  <a:lnTo>
                    <a:pt x="176872" y="527126"/>
                  </a:lnTo>
                  <a:lnTo>
                    <a:pt x="220738" y="538556"/>
                  </a:lnTo>
                  <a:lnTo>
                    <a:pt x="267195" y="542366"/>
                  </a:lnTo>
                  <a:lnTo>
                    <a:pt x="320802" y="537286"/>
                  </a:lnTo>
                  <a:lnTo>
                    <a:pt x="370763" y="522046"/>
                  </a:lnTo>
                  <a:lnTo>
                    <a:pt x="416052" y="497916"/>
                  </a:lnTo>
                  <a:lnTo>
                    <a:pt x="446481" y="472516"/>
                  </a:lnTo>
                  <a:lnTo>
                    <a:pt x="455612" y="464896"/>
                  </a:lnTo>
                  <a:lnTo>
                    <a:pt x="461962" y="457276"/>
                  </a:lnTo>
                  <a:lnTo>
                    <a:pt x="475716" y="440766"/>
                  </a:lnTo>
                  <a:lnTo>
                    <a:pt x="488416" y="425526"/>
                  </a:lnTo>
                  <a:close/>
                </a:path>
                <a:path w="535939" h="542925">
                  <a:moveTo>
                    <a:pt x="529018" y="328930"/>
                  </a:moveTo>
                  <a:lnTo>
                    <a:pt x="413385" y="328930"/>
                  </a:lnTo>
                  <a:lnTo>
                    <a:pt x="411695" y="328930"/>
                  </a:lnTo>
                  <a:lnTo>
                    <a:pt x="410476" y="328930"/>
                  </a:lnTo>
                  <a:lnTo>
                    <a:pt x="409587" y="330200"/>
                  </a:lnTo>
                  <a:lnTo>
                    <a:pt x="405815" y="331470"/>
                  </a:lnTo>
                  <a:lnTo>
                    <a:pt x="405003" y="334010"/>
                  </a:lnTo>
                  <a:lnTo>
                    <a:pt x="404558" y="334010"/>
                  </a:lnTo>
                  <a:lnTo>
                    <a:pt x="404558" y="350520"/>
                  </a:lnTo>
                  <a:lnTo>
                    <a:pt x="402031" y="351790"/>
                  </a:lnTo>
                  <a:lnTo>
                    <a:pt x="401434" y="352501"/>
                  </a:lnTo>
                  <a:lnTo>
                    <a:pt x="400964" y="353060"/>
                  </a:lnTo>
                  <a:lnTo>
                    <a:pt x="400799" y="353060"/>
                  </a:lnTo>
                  <a:lnTo>
                    <a:pt x="400799" y="349250"/>
                  </a:lnTo>
                  <a:lnTo>
                    <a:pt x="404558" y="350520"/>
                  </a:lnTo>
                  <a:lnTo>
                    <a:pt x="404558" y="334010"/>
                  </a:lnTo>
                  <a:lnTo>
                    <a:pt x="397002" y="335280"/>
                  </a:lnTo>
                  <a:lnTo>
                    <a:pt x="395325" y="337820"/>
                  </a:lnTo>
                  <a:lnTo>
                    <a:pt x="394462" y="339090"/>
                  </a:lnTo>
                  <a:lnTo>
                    <a:pt x="391985" y="339090"/>
                  </a:lnTo>
                  <a:lnTo>
                    <a:pt x="391985" y="340360"/>
                  </a:lnTo>
                  <a:lnTo>
                    <a:pt x="388607" y="342900"/>
                  </a:lnTo>
                  <a:lnTo>
                    <a:pt x="386943" y="344208"/>
                  </a:lnTo>
                  <a:lnTo>
                    <a:pt x="387299" y="344652"/>
                  </a:lnTo>
                  <a:lnTo>
                    <a:pt x="386816" y="344208"/>
                  </a:lnTo>
                  <a:lnTo>
                    <a:pt x="387972" y="345440"/>
                  </a:lnTo>
                  <a:lnTo>
                    <a:pt x="388200" y="345440"/>
                  </a:lnTo>
                  <a:lnTo>
                    <a:pt x="388962" y="346710"/>
                  </a:lnTo>
                  <a:lnTo>
                    <a:pt x="391985" y="347980"/>
                  </a:lnTo>
                  <a:lnTo>
                    <a:pt x="392811" y="350520"/>
                  </a:lnTo>
                  <a:lnTo>
                    <a:pt x="393242" y="351790"/>
                  </a:lnTo>
                  <a:lnTo>
                    <a:pt x="397002" y="351790"/>
                  </a:lnTo>
                  <a:lnTo>
                    <a:pt x="397002" y="354330"/>
                  </a:lnTo>
                  <a:lnTo>
                    <a:pt x="395757" y="354330"/>
                  </a:lnTo>
                  <a:lnTo>
                    <a:pt x="394906" y="355600"/>
                  </a:lnTo>
                  <a:lnTo>
                    <a:pt x="394462" y="356870"/>
                  </a:lnTo>
                  <a:lnTo>
                    <a:pt x="391985" y="356870"/>
                  </a:lnTo>
                  <a:lnTo>
                    <a:pt x="388620" y="360680"/>
                  </a:lnTo>
                  <a:lnTo>
                    <a:pt x="386918" y="363220"/>
                  </a:lnTo>
                  <a:lnTo>
                    <a:pt x="383120" y="363220"/>
                  </a:lnTo>
                  <a:lnTo>
                    <a:pt x="382993" y="361950"/>
                  </a:lnTo>
                  <a:lnTo>
                    <a:pt x="382866" y="360680"/>
                  </a:lnTo>
                  <a:lnTo>
                    <a:pt x="382739" y="359410"/>
                  </a:lnTo>
                  <a:lnTo>
                    <a:pt x="381863" y="354330"/>
                  </a:lnTo>
                  <a:lnTo>
                    <a:pt x="374307" y="354330"/>
                  </a:lnTo>
                  <a:lnTo>
                    <a:pt x="374307" y="351790"/>
                  </a:lnTo>
                  <a:lnTo>
                    <a:pt x="376872" y="350520"/>
                  </a:lnTo>
                  <a:lnTo>
                    <a:pt x="378117" y="350520"/>
                  </a:lnTo>
                  <a:lnTo>
                    <a:pt x="380631" y="346710"/>
                  </a:lnTo>
                  <a:lnTo>
                    <a:pt x="381863" y="345440"/>
                  </a:lnTo>
                  <a:lnTo>
                    <a:pt x="381723" y="345440"/>
                  </a:lnTo>
                  <a:lnTo>
                    <a:pt x="376135" y="345440"/>
                  </a:lnTo>
                  <a:lnTo>
                    <a:pt x="371259" y="346710"/>
                  </a:lnTo>
                  <a:lnTo>
                    <a:pt x="368007" y="342900"/>
                  </a:lnTo>
                  <a:lnTo>
                    <a:pt x="369697" y="341630"/>
                  </a:lnTo>
                  <a:lnTo>
                    <a:pt x="369493" y="341630"/>
                  </a:lnTo>
                  <a:lnTo>
                    <a:pt x="370547" y="340360"/>
                  </a:lnTo>
                  <a:lnTo>
                    <a:pt x="368630" y="340360"/>
                  </a:lnTo>
                  <a:lnTo>
                    <a:pt x="368465" y="339090"/>
                  </a:lnTo>
                  <a:lnTo>
                    <a:pt x="365518" y="339090"/>
                  </a:lnTo>
                  <a:lnTo>
                    <a:pt x="365518" y="340360"/>
                  </a:lnTo>
                  <a:lnTo>
                    <a:pt x="363397" y="340360"/>
                  </a:lnTo>
                  <a:lnTo>
                    <a:pt x="361302" y="341630"/>
                  </a:lnTo>
                  <a:lnTo>
                    <a:pt x="359194" y="341630"/>
                  </a:lnTo>
                  <a:lnTo>
                    <a:pt x="357276" y="346710"/>
                  </a:lnTo>
                  <a:lnTo>
                    <a:pt x="354584" y="351790"/>
                  </a:lnTo>
                  <a:lnTo>
                    <a:pt x="350393" y="354330"/>
                  </a:lnTo>
                  <a:lnTo>
                    <a:pt x="351193" y="355600"/>
                  </a:lnTo>
                  <a:lnTo>
                    <a:pt x="351561" y="358140"/>
                  </a:lnTo>
                  <a:lnTo>
                    <a:pt x="351637" y="361950"/>
                  </a:lnTo>
                  <a:lnTo>
                    <a:pt x="349123" y="361950"/>
                  </a:lnTo>
                  <a:lnTo>
                    <a:pt x="347878" y="364490"/>
                  </a:lnTo>
                  <a:lnTo>
                    <a:pt x="345059" y="367030"/>
                  </a:lnTo>
                  <a:lnTo>
                    <a:pt x="342950" y="372110"/>
                  </a:lnTo>
                  <a:lnTo>
                    <a:pt x="343623" y="375920"/>
                  </a:lnTo>
                  <a:lnTo>
                    <a:pt x="342823" y="375920"/>
                  </a:lnTo>
                  <a:lnTo>
                    <a:pt x="342823" y="377190"/>
                  </a:lnTo>
                  <a:lnTo>
                    <a:pt x="339051" y="377190"/>
                  </a:lnTo>
                  <a:lnTo>
                    <a:pt x="339051" y="379730"/>
                  </a:lnTo>
                  <a:lnTo>
                    <a:pt x="337807" y="379730"/>
                  </a:lnTo>
                  <a:lnTo>
                    <a:pt x="338607" y="382270"/>
                  </a:lnTo>
                  <a:lnTo>
                    <a:pt x="337807" y="382270"/>
                  </a:lnTo>
                  <a:lnTo>
                    <a:pt x="337185" y="383540"/>
                  </a:lnTo>
                  <a:lnTo>
                    <a:pt x="337235" y="387350"/>
                  </a:lnTo>
                  <a:lnTo>
                    <a:pt x="335267" y="387350"/>
                  </a:lnTo>
                  <a:lnTo>
                    <a:pt x="335267" y="388620"/>
                  </a:lnTo>
                  <a:lnTo>
                    <a:pt x="337807" y="388620"/>
                  </a:lnTo>
                  <a:lnTo>
                    <a:pt x="337896" y="389890"/>
                  </a:lnTo>
                  <a:lnTo>
                    <a:pt x="337985" y="391160"/>
                  </a:lnTo>
                  <a:lnTo>
                    <a:pt x="338074" y="392430"/>
                  </a:lnTo>
                  <a:lnTo>
                    <a:pt x="339128" y="394970"/>
                  </a:lnTo>
                  <a:lnTo>
                    <a:pt x="340296" y="397510"/>
                  </a:lnTo>
                  <a:lnTo>
                    <a:pt x="343420" y="398780"/>
                  </a:lnTo>
                  <a:lnTo>
                    <a:pt x="345351" y="400050"/>
                  </a:lnTo>
                  <a:lnTo>
                    <a:pt x="349123" y="401320"/>
                  </a:lnTo>
                  <a:lnTo>
                    <a:pt x="349123" y="403860"/>
                  </a:lnTo>
                  <a:lnTo>
                    <a:pt x="341566" y="403860"/>
                  </a:lnTo>
                  <a:lnTo>
                    <a:pt x="341566" y="405130"/>
                  </a:lnTo>
                  <a:lnTo>
                    <a:pt x="336524" y="403860"/>
                  </a:lnTo>
                  <a:lnTo>
                    <a:pt x="336524" y="405130"/>
                  </a:lnTo>
                  <a:lnTo>
                    <a:pt x="333768" y="406400"/>
                  </a:lnTo>
                  <a:lnTo>
                    <a:pt x="332371" y="407670"/>
                  </a:lnTo>
                  <a:lnTo>
                    <a:pt x="331482" y="411480"/>
                  </a:lnTo>
                  <a:lnTo>
                    <a:pt x="349123" y="411480"/>
                  </a:lnTo>
                  <a:lnTo>
                    <a:pt x="349123" y="407670"/>
                  </a:lnTo>
                  <a:lnTo>
                    <a:pt x="354177" y="407670"/>
                  </a:lnTo>
                  <a:lnTo>
                    <a:pt x="354177" y="406400"/>
                  </a:lnTo>
                  <a:lnTo>
                    <a:pt x="350393" y="405130"/>
                  </a:lnTo>
                  <a:lnTo>
                    <a:pt x="350888" y="405130"/>
                  </a:lnTo>
                  <a:lnTo>
                    <a:pt x="350393" y="401320"/>
                  </a:lnTo>
                  <a:lnTo>
                    <a:pt x="355371" y="401320"/>
                  </a:lnTo>
                  <a:lnTo>
                    <a:pt x="365277" y="402590"/>
                  </a:lnTo>
                  <a:lnTo>
                    <a:pt x="366649" y="401320"/>
                  </a:lnTo>
                  <a:lnTo>
                    <a:pt x="368007" y="400050"/>
                  </a:lnTo>
                  <a:lnTo>
                    <a:pt x="368693" y="399453"/>
                  </a:lnTo>
                  <a:lnTo>
                    <a:pt x="369303" y="397510"/>
                  </a:lnTo>
                  <a:lnTo>
                    <a:pt x="372795" y="396240"/>
                  </a:lnTo>
                  <a:lnTo>
                    <a:pt x="375297" y="394970"/>
                  </a:lnTo>
                  <a:lnTo>
                    <a:pt x="378117" y="393700"/>
                  </a:lnTo>
                  <a:lnTo>
                    <a:pt x="378955" y="392430"/>
                  </a:lnTo>
                  <a:lnTo>
                    <a:pt x="379361" y="391160"/>
                  </a:lnTo>
                  <a:lnTo>
                    <a:pt x="381863" y="391160"/>
                  </a:lnTo>
                  <a:lnTo>
                    <a:pt x="382739" y="389890"/>
                  </a:lnTo>
                  <a:lnTo>
                    <a:pt x="383120" y="388620"/>
                  </a:lnTo>
                  <a:lnTo>
                    <a:pt x="397002" y="388620"/>
                  </a:lnTo>
                  <a:lnTo>
                    <a:pt x="397002" y="387350"/>
                  </a:lnTo>
                  <a:lnTo>
                    <a:pt x="399542" y="387350"/>
                  </a:lnTo>
                  <a:lnTo>
                    <a:pt x="399542" y="388620"/>
                  </a:lnTo>
                  <a:lnTo>
                    <a:pt x="400215" y="389229"/>
                  </a:lnTo>
                  <a:lnTo>
                    <a:pt x="400799" y="391160"/>
                  </a:lnTo>
                  <a:lnTo>
                    <a:pt x="407111" y="389890"/>
                  </a:lnTo>
                  <a:lnTo>
                    <a:pt x="409587" y="393700"/>
                  </a:lnTo>
                  <a:lnTo>
                    <a:pt x="411695" y="393700"/>
                  </a:lnTo>
                  <a:lnTo>
                    <a:pt x="413804" y="392430"/>
                  </a:lnTo>
                  <a:lnTo>
                    <a:pt x="415925" y="392430"/>
                  </a:lnTo>
                  <a:lnTo>
                    <a:pt x="417156" y="394970"/>
                  </a:lnTo>
                  <a:lnTo>
                    <a:pt x="420954" y="394970"/>
                  </a:lnTo>
                  <a:lnTo>
                    <a:pt x="420954" y="393700"/>
                  </a:lnTo>
                  <a:lnTo>
                    <a:pt x="422211" y="393700"/>
                  </a:lnTo>
                  <a:lnTo>
                    <a:pt x="422211" y="394970"/>
                  </a:lnTo>
                  <a:lnTo>
                    <a:pt x="431050" y="394970"/>
                  </a:lnTo>
                  <a:lnTo>
                    <a:pt x="431673" y="393700"/>
                  </a:lnTo>
                  <a:lnTo>
                    <a:pt x="432295" y="392430"/>
                  </a:lnTo>
                  <a:lnTo>
                    <a:pt x="436054" y="392430"/>
                  </a:lnTo>
                  <a:lnTo>
                    <a:pt x="436054" y="391160"/>
                  </a:lnTo>
                  <a:lnTo>
                    <a:pt x="436549" y="391160"/>
                  </a:lnTo>
                  <a:lnTo>
                    <a:pt x="442302" y="393700"/>
                  </a:lnTo>
                  <a:lnTo>
                    <a:pt x="444893" y="392430"/>
                  </a:lnTo>
                  <a:lnTo>
                    <a:pt x="446074" y="391160"/>
                  </a:lnTo>
                  <a:lnTo>
                    <a:pt x="448424" y="388620"/>
                  </a:lnTo>
                  <a:lnTo>
                    <a:pt x="450773" y="386080"/>
                  </a:lnTo>
                  <a:lnTo>
                    <a:pt x="453732" y="382270"/>
                  </a:lnTo>
                  <a:lnTo>
                    <a:pt x="465061" y="379730"/>
                  </a:lnTo>
                  <a:lnTo>
                    <a:pt x="467741" y="383540"/>
                  </a:lnTo>
                  <a:lnTo>
                    <a:pt x="471271" y="382270"/>
                  </a:lnTo>
                  <a:lnTo>
                    <a:pt x="472617" y="387350"/>
                  </a:lnTo>
                  <a:lnTo>
                    <a:pt x="473887" y="387350"/>
                  </a:lnTo>
                  <a:lnTo>
                    <a:pt x="474421" y="388620"/>
                  </a:lnTo>
                  <a:lnTo>
                    <a:pt x="471195" y="389890"/>
                  </a:lnTo>
                  <a:lnTo>
                    <a:pt x="472617" y="392430"/>
                  </a:lnTo>
                  <a:lnTo>
                    <a:pt x="473887" y="392430"/>
                  </a:lnTo>
                  <a:lnTo>
                    <a:pt x="473887" y="393700"/>
                  </a:lnTo>
                  <a:lnTo>
                    <a:pt x="482701" y="393700"/>
                  </a:lnTo>
                  <a:lnTo>
                    <a:pt x="482701" y="400050"/>
                  </a:lnTo>
                  <a:lnTo>
                    <a:pt x="482333" y="401320"/>
                  </a:lnTo>
                  <a:lnTo>
                    <a:pt x="480098" y="400050"/>
                  </a:lnTo>
                  <a:lnTo>
                    <a:pt x="480187" y="402590"/>
                  </a:lnTo>
                  <a:lnTo>
                    <a:pt x="481418" y="402590"/>
                  </a:lnTo>
                  <a:lnTo>
                    <a:pt x="483146" y="407670"/>
                  </a:lnTo>
                  <a:lnTo>
                    <a:pt x="486054" y="408940"/>
                  </a:lnTo>
                  <a:lnTo>
                    <a:pt x="486486" y="415290"/>
                  </a:lnTo>
                  <a:lnTo>
                    <a:pt x="488988" y="415290"/>
                  </a:lnTo>
                  <a:lnTo>
                    <a:pt x="489546" y="417830"/>
                  </a:lnTo>
                  <a:lnTo>
                    <a:pt x="490486" y="419100"/>
                  </a:lnTo>
                  <a:lnTo>
                    <a:pt x="491464" y="420370"/>
                  </a:lnTo>
                  <a:lnTo>
                    <a:pt x="502272" y="401320"/>
                  </a:lnTo>
                  <a:lnTo>
                    <a:pt x="510197" y="387350"/>
                  </a:lnTo>
                  <a:lnTo>
                    <a:pt x="512114" y="382270"/>
                  </a:lnTo>
                  <a:lnTo>
                    <a:pt x="519315" y="363220"/>
                  </a:lnTo>
                  <a:lnTo>
                    <a:pt x="523151" y="353060"/>
                  </a:lnTo>
                  <a:lnTo>
                    <a:pt x="524116" y="350520"/>
                  </a:lnTo>
                  <a:lnTo>
                    <a:pt x="524395" y="349250"/>
                  </a:lnTo>
                  <a:lnTo>
                    <a:pt x="529018" y="328930"/>
                  </a:lnTo>
                  <a:close/>
                </a:path>
                <a:path w="535939" h="542925">
                  <a:moveTo>
                    <a:pt x="535317" y="266700"/>
                  </a:moveTo>
                  <a:lnTo>
                    <a:pt x="535317" y="266700"/>
                  </a:lnTo>
                  <a:lnTo>
                    <a:pt x="534631" y="259080"/>
                  </a:lnTo>
                  <a:lnTo>
                    <a:pt x="534517" y="257860"/>
                  </a:lnTo>
                  <a:lnTo>
                    <a:pt x="534403" y="256540"/>
                  </a:lnTo>
                  <a:lnTo>
                    <a:pt x="534289" y="255270"/>
                  </a:lnTo>
                  <a:lnTo>
                    <a:pt x="534174" y="254000"/>
                  </a:lnTo>
                  <a:lnTo>
                    <a:pt x="533374" y="245110"/>
                  </a:lnTo>
                  <a:lnTo>
                    <a:pt x="533273" y="243916"/>
                  </a:lnTo>
                  <a:lnTo>
                    <a:pt x="533146" y="242570"/>
                  </a:lnTo>
                  <a:lnTo>
                    <a:pt x="533031" y="241300"/>
                  </a:lnTo>
                  <a:lnTo>
                    <a:pt x="532917" y="240030"/>
                  </a:lnTo>
                  <a:lnTo>
                    <a:pt x="532803" y="238760"/>
                  </a:lnTo>
                  <a:lnTo>
                    <a:pt x="532701" y="237490"/>
                  </a:lnTo>
                  <a:lnTo>
                    <a:pt x="532587" y="236220"/>
                  </a:lnTo>
                  <a:lnTo>
                    <a:pt x="531444" y="223520"/>
                  </a:lnTo>
                  <a:lnTo>
                    <a:pt x="524510" y="198120"/>
                  </a:lnTo>
                  <a:lnTo>
                    <a:pt x="499097" y="134620"/>
                  </a:lnTo>
                  <a:lnTo>
                    <a:pt x="472605" y="96520"/>
                  </a:lnTo>
                  <a:lnTo>
                    <a:pt x="449300" y="73660"/>
                  </a:lnTo>
                  <a:lnTo>
                    <a:pt x="445414" y="69850"/>
                  </a:lnTo>
                  <a:lnTo>
                    <a:pt x="402755" y="38100"/>
                  </a:lnTo>
                  <a:lnTo>
                    <a:pt x="360908" y="17780"/>
                  </a:lnTo>
                  <a:lnTo>
                    <a:pt x="349123" y="14490"/>
                  </a:lnTo>
                  <a:lnTo>
                    <a:pt x="349123" y="168910"/>
                  </a:lnTo>
                  <a:lnTo>
                    <a:pt x="345643" y="171450"/>
                  </a:lnTo>
                  <a:lnTo>
                    <a:pt x="344195" y="176530"/>
                  </a:lnTo>
                  <a:lnTo>
                    <a:pt x="341566" y="180340"/>
                  </a:lnTo>
                  <a:lnTo>
                    <a:pt x="339839" y="180340"/>
                  </a:lnTo>
                  <a:lnTo>
                    <a:pt x="339051" y="181610"/>
                  </a:lnTo>
                  <a:lnTo>
                    <a:pt x="338074" y="182880"/>
                  </a:lnTo>
                  <a:lnTo>
                    <a:pt x="338061" y="186690"/>
                  </a:lnTo>
                  <a:lnTo>
                    <a:pt x="334010" y="186690"/>
                  </a:lnTo>
                  <a:lnTo>
                    <a:pt x="332727" y="190500"/>
                  </a:lnTo>
                  <a:lnTo>
                    <a:pt x="331482" y="191770"/>
                  </a:lnTo>
                  <a:lnTo>
                    <a:pt x="328942" y="191770"/>
                  </a:lnTo>
                  <a:lnTo>
                    <a:pt x="328942" y="193040"/>
                  </a:lnTo>
                  <a:lnTo>
                    <a:pt x="321386" y="193040"/>
                  </a:lnTo>
                  <a:lnTo>
                    <a:pt x="320916" y="194475"/>
                  </a:lnTo>
                  <a:lnTo>
                    <a:pt x="320586" y="195580"/>
                  </a:lnTo>
                  <a:lnTo>
                    <a:pt x="315112" y="195580"/>
                  </a:lnTo>
                  <a:lnTo>
                    <a:pt x="313842" y="198120"/>
                  </a:lnTo>
                  <a:lnTo>
                    <a:pt x="303771" y="198120"/>
                  </a:lnTo>
                  <a:lnTo>
                    <a:pt x="303771" y="208280"/>
                  </a:lnTo>
                  <a:lnTo>
                    <a:pt x="303771" y="210820"/>
                  </a:lnTo>
                  <a:lnTo>
                    <a:pt x="302488" y="210820"/>
                  </a:lnTo>
                  <a:lnTo>
                    <a:pt x="302895" y="212090"/>
                  </a:lnTo>
                  <a:lnTo>
                    <a:pt x="303352" y="213360"/>
                  </a:lnTo>
                  <a:lnTo>
                    <a:pt x="303771" y="214630"/>
                  </a:lnTo>
                  <a:lnTo>
                    <a:pt x="302488" y="214630"/>
                  </a:lnTo>
                  <a:lnTo>
                    <a:pt x="301028" y="215900"/>
                  </a:lnTo>
                  <a:lnTo>
                    <a:pt x="300228" y="215900"/>
                  </a:lnTo>
                  <a:lnTo>
                    <a:pt x="297459" y="217170"/>
                  </a:lnTo>
                  <a:lnTo>
                    <a:pt x="297459" y="214630"/>
                  </a:lnTo>
                  <a:lnTo>
                    <a:pt x="298297" y="214630"/>
                  </a:lnTo>
                  <a:lnTo>
                    <a:pt x="299161" y="213360"/>
                  </a:lnTo>
                  <a:lnTo>
                    <a:pt x="299986" y="213360"/>
                  </a:lnTo>
                  <a:lnTo>
                    <a:pt x="299161" y="209550"/>
                  </a:lnTo>
                  <a:lnTo>
                    <a:pt x="298704" y="208280"/>
                  </a:lnTo>
                  <a:lnTo>
                    <a:pt x="301256" y="207010"/>
                  </a:lnTo>
                  <a:lnTo>
                    <a:pt x="302488" y="207010"/>
                  </a:lnTo>
                  <a:lnTo>
                    <a:pt x="302488" y="208280"/>
                  </a:lnTo>
                  <a:lnTo>
                    <a:pt x="303771" y="208280"/>
                  </a:lnTo>
                  <a:lnTo>
                    <a:pt x="303771" y="198120"/>
                  </a:lnTo>
                  <a:lnTo>
                    <a:pt x="302488" y="198120"/>
                  </a:lnTo>
                  <a:lnTo>
                    <a:pt x="302488" y="196850"/>
                  </a:lnTo>
                  <a:lnTo>
                    <a:pt x="302488" y="194475"/>
                  </a:lnTo>
                  <a:lnTo>
                    <a:pt x="298691" y="194475"/>
                  </a:lnTo>
                  <a:lnTo>
                    <a:pt x="297230" y="193040"/>
                  </a:lnTo>
                  <a:lnTo>
                    <a:pt x="296887" y="191770"/>
                  </a:lnTo>
                  <a:lnTo>
                    <a:pt x="296214" y="189230"/>
                  </a:lnTo>
                  <a:lnTo>
                    <a:pt x="292646" y="185420"/>
                  </a:lnTo>
                  <a:lnTo>
                    <a:pt x="296672" y="182880"/>
                  </a:lnTo>
                  <a:lnTo>
                    <a:pt x="296214" y="180340"/>
                  </a:lnTo>
                  <a:lnTo>
                    <a:pt x="294906" y="180340"/>
                  </a:lnTo>
                  <a:lnTo>
                    <a:pt x="293370" y="173990"/>
                  </a:lnTo>
                  <a:lnTo>
                    <a:pt x="295656" y="166370"/>
                  </a:lnTo>
                  <a:lnTo>
                    <a:pt x="296214" y="161290"/>
                  </a:lnTo>
                  <a:lnTo>
                    <a:pt x="299986" y="161290"/>
                  </a:lnTo>
                  <a:lnTo>
                    <a:pt x="299986" y="160020"/>
                  </a:lnTo>
                  <a:lnTo>
                    <a:pt x="301637" y="158750"/>
                  </a:lnTo>
                  <a:lnTo>
                    <a:pt x="288925" y="158750"/>
                  </a:lnTo>
                  <a:lnTo>
                    <a:pt x="288544" y="158750"/>
                  </a:lnTo>
                  <a:lnTo>
                    <a:pt x="288544" y="195580"/>
                  </a:lnTo>
                  <a:lnTo>
                    <a:pt x="287375" y="196850"/>
                  </a:lnTo>
                  <a:lnTo>
                    <a:pt x="286639" y="196189"/>
                  </a:lnTo>
                  <a:lnTo>
                    <a:pt x="285978" y="195580"/>
                  </a:lnTo>
                  <a:lnTo>
                    <a:pt x="286131" y="195580"/>
                  </a:lnTo>
                  <a:lnTo>
                    <a:pt x="285203" y="194475"/>
                  </a:lnTo>
                  <a:lnTo>
                    <a:pt x="285064" y="194475"/>
                  </a:lnTo>
                  <a:lnTo>
                    <a:pt x="285064" y="195580"/>
                  </a:lnTo>
                  <a:lnTo>
                    <a:pt x="284873" y="194475"/>
                  </a:lnTo>
                  <a:lnTo>
                    <a:pt x="284848" y="194056"/>
                  </a:lnTo>
                  <a:lnTo>
                    <a:pt x="285203" y="194475"/>
                  </a:lnTo>
                  <a:lnTo>
                    <a:pt x="285280" y="194056"/>
                  </a:lnTo>
                  <a:lnTo>
                    <a:pt x="285686" y="193040"/>
                  </a:lnTo>
                  <a:lnTo>
                    <a:pt x="286143" y="191770"/>
                  </a:lnTo>
                  <a:lnTo>
                    <a:pt x="288302" y="193040"/>
                  </a:lnTo>
                  <a:lnTo>
                    <a:pt x="287832" y="193040"/>
                  </a:lnTo>
                  <a:lnTo>
                    <a:pt x="288124" y="194056"/>
                  </a:lnTo>
                  <a:lnTo>
                    <a:pt x="288544" y="195580"/>
                  </a:lnTo>
                  <a:lnTo>
                    <a:pt x="288544" y="158750"/>
                  </a:lnTo>
                  <a:lnTo>
                    <a:pt x="284861" y="158750"/>
                  </a:lnTo>
                  <a:lnTo>
                    <a:pt x="282778" y="161290"/>
                  </a:lnTo>
                  <a:lnTo>
                    <a:pt x="278574" y="167640"/>
                  </a:lnTo>
                  <a:lnTo>
                    <a:pt x="277317" y="167640"/>
                  </a:lnTo>
                  <a:lnTo>
                    <a:pt x="276034" y="168910"/>
                  </a:lnTo>
                  <a:lnTo>
                    <a:pt x="274764" y="168910"/>
                  </a:lnTo>
                  <a:lnTo>
                    <a:pt x="274764" y="173990"/>
                  </a:lnTo>
                  <a:lnTo>
                    <a:pt x="276034" y="173990"/>
                  </a:lnTo>
                  <a:lnTo>
                    <a:pt x="276034" y="175260"/>
                  </a:lnTo>
                  <a:lnTo>
                    <a:pt x="273545" y="176530"/>
                  </a:lnTo>
                  <a:lnTo>
                    <a:pt x="271424" y="180340"/>
                  </a:lnTo>
                  <a:lnTo>
                    <a:pt x="273723" y="181610"/>
                  </a:lnTo>
                  <a:lnTo>
                    <a:pt x="273659" y="182880"/>
                  </a:lnTo>
                  <a:lnTo>
                    <a:pt x="273545" y="185420"/>
                  </a:lnTo>
                  <a:lnTo>
                    <a:pt x="271449" y="186690"/>
                  </a:lnTo>
                  <a:lnTo>
                    <a:pt x="272249" y="187960"/>
                  </a:lnTo>
                  <a:lnTo>
                    <a:pt x="273545" y="187960"/>
                  </a:lnTo>
                  <a:lnTo>
                    <a:pt x="275983" y="191770"/>
                  </a:lnTo>
                  <a:lnTo>
                    <a:pt x="275374" y="189230"/>
                  </a:lnTo>
                  <a:lnTo>
                    <a:pt x="279184" y="193040"/>
                  </a:lnTo>
                  <a:lnTo>
                    <a:pt x="280479" y="196850"/>
                  </a:lnTo>
                  <a:lnTo>
                    <a:pt x="281101" y="199390"/>
                  </a:lnTo>
                  <a:lnTo>
                    <a:pt x="279819" y="199923"/>
                  </a:lnTo>
                  <a:lnTo>
                    <a:pt x="279819" y="219710"/>
                  </a:lnTo>
                  <a:lnTo>
                    <a:pt x="279819" y="222250"/>
                  </a:lnTo>
                  <a:lnTo>
                    <a:pt x="277317" y="222250"/>
                  </a:lnTo>
                  <a:lnTo>
                    <a:pt x="277317" y="223520"/>
                  </a:lnTo>
                  <a:lnTo>
                    <a:pt x="278574" y="223520"/>
                  </a:lnTo>
                  <a:lnTo>
                    <a:pt x="278511" y="223837"/>
                  </a:lnTo>
                  <a:lnTo>
                    <a:pt x="278447" y="224193"/>
                  </a:lnTo>
                  <a:lnTo>
                    <a:pt x="278320" y="224790"/>
                  </a:lnTo>
                  <a:lnTo>
                    <a:pt x="276313" y="224790"/>
                  </a:lnTo>
                  <a:lnTo>
                    <a:pt x="276034" y="226060"/>
                  </a:lnTo>
                  <a:lnTo>
                    <a:pt x="276034" y="228600"/>
                  </a:lnTo>
                  <a:lnTo>
                    <a:pt x="273545" y="228600"/>
                  </a:lnTo>
                  <a:lnTo>
                    <a:pt x="274142" y="224790"/>
                  </a:lnTo>
                  <a:lnTo>
                    <a:pt x="274764" y="220980"/>
                  </a:lnTo>
                  <a:lnTo>
                    <a:pt x="276034" y="220980"/>
                  </a:lnTo>
                  <a:lnTo>
                    <a:pt x="276034" y="219710"/>
                  </a:lnTo>
                  <a:lnTo>
                    <a:pt x="279819" y="219710"/>
                  </a:lnTo>
                  <a:lnTo>
                    <a:pt x="279819" y="199923"/>
                  </a:lnTo>
                  <a:lnTo>
                    <a:pt x="278015" y="200672"/>
                  </a:lnTo>
                  <a:lnTo>
                    <a:pt x="277317" y="201930"/>
                  </a:lnTo>
                  <a:lnTo>
                    <a:pt x="276034" y="201930"/>
                  </a:lnTo>
                  <a:lnTo>
                    <a:pt x="276034" y="203225"/>
                  </a:lnTo>
                  <a:lnTo>
                    <a:pt x="277304" y="203225"/>
                  </a:lnTo>
                  <a:lnTo>
                    <a:pt x="276034" y="205740"/>
                  </a:lnTo>
                  <a:lnTo>
                    <a:pt x="274764" y="205740"/>
                  </a:lnTo>
                  <a:lnTo>
                    <a:pt x="274764" y="207010"/>
                  </a:lnTo>
                  <a:lnTo>
                    <a:pt x="273939" y="207010"/>
                  </a:lnTo>
                  <a:lnTo>
                    <a:pt x="273189" y="205867"/>
                  </a:lnTo>
                  <a:lnTo>
                    <a:pt x="273113" y="205740"/>
                  </a:lnTo>
                  <a:lnTo>
                    <a:pt x="272249" y="205740"/>
                  </a:lnTo>
                  <a:lnTo>
                    <a:pt x="272249" y="208280"/>
                  </a:lnTo>
                  <a:lnTo>
                    <a:pt x="267208" y="210820"/>
                  </a:lnTo>
                  <a:lnTo>
                    <a:pt x="268071" y="212090"/>
                  </a:lnTo>
                  <a:lnTo>
                    <a:pt x="268465" y="213360"/>
                  </a:lnTo>
                  <a:lnTo>
                    <a:pt x="267208" y="213360"/>
                  </a:lnTo>
                  <a:lnTo>
                    <a:pt x="267208" y="217170"/>
                  </a:lnTo>
                  <a:lnTo>
                    <a:pt x="265976" y="217170"/>
                  </a:lnTo>
                  <a:lnTo>
                    <a:pt x="265976" y="220980"/>
                  </a:lnTo>
                  <a:lnTo>
                    <a:pt x="264680" y="220980"/>
                  </a:lnTo>
                  <a:lnTo>
                    <a:pt x="264680" y="222250"/>
                  </a:lnTo>
                  <a:lnTo>
                    <a:pt x="265976" y="222250"/>
                  </a:lnTo>
                  <a:lnTo>
                    <a:pt x="265976" y="223520"/>
                  </a:lnTo>
                  <a:lnTo>
                    <a:pt x="264680" y="223520"/>
                  </a:lnTo>
                  <a:lnTo>
                    <a:pt x="263461" y="224790"/>
                  </a:lnTo>
                  <a:lnTo>
                    <a:pt x="262191" y="226060"/>
                  </a:lnTo>
                  <a:lnTo>
                    <a:pt x="260426" y="228600"/>
                  </a:lnTo>
                  <a:lnTo>
                    <a:pt x="263055" y="234950"/>
                  </a:lnTo>
                  <a:lnTo>
                    <a:pt x="263461" y="236220"/>
                  </a:lnTo>
                  <a:lnTo>
                    <a:pt x="253326" y="235204"/>
                  </a:lnTo>
                  <a:lnTo>
                    <a:pt x="253326" y="248920"/>
                  </a:lnTo>
                  <a:lnTo>
                    <a:pt x="250253" y="248920"/>
                  </a:lnTo>
                  <a:lnTo>
                    <a:pt x="248335" y="247650"/>
                  </a:lnTo>
                  <a:lnTo>
                    <a:pt x="248754" y="246380"/>
                  </a:lnTo>
                  <a:lnTo>
                    <a:pt x="249174" y="245110"/>
                  </a:lnTo>
                  <a:lnTo>
                    <a:pt x="249542" y="243916"/>
                  </a:lnTo>
                  <a:lnTo>
                    <a:pt x="250520" y="244703"/>
                  </a:lnTo>
                  <a:lnTo>
                    <a:pt x="250863" y="245110"/>
                  </a:lnTo>
                  <a:lnTo>
                    <a:pt x="253022" y="246380"/>
                  </a:lnTo>
                  <a:lnTo>
                    <a:pt x="252564" y="246380"/>
                  </a:lnTo>
                  <a:lnTo>
                    <a:pt x="253326" y="248920"/>
                  </a:lnTo>
                  <a:lnTo>
                    <a:pt x="253326" y="235204"/>
                  </a:lnTo>
                  <a:lnTo>
                    <a:pt x="250863" y="234950"/>
                  </a:lnTo>
                  <a:lnTo>
                    <a:pt x="249961" y="236626"/>
                  </a:lnTo>
                  <a:lnTo>
                    <a:pt x="249961" y="244043"/>
                  </a:lnTo>
                  <a:lnTo>
                    <a:pt x="249859" y="243916"/>
                  </a:lnTo>
                  <a:lnTo>
                    <a:pt x="249961" y="244043"/>
                  </a:lnTo>
                  <a:lnTo>
                    <a:pt x="249961" y="236626"/>
                  </a:lnTo>
                  <a:lnTo>
                    <a:pt x="248805" y="238760"/>
                  </a:lnTo>
                  <a:lnTo>
                    <a:pt x="247713" y="237490"/>
                  </a:lnTo>
                  <a:lnTo>
                    <a:pt x="247078" y="242570"/>
                  </a:lnTo>
                  <a:lnTo>
                    <a:pt x="239522" y="242570"/>
                  </a:lnTo>
                  <a:lnTo>
                    <a:pt x="239522" y="240030"/>
                  </a:lnTo>
                  <a:lnTo>
                    <a:pt x="240766" y="240030"/>
                  </a:lnTo>
                  <a:lnTo>
                    <a:pt x="240766" y="238760"/>
                  </a:lnTo>
                  <a:lnTo>
                    <a:pt x="239522" y="238760"/>
                  </a:lnTo>
                  <a:lnTo>
                    <a:pt x="239522" y="233680"/>
                  </a:lnTo>
                  <a:lnTo>
                    <a:pt x="239522" y="231140"/>
                  </a:lnTo>
                  <a:lnTo>
                    <a:pt x="241998" y="231140"/>
                  </a:lnTo>
                  <a:lnTo>
                    <a:pt x="241604" y="229870"/>
                  </a:lnTo>
                  <a:lnTo>
                    <a:pt x="240766" y="227330"/>
                  </a:lnTo>
                  <a:lnTo>
                    <a:pt x="238213" y="227330"/>
                  </a:lnTo>
                  <a:lnTo>
                    <a:pt x="238213" y="233680"/>
                  </a:lnTo>
                  <a:lnTo>
                    <a:pt x="237515" y="236220"/>
                  </a:lnTo>
                  <a:lnTo>
                    <a:pt x="237286" y="236220"/>
                  </a:lnTo>
                  <a:lnTo>
                    <a:pt x="236956" y="238760"/>
                  </a:lnTo>
                  <a:lnTo>
                    <a:pt x="234454" y="238760"/>
                  </a:lnTo>
                  <a:lnTo>
                    <a:pt x="234378" y="240030"/>
                  </a:lnTo>
                  <a:lnTo>
                    <a:pt x="234302" y="241300"/>
                  </a:lnTo>
                  <a:lnTo>
                    <a:pt x="234226" y="242570"/>
                  </a:lnTo>
                  <a:lnTo>
                    <a:pt x="233934" y="242570"/>
                  </a:lnTo>
                  <a:lnTo>
                    <a:pt x="233184" y="243840"/>
                  </a:lnTo>
                  <a:lnTo>
                    <a:pt x="229425" y="242570"/>
                  </a:lnTo>
                  <a:lnTo>
                    <a:pt x="229425" y="248920"/>
                  </a:lnTo>
                  <a:lnTo>
                    <a:pt x="228168" y="248920"/>
                  </a:lnTo>
                  <a:lnTo>
                    <a:pt x="228168" y="246380"/>
                  </a:lnTo>
                  <a:lnTo>
                    <a:pt x="228854" y="247002"/>
                  </a:lnTo>
                  <a:lnTo>
                    <a:pt x="229425" y="248920"/>
                  </a:lnTo>
                  <a:lnTo>
                    <a:pt x="229425" y="242570"/>
                  </a:lnTo>
                  <a:lnTo>
                    <a:pt x="228981" y="241300"/>
                  </a:lnTo>
                  <a:lnTo>
                    <a:pt x="228600" y="240030"/>
                  </a:lnTo>
                  <a:lnTo>
                    <a:pt x="228168" y="238760"/>
                  </a:lnTo>
                  <a:lnTo>
                    <a:pt x="229425" y="237490"/>
                  </a:lnTo>
                  <a:lnTo>
                    <a:pt x="230047" y="236220"/>
                  </a:lnTo>
                  <a:lnTo>
                    <a:pt x="230670" y="234950"/>
                  </a:lnTo>
                  <a:lnTo>
                    <a:pt x="235737" y="236220"/>
                  </a:lnTo>
                  <a:lnTo>
                    <a:pt x="235737" y="234950"/>
                  </a:lnTo>
                  <a:lnTo>
                    <a:pt x="235737" y="233680"/>
                  </a:lnTo>
                  <a:lnTo>
                    <a:pt x="238213" y="233680"/>
                  </a:lnTo>
                  <a:lnTo>
                    <a:pt x="238213" y="227330"/>
                  </a:lnTo>
                  <a:lnTo>
                    <a:pt x="238213" y="226060"/>
                  </a:lnTo>
                  <a:lnTo>
                    <a:pt x="239522" y="226060"/>
                  </a:lnTo>
                  <a:lnTo>
                    <a:pt x="239115" y="224790"/>
                  </a:lnTo>
                  <a:lnTo>
                    <a:pt x="238925" y="224193"/>
                  </a:lnTo>
                  <a:lnTo>
                    <a:pt x="238810" y="223837"/>
                  </a:lnTo>
                  <a:lnTo>
                    <a:pt x="238721" y="223520"/>
                  </a:lnTo>
                  <a:lnTo>
                    <a:pt x="238404" y="222250"/>
                  </a:lnTo>
                  <a:lnTo>
                    <a:pt x="238315" y="220980"/>
                  </a:lnTo>
                  <a:lnTo>
                    <a:pt x="238213" y="219710"/>
                  </a:lnTo>
                  <a:lnTo>
                    <a:pt x="235737" y="219710"/>
                  </a:lnTo>
                  <a:lnTo>
                    <a:pt x="235813" y="218554"/>
                  </a:lnTo>
                  <a:lnTo>
                    <a:pt x="235902" y="217170"/>
                  </a:lnTo>
                  <a:lnTo>
                    <a:pt x="235978" y="215900"/>
                  </a:lnTo>
                  <a:lnTo>
                    <a:pt x="236054" y="214630"/>
                  </a:lnTo>
                  <a:lnTo>
                    <a:pt x="236143" y="213360"/>
                  </a:lnTo>
                  <a:lnTo>
                    <a:pt x="236855" y="214630"/>
                  </a:lnTo>
                  <a:lnTo>
                    <a:pt x="237197" y="213360"/>
                  </a:lnTo>
                  <a:lnTo>
                    <a:pt x="238213" y="209550"/>
                  </a:lnTo>
                  <a:lnTo>
                    <a:pt x="235737" y="209550"/>
                  </a:lnTo>
                  <a:lnTo>
                    <a:pt x="235331" y="207010"/>
                  </a:lnTo>
                  <a:lnTo>
                    <a:pt x="234848" y="204470"/>
                  </a:lnTo>
                  <a:lnTo>
                    <a:pt x="234454" y="201930"/>
                  </a:lnTo>
                  <a:lnTo>
                    <a:pt x="235737" y="201930"/>
                  </a:lnTo>
                  <a:lnTo>
                    <a:pt x="237172" y="203225"/>
                  </a:lnTo>
                  <a:lnTo>
                    <a:pt x="238213" y="203225"/>
                  </a:lnTo>
                  <a:lnTo>
                    <a:pt x="238213" y="200672"/>
                  </a:lnTo>
                  <a:lnTo>
                    <a:pt x="235750" y="200672"/>
                  </a:lnTo>
                  <a:lnTo>
                    <a:pt x="234454" y="199390"/>
                  </a:lnTo>
                  <a:lnTo>
                    <a:pt x="234454" y="193040"/>
                  </a:lnTo>
                  <a:lnTo>
                    <a:pt x="233197" y="193040"/>
                  </a:lnTo>
                  <a:lnTo>
                    <a:pt x="233197" y="198120"/>
                  </a:lnTo>
                  <a:lnTo>
                    <a:pt x="232117" y="200672"/>
                  </a:lnTo>
                  <a:lnTo>
                    <a:pt x="230060" y="198120"/>
                  </a:lnTo>
                  <a:lnTo>
                    <a:pt x="228168" y="199390"/>
                  </a:lnTo>
                  <a:lnTo>
                    <a:pt x="227761" y="200672"/>
                  </a:lnTo>
                  <a:lnTo>
                    <a:pt x="227291" y="200672"/>
                  </a:lnTo>
                  <a:lnTo>
                    <a:pt x="226885" y="201930"/>
                  </a:lnTo>
                  <a:lnTo>
                    <a:pt x="224383" y="201930"/>
                  </a:lnTo>
                  <a:lnTo>
                    <a:pt x="223608" y="203060"/>
                  </a:lnTo>
                  <a:lnTo>
                    <a:pt x="222719" y="204470"/>
                  </a:lnTo>
                  <a:lnTo>
                    <a:pt x="221856" y="205740"/>
                  </a:lnTo>
                  <a:lnTo>
                    <a:pt x="218059" y="205740"/>
                  </a:lnTo>
                  <a:lnTo>
                    <a:pt x="218059" y="207010"/>
                  </a:lnTo>
                  <a:lnTo>
                    <a:pt x="215938" y="207010"/>
                  </a:lnTo>
                  <a:lnTo>
                    <a:pt x="211785" y="208280"/>
                  </a:lnTo>
                  <a:lnTo>
                    <a:pt x="209283" y="204470"/>
                  </a:lnTo>
                  <a:lnTo>
                    <a:pt x="209969" y="207010"/>
                  </a:lnTo>
                  <a:lnTo>
                    <a:pt x="208013" y="205740"/>
                  </a:lnTo>
                  <a:lnTo>
                    <a:pt x="207175" y="203225"/>
                  </a:lnTo>
                  <a:lnTo>
                    <a:pt x="206717" y="201930"/>
                  </a:lnTo>
                  <a:lnTo>
                    <a:pt x="204266" y="200672"/>
                  </a:lnTo>
                  <a:lnTo>
                    <a:pt x="204228" y="194475"/>
                  </a:lnTo>
                  <a:lnTo>
                    <a:pt x="203898" y="194475"/>
                  </a:lnTo>
                  <a:lnTo>
                    <a:pt x="206717" y="193040"/>
                  </a:lnTo>
                  <a:lnTo>
                    <a:pt x="208013" y="191770"/>
                  </a:lnTo>
                  <a:lnTo>
                    <a:pt x="206717" y="190500"/>
                  </a:lnTo>
                  <a:lnTo>
                    <a:pt x="207175" y="189230"/>
                  </a:lnTo>
                  <a:lnTo>
                    <a:pt x="208013" y="185420"/>
                  </a:lnTo>
                  <a:lnTo>
                    <a:pt x="209245" y="185420"/>
                  </a:lnTo>
                  <a:lnTo>
                    <a:pt x="209245" y="184150"/>
                  </a:lnTo>
                  <a:lnTo>
                    <a:pt x="213042" y="184150"/>
                  </a:lnTo>
                  <a:lnTo>
                    <a:pt x="213042" y="182880"/>
                  </a:lnTo>
                  <a:lnTo>
                    <a:pt x="214287" y="182880"/>
                  </a:lnTo>
                  <a:lnTo>
                    <a:pt x="214287" y="181610"/>
                  </a:lnTo>
                  <a:lnTo>
                    <a:pt x="211785" y="181610"/>
                  </a:lnTo>
                  <a:lnTo>
                    <a:pt x="211785" y="182880"/>
                  </a:lnTo>
                  <a:lnTo>
                    <a:pt x="208013" y="182880"/>
                  </a:lnTo>
                  <a:lnTo>
                    <a:pt x="208165" y="181610"/>
                  </a:lnTo>
                  <a:lnTo>
                    <a:pt x="208305" y="180340"/>
                  </a:lnTo>
                  <a:lnTo>
                    <a:pt x="208381" y="179743"/>
                  </a:lnTo>
                  <a:lnTo>
                    <a:pt x="208457" y="179070"/>
                  </a:lnTo>
                  <a:lnTo>
                    <a:pt x="209219" y="180340"/>
                  </a:lnTo>
                  <a:lnTo>
                    <a:pt x="209232" y="176530"/>
                  </a:lnTo>
                  <a:lnTo>
                    <a:pt x="209245" y="172720"/>
                  </a:lnTo>
                  <a:lnTo>
                    <a:pt x="210515" y="172720"/>
                  </a:lnTo>
                  <a:lnTo>
                    <a:pt x="210108" y="171450"/>
                  </a:lnTo>
                  <a:lnTo>
                    <a:pt x="209689" y="170180"/>
                  </a:lnTo>
                  <a:lnTo>
                    <a:pt x="209245" y="170180"/>
                  </a:lnTo>
                  <a:lnTo>
                    <a:pt x="211785" y="168910"/>
                  </a:lnTo>
                  <a:lnTo>
                    <a:pt x="210832" y="165100"/>
                  </a:lnTo>
                  <a:lnTo>
                    <a:pt x="210515" y="163830"/>
                  </a:lnTo>
                  <a:lnTo>
                    <a:pt x="213042" y="163830"/>
                  </a:lnTo>
                  <a:lnTo>
                    <a:pt x="213207" y="163233"/>
                  </a:lnTo>
                  <a:lnTo>
                    <a:pt x="213741" y="163487"/>
                  </a:lnTo>
                  <a:lnTo>
                    <a:pt x="214426" y="167322"/>
                  </a:lnTo>
                  <a:lnTo>
                    <a:pt x="218059" y="165646"/>
                  </a:lnTo>
                  <a:lnTo>
                    <a:pt x="218059" y="164401"/>
                  </a:lnTo>
                  <a:lnTo>
                    <a:pt x="214718" y="163588"/>
                  </a:lnTo>
                  <a:lnTo>
                    <a:pt x="213207" y="163207"/>
                  </a:lnTo>
                  <a:lnTo>
                    <a:pt x="214096" y="160020"/>
                  </a:lnTo>
                  <a:lnTo>
                    <a:pt x="219316" y="160020"/>
                  </a:lnTo>
                  <a:lnTo>
                    <a:pt x="219316" y="157480"/>
                  </a:lnTo>
                  <a:lnTo>
                    <a:pt x="225640" y="158750"/>
                  </a:lnTo>
                  <a:lnTo>
                    <a:pt x="225196" y="157480"/>
                  </a:lnTo>
                  <a:lnTo>
                    <a:pt x="224815" y="156210"/>
                  </a:lnTo>
                  <a:lnTo>
                    <a:pt x="224383" y="154940"/>
                  </a:lnTo>
                  <a:lnTo>
                    <a:pt x="231673" y="154940"/>
                  </a:lnTo>
                  <a:lnTo>
                    <a:pt x="232333" y="151130"/>
                  </a:lnTo>
                  <a:lnTo>
                    <a:pt x="238213" y="149860"/>
                  </a:lnTo>
                  <a:lnTo>
                    <a:pt x="239052" y="152400"/>
                  </a:lnTo>
                  <a:lnTo>
                    <a:pt x="239522" y="153670"/>
                  </a:lnTo>
                  <a:lnTo>
                    <a:pt x="242633" y="152400"/>
                  </a:lnTo>
                  <a:lnTo>
                    <a:pt x="241579" y="153670"/>
                  </a:lnTo>
                  <a:lnTo>
                    <a:pt x="245783" y="152400"/>
                  </a:lnTo>
                  <a:lnTo>
                    <a:pt x="246202" y="151130"/>
                  </a:lnTo>
                  <a:lnTo>
                    <a:pt x="247078" y="148590"/>
                  </a:lnTo>
                  <a:lnTo>
                    <a:pt x="245783" y="148590"/>
                  </a:lnTo>
                  <a:lnTo>
                    <a:pt x="245783" y="149860"/>
                  </a:lnTo>
                  <a:lnTo>
                    <a:pt x="239522" y="151130"/>
                  </a:lnTo>
                  <a:lnTo>
                    <a:pt x="239522" y="149860"/>
                  </a:lnTo>
                  <a:lnTo>
                    <a:pt x="241452" y="148590"/>
                  </a:lnTo>
                  <a:lnTo>
                    <a:pt x="242544" y="147320"/>
                  </a:lnTo>
                  <a:lnTo>
                    <a:pt x="243293" y="143510"/>
                  </a:lnTo>
                  <a:lnTo>
                    <a:pt x="245706" y="143510"/>
                  </a:lnTo>
                  <a:lnTo>
                    <a:pt x="245694" y="142240"/>
                  </a:lnTo>
                  <a:lnTo>
                    <a:pt x="247078" y="143510"/>
                  </a:lnTo>
                  <a:lnTo>
                    <a:pt x="249567" y="143510"/>
                  </a:lnTo>
                  <a:lnTo>
                    <a:pt x="249567" y="142240"/>
                  </a:lnTo>
                  <a:lnTo>
                    <a:pt x="249567" y="140970"/>
                  </a:lnTo>
                  <a:lnTo>
                    <a:pt x="250863" y="140970"/>
                  </a:lnTo>
                  <a:lnTo>
                    <a:pt x="252336" y="139700"/>
                  </a:lnTo>
                  <a:lnTo>
                    <a:pt x="252691" y="139700"/>
                  </a:lnTo>
                  <a:lnTo>
                    <a:pt x="253326" y="137160"/>
                  </a:lnTo>
                  <a:lnTo>
                    <a:pt x="255892" y="137160"/>
                  </a:lnTo>
                  <a:lnTo>
                    <a:pt x="256374" y="133350"/>
                  </a:lnTo>
                  <a:lnTo>
                    <a:pt x="257073" y="134620"/>
                  </a:lnTo>
                  <a:lnTo>
                    <a:pt x="256730" y="133350"/>
                  </a:lnTo>
                  <a:lnTo>
                    <a:pt x="255892" y="130810"/>
                  </a:lnTo>
                  <a:lnTo>
                    <a:pt x="258419" y="130810"/>
                  </a:lnTo>
                  <a:lnTo>
                    <a:pt x="259816" y="129540"/>
                  </a:lnTo>
                  <a:lnTo>
                    <a:pt x="259499" y="127000"/>
                  </a:lnTo>
                  <a:lnTo>
                    <a:pt x="259575" y="125730"/>
                  </a:lnTo>
                  <a:lnTo>
                    <a:pt x="259638" y="124460"/>
                  </a:lnTo>
                  <a:lnTo>
                    <a:pt x="262191" y="124460"/>
                  </a:lnTo>
                  <a:lnTo>
                    <a:pt x="260883" y="121920"/>
                  </a:lnTo>
                  <a:lnTo>
                    <a:pt x="263461" y="120650"/>
                  </a:lnTo>
                  <a:lnTo>
                    <a:pt x="264680" y="119380"/>
                  </a:lnTo>
                  <a:lnTo>
                    <a:pt x="265557" y="116840"/>
                  </a:lnTo>
                  <a:lnTo>
                    <a:pt x="265976" y="115570"/>
                  </a:lnTo>
                  <a:lnTo>
                    <a:pt x="271030" y="115570"/>
                  </a:lnTo>
                  <a:lnTo>
                    <a:pt x="271030" y="114300"/>
                  </a:lnTo>
                  <a:lnTo>
                    <a:pt x="268465" y="113030"/>
                  </a:lnTo>
                  <a:lnTo>
                    <a:pt x="271589" y="111899"/>
                  </a:lnTo>
                  <a:lnTo>
                    <a:pt x="272249" y="109220"/>
                  </a:lnTo>
                  <a:lnTo>
                    <a:pt x="274764" y="109220"/>
                  </a:lnTo>
                  <a:lnTo>
                    <a:pt x="275513" y="107950"/>
                  </a:lnTo>
                  <a:lnTo>
                    <a:pt x="276263" y="106680"/>
                  </a:lnTo>
                  <a:lnTo>
                    <a:pt x="278511" y="104140"/>
                  </a:lnTo>
                  <a:lnTo>
                    <a:pt x="281101" y="102870"/>
                  </a:lnTo>
                  <a:lnTo>
                    <a:pt x="281101" y="101600"/>
                  </a:lnTo>
                  <a:lnTo>
                    <a:pt x="271030" y="101600"/>
                  </a:lnTo>
                  <a:lnTo>
                    <a:pt x="271030" y="104140"/>
                  </a:lnTo>
                  <a:lnTo>
                    <a:pt x="265277" y="105410"/>
                  </a:lnTo>
                  <a:lnTo>
                    <a:pt x="263880" y="107950"/>
                  </a:lnTo>
                  <a:lnTo>
                    <a:pt x="262191" y="104140"/>
                  </a:lnTo>
                  <a:lnTo>
                    <a:pt x="264680" y="104140"/>
                  </a:lnTo>
                  <a:lnTo>
                    <a:pt x="265557" y="102870"/>
                  </a:lnTo>
                  <a:lnTo>
                    <a:pt x="265976" y="101600"/>
                  </a:lnTo>
                  <a:lnTo>
                    <a:pt x="271030" y="101600"/>
                  </a:lnTo>
                  <a:lnTo>
                    <a:pt x="271030" y="97790"/>
                  </a:lnTo>
                  <a:lnTo>
                    <a:pt x="273545" y="97790"/>
                  </a:lnTo>
                  <a:lnTo>
                    <a:pt x="273545" y="95250"/>
                  </a:lnTo>
                  <a:lnTo>
                    <a:pt x="277583" y="96520"/>
                  </a:lnTo>
                  <a:lnTo>
                    <a:pt x="280784" y="100330"/>
                  </a:lnTo>
                  <a:lnTo>
                    <a:pt x="282359" y="98907"/>
                  </a:lnTo>
                  <a:lnTo>
                    <a:pt x="282333" y="93980"/>
                  </a:lnTo>
                  <a:lnTo>
                    <a:pt x="281889" y="93980"/>
                  </a:lnTo>
                  <a:lnTo>
                    <a:pt x="282778" y="92710"/>
                  </a:lnTo>
                  <a:lnTo>
                    <a:pt x="283591" y="91440"/>
                  </a:lnTo>
                  <a:lnTo>
                    <a:pt x="288658" y="93980"/>
                  </a:lnTo>
                  <a:lnTo>
                    <a:pt x="288658" y="91440"/>
                  </a:lnTo>
                  <a:lnTo>
                    <a:pt x="287375" y="91440"/>
                  </a:lnTo>
                  <a:lnTo>
                    <a:pt x="287375" y="87630"/>
                  </a:lnTo>
                  <a:lnTo>
                    <a:pt x="292709" y="87630"/>
                  </a:lnTo>
                  <a:lnTo>
                    <a:pt x="293687" y="86360"/>
                  </a:lnTo>
                  <a:lnTo>
                    <a:pt x="293687" y="90170"/>
                  </a:lnTo>
                  <a:lnTo>
                    <a:pt x="294906" y="90170"/>
                  </a:lnTo>
                  <a:lnTo>
                    <a:pt x="294906" y="88900"/>
                  </a:lnTo>
                  <a:lnTo>
                    <a:pt x="298704" y="90170"/>
                  </a:lnTo>
                  <a:lnTo>
                    <a:pt x="298704" y="88900"/>
                  </a:lnTo>
                  <a:lnTo>
                    <a:pt x="302488" y="90170"/>
                  </a:lnTo>
                  <a:lnTo>
                    <a:pt x="302501" y="88900"/>
                  </a:lnTo>
                  <a:lnTo>
                    <a:pt x="302552" y="82550"/>
                  </a:lnTo>
                  <a:lnTo>
                    <a:pt x="304126" y="82550"/>
                  </a:lnTo>
                  <a:lnTo>
                    <a:pt x="303771" y="81280"/>
                  </a:lnTo>
                  <a:lnTo>
                    <a:pt x="302488" y="81280"/>
                  </a:lnTo>
                  <a:lnTo>
                    <a:pt x="302488" y="78740"/>
                  </a:lnTo>
                  <a:lnTo>
                    <a:pt x="306273" y="77470"/>
                  </a:lnTo>
                  <a:lnTo>
                    <a:pt x="306273" y="81280"/>
                  </a:lnTo>
                  <a:lnTo>
                    <a:pt x="312572" y="81280"/>
                  </a:lnTo>
                  <a:lnTo>
                    <a:pt x="312661" y="80010"/>
                  </a:lnTo>
                  <a:lnTo>
                    <a:pt x="312737" y="78740"/>
                  </a:lnTo>
                  <a:lnTo>
                    <a:pt x="312813" y="77470"/>
                  </a:lnTo>
                  <a:lnTo>
                    <a:pt x="313131" y="77470"/>
                  </a:lnTo>
                  <a:lnTo>
                    <a:pt x="313842" y="76200"/>
                  </a:lnTo>
                  <a:lnTo>
                    <a:pt x="316382" y="77470"/>
                  </a:lnTo>
                  <a:lnTo>
                    <a:pt x="316382" y="76200"/>
                  </a:lnTo>
                  <a:lnTo>
                    <a:pt x="317601" y="76200"/>
                  </a:lnTo>
                  <a:lnTo>
                    <a:pt x="317601" y="80010"/>
                  </a:lnTo>
                  <a:lnTo>
                    <a:pt x="315112" y="80010"/>
                  </a:lnTo>
                  <a:lnTo>
                    <a:pt x="315112" y="86360"/>
                  </a:lnTo>
                  <a:lnTo>
                    <a:pt x="316382" y="86360"/>
                  </a:lnTo>
                  <a:lnTo>
                    <a:pt x="316382" y="85090"/>
                  </a:lnTo>
                  <a:lnTo>
                    <a:pt x="318058" y="83820"/>
                  </a:lnTo>
                  <a:lnTo>
                    <a:pt x="318274" y="82550"/>
                  </a:lnTo>
                  <a:lnTo>
                    <a:pt x="318884" y="80010"/>
                  </a:lnTo>
                  <a:lnTo>
                    <a:pt x="321386" y="80010"/>
                  </a:lnTo>
                  <a:lnTo>
                    <a:pt x="321386" y="82550"/>
                  </a:lnTo>
                  <a:lnTo>
                    <a:pt x="322668" y="82550"/>
                  </a:lnTo>
                  <a:lnTo>
                    <a:pt x="322770" y="81280"/>
                  </a:lnTo>
                  <a:lnTo>
                    <a:pt x="322884" y="80010"/>
                  </a:lnTo>
                  <a:lnTo>
                    <a:pt x="322986" y="78740"/>
                  </a:lnTo>
                  <a:lnTo>
                    <a:pt x="323951" y="77470"/>
                  </a:lnTo>
                  <a:lnTo>
                    <a:pt x="325170" y="74930"/>
                  </a:lnTo>
                  <a:lnTo>
                    <a:pt x="326428" y="74930"/>
                  </a:lnTo>
                  <a:lnTo>
                    <a:pt x="326428" y="81280"/>
                  </a:lnTo>
                  <a:lnTo>
                    <a:pt x="327698" y="81280"/>
                  </a:lnTo>
                  <a:lnTo>
                    <a:pt x="329082" y="76200"/>
                  </a:lnTo>
                  <a:lnTo>
                    <a:pt x="330301" y="77470"/>
                  </a:lnTo>
                  <a:lnTo>
                    <a:pt x="335267" y="78740"/>
                  </a:lnTo>
                  <a:lnTo>
                    <a:pt x="335267" y="81280"/>
                  </a:lnTo>
                  <a:lnTo>
                    <a:pt x="337807" y="81280"/>
                  </a:lnTo>
                  <a:lnTo>
                    <a:pt x="337400" y="82550"/>
                  </a:lnTo>
                  <a:lnTo>
                    <a:pt x="336524" y="85090"/>
                  </a:lnTo>
                  <a:lnTo>
                    <a:pt x="332447" y="86360"/>
                  </a:lnTo>
                  <a:lnTo>
                    <a:pt x="333336" y="85090"/>
                  </a:lnTo>
                  <a:lnTo>
                    <a:pt x="328942" y="85090"/>
                  </a:lnTo>
                  <a:lnTo>
                    <a:pt x="328942" y="86360"/>
                  </a:lnTo>
                  <a:lnTo>
                    <a:pt x="331482" y="86360"/>
                  </a:lnTo>
                  <a:lnTo>
                    <a:pt x="331482" y="87630"/>
                  </a:lnTo>
                  <a:lnTo>
                    <a:pt x="335749" y="87630"/>
                  </a:lnTo>
                  <a:lnTo>
                    <a:pt x="336423" y="88900"/>
                  </a:lnTo>
                  <a:lnTo>
                    <a:pt x="337807" y="90170"/>
                  </a:lnTo>
                  <a:lnTo>
                    <a:pt x="336524" y="91440"/>
                  </a:lnTo>
                  <a:lnTo>
                    <a:pt x="334010" y="93980"/>
                  </a:lnTo>
                  <a:lnTo>
                    <a:pt x="332727" y="93980"/>
                  </a:lnTo>
                  <a:lnTo>
                    <a:pt x="334010" y="96520"/>
                  </a:lnTo>
                  <a:lnTo>
                    <a:pt x="331482" y="96520"/>
                  </a:lnTo>
                  <a:lnTo>
                    <a:pt x="329907" y="98907"/>
                  </a:lnTo>
                  <a:lnTo>
                    <a:pt x="329806" y="99060"/>
                  </a:lnTo>
                  <a:lnTo>
                    <a:pt x="330200" y="102870"/>
                  </a:lnTo>
                  <a:lnTo>
                    <a:pt x="330238" y="105410"/>
                  </a:lnTo>
                  <a:lnTo>
                    <a:pt x="333629" y="106680"/>
                  </a:lnTo>
                  <a:lnTo>
                    <a:pt x="338658" y="110490"/>
                  </a:lnTo>
                  <a:lnTo>
                    <a:pt x="336524" y="116840"/>
                  </a:lnTo>
                  <a:lnTo>
                    <a:pt x="335267" y="116840"/>
                  </a:lnTo>
                  <a:lnTo>
                    <a:pt x="334860" y="119380"/>
                  </a:lnTo>
                  <a:lnTo>
                    <a:pt x="334403" y="120650"/>
                  </a:lnTo>
                  <a:lnTo>
                    <a:pt x="334010" y="123190"/>
                  </a:lnTo>
                  <a:lnTo>
                    <a:pt x="335267" y="123190"/>
                  </a:lnTo>
                  <a:lnTo>
                    <a:pt x="335267" y="125730"/>
                  </a:lnTo>
                  <a:lnTo>
                    <a:pt x="336524" y="125730"/>
                  </a:lnTo>
                  <a:lnTo>
                    <a:pt x="336524" y="129540"/>
                  </a:lnTo>
                  <a:lnTo>
                    <a:pt x="337400" y="129540"/>
                  </a:lnTo>
                  <a:lnTo>
                    <a:pt x="339051" y="130810"/>
                  </a:lnTo>
                  <a:lnTo>
                    <a:pt x="338607" y="134620"/>
                  </a:lnTo>
                  <a:lnTo>
                    <a:pt x="338493" y="135890"/>
                  </a:lnTo>
                  <a:lnTo>
                    <a:pt x="337807" y="143510"/>
                  </a:lnTo>
                  <a:lnTo>
                    <a:pt x="340296" y="143510"/>
                  </a:lnTo>
                  <a:lnTo>
                    <a:pt x="340296" y="148590"/>
                  </a:lnTo>
                  <a:lnTo>
                    <a:pt x="342823" y="148590"/>
                  </a:lnTo>
                  <a:lnTo>
                    <a:pt x="341566" y="156210"/>
                  </a:lnTo>
                  <a:lnTo>
                    <a:pt x="344081" y="157480"/>
                  </a:lnTo>
                  <a:lnTo>
                    <a:pt x="346875" y="161290"/>
                  </a:lnTo>
                  <a:lnTo>
                    <a:pt x="348475" y="163830"/>
                  </a:lnTo>
                  <a:lnTo>
                    <a:pt x="349123" y="168910"/>
                  </a:lnTo>
                  <a:lnTo>
                    <a:pt x="349123" y="14490"/>
                  </a:lnTo>
                  <a:lnTo>
                    <a:pt x="315468" y="5080"/>
                  </a:lnTo>
                  <a:lnTo>
                    <a:pt x="267195" y="0"/>
                  </a:lnTo>
                  <a:lnTo>
                    <a:pt x="218935" y="5080"/>
                  </a:lnTo>
                  <a:lnTo>
                    <a:pt x="177304" y="16725"/>
                  </a:lnTo>
                  <a:lnTo>
                    <a:pt x="177304" y="165100"/>
                  </a:lnTo>
                  <a:lnTo>
                    <a:pt x="176466" y="167640"/>
                  </a:lnTo>
                  <a:lnTo>
                    <a:pt x="175234" y="167640"/>
                  </a:lnTo>
                  <a:lnTo>
                    <a:pt x="173558" y="170180"/>
                  </a:lnTo>
                  <a:lnTo>
                    <a:pt x="172681" y="171450"/>
                  </a:lnTo>
                  <a:lnTo>
                    <a:pt x="171450" y="171450"/>
                  </a:lnTo>
                  <a:lnTo>
                    <a:pt x="170929" y="169583"/>
                  </a:lnTo>
                  <a:lnTo>
                    <a:pt x="170192" y="168910"/>
                  </a:lnTo>
                  <a:lnTo>
                    <a:pt x="170192" y="167640"/>
                  </a:lnTo>
                  <a:lnTo>
                    <a:pt x="171450" y="167640"/>
                  </a:lnTo>
                  <a:lnTo>
                    <a:pt x="171450" y="166370"/>
                  </a:lnTo>
                  <a:lnTo>
                    <a:pt x="175234" y="166370"/>
                  </a:lnTo>
                  <a:lnTo>
                    <a:pt x="175234" y="165100"/>
                  </a:lnTo>
                  <a:lnTo>
                    <a:pt x="175780" y="166370"/>
                  </a:lnTo>
                  <a:lnTo>
                    <a:pt x="177304" y="165100"/>
                  </a:lnTo>
                  <a:lnTo>
                    <a:pt x="177304" y="16725"/>
                  </a:lnTo>
                  <a:lnTo>
                    <a:pt x="173520" y="17780"/>
                  </a:lnTo>
                  <a:lnTo>
                    <a:pt x="161340" y="23698"/>
                  </a:lnTo>
                  <a:lnTo>
                    <a:pt x="161340" y="176530"/>
                  </a:lnTo>
                  <a:lnTo>
                    <a:pt x="161340" y="251460"/>
                  </a:lnTo>
                  <a:lnTo>
                    <a:pt x="161340" y="252730"/>
                  </a:lnTo>
                  <a:lnTo>
                    <a:pt x="160096" y="252730"/>
                  </a:lnTo>
                  <a:lnTo>
                    <a:pt x="160096" y="256540"/>
                  </a:lnTo>
                  <a:lnTo>
                    <a:pt x="156768" y="259080"/>
                  </a:lnTo>
                  <a:lnTo>
                    <a:pt x="153390" y="260350"/>
                  </a:lnTo>
                  <a:lnTo>
                    <a:pt x="150025" y="262890"/>
                  </a:lnTo>
                  <a:lnTo>
                    <a:pt x="150888" y="264160"/>
                  </a:lnTo>
                  <a:lnTo>
                    <a:pt x="152527" y="267970"/>
                  </a:lnTo>
                  <a:lnTo>
                    <a:pt x="144983" y="267970"/>
                  </a:lnTo>
                  <a:lnTo>
                    <a:pt x="141224" y="269240"/>
                  </a:lnTo>
                  <a:lnTo>
                    <a:pt x="140347" y="266700"/>
                  </a:lnTo>
                  <a:lnTo>
                    <a:pt x="137426" y="266700"/>
                  </a:lnTo>
                  <a:lnTo>
                    <a:pt x="137426" y="265430"/>
                  </a:lnTo>
                  <a:lnTo>
                    <a:pt x="132397" y="265430"/>
                  </a:lnTo>
                  <a:lnTo>
                    <a:pt x="129247" y="264160"/>
                  </a:lnTo>
                  <a:lnTo>
                    <a:pt x="119786" y="260350"/>
                  </a:lnTo>
                  <a:lnTo>
                    <a:pt x="118084" y="262890"/>
                  </a:lnTo>
                  <a:lnTo>
                    <a:pt x="117271" y="264160"/>
                  </a:lnTo>
                  <a:lnTo>
                    <a:pt x="115239" y="264160"/>
                  </a:lnTo>
                  <a:lnTo>
                    <a:pt x="115900" y="261620"/>
                  </a:lnTo>
                  <a:lnTo>
                    <a:pt x="112217" y="261620"/>
                  </a:lnTo>
                  <a:lnTo>
                    <a:pt x="112217" y="260350"/>
                  </a:lnTo>
                  <a:lnTo>
                    <a:pt x="110324" y="259080"/>
                  </a:lnTo>
                  <a:lnTo>
                    <a:pt x="107315" y="261620"/>
                  </a:lnTo>
                  <a:lnTo>
                    <a:pt x="107200" y="259080"/>
                  </a:lnTo>
                  <a:lnTo>
                    <a:pt x="114376" y="257860"/>
                  </a:lnTo>
                  <a:lnTo>
                    <a:pt x="114554" y="257860"/>
                  </a:lnTo>
                  <a:lnTo>
                    <a:pt x="117271" y="256540"/>
                  </a:lnTo>
                  <a:lnTo>
                    <a:pt x="118084" y="255270"/>
                  </a:lnTo>
                  <a:lnTo>
                    <a:pt x="118529" y="254000"/>
                  </a:lnTo>
                  <a:lnTo>
                    <a:pt x="122313" y="255270"/>
                  </a:lnTo>
                  <a:lnTo>
                    <a:pt x="122313" y="256540"/>
                  </a:lnTo>
                  <a:lnTo>
                    <a:pt x="124409" y="256540"/>
                  </a:lnTo>
                  <a:lnTo>
                    <a:pt x="126517" y="255270"/>
                  </a:lnTo>
                  <a:lnTo>
                    <a:pt x="128625" y="255270"/>
                  </a:lnTo>
                  <a:lnTo>
                    <a:pt x="128625" y="252730"/>
                  </a:lnTo>
                  <a:lnTo>
                    <a:pt x="123571" y="254000"/>
                  </a:lnTo>
                  <a:lnTo>
                    <a:pt x="123571" y="252730"/>
                  </a:lnTo>
                  <a:lnTo>
                    <a:pt x="121069" y="251460"/>
                  </a:lnTo>
                  <a:lnTo>
                    <a:pt x="120129" y="247650"/>
                  </a:lnTo>
                  <a:lnTo>
                    <a:pt x="119494" y="245110"/>
                  </a:lnTo>
                  <a:lnTo>
                    <a:pt x="116001" y="247650"/>
                  </a:lnTo>
                  <a:lnTo>
                    <a:pt x="116001" y="245110"/>
                  </a:lnTo>
                  <a:lnTo>
                    <a:pt x="114681" y="243916"/>
                  </a:lnTo>
                  <a:lnTo>
                    <a:pt x="115824" y="245110"/>
                  </a:lnTo>
                  <a:lnTo>
                    <a:pt x="114668" y="243916"/>
                  </a:lnTo>
                  <a:lnTo>
                    <a:pt x="120599" y="243916"/>
                  </a:lnTo>
                  <a:lnTo>
                    <a:pt x="123571" y="242570"/>
                  </a:lnTo>
                  <a:lnTo>
                    <a:pt x="124942" y="240030"/>
                  </a:lnTo>
                  <a:lnTo>
                    <a:pt x="125590" y="241300"/>
                  </a:lnTo>
                  <a:lnTo>
                    <a:pt x="125717" y="240030"/>
                  </a:lnTo>
                  <a:lnTo>
                    <a:pt x="125844" y="238760"/>
                  </a:lnTo>
                  <a:lnTo>
                    <a:pt x="125971" y="237490"/>
                  </a:lnTo>
                  <a:lnTo>
                    <a:pt x="126098" y="236220"/>
                  </a:lnTo>
                  <a:lnTo>
                    <a:pt x="121056" y="236220"/>
                  </a:lnTo>
                  <a:lnTo>
                    <a:pt x="121056" y="234950"/>
                  </a:lnTo>
                  <a:lnTo>
                    <a:pt x="123456" y="233680"/>
                  </a:lnTo>
                  <a:lnTo>
                    <a:pt x="123126" y="233680"/>
                  </a:lnTo>
                  <a:lnTo>
                    <a:pt x="123571" y="231140"/>
                  </a:lnTo>
                  <a:lnTo>
                    <a:pt x="128625" y="231140"/>
                  </a:lnTo>
                  <a:lnTo>
                    <a:pt x="128625" y="233680"/>
                  </a:lnTo>
                  <a:lnTo>
                    <a:pt x="131597" y="234950"/>
                  </a:lnTo>
                  <a:lnTo>
                    <a:pt x="132562" y="236220"/>
                  </a:lnTo>
                  <a:lnTo>
                    <a:pt x="134899" y="236220"/>
                  </a:lnTo>
                  <a:lnTo>
                    <a:pt x="134899" y="233680"/>
                  </a:lnTo>
                  <a:lnTo>
                    <a:pt x="136169" y="233680"/>
                  </a:lnTo>
                  <a:lnTo>
                    <a:pt x="136169" y="231140"/>
                  </a:lnTo>
                  <a:lnTo>
                    <a:pt x="137426" y="231140"/>
                  </a:lnTo>
                  <a:lnTo>
                    <a:pt x="138684" y="227330"/>
                  </a:lnTo>
                  <a:lnTo>
                    <a:pt x="138214" y="226060"/>
                  </a:lnTo>
                  <a:lnTo>
                    <a:pt x="134632" y="226060"/>
                  </a:lnTo>
                  <a:lnTo>
                    <a:pt x="135140" y="224790"/>
                  </a:lnTo>
                  <a:lnTo>
                    <a:pt x="136169" y="222250"/>
                  </a:lnTo>
                  <a:lnTo>
                    <a:pt x="139319" y="219710"/>
                  </a:lnTo>
                  <a:lnTo>
                    <a:pt x="139839" y="218554"/>
                  </a:lnTo>
                  <a:lnTo>
                    <a:pt x="138531" y="217170"/>
                  </a:lnTo>
                  <a:lnTo>
                    <a:pt x="134924" y="217170"/>
                  </a:lnTo>
                  <a:lnTo>
                    <a:pt x="132715" y="218452"/>
                  </a:lnTo>
                  <a:lnTo>
                    <a:pt x="129882" y="215925"/>
                  </a:lnTo>
                  <a:lnTo>
                    <a:pt x="129882" y="220980"/>
                  </a:lnTo>
                  <a:lnTo>
                    <a:pt x="129882" y="224790"/>
                  </a:lnTo>
                  <a:lnTo>
                    <a:pt x="126098" y="224790"/>
                  </a:lnTo>
                  <a:lnTo>
                    <a:pt x="126098" y="222250"/>
                  </a:lnTo>
                  <a:lnTo>
                    <a:pt x="129882" y="220980"/>
                  </a:lnTo>
                  <a:lnTo>
                    <a:pt x="129882" y="215925"/>
                  </a:lnTo>
                  <a:lnTo>
                    <a:pt x="129197" y="215303"/>
                  </a:lnTo>
                  <a:lnTo>
                    <a:pt x="128993" y="214630"/>
                  </a:lnTo>
                  <a:lnTo>
                    <a:pt x="128625" y="213360"/>
                  </a:lnTo>
                  <a:lnTo>
                    <a:pt x="131140" y="213360"/>
                  </a:lnTo>
                  <a:lnTo>
                    <a:pt x="134899" y="208280"/>
                  </a:lnTo>
                  <a:lnTo>
                    <a:pt x="133654" y="208280"/>
                  </a:lnTo>
                  <a:lnTo>
                    <a:pt x="133654" y="204470"/>
                  </a:lnTo>
                  <a:lnTo>
                    <a:pt x="133388" y="204470"/>
                  </a:lnTo>
                  <a:lnTo>
                    <a:pt x="131876" y="203225"/>
                  </a:lnTo>
                  <a:lnTo>
                    <a:pt x="131762" y="203060"/>
                  </a:lnTo>
                  <a:lnTo>
                    <a:pt x="131140" y="201930"/>
                  </a:lnTo>
                  <a:lnTo>
                    <a:pt x="133057" y="200672"/>
                  </a:lnTo>
                  <a:lnTo>
                    <a:pt x="133743" y="200672"/>
                  </a:lnTo>
                  <a:lnTo>
                    <a:pt x="134899" y="198120"/>
                  </a:lnTo>
                  <a:lnTo>
                    <a:pt x="131584" y="198120"/>
                  </a:lnTo>
                  <a:lnTo>
                    <a:pt x="131013" y="197878"/>
                  </a:lnTo>
                  <a:lnTo>
                    <a:pt x="131013" y="205867"/>
                  </a:lnTo>
                  <a:lnTo>
                    <a:pt x="129882" y="208280"/>
                  </a:lnTo>
                  <a:lnTo>
                    <a:pt x="128625" y="208280"/>
                  </a:lnTo>
                  <a:lnTo>
                    <a:pt x="128625" y="207010"/>
                  </a:lnTo>
                  <a:lnTo>
                    <a:pt x="127342" y="207010"/>
                  </a:lnTo>
                  <a:lnTo>
                    <a:pt x="127342" y="205740"/>
                  </a:lnTo>
                  <a:lnTo>
                    <a:pt x="129882" y="204470"/>
                  </a:lnTo>
                  <a:lnTo>
                    <a:pt x="130962" y="205740"/>
                  </a:lnTo>
                  <a:lnTo>
                    <a:pt x="130949" y="204470"/>
                  </a:lnTo>
                  <a:lnTo>
                    <a:pt x="131013" y="205867"/>
                  </a:lnTo>
                  <a:lnTo>
                    <a:pt x="131013" y="197878"/>
                  </a:lnTo>
                  <a:lnTo>
                    <a:pt x="128625" y="196850"/>
                  </a:lnTo>
                  <a:lnTo>
                    <a:pt x="128625" y="200672"/>
                  </a:lnTo>
                  <a:lnTo>
                    <a:pt x="128625" y="201930"/>
                  </a:lnTo>
                  <a:lnTo>
                    <a:pt x="127304" y="203225"/>
                  </a:lnTo>
                  <a:lnTo>
                    <a:pt x="126860" y="204470"/>
                  </a:lnTo>
                  <a:lnTo>
                    <a:pt x="126098" y="205740"/>
                  </a:lnTo>
                  <a:lnTo>
                    <a:pt x="124841" y="205740"/>
                  </a:lnTo>
                  <a:lnTo>
                    <a:pt x="124841" y="204470"/>
                  </a:lnTo>
                  <a:lnTo>
                    <a:pt x="123786" y="203225"/>
                  </a:lnTo>
                  <a:lnTo>
                    <a:pt x="123774" y="204470"/>
                  </a:lnTo>
                  <a:lnTo>
                    <a:pt x="123710" y="203060"/>
                  </a:lnTo>
                  <a:lnTo>
                    <a:pt x="124828" y="200672"/>
                  </a:lnTo>
                  <a:lnTo>
                    <a:pt x="128625" y="200672"/>
                  </a:lnTo>
                  <a:lnTo>
                    <a:pt x="128625" y="196850"/>
                  </a:lnTo>
                  <a:lnTo>
                    <a:pt x="129514" y="194056"/>
                  </a:lnTo>
                  <a:lnTo>
                    <a:pt x="129882" y="193040"/>
                  </a:lnTo>
                  <a:lnTo>
                    <a:pt x="133654" y="191770"/>
                  </a:lnTo>
                  <a:lnTo>
                    <a:pt x="132422" y="189230"/>
                  </a:lnTo>
                  <a:lnTo>
                    <a:pt x="131533" y="189230"/>
                  </a:lnTo>
                  <a:lnTo>
                    <a:pt x="131406" y="187960"/>
                  </a:lnTo>
                  <a:lnTo>
                    <a:pt x="131140" y="185420"/>
                  </a:lnTo>
                  <a:lnTo>
                    <a:pt x="134899" y="184150"/>
                  </a:lnTo>
                  <a:lnTo>
                    <a:pt x="134899" y="189230"/>
                  </a:lnTo>
                  <a:lnTo>
                    <a:pt x="136169" y="189230"/>
                  </a:lnTo>
                  <a:lnTo>
                    <a:pt x="136169" y="187960"/>
                  </a:lnTo>
                  <a:lnTo>
                    <a:pt x="137426" y="187960"/>
                  </a:lnTo>
                  <a:lnTo>
                    <a:pt x="138684" y="185420"/>
                  </a:lnTo>
                  <a:lnTo>
                    <a:pt x="141224" y="185420"/>
                  </a:lnTo>
                  <a:lnTo>
                    <a:pt x="141224" y="184150"/>
                  </a:lnTo>
                  <a:lnTo>
                    <a:pt x="141224" y="182880"/>
                  </a:lnTo>
                  <a:lnTo>
                    <a:pt x="145554" y="181610"/>
                  </a:lnTo>
                  <a:lnTo>
                    <a:pt x="143560" y="180340"/>
                  </a:lnTo>
                  <a:lnTo>
                    <a:pt x="146240" y="179070"/>
                  </a:lnTo>
                  <a:lnTo>
                    <a:pt x="148158" y="180340"/>
                  </a:lnTo>
                  <a:lnTo>
                    <a:pt x="155079" y="182880"/>
                  </a:lnTo>
                  <a:lnTo>
                    <a:pt x="155079" y="185420"/>
                  </a:lnTo>
                  <a:lnTo>
                    <a:pt x="150888" y="185420"/>
                  </a:lnTo>
                  <a:lnTo>
                    <a:pt x="146939" y="186690"/>
                  </a:lnTo>
                  <a:lnTo>
                    <a:pt x="144983" y="189230"/>
                  </a:lnTo>
                  <a:lnTo>
                    <a:pt x="144195" y="189230"/>
                  </a:lnTo>
                  <a:lnTo>
                    <a:pt x="144983" y="190500"/>
                  </a:lnTo>
                  <a:lnTo>
                    <a:pt x="144983" y="191770"/>
                  </a:lnTo>
                  <a:lnTo>
                    <a:pt x="145821" y="193040"/>
                  </a:lnTo>
                  <a:lnTo>
                    <a:pt x="148704" y="189230"/>
                  </a:lnTo>
                  <a:lnTo>
                    <a:pt x="151295" y="190500"/>
                  </a:lnTo>
                  <a:lnTo>
                    <a:pt x="151295" y="191770"/>
                  </a:lnTo>
                  <a:lnTo>
                    <a:pt x="153797" y="194475"/>
                  </a:lnTo>
                  <a:lnTo>
                    <a:pt x="157530" y="194475"/>
                  </a:lnTo>
                  <a:lnTo>
                    <a:pt x="156451" y="199390"/>
                  </a:lnTo>
                  <a:lnTo>
                    <a:pt x="152679" y="203060"/>
                  </a:lnTo>
                  <a:lnTo>
                    <a:pt x="152425" y="203225"/>
                  </a:lnTo>
                  <a:lnTo>
                    <a:pt x="147510" y="204470"/>
                  </a:lnTo>
                  <a:lnTo>
                    <a:pt x="147510" y="207010"/>
                  </a:lnTo>
                  <a:lnTo>
                    <a:pt x="142468" y="207010"/>
                  </a:lnTo>
                  <a:lnTo>
                    <a:pt x="142468" y="208280"/>
                  </a:lnTo>
                  <a:lnTo>
                    <a:pt x="144983" y="208280"/>
                  </a:lnTo>
                  <a:lnTo>
                    <a:pt x="144983" y="209550"/>
                  </a:lnTo>
                  <a:lnTo>
                    <a:pt x="148793" y="209550"/>
                  </a:lnTo>
                  <a:lnTo>
                    <a:pt x="150025" y="214630"/>
                  </a:lnTo>
                  <a:lnTo>
                    <a:pt x="151295" y="214630"/>
                  </a:lnTo>
                  <a:lnTo>
                    <a:pt x="150876" y="218554"/>
                  </a:lnTo>
                  <a:lnTo>
                    <a:pt x="150025" y="226060"/>
                  </a:lnTo>
                  <a:lnTo>
                    <a:pt x="151295" y="226060"/>
                  </a:lnTo>
                  <a:lnTo>
                    <a:pt x="151295" y="228600"/>
                  </a:lnTo>
                  <a:lnTo>
                    <a:pt x="152984" y="228600"/>
                  </a:lnTo>
                  <a:lnTo>
                    <a:pt x="153809" y="229870"/>
                  </a:lnTo>
                  <a:lnTo>
                    <a:pt x="153809" y="232410"/>
                  </a:lnTo>
                  <a:lnTo>
                    <a:pt x="155079" y="232410"/>
                  </a:lnTo>
                  <a:lnTo>
                    <a:pt x="155740" y="236220"/>
                  </a:lnTo>
                  <a:lnTo>
                    <a:pt x="152527" y="236220"/>
                  </a:lnTo>
                  <a:lnTo>
                    <a:pt x="152984" y="240030"/>
                  </a:lnTo>
                  <a:lnTo>
                    <a:pt x="153809" y="245110"/>
                  </a:lnTo>
                  <a:lnTo>
                    <a:pt x="152984" y="246380"/>
                  </a:lnTo>
                  <a:lnTo>
                    <a:pt x="151295" y="246380"/>
                  </a:lnTo>
                  <a:lnTo>
                    <a:pt x="150609" y="247650"/>
                  </a:lnTo>
                  <a:lnTo>
                    <a:pt x="152527" y="247650"/>
                  </a:lnTo>
                  <a:lnTo>
                    <a:pt x="152527" y="248920"/>
                  </a:lnTo>
                  <a:lnTo>
                    <a:pt x="153949" y="248920"/>
                  </a:lnTo>
                  <a:lnTo>
                    <a:pt x="155054" y="246380"/>
                  </a:lnTo>
                  <a:lnTo>
                    <a:pt x="157556" y="247650"/>
                  </a:lnTo>
                  <a:lnTo>
                    <a:pt x="160172" y="251460"/>
                  </a:lnTo>
                  <a:lnTo>
                    <a:pt x="161340" y="251460"/>
                  </a:lnTo>
                  <a:lnTo>
                    <a:pt x="161340" y="176530"/>
                  </a:lnTo>
                  <a:lnTo>
                    <a:pt x="160464" y="179070"/>
                  </a:lnTo>
                  <a:lnTo>
                    <a:pt x="161036" y="179070"/>
                  </a:lnTo>
                  <a:lnTo>
                    <a:pt x="157556" y="180340"/>
                  </a:lnTo>
                  <a:lnTo>
                    <a:pt x="157556" y="181610"/>
                  </a:lnTo>
                  <a:lnTo>
                    <a:pt x="156349" y="181610"/>
                  </a:lnTo>
                  <a:lnTo>
                    <a:pt x="155816" y="179743"/>
                  </a:lnTo>
                  <a:lnTo>
                    <a:pt x="155079" y="179070"/>
                  </a:lnTo>
                  <a:lnTo>
                    <a:pt x="155079" y="177800"/>
                  </a:lnTo>
                  <a:lnTo>
                    <a:pt x="157556" y="177800"/>
                  </a:lnTo>
                  <a:lnTo>
                    <a:pt x="157556" y="176530"/>
                  </a:lnTo>
                  <a:lnTo>
                    <a:pt x="161340" y="176530"/>
                  </a:lnTo>
                  <a:lnTo>
                    <a:pt x="161340" y="23698"/>
                  </a:lnTo>
                  <a:lnTo>
                    <a:pt x="138747" y="34671"/>
                  </a:lnTo>
                  <a:lnTo>
                    <a:pt x="138747" y="83820"/>
                  </a:lnTo>
                  <a:lnTo>
                    <a:pt x="138684" y="84315"/>
                  </a:lnTo>
                  <a:lnTo>
                    <a:pt x="138684" y="176530"/>
                  </a:lnTo>
                  <a:lnTo>
                    <a:pt x="138684" y="179070"/>
                  </a:lnTo>
                  <a:lnTo>
                    <a:pt x="135686" y="179070"/>
                  </a:lnTo>
                  <a:lnTo>
                    <a:pt x="134734" y="180340"/>
                  </a:lnTo>
                  <a:lnTo>
                    <a:pt x="132397" y="181610"/>
                  </a:lnTo>
                  <a:lnTo>
                    <a:pt x="132397" y="179070"/>
                  </a:lnTo>
                  <a:lnTo>
                    <a:pt x="135026" y="177800"/>
                  </a:lnTo>
                  <a:lnTo>
                    <a:pt x="134620" y="176530"/>
                  </a:lnTo>
                  <a:lnTo>
                    <a:pt x="138684" y="176530"/>
                  </a:lnTo>
                  <a:lnTo>
                    <a:pt x="138684" y="84315"/>
                  </a:lnTo>
                  <a:lnTo>
                    <a:pt x="138582" y="85090"/>
                  </a:lnTo>
                  <a:lnTo>
                    <a:pt x="138150" y="86360"/>
                  </a:lnTo>
                  <a:lnTo>
                    <a:pt x="137769" y="86360"/>
                  </a:lnTo>
                  <a:lnTo>
                    <a:pt x="137833" y="87630"/>
                  </a:lnTo>
                  <a:lnTo>
                    <a:pt x="137236" y="87630"/>
                  </a:lnTo>
                  <a:lnTo>
                    <a:pt x="137325" y="88900"/>
                  </a:lnTo>
                  <a:lnTo>
                    <a:pt x="137363" y="90170"/>
                  </a:lnTo>
                  <a:lnTo>
                    <a:pt x="135763" y="90170"/>
                  </a:lnTo>
                  <a:lnTo>
                    <a:pt x="135547" y="91440"/>
                  </a:lnTo>
                  <a:lnTo>
                    <a:pt x="133718" y="91440"/>
                  </a:lnTo>
                  <a:lnTo>
                    <a:pt x="133578" y="92710"/>
                  </a:lnTo>
                  <a:lnTo>
                    <a:pt x="133286" y="92710"/>
                  </a:lnTo>
                  <a:lnTo>
                    <a:pt x="132905" y="91440"/>
                  </a:lnTo>
                  <a:lnTo>
                    <a:pt x="132524" y="91440"/>
                  </a:lnTo>
                  <a:lnTo>
                    <a:pt x="132499" y="92710"/>
                  </a:lnTo>
                  <a:lnTo>
                    <a:pt x="131241" y="92710"/>
                  </a:lnTo>
                  <a:lnTo>
                    <a:pt x="131292" y="93980"/>
                  </a:lnTo>
                  <a:lnTo>
                    <a:pt x="131140" y="93980"/>
                  </a:lnTo>
                  <a:lnTo>
                    <a:pt x="131140" y="181610"/>
                  </a:lnTo>
                  <a:lnTo>
                    <a:pt x="131140" y="182880"/>
                  </a:lnTo>
                  <a:lnTo>
                    <a:pt x="129374" y="184150"/>
                  </a:lnTo>
                  <a:lnTo>
                    <a:pt x="128346" y="186690"/>
                  </a:lnTo>
                  <a:lnTo>
                    <a:pt x="127342" y="187960"/>
                  </a:lnTo>
                  <a:lnTo>
                    <a:pt x="126098" y="187960"/>
                  </a:lnTo>
                  <a:lnTo>
                    <a:pt x="126098" y="185420"/>
                  </a:lnTo>
                  <a:lnTo>
                    <a:pt x="127342" y="185420"/>
                  </a:lnTo>
                  <a:lnTo>
                    <a:pt x="127342" y="181610"/>
                  </a:lnTo>
                  <a:lnTo>
                    <a:pt x="131140" y="181610"/>
                  </a:lnTo>
                  <a:lnTo>
                    <a:pt x="131140" y="93980"/>
                  </a:lnTo>
                  <a:lnTo>
                    <a:pt x="128625" y="93980"/>
                  </a:lnTo>
                  <a:lnTo>
                    <a:pt x="128384" y="95250"/>
                  </a:lnTo>
                  <a:lnTo>
                    <a:pt x="127990" y="95250"/>
                  </a:lnTo>
                  <a:lnTo>
                    <a:pt x="125336" y="93980"/>
                  </a:lnTo>
                  <a:lnTo>
                    <a:pt x="124790" y="93980"/>
                  </a:lnTo>
                  <a:lnTo>
                    <a:pt x="124231" y="95250"/>
                  </a:lnTo>
                  <a:lnTo>
                    <a:pt x="123571" y="95250"/>
                  </a:lnTo>
                  <a:lnTo>
                    <a:pt x="123571" y="208280"/>
                  </a:lnTo>
                  <a:lnTo>
                    <a:pt x="123571" y="218554"/>
                  </a:lnTo>
                  <a:lnTo>
                    <a:pt x="123202" y="218554"/>
                  </a:lnTo>
                  <a:lnTo>
                    <a:pt x="119456" y="219710"/>
                  </a:lnTo>
                  <a:lnTo>
                    <a:pt x="122186" y="220980"/>
                  </a:lnTo>
                  <a:lnTo>
                    <a:pt x="117271" y="219710"/>
                  </a:lnTo>
                  <a:lnTo>
                    <a:pt x="117182" y="223520"/>
                  </a:lnTo>
                  <a:lnTo>
                    <a:pt x="117055" y="228600"/>
                  </a:lnTo>
                  <a:lnTo>
                    <a:pt x="112649" y="232410"/>
                  </a:lnTo>
                  <a:lnTo>
                    <a:pt x="109702" y="237490"/>
                  </a:lnTo>
                  <a:lnTo>
                    <a:pt x="103632" y="237490"/>
                  </a:lnTo>
                  <a:lnTo>
                    <a:pt x="94907" y="236220"/>
                  </a:lnTo>
                  <a:lnTo>
                    <a:pt x="87045" y="236220"/>
                  </a:lnTo>
                  <a:lnTo>
                    <a:pt x="87045" y="234950"/>
                  </a:lnTo>
                  <a:lnTo>
                    <a:pt x="85750" y="234950"/>
                  </a:lnTo>
                  <a:lnTo>
                    <a:pt x="86182" y="233680"/>
                  </a:lnTo>
                  <a:lnTo>
                    <a:pt x="86601" y="232410"/>
                  </a:lnTo>
                  <a:lnTo>
                    <a:pt x="87045" y="232410"/>
                  </a:lnTo>
                  <a:lnTo>
                    <a:pt x="84505" y="231140"/>
                  </a:lnTo>
                  <a:lnTo>
                    <a:pt x="84099" y="233680"/>
                  </a:lnTo>
                  <a:lnTo>
                    <a:pt x="83248" y="232410"/>
                  </a:lnTo>
                  <a:lnTo>
                    <a:pt x="83248" y="228600"/>
                  </a:lnTo>
                  <a:lnTo>
                    <a:pt x="88163" y="228600"/>
                  </a:lnTo>
                  <a:lnTo>
                    <a:pt x="89535" y="227330"/>
                  </a:lnTo>
                  <a:lnTo>
                    <a:pt x="89535" y="224790"/>
                  </a:lnTo>
                  <a:lnTo>
                    <a:pt x="92062" y="224790"/>
                  </a:lnTo>
                  <a:lnTo>
                    <a:pt x="93319" y="226060"/>
                  </a:lnTo>
                  <a:lnTo>
                    <a:pt x="93319" y="224790"/>
                  </a:lnTo>
                  <a:lnTo>
                    <a:pt x="92824" y="224358"/>
                  </a:lnTo>
                  <a:lnTo>
                    <a:pt x="92824" y="224790"/>
                  </a:lnTo>
                  <a:lnTo>
                    <a:pt x="91897" y="223520"/>
                  </a:lnTo>
                  <a:lnTo>
                    <a:pt x="92252" y="223850"/>
                  </a:lnTo>
                  <a:lnTo>
                    <a:pt x="92392" y="224193"/>
                  </a:lnTo>
                  <a:lnTo>
                    <a:pt x="92824" y="224790"/>
                  </a:lnTo>
                  <a:lnTo>
                    <a:pt x="92824" y="224358"/>
                  </a:lnTo>
                  <a:lnTo>
                    <a:pt x="92646" y="224193"/>
                  </a:lnTo>
                  <a:lnTo>
                    <a:pt x="92544" y="223837"/>
                  </a:lnTo>
                  <a:lnTo>
                    <a:pt x="92443" y="223520"/>
                  </a:lnTo>
                  <a:lnTo>
                    <a:pt x="92062" y="222250"/>
                  </a:lnTo>
                  <a:lnTo>
                    <a:pt x="97078" y="220980"/>
                  </a:lnTo>
                  <a:lnTo>
                    <a:pt x="97078" y="219710"/>
                  </a:lnTo>
                  <a:lnTo>
                    <a:pt x="94602" y="219710"/>
                  </a:lnTo>
                  <a:lnTo>
                    <a:pt x="93726" y="215900"/>
                  </a:lnTo>
                  <a:lnTo>
                    <a:pt x="93319" y="214630"/>
                  </a:lnTo>
                  <a:lnTo>
                    <a:pt x="95846" y="214630"/>
                  </a:lnTo>
                  <a:lnTo>
                    <a:pt x="95846" y="213360"/>
                  </a:lnTo>
                  <a:lnTo>
                    <a:pt x="97078" y="213360"/>
                  </a:lnTo>
                  <a:lnTo>
                    <a:pt x="97078" y="208280"/>
                  </a:lnTo>
                  <a:lnTo>
                    <a:pt x="100952" y="209550"/>
                  </a:lnTo>
                  <a:lnTo>
                    <a:pt x="108331" y="213360"/>
                  </a:lnTo>
                  <a:lnTo>
                    <a:pt x="112217" y="209550"/>
                  </a:lnTo>
                  <a:lnTo>
                    <a:pt x="109220" y="208280"/>
                  </a:lnTo>
                  <a:lnTo>
                    <a:pt x="108432" y="207010"/>
                  </a:lnTo>
                  <a:lnTo>
                    <a:pt x="110096" y="205740"/>
                  </a:lnTo>
                  <a:lnTo>
                    <a:pt x="109918" y="205740"/>
                  </a:lnTo>
                  <a:lnTo>
                    <a:pt x="110972" y="204470"/>
                  </a:lnTo>
                  <a:lnTo>
                    <a:pt x="112636" y="204470"/>
                  </a:lnTo>
                  <a:lnTo>
                    <a:pt x="114312" y="205740"/>
                  </a:lnTo>
                  <a:lnTo>
                    <a:pt x="116001" y="205740"/>
                  </a:lnTo>
                  <a:lnTo>
                    <a:pt x="116840" y="207010"/>
                  </a:lnTo>
                  <a:lnTo>
                    <a:pt x="117271" y="208280"/>
                  </a:lnTo>
                  <a:lnTo>
                    <a:pt x="119240" y="209550"/>
                  </a:lnTo>
                  <a:lnTo>
                    <a:pt x="119697" y="207010"/>
                  </a:lnTo>
                  <a:lnTo>
                    <a:pt x="122313" y="208280"/>
                  </a:lnTo>
                  <a:lnTo>
                    <a:pt x="123571" y="208280"/>
                  </a:lnTo>
                  <a:lnTo>
                    <a:pt x="123571" y="95250"/>
                  </a:lnTo>
                  <a:lnTo>
                    <a:pt x="121107" y="95250"/>
                  </a:lnTo>
                  <a:lnTo>
                    <a:pt x="120992" y="96520"/>
                  </a:lnTo>
                  <a:lnTo>
                    <a:pt x="116878" y="96520"/>
                  </a:lnTo>
                  <a:lnTo>
                    <a:pt x="115773" y="95250"/>
                  </a:lnTo>
                  <a:lnTo>
                    <a:pt x="115277" y="95250"/>
                  </a:lnTo>
                  <a:lnTo>
                    <a:pt x="115011" y="96520"/>
                  </a:lnTo>
                  <a:lnTo>
                    <a:pt x="115062" y="95250"/>
                  </a:lnTo>
                  <a:lnTo>
                    <a:pt x="114744" y="96520"/>
                  </a:lnTo>
                  <a:lnTo>
                    <a:pt x="113449" y="96520"/>
                  </a:lnTo>
                  <a:lnTo>
                    <a:pt x="113334" y="97790"/>
                  </a:lnTo>
                  <a:lnTo>
                    <a:pt x="113271" y="96520"/>
                  </a:lnTo>
                  <a:lnTo>
                    <a:pt x="112877" y="96520"/>
                  </a:lnTo>
                  <a:lnTo>
                    <a:pt x="112788" y="97790"/>
                  </a:lnTo>
                  <a:lnTo>
                    <a:pt x="109778" y="97790"/>
                  </a:lnTo>
                  <a:lnTo>
                    <a:pt x="108864" y="96520"/>
                  </a:lnTo>
                  <a:lnTo>
                    <a:pt x="106921" y="96520"/>
                  </a:lnTo>
                  <a:lnTo>
                    <a:pt x="106895" y="95250"/>
                  </a:lnTo>
                  <a:lnTo>
                    <a:pt x="105968" y="95250"/>
                  </a:lnTo>
                  <a:lnTo>
                    <a:pt x="105778" y="93980"/>
                  </a:lnTo>
                  <a:lnTo>
                    <a:pt x="103670" y="93980"/>
                  </a:lnTo>
                  <a:lnTo>
                    <a:pt x="103466" y="95250"/>
                  </a:lnTo>
                  <a:lnTo>
                    <a:pt x="102882" y="95250"/>
                  </a:lnTo>
                  <a:lnTo>
                    <a:pt x="102882" y="93980"/>
                  </a:lnTo>
                  <a:lnTo>
                    <a:pt x="103479" y="93980"/>
                  </a:lnTo>
                  <a:lnTo>
                    <a:pt x="103555" y="92710"/>
                  </a:lnTo>
                  <a:lnTo>
                    <a:pt x="102819" y="92710"/>
                  </a:lnTo>
                  <a:lnTo>
                    <a:pt x="102755" y="91440"/>
                  </a:lnTo>
                  <a:lnTo>
                    <a:pt x="102349" y="91440"/>
                  </a:lnTo>
                  <a:lnTo>
                    <a:pt x="102349" y="90170"/>
                  </a:lnTo>
                  <a:lnTo>
                    <a:pt x="101473" y="90170"/>
                  </a:lnTo>
                  <a:lnTo>
                    <a:pt x="101320" y="88900"/>
                  </a:lnTo>
                  <a:lnTo>
                    <a:pt x="98615" y="88900"/>
                  </a:lnTo>
                  <a:lnTo>
                    <a:pt x="98386" y="87630"/>
                  </a:lnTo>
                  <a:lnTo>
                    <a:pt x="94526" y="87630"/>
                  </a:lnTo>
                  <a:lnTo>
                    <a:pt x="94449" y="86360"/>
                  </a:lnTo>
                  <a:lnTo>
                    <a:pt x="94830" y="85090"/>
                  </a:lnTo>
                  <a:lnTo>
                    <a:pt x="95440" y="85090"/>
                  </a:lnTo>
                  <a:lnTo>
                    <a:pt x="95732" y="83820"/>
                  </a:lnTo>
                  <a:lnTo>
                    <a:pt x="95973" y="83820"/>
                  </a:lnTo>
                  <a:lnTo>
                    <a:pt x="96100" y="85090"/>
                  </a:lnTo>
                  <a:lnTo>
                    <a:pt x="96291" y="86360"/>
                  </a:lnTo>
                  <a:lnTo>
                    <a:pt x="96469" y="86360"/>
                  </a:lnTo>
                  <a:lnTo>
                    <a:pt x="96672" y="85090"/>
                  </a:lnTo>
                  <a:lnTo>
                    <a:pt x="99644" y="85090"/>
                  </a:lnTo>
                  <a:lnTo>
                    <a:pt x="99517" y="83820"/>
                  </a:lnTo>
                  <a:lnTo>
                    <a:pt x="99047" y="83820"/>
                  </a:lnTo>
                  <a:lnTo>
                    <a:pt x="99148" y="82550"/>
                  </a:lnTo>
                  <a:lnTo>
                    <a:pt x="99872" y="82550"/>
                  </a:lnTo>
                  <a:lnTo>
                    <a:pt x="99961" y="81280"/>
                  </a:lnTo>
                  <a:lnTo>
                    <a:pt x="98933" y="81280"/>
                  </a:lnTo>
                  <a:lnTo>
                    <a:pt x="99110" y="80010"/>
                  </a:lnTo>
                  <a:lnTo>
                    <a:pt x="98945" y="80010"/>
                  </a:lnTo>
                  <a:lnTo>
                    <a:pt x="98945" y="78740"/>
                  </a:lnTo>
                  <a:lnTo>
                    <a:pt x="99136" y="78740"/>
                  </a:lnTo>
                  <a:lnTo>
                    <a:pt x="99136" y="77470"/>
                  </a:lnTo>
                  <a:lnTo>
                    <a:pt x="97142" y="77470"/>
                  </a:lnTo>
                  <a:lnTo>
                    <a:pt x="96227" y="76200"/>
                  </a:lnTo>
                  <a:lnTo>
                    <a:pt x="93192" y="76200"/>
                  </a:lnTo>
                  <a:lnTo>
                    <a:pt x="93129" y="74930"/>
                  </a:lnTo>
                  <a:lnTo>
                    <a:pt x="93497" y="73660"/>
                  </a:lnTo>
                  <a:lnTo>
                    <a:pt x="94195" y="73660"/>
                  </a:lnTo>
                  <a:lnTo>
                    <a:pt x="94538" y="74930"/>
                  </a:lnTo>
                  <a:lnTo>
                    <a:pt x="100558" y="74930"/>
                  </a:lnTo>
                  <a:lnTo>
                    <a:pt x="101765" y="76200"/>
                  </a:lnTo>
                  <a:lnTo>
                    <a:pt x="102336" y="76200"/>
                  </a:lnTo>
                  <a:lnTo>
                    <a:pt x="101942" y="74930"/>
                  </a:lnTo>
                  <a:lnTo>
                    <a:pt x="100698" y="74930"/>
                  </a:lnTo>
                  <a:lnTo>
                    <a:pt x="100431" y="73660"/>
                  </a:lnTo>
                  <a:lnTo>
                    <a:pt x="101727" y="73660"/>
                  </a:lnTo>
                  <a:lnTo>
                    <a:pt x="102006" y="72390"/>
                  </a:lnTo>
                  <a:lnTo>
                    <a:pt x="102476" y="72390"/>
                  </a:lnTo>
                  <a:lnTo>
                    <a:pt x="102400" y="71120"/>
                  </a:lnTo>
                  <a:lnTo>
                    <a:pt x="102120" y="71120"/>
                  </a:lnTo>
                  <a:lnTo>
                    <a:pt x="101485" y="69850"/>
                  </a:lnTo>
                  <a:lnTo>
                    <a:pt x="95681" y="69850"/>
                  </a:lnTo>
                  <a:lnTo>
                    <a:pt x="95643" y="68580"/>
                  </a:lnTo>
                  <a:lnTo>
                    <a:pt x="94615" y="68580"/>
                  </a:lnTo>
                  <a:lnTo>
                    <a:pt x="94716" y="67310"/>
                  </a:lnTo>
                  <a:lnTo>
                    <a:pt x="94792" y="66040"/>
                  </a:lnTo>
                  <a:lnTo>
                    <a:pt x="95707" y="66040"/>
                  </a:lnTo>
                  <a:lnTo>
                    <a:pt x="95554" y="67310"/>
                  </a:lnTo>
                  <a:lnTo>
                    <a:pt x="96202" y="67310"/>
                  </a:lnTo>
                  <a:lnTo>
                    <a:pt x="96443" y="66040"/>
                  </a:lnTo>
                  <a:lnTo>
                    <a:pt x="96291" y="66040"/>
                  </a:lnTo>
                  <a:lnTo>
                    <a:pt x="96608" y="64770"/>
                  </a:lnTo>
                  <a:lnTo>
                    <a:pt x="96989" y="64770"/>
                  </a:lnTo>
                  <a:lnTo>
                    <a:pt x="97472" y="66040"/>
                  </a:lnTo>
                  <a:lnTo>
                    <a:pt x="97777" y="66040"/>
                  </a:lnTo>
                  <a:lnTo>
                    <a:pt x="98031" y="64770"/>
                  </a:lnTo>
                  <a:lnTo>
                    <a:pt x="98856" y="64770"/>
                  </a:lnTo>
                  <a:lnTo>
                    <a:pt x="99072" y="63500"/>
                  </a:lnTo>
                  <a:lnTo>
                    <a:pt x="100012" y="63500"/>
                  </a:lnTo>
                  <a:lnTo>
                    <a:pt x="100291" y="62230"/>
                  </a:lnTo>
                  <a:lnTo>
                    <a:pt x="101917" y="62230"/>
                  </a:lnTo>
                  <a:lnTo>
                    <a:pt x="102057" y="63500"/>
                  </a:lnTo>
                  <a:lnTo>
                    <a:pt x="102755" y="63500"/>
                  </a:lnTo>
                  <a:lnTo>
                    <a:pt x="102755" y="64770"/>
                  </a:lnTo>
                  <a:lnTo>
                    <a:pt x="103581" y="64770"/>
                  </a:lnTo>
                  <a:lnTo>
                    <a:pt x="103695" y="66040"/>
                  </a:lnTo>
                  <a:lnTo>
                    <a:pt x="104305" y="66040"/>
                  </a:lnTo>
                  <a:lnTo>
                    <a:pt x="104457" y="64770"/>
                  </a:lnTo>
                  <a:lnTo>
                    <a:pt x="103987" y="64770"/>
                  </a:lnTo>
                  <a:lnTo>
                    <a:pt x="103124" y="63500"/>
                  </a:lnTo>
                  <a:lnTo>
                    <a:pt x="102997" y="63500"/>
                  </a:lnTo>
                  <a:lnTo>
                    <a:pt x="102844" y="62230"/>
                  </a:lnTo>
                  <a:lnTo>
                    <a:pt x="103136" y="62230"/>
                  </a:lnTo>
                  <a:lnTo>
                    <a:pt x="102704" y="60960"/>
                  </a:lnTo>
                  <a:lnTo>
                    <a:pt x="103225" y="60960"/>
                  </a:lnTo>
                  <a:lnTo>
                    <a:pt x="103339" y="59690"/>
                  </a:lnTo>
                  <a:lnTo>
                    <a:pt x="103924" y="59690"/>
                  </a:lnTo>
                  <a:lnTo>
                    <a:pt x="104876" y="60960"/>
                  </a:lnTo>
                  <a:lnTo>
                    <a:pt x="106603" y="60960"/>
                  </a:lnTo>
                  <a:lnTo>
                    <a:pt x="106641" y="62230"/>
                  </a:lnTo>
                  <a:lnTo>
                    <a:pt x="106895" y="62230"/>
                  </a:lnTo>
                  <a:lnTo>
                    <a:pt x="106743" y="63500"/>
                  </a:lnTo>
                  <a:lnTo>
                    <a:pt x="107353" y="63500"/>
                  </a:lnTo>
                  <a:lnTo>
                    <a:pt x="107530" y="64770"/>
                  </a:lnTo>
                  <a:lnTo>
                    <a:pt x="107861" y="64770"/>
                  </a:lnTo>
                  <a:lnTo>
                    <a:pt x="107911" y="66040"/>
                  </a:lnTo>
                  <a:lnTo>
                    <a:pt x="108546" y="66040"/>
                  </a:lnTo>
                  <a:lnTo>
                    <a:pt x="108546" y="67310"/>
                  </a:lnTo>
                  <a:lnTo>
                    <a:pt x="109207" y="67310"/>
                  </a:lnTo>
                  <a:lnTo>
                    <a:pt x="109220" y="68580"/>
                  </a:lnTo>
                  <a:lnTo>
                    <a:pt x="109004" y="68580"/>
                  </a:lnTo>
                  <a:lnTo>
                    <a:pt x="108432" y="69850"/>
                  </a:lnTo>
                  <a:lnTo>
                    <a:pt x="108064" y="69850"/>
                  </a:lnTo>
                  <a:lnTo>
                    <a:pt x="107492" y="71120"/>
                  </a:lnTo>
                  <a:lnTo>
                    <a:pt x="107302" y="71120"/>
                  </a:lnTo>
                  <a:lnTo>
                    <a:pt x="107670" y="72390"/>
                  </a:lnTo>
                  <a:lnTo>
                    <a:pt x="107048" y="72390"/>
                  </a:lnTo>
                  <a:lnTo>
                    <a:pt x="106997" y="74930"/>
                  </a:lnTo>
                  <a:lnTo>
                    <a:pt x="107391" y="74930"/>
                  </a:lnTo>
                  <a:lnTo>
                    <a:pt x="107391" y="73660"/>
                  </a:lnTo>
                  <a:lnTo>
                    <a:pt x="108267" y="73660"/>
                  </a:lnTo>
                  <a:lnTo>
                    <a:pt x="108445" y="72390"/>
                  </a:lnTo>
                  <a:lnTo>
                    <a:pt x="109855" y="72390"/>
                  </a:lnTo>
                  <a:lnTo>
                    <a:pt x="109969" y="71120"/>
                  </a:lnTo>
                  <a:lnTo>
                    <a:pt x="110375" y="71120"/>
                  </a:lnTo>
                  <a:lnTo>
                    <a:pt x="110451" y="72390"/>
                  </a:lnTo>
                  <a:lnTo>
                    <a:pt x="111061" y="72390"/>
                  </a:lnTo>
                  <a:lnTo>
                    <a:pt x="111074" y="73660"/>
                  </a:lnTo>
                  <a:lnTo>
                    <a:pt x="111506" y="73660"/>
                  </a:lnTo>
                  <a:lnTo>
                    <a:pt x="111455" y="72390"/>
                  </a:lnTo>
                  <a:lnTo>
                    <a:pt x="112141" y="72390"/>
                  </a:lnTo>
                  <a:lnTo>
                    <a:pt x="112090" y="71120"/>
                  </a:lnTo>
                  <a:lnTo>
                    <a:pt x="112433" y="71120"/>
                  </a:lnTo>
                  <a:lnTo>
                    <a:pt x="112395" y="69850"/>
                  </a:lnTo>
                  <a:lnTo>
                    <a:pt x="112166" y="69850"/>
                  </a:lnTo>
                  <a:lnTo>
                    <a:pt x="113106" y="68580"/>
                  </a:lnTo>
                  <a:lnTo>
                    <a:pt x="114579" y="68580"/>
                  </a:lnTo>
                  <a:lnTo>
                    <a:pt x="114604" y="71120"/>
                  </a:lnTo>
                  <a:lnTo>
                    <a:pt x="115189" y="71120"/>
                  </a:lnTo>
                  <a:lnTo>
                    <a:pt x="115125" y="72390"/>
                  </a:lnTo>
                  <a:lnTo>
                    <a:pt x="114922" y="72390"/>
                  </a:lnTo>
                  <a:lnTo>
                    <a:pt x="115697" y="73660"/>
                  </a:lnTo>
                  <a:lnTo>
                    <a:pt x="116382" y="72390"/>
                  </a:lnTo>
                  <a:lnTo>
                    <a:pt x="116014" y="71120"/>
                  </a:lnTo>
                  <a:lnTo>
                    <a:pt x="116306" y="69850"/>
                  </a:lnTo>
                  <a:lnTo>
                    <a:pt x="120675" y="69850"/>
                  </a:lnTo>
                  <a:lnTo>
                    <a:pt x="120688" y="71120"/>
                  </a:lnTo>
                  <a:lnTo>
                    <a:pt x="121056" y="72390"/>
                  </a:lnTo>
                  <a:lnTo>
                    <a:pt x="121005" y="73660"/>
                  </a:lnTo>
                  <a:lnTo>
                    <a:pt x="121158" y="73660"/>
                  </a:lnTo>
                  <a:lnTo>
                    <a:pt x="121259" y="74930"/>
                  </a:lnTo>
                  <a:lnTo>
                    <a:pt x="121475" y="74930"/>
                  </a:lnTo>
                  <a:lnTo>
                    <a:pt x="121564" y="72390"/>
                  </a:lnTo>
                  <a:lnTo>
                    <a:pt x="121373" y="71120"/>
                  </a:lnTo>
                  <a:lnTo>
                    <a:pt x="123825" y="71120"/>
                  </a:lnTo>
                  <a:lnTo>
                    <a:pt x="123685" y="72390"/>
                  </a:lnTo>
                  <a:lnTo>
                    <a:pt x="124104" y="72390"/>
                  </a:lnTo>
                  <a:lnTo>
                    <a:pt x="124079" y="73660"/>
                  </a:lnTo>
                  <a:lnTo>
                    <a:pt x="125437" y="73660"/>
                  </a:lnTo>
                  <a:lnTo>
                    <a:pt x="125615" y="72390"/>
                  </a:lnTo>
                  <a:lnTo>
                    <a:pt x="127584" y="72390"/>
                  </a:lnTo>
                  <a:lnTo>
                    <a:pt x="127596" y="73660"/>
                  </a:lnTo>
                  <a:lnTo>
                    <a:pt x="129349" y="73660"/>
                  </a:lnTo>
                  <a:lnTo>
                    <a:pt x="129832" y="72390"/>
                  </a:lnTo>
                  <a:lnTo>
                    <a:pt x="130022" y="72390"/>
                  </a:lnTo>
                  <a:lnTo>
                    <a:pt x="130124" y="71120"/>
                  </a:lnTo>
                  <a:lnTo>
                    <a:pt x="130454" y="71120"/>
                  </a:lnTo>
                  <a:lnTo>
                    <a:pt x="130340" y="69850"/>
                  </a:lnTo>
                  <a:lnTo>
                    <a:pt x="132346" y="69850"/>
                  </a:lnTo>
                  <a:lnTo>
                    <a:pt x="132791" y="71120"/>
                  </a:lnTo>
                  <a:lnTo>
                    <a:pt x="133159" y="71120"/>
                  </a:lnTo>
                  <a:lnTo>
                    <a:pt x="132981" y="72390"/>
                  </a:lnTo>
                  <a:lnTo>
                    <a:pt x="133819" y="72390"/>
                  </a:lnTo>
                  <a:lnTo>
                    <a:pt x="133578" y="73660"/>
                  </a:lnTo>
                  <a:lnTo>
                    <a:pt x="133540" y="74930"/>
                  </a:lnTo>
                  <a:lnTo>
                    <a:pt x="134366" y="74930"/>
                  </a:lnTo>
                  <a:lnTo>
                    <a:pt x="134594" y="73660"/>
                  </a:lnTo>
                  <a:lnTo>
                    <a:pt x="134899" y="74930"/>
                  </a:lnTo>
                  <a:lnTo>
                    <a:pt x="135483" y="74930"/>
                  </a:lnTo>
                  <a:lnTo>
                    <a:pt x="135686" y="73660"/>
                  </a:lnTo>
                  <a:lnTo>
                    <a:pt x="137566" y="73660"/>
                  </a:lnTo>
                  <a:lnTo>
                    <a:pt x="137807" y="74930"/>
                  </a:lnTo>
                  <a:lnTo>
                    <a:pt x="136194" y="74930"/>
                  </a:lnTo>
                  <a:lnTo>
                    <a:pt x="136017" y="76200"/>
                  </a:lnTo>
                  <a:lnTo>
                    <a:pt x="134912" y="76200"/>
                  </a:lnTo>
                  <a:lnTo>
                    <a:pt x="135216" y="77470"/>
                  </a:lnTo>
                  <a:lnTo>
                    <a:pt x="136550" y="77470"/>
                  </a:lnTo>
                  <a:lnTo>
                    <a:pt x="136486" y="78740"/>
                  </a:lnTo>
                  <a:lnTo>
                    <a:pt x="136118" y="80010"/>
                  </a:lnTo>
                  <a:lnTo>
                    <a:pt x="136372" y="80010"/>
                  </a:lnTo>
                  <a:lnTo>
                    <a:pt x="136791" y="81280"/>
                  </a:lnTo>
                  <a:lnTo>
                    <a:pt x="136461" y="81280"/>
                  </a:lnTo>
                  <a:lnTo>
                    <a:pt x="136702" y="82550"/>
                  </a:lnTo>
                  <a:lnTo>
                    <a:pt x="137147" y="82550"/>
                  </a:lnTo>
                  <a:lnTo>
                    <a:pt x="137452" y="83820"/>
                  </a:lnTo>
                  <a:lnTo>
                    <a:pt x="138747" y="83820"/>
                  </a:lnTo>
                  <a:lnTo>
                    <a:pt x="138747" y="34671"/>
                  </a:lnTo>
                  <a:lnTo>
                    <a:pt x="94208" y="64770"/>
                  </a:lnTo>
                  <a:lnTo>
                    <a:pt x="61849" y="96520"/>
                  </a:lnTo>
                  <a:lnTo>
                    <a:pt x="35356" y="134620"/>
                  </a:lnTo>
                  <a:lnTo>
                    <a:pt x="15494" y="177800"/>
                  </a:lnTo>
                  <a:lnTo>
                    <a:pt x="3009" y="223520"/>
                  </a:lnTo>
                  <a:lnTo>
                    <a:pt x="2895" y="224790"/>
                  </a:lnTo>
                  <a:lnTo>
                    <a:pt x="2781" y="226060"/>
                  </a:lnTo>
                  <a:lnTo>
                    <a:pt x="2679" y="227330"/>
                  </a:lnTo>
                  <a:lnTo>
                    <a:pt x="2565" y="228600"/>
                  </a:lnTo>
                  <a:lnTo>
                    <a:pt x="2451" y="229870"/>
                  </a:lnTo>
                  <a:lnTo>
                    <a:pt x="1308" y="242570"/>
                  </a:lnTo>
                  <a:lnTo>
                    <a:pt x="1181" y="243916"/>
                  </a:lnTo>
                  <a:lnTo>
                    <a:pt x="1079" y="245110"/>
                  </a:lnTo>
                  <a:lnTo>
                    <a:pt x="965" y="246380"/>
                  </a:lnTo>
                  <a:lnTo>
                    <a:pt x="850" y="247650"/>
                  </a:lnTo>
                  <a:lnTo>
                    <a:pt x="50" y="256540"/>
                  </a:lnTo>
                  <a:lnTo>
                    <a:pt x="0" y="298450"/>
                  </a:lnTo>
                  <a:lnTo>
                    <a:pt x="3835" y="325120"/>
                  </a:lnTo>
                  <a:lnTo>
                    <a:pt x="10071" y="350520"/>
                  </a:lnTo>
                  <a:lnTo>
                    <a:pt x="18567" y="374650"/>
                  </a:lnTo>
                  <a:lnTo>
                    <a:pt x="19265" y="373380"/>
                  </a:lnTo>
                  <a:lnTo>
                    <a:pt x="19354" y="372110"/>
                  </a:lnTo>
                  <a:lnTo>
                    <a:pt x="20243" y="370840"/>
                  </a:lnTo>
                  <a:lnTo>
                    <a:pt x="21513" y="370840"/>
                  </a:lnTo>
                  <a:lnTo>
                    <a:pt x="21513" y="368300"/>
                  </a:lnTo>
                  <a:lnTo>
                    <a:pt x="22758" y="368300"/>
                  </a:lnTo>
                  <a:lnTo>
                    <a:pt x="25298" y="364490"/>
                  </a:lnTo>
                  <a:lnTo>
                    <a:pt x="22758" y="364490"/>
                  </a:lnTo>
                  <a:lnTo>
                    <a:pt x="23469" y="360680"/>
                  </a:lnTo>
                  <a:lnTo>
                    <a:pt x="24079" y="360680"/>
                  </a:lnTo>
                  <a:lnTo>
                    <a:pt x="25298" y="359410"/>
                  </a:lnTo>
                  <a:lnTo>
                    <a:pt x="21513" y="360680"/>
                  </a:lnTo>
                  <a:lnTo>
                    <a:pt x="21513" y="356870"/>
                  </a:lnTo>
                  <a:lnTo>
                    <a:pt x="29883" y="350520"/>
                  </a:lnTo>
                  <a:lnTo>
                    <a:pt x="34086" y="346710"/>
                  </a:lnTo>
                  <a:lnTo>
                    <a:pt x="34086" y="344208"/>
                  </a:lnTo>
                  <a:lnTo>
                    <a:pt x="35775" y="342900"/>
                  </a:lnTo>
                  <a:lnTo>
                    <a:pt x="39141" y="340360"/>
                  </a:lnTo>
                  <a:lnTo>
                    <a:pt x="40398" y="331470"/>
                  </a:lnTo>
                  <a:lnTo>
                    <a:pt x="41656" y="331470"/>
                  </a:lnTo>
                  <a:lnTo>
                    <a:pt x="42595" y="330200"/>
                  </a:lnTo>
                  <a:lnTo>
                    <a:pt x="42697" y="328930"/>
                  </a:lnTo>
                  <a:lnTo>
                    <a:pt x="42799" y="327660"/>
                  </a:lnTo>
                  <a:lnTo>
                    <a:pt x="42913" y="326390"/>
                  </a:lnTo>
                  <a:lnTo>
                    <a:pt x="45262" y="326390"/>
                  </a:lnTo>
                  <a:lnTo>
                    <a:pt x="45173" y="326224"/>
                  </a:lnTo>
                  <a:lnTo>
                    <a:pt x="44183" y="325120"/>
                  </a:lnTo>
                  <a:lnTo>
                    <a:pt x="44005" y="323850"/>
                  </a:lnTo>
                  <a:lnTo>
                    <a:pt x="45173" y="326224"/>
                  </a:lnTo>
                  <a:lnTo>
                    <a:pt x="45351" y="325120"/>
                  </a:lnTo>
                  <a:lnTo>
                    <a:pt x="45440" y="323850"/>
                  </a:lnTo>
                  <a:lnTo>
                    <a:pt x="44183" y="317500"/>
                  </a:lnTo>
                  <a:lnTo>
                    <a:pt x="46113" y="316230"/>
                  </a:lnTo>
                  <a:lnTo>
                    <a:pt x="49225" y="316230"/>
                  </a:lnTo>
                  <a:lnTo>
                    <a:pt x="49225" y="317500"/>
                  </a:lnTo>
                  <a:lnTo>
                    <a:pt x="51244" y="317500"/>
                  </a:lnTo>
                  <a:lnTo>
                    <a:pt x="51587" y="316230"/>
                  </a:lnTo>
                  <a:lnTo>
                    <a:pt x="56057" y="314960"/>
                  </a:lnTo>
                  <a:lnTo>
                    <a:pt x="58788" y="316230"/>
                  </a:lnTo>
                  <a:lnTo>
                    <a:pt x="61823" y="317500"/>
                  </a:lnTo>
                  <a:lnTo>
                    <a:pt x="63093" y="321310"/>
                  </a:lnTo>
                  <a:lnTo>
                    <a:pt x="67957" y="321310"/>
                  </a:lnTo>
                  <a:lnTo>
                    <a:pt x="68287" y="322580"/>
                  </a:lnTo>
                  <a:lnTo>
                    <a:pt x="73164" y="323850"/>
                  </a:lnTo>
                  <a:lnTo>
                    <a:pt x="73164" y="325120"/>
                  </a:lnTo>
                  <a:lnTo>
                    <a:pt x="74409" y="325120"/>
                  </a:lnTo>
                  <a:lnTo>
                    <a:pt x="74409" y="326390"/>
                  </a:lnTo>
                  <a:lnTo>
                    <a:pt x="78193" y="326390"/>
                  </a:lnTo>
                  <a:lnTo>
                    <a:pt x="79476" y="328930"/>
                  </a:lnTo>
                  <a:lnTo>
                    <a:pt x="82143" y="331470"/>
                  </a:lnTo>
                  <a:lnTo>
                    <a:pt x="89535" y="331470"/>
                  </a:lnTo>
                  <a:lnTo>
                    <a:pt x="89941" y="332740"/>
                  </a:lnTo>
                  <a:lnTo>
                    <a:pt x="90817" y="335280"/>
                  </a:lnTo>
                  <a:lnTo>
                    <a:pt x="96291" y="335280"/>
                  </a:lnTo>
                  <a:lnTo>
                    <a:pt x="98132" y="337820"/>
                  </a:lnTo>
                  <a:lnTo>
                    <a:pt x="102146" y="339090"/>
                  </a:lnTo>
                  <a:lnTo>
                    <a:pt x="102984" y="336550"/>
                  </a:lnTo>
                  <a:lnTo>
                    <a:pt x="104127" y="335280"/>
                  </a:lnTo>
                  <a:lnTo>
                    <a:pt x="105930" y="332740"/>
                  </a:lnTo>
                  <a:lnTo>
                    <a:pt x="107200" y="332740"/>
                  </a:lnTo>
                  <a:lnTo>
                    <a:pt x="107200" y="330200"/>
                  </a:lnTo>
                  <a:lnTo>
                    <a:pt x="109042" y="327660"/>
                  </a:lnTo>
                  <a:lnTo>
                    <a:pt x="111239" y="325120"/>
                  </a:lnTo>
                  <a:lnTo>
                    <a:pt x="112217" y="321310"/>
                  </a:lnTo>
                  <a:lnTo>
                    <a:pt x="113499" y="320040"/>
                  </a:lnTo>
                  <a:lnTo>
                    <a:pt x="116001" y="320040"/>
                  </a:lnTo>
                  <a:lnTo>
                    <a:pt x="114744" y="314960"/>
                  </a:lnTo>
                  <a:lnTo>
                    <a:pt x="116001" y="314960"/>
                  </a:lnTo>
                  <a:lnTo>
                    <a:pt x="117271" y="311150"/>
                  </a:lnTo>
                  <a:lnTo>
                    <a:pt x="116408" y="309880"/>
                  </a:lnTo>
                  <a:lnTo>
                    <a:pt x="114744" y="309880"/>
                  </a:lnTo>
                  <a:lnTo>
                    <a:pt x="112826" y="306070"/>
                  </a:lnTo>
                  <a:lnTo>
                    <a:pt x="113449" y="302260"/>
                  </a:lnTo>
                  <a:lnTo>
                    <a:pt x="114744" y="298450"/>
                  </a:lnTo>
                  <a:lnTo>
                    <a:pt x="112217" y="298450"/>
                  </a:lnTo>
                  <a:lnTo>
                    <a:pt x="112217" y="293370"/>
                  </a:lnTo>
                  <a:lnTo>
                    <a:pt x="112217" y="292100"/>
                  </a:lnTo>
                  <a:lnTo>
                    <a:pt x="109702" y="293370"/>
                  </a:lnTo>
                  <a:lnTo>
                    <a:pt x="108432" y="290830"/>
                  </a:lnTo>
                  <a:lnTo>
                    <a:pt x="105930" y="290830"/>
                  </a:lnTo>
                  <a:lnTo>
                    <a:pt x="104648" y="289560"/>
                  </a:lnTo>
                  <a:lnTo>
                    <a:pt x="103835" y="287020"/>
                  </a:lnTo>
                  <a:lnTo>
                    <a:pt x="103403" y="285750"/>
                  </a:lnTo>
                  <a:lnTo>
                    <a:pt x="102146" y="285750"/>
                  </a:lnTo>
                  <a:lnTo>
                    <a:pt x="102958" y="283210"/>
                  </a:lnTo>
                  <a:lnTo>
                    <a:pt x="103403" y="281940"/>
                  </a:lnTo>
                  <a:lnTo>
                    <a:pt x="104648" y="281940"/>
                  </a:lnTo>
                  <a:lnTo>
                    <a:pt x="103835" y="279400"/>
                  </a:lnTo>
                  <a:lnTo>
                    <a:pt x="103403" y="278130"/>
                  </a:lnTo>
                  <a:lnTo>
                    <a:pt x="114744" y="278130"/>
                  </a:lnTo>
                  <a:lnTo>
                    <a:pt x="115265" y="280733"/>
                  </a:lnTo>
                  <a:lnTo>
                    <a:pt x="117271" y="281940"/>
                  </a:lnTo>
                  <a:lnTo>
                    <a:pt x="117271" y="283210"/>
                  </a:lnTo>
                  <a:lnTo>
                    <a:pt x="119786" y="284480"/>
                  </a:lnTo>
                  <a:lnTo>
                    <a:pt x="124841" y="284480"/>
                  </a:lnTo>
                  <a:lnTo>
                    <a:pt x="125641" y="278130"/>
                  </a:lnTo>
                  <a:lnTo>
                    <a:pt x="126098" y="275590"/>
                  </a:lnTo>
                  <a:lnTo>
                    <a:pt x="128625" y="275590"/>
                  </a:lnTo>
                  <a:lnTo>
                    <a:pt x="128625" y="278130"/>
                  </a:lnTo>
                  <a:lnTo>
                    <a:pt x="132105" y="279400"/>
                  </a:lnTo>
                  <a:lnTo>
                    <a:pt x="133692" y="281940"/>
                  </a:lnTo>
                  <a:lnTo>
                    <a:pt x="138684" y="281940"/>
                  </a:lnTo>
                  <a:lnTo>
                    <a:pt x="138684" y="279400"/>
                  </a:lnTo>
                  <a:lnTo>
                    <a:pt x="143637" y="280670"/>
                  </a:lnTo>
                  <a:lnTo>
                    <a:pt x="153809" y="270510"/>
                  </a:lnTo>
                  <a:lnTo>
                    <a:pt x="158623" y="270510"/>
                  </a:lnTo>
                  <a:lnTo>
                    <a:pt x="165747" y="271780"/>
                  </a:lnTo>
                  <a:lnTo>
                    <a:pt x="167665" y="270510"/>
                  </a:lnTo>
                  <a:lnTo>
                    <a:pt x="168351" y="269900"/>
                  </a:lnTo>
                  <a:lnTo>
                    <a:pt x="168554" y="269240"/>
                  </a:lnTo>
                  <a:lnTo>
                    <a:pt x="168922" y="267970"/>
                  </a:lnTo>
                  <a:lnTo>
                    <a:pt x="173977" y="267970"/>
                  </a:lnTo>
                  <a:lnTo>
                    <a:pt x="176466" y="269240"/>
                  </a:lnTo>
                  <a:lnTo>
                    <a:pt x="175996" y="265430"/>
                  </a:lnTo>
                  <a:lnTo>
                    <a:pt x="175831" y="264160"/>
                  </a:lnTo>
                  <a:lnTo>
                    <a:pt x="176707" y="262890"/>
                  </a:lnTo>
                  <a:lnTo>
                    <a:pt x="177749" y="261620"/>
                  </a:lnTo>
                  <a:lnTo>
                    <a:pt x="180251" y="260350"/>
                  </a:lnTo>
                  <a:lnTo>
                    <a:pt x="180251" y="259080"/>
                  </a:lnTo>
                  <a:lnTo>
                    <a:pt x="179031" y="259080"/>
                  </a:lnTo>
                  <a:lnTo>
                    <a:pt x="180251" y="255270"/>
                  </a:lnTo>
                  <a:lnTo>
                    <a:pt x="185331" y="255270"/>
                  </a:lnTo>
                  <a:lnTo>
                    <a:pt x="185331" y="256540"/>
                  </a:lnTo>
                  <a:lnTo>
                    <a:pt x="184035" y="256540"/>
                  </a:lnTo>
                  <a:lnTo>
                    <a:pt x="184035" y="260350"/>
                  </a:lnTo>
                  <a:lnTo>
                    <a:pt x="181533" y="260350"/>
                  </a:lnTo>
                  <a:lnTo>
                    <a:pt x="181533" y="262890"/>
                  </a:lnTo>
                  <a:lnTo>
                    <a:pt x="183578" y="261620"/>
                  </a:lnTo>
                  <a:lnTo>
                    <a:pt x="186575" y="261620"/>
                  </a:lnTo>
                  <a:lnTo>
                    <a:pt x="186397" y="260350"/>
                  </a:lnTo>
                  <a:lnTo>
                    <a:pt x="186296" y="259740"/>
                  </a:lnTo>
                  <a:lnTo>
                    <a:pt x="186207" y="259080"/>
                  </a:lnTo>
                  <a:lnTo>
                    <a:pt x="186016" y="257860"/>
                  </a:lnTo>
                  <a:lnTo>
                    <a:pt x="186397" y="255270"/>
                  </a:lnTo>
                  <a:lnTo>
                    <a:pt x="186575" y="254000"/>
                  </a:lnTo>
                  <a:lnTo>
                    <a:pt x="192379" y="254000"/>
                  </a:lnTo>
                  <a:lnTo>
                    <a:pt x="194398" y="255270"/>
                  </a:lnTo>
                  <a:lnTo>
                    <a:pt x="197916" y="256540"/>
                  </a:lnTo>
                  <a:lnTo>
                    <a:pt x="197916" y="254000"/>
                  </a:lnTo>
                  <a:lnTo>
                    <a:pt x="197916" y="252730"/>
                  </a:lnTo>
                  <a:lnTo>
                    <a:pt x="204228" y="252730"/>
                  </a:lnTo>
                  <a:lnTo>
                    <a:pt x="204609" y="254000"/>
                  </a:lnTo>
                  <a:lnTo>
                    <a:pt x="205066" y="255270"/>
                  </a:lnTo>
                  <a:lnTo>
                    <a:pt x="205473" y="256540"/>
                  </a:lnTo>
                  <a:lnTo>
                    <a:pt x="208013" y="256540"/>
                  </a:lnTo>
                  <a:lnTo>
                    <a:pt x="208013" y="255270"/>
                  </a:lnTo>
                  <a:lnTo>
                    <a:pt x="206717" y="255270"/>
                  </a:lnTo>
                  <a:lnTo>
                    <a:pt x="207556" y="252730"/>
                  </a:lnTo>
                  <a:lnTo>
                    <a:pt x="211607" y="252730"/>
                  </a:lnTo>
                  <a:lnTo>
                    <a:pt x="211785" y="252730"/>
                  </a:lnTo>
                  <a:lnTo>
                    <a:pt x="212267" y="253326"/>
                  </a:lnTo>
                  <a:lnTo>
                    <a:pt x="211607" y="252730"/>
                  </a:lnTo>
                  <a:lnTo>
                    <a:pt x="212839" y="254000"/>
                  </a:lnTo>
                  <a:lnTo>
                    <a:pt x="213042" y="254000"/>
                  </a:lnTo>
                  <a:lnTo>
                    <a:pt x="213042" y="252730"/>
                  </a:lnTo>
                  <a:lnTo>
                    <a:pt x="211391" y="251460"/>
                  </a:lnTo>
                  <a:lnTo>
                    <a:pt x="212255" y="242570"/>
                  </a:lnTo>
                  <a:lnTo>
                    <a:pt x="213042" y="234950"/>
                  </a:lnTo>
                  <a:lnTo>
                    <a:pt x="210515" y="234950"/>
                  </a:lnTo>
                  <a:lnTo>
                    <a:pt x="211378" y="232410"/>
                  </a:lnTo>
                  <a:lnTo>
                    <a:pt x="212178" y="228600"/>
                  </a:lnTo>
                  <a:lnTo>
                    <a:pt x="213042" y="224790"/>
                  </a:lnTo>
                  <a:lnTo>
                    <a:pt x="216344" y="223837"/>
                  </a:lnTo>
                  <a:lnTo>
                    <a:pt x="219316" y="224790"/>
                  </a:lnTo>
                  <a:lnTo>
                    <a:pt x="219316" y="223520"/>
                  </a:lnTo>
                  <a:lnTo>
                    <a:pt x="219316" y="222250"/>
                  </a:lnTo>
                  <a:lnTo>
                    <a:pt x="221856" y="222250"/>
                  </a:lnTo>
                  <a:lnTo>
                    <a:pt x="221856" y="218554"/>
                  </a:lnTo>
                  <a:lnTo>
                    <a:pt x="221551" y="218554"/>
                  </a:lnTo>
                  <a:lnTo>
                    <a:pt x="225310" y="217170"/>
                  </a:lnTo>
                  <a:lnTo>
                    <a:pt x="224701" y="217170"/>
                  </a:lnTo>
                  <a:lnTo>
                    <a:pt x="228168" y="215900"/>
                  </a:lnTo>
                  <a:lnTo>
                    <a:pt x="228092" y="217170"/>
                  </a:lnTo>
                  <a:lnTo>
                    <a:pt x="228015" y="218554"/>
                  </a:lnTo>
                  <a:lnTo>
                    <a:pt x="227939" y="219710"/>
                  </a:lnTo>
                  <a:lnTo>
                    <a:pt x="227850" y="220980"/>
                  </a:lnTo>
                  <a:lnTo>
                    <a:pt x="227761" y="222250"/>
                  </a:lnTo>
                  <a:lnTo>
                    <a:pt x="227672" y="223520"/>
                  </a:lnTo>
                  <a:lnTo>
                    <a:pt x="225640" y="224790"/>
                  </a:lnTo>
                  <a:lnTo>
                    <a:pt x="225640" y="226060"/>
                  </a:lnTo>
                  <a:lnTo>
                    <a:pt x="226987" y="227330"/>
                  </a:lnTo>
                  <a:lnTo>
                    <a:pt x="227977" y="224790"/>
                  </a:lnTo>
                  <a:lnTo>
                    <a:pt x="229425" y="229870"/>
                  </a:lnTo>
                  <a:lnTo>
                    <a:pt x="225640" y="229870"/>
                  </a:lnTo>
                  <a:lnTo>
                    <a:pt x="224701" y="232410"/>
                  </a:lnTo>
                  <a:lnTo>
                    <a:pt x="221856" y="232410"/>
                  </a:lnTo>
                  <a:lnTo>
                    <a:pt x="222364" y="237490"/>
                  </a:lnTo>
                  <a:lnTo>
                    <a:pt x="222910" y="236220"/>
                  </a:lnTo>
                  <a:lnTo>
                    <a:pt x="224383" y="238760"/>
                  </a:lnTo>
                  <a:lnTo>
                    <a:pt x="225640" y="238760"/>
                  </a:lnTo>
                  <a:lnTo>
                    <a:pt x="225196" y="240030"/>
                  </a:lnTo>
                  <a:lnTo>
                    <a:pt x="224815" y="241300"/>
                  </a:lnTo>
                  <a:lnTo>
                    <a:pt x="224383" y="242570"/>
                  </a:lnTo>
                  <a:lnTo>
                    <a:pt x="223100" y="242570"/>
                  </a:lnTo>
                  <a:lnTo>
                    <a:pt x="221678" y="241300"/>
                  </a:lnTo>
                  <a:lnTo>
                    <a:pt x="218059" y="240030"/>
                  </a:lnTo>
                  <a:lnTo>
                    <a:pt x="218935" y="246380"/>
                  </a:lnTo>
                  <a:lnTo>
                    <a:pt x="219316" y="248920"/>
                  </a:lnTo>
                  <a:lnTo>
                    <a:pt x="223507" y="250190"/>
                  </a:lnTo>
                  <a:lnTo>
                    <a:pt x="225640" y="250190"/>
                  </a:lnTo>
                  <a:lnTo>
                    <a:pt x="225640" y="254000"/>
                  </a:lnTo>
                  <a:lnTo>
                    <a:pt x="234061" y="252730"/>
                  </a:lnTo>
                  <a:lnTo>
                    <a:pt x="238213" y="252730"/>
                  </a:lnTo>
                  <a:lnTo>
                    <a:pt x="238213" y="254000"/>
                  </a:lnTo>
                  <a:lnTo>
                    <a:pt x="240322" y="255270"/>
                  </a:lnTo>
                  <a:lnTo>
                    <a:pt x="243293" y="256540"/>
                  </a:lnTo>
                  <a:lnTo>
                    <a:pt x="243395" y="257860"/>
                  </a:lnTo>
                  <a:lnTo>
                    <a:pt x="243497" y="259080"/>
                  </a:lnTo>
                  <a:lnTo>
                    <a:pt x="243814" y="259080"/>
                  </a:lnTo>
                  <a:lnTo>
                    <a:pt x="244525" y="261620"/>
                  </a:lnTo>
                  <a:lnTo>
                    <a:pt x="244703" y="261620"/>
                  </a:lnTo>
                  <a:lnTo>
                    <a:pt x="245973" y="260350"/>
                  </a:lnTo>
                  <a:lnTo>
                    <a:pt x="245224" y="261010"/>
                  </a:lnTo>
                  <a:lnTo>
                    <a:pt x="245783" y="260350"/>
                  </a:lnTo>
                  <a:lnTo>
                    <a:pt x="246481" y="259740"/>
                  </a:lnTo>
                  <a:lnTo>
                    <a:pt x="247053" y="257860"/>
                  </a:lnTo>
                  <a:lnTo>
                    <a:pt x="246799" y="257860"/>
                  </a:lnTo>
                  <a:lnTo>
                    <a:pt x="254647" y="256540"/>
                  </a:lnTo>
                  <a:lnTo>
                    <a:pt x="258419" y="256540"/>
                  </a:lnTo>
                  <a:lnTo>
                    <a:pt x="258419" y="254000"/>
                  </a:lnTo>
                  <a:lnTo>
                    <a:pt x="267652" y="252730"/>
                  </a:lnTo>
                  <a:lnTo>
                    <a:pt x="272249" y="252730"/>
                  </a:lnTo>
                  <a:lnTo>
                    <a:pt x="273545" y="256540"/>
                  </a:lnTo>
                  <a:lnTo>
                    <a:pt x="283591" y="257822"/>
                  </a:lnTo>
                  <a:lnTo>
                    <a:pt x="283591" y="255270"/>
                  </a:lnTo>
                  <a:lnTo>
                    <a:pt x="284581" y="255270"/>
                  </a:lnTo>
                  <a:lnTo>
                    <a:pt x="283591" y="254000"/>
                  </a:lnTo>
                  <a:lnTo>
                    <a:pt x="284226" y="252730"/>
                  </a:lnTo>
                  <a:lnTo>
                    <a:pt x="284861" y="251460"/>
                  </a:lnTo>
                  <a:lnTo>
                    <a:pt x="286956" y="251460"/>
                  </a:lnTo>
                  <a:lnTo>
                    <a:pt x="289039" y="252730"/>
                  </a:lnTo>
                  <a:lnTo>
                    <a:pt x="291134" y="252730"/>
                  </a:lnTo>
                  <a:lnTo>
                    <a:pt x="291020" y="251460"/>
                  </a:lnTo>
                  <a:lnTo>
                    <a:pt x="290906" y="250190"/>
                  </a:lnTo>
                  <a:lnTo>
                    <a:pt x="290791" y="248920"/>
                  </a:lnTo>
                  <a:lnTo>
                    <a:pt x="290677" y="247650"/>
                  </a:lnTo>
                  <a:lnTo>
                    <a:pt x="290563" y="246380"/>
                  </a:lnTo>
                  <a:lnTo>
                    <a:pt x="290449" y="245110"/>
                  </a:lnTo>
                  <a:lnTo>
                    <a:pt x="290347" y="243916"/>
                  </a:lnTo>
                  <a:lnTo>
                    <a:pt x="290220" y="242570"/>
                  </a:lnTo>
                  <a:lnTo>
                    <a:pt x="290106" y="241300"/>
                  </a:lnTo>
                  <a:lnTo>
                    <a:pt x="289991" y="240030"/>
                  </a:lnTo>
                  <a:lnTo>
                    <a:pt x="289877" y="238760"/>
                  </a:lnTo>
                  <a:lnTo>
                    <a:pt x="292442" y="238760"/>
                  </a:lnTo>
                  <a:lnTo>
                    <a:pt x="291871" y="237490"/>
                  </a:lnTo>
                  <a:lnTo>
                    <a:pt x="290944" y="236220"/>
                  </a:lnTo>
                  <a:lnTo>
                    <a:pt x="290017" y="234950"/>
                  </a:lnTo>
                  <a:lnTo>
                    <a:pt x="291134" y="232410"/>
                  </a:lnTo>
                  <a:lnTo>
                    <a:pt x="293687" y="231140"/>
                  </a:lnTo>
                  <a:lnTo>
                    <a:pt x="293509" y="229870"/>
                  </a:lnTo>
                  <a:lnTo>
                    <a:pt x="293166" y="227330"/>
                  </a:lnTo>
                  <a:lnTo>
                    <a:pt x="292608" y="228460"/>
                  </a:lnTo>
                  <a:lnTo>
                    <a:pt x="293116" y="227330"/>
                  </a:lnTo>
                  <a:lnTo>
                    <a:pt x="292989" y="226060"/>
                  </a:lnTo>
                  <a:lnTo>
                    <a:pt x="293166" y="227330"/>
                  </a:lnTo>
                  <a:lnTo>
                    <a:pt x="293687" y="226060"/>
                  </a:lnTo>
                  <a:lnTo>
                    <a:pt x="296456" y="224790"/>
                  </a:lnTo>
                  <a:lnTo>
                    <a:pt x="297230" y="223520"/>
                  </a:lnTo>
                  <a:lnTo>
                    <a:pt x="301256" y="223520"/>
                  </a:lnTo>
                  <a:lnTo>
                    <a:pt x="301688" y="224790"/>
                  </a:lnTo>
                  <a:lnTo>
                    <a:pt x="302488" y="229870"/>
                  </a:lnTo>
                  <a:lnTo>
                    <a:pt x="303771" y="229870"/>
                  </a:lnTo>
                  <a:lnTo>
                    <a:pt x="303771" y="231140"/>
                  </a:lnTo>
                  <a:lnTo>
                    <a:pt x="308813" y="231140"/>
                  </a:lnTo>
                  <a:lnTo>
                    <a:pt x="309257" y="229870"/>
                  </a:lnTo>
                  <a:lnTo>
                    <a:pt x="311327" y="228600"/>
                  </a:lnTo>
                  <a:lnTo>
                    <a:pt x="312547" y="224790"/>
                  </a:lnTo>
                  <a:lnTo>
                    <a:pt x="309727" y="223520"/>
                  </a:lnTo>
                  <a:lnTo>
                    <a:pt x="310032" y="222250"/>
                  </a:lnTo>
                  <a:lnTo>
                    <a:pt x="310908" y="220980"/>
                  </a:lnTo>
                  <a:lnTo>
                    <a:pt x="312572" y="220980"/>
                  </a:lnTo>
                  <a:lnTo>
                    <a:pt x="312572" y="219710"/>
                  </a:lnTo>
                  <a:lnTo>
                    <a:pt x="311327" y="219710"/>
                  </a:lnTo>
                  <a:lnTo>
                    <a:pt x="311683" y="218554"/>
                  </a:lnTo>
                  <a:lnTo>
                    <a:pt x="312166" y="217170"/>
                  </a:lnTo>
                  <a:lnTo>
                    <a:pt x="312572" y="215900"/>
                  </a:lnTo>
                  <a:lnTo>
                    <a:pt x="307543" y="215900"/>
                  </a:lnTo>
                  <a:lnTo>
                    <a:pt x="306959" y="210820"/>
                  </a:lnTo>
                  <a:lnTo>
                    <a:pt x="306692" y="209550"/>
                  </a:lnTo>
                  <a:lnTo>
                    <a:pt x="306273" y="207010"/>
                  </a:lnTo>
                  <a:lnTo>
                    <a:pt x="307543" y="207010"/>
                  </a:lnTo>
                  <a:lnTo>
                    <a:pt x="308813" y="205740"/>
                  </a:lnTo>
                  <a:lnTo>
                    <a:pt x="310032" y="205740"/>
                  </a:lnTo>
                  <a:lnTo>
                    <a:pt x="310032" y="204470"/>
                  </a:lnTo>
                  <a:lnTo>
                    <a:pt x="313842" y="204470"/>
                  </a:lnTo>
                  <a:lnTo>
                    <a:pt x="313842" y="203225"/>
                  </a:lnTo>
                  <a:lnTo>
                    <a:pt x="315137" y="203225"/>
                  </a:lnTo>
                  <a:lnTo>
                    <a:pt x="316217" y="204470"/>
                  </a:lnTo>
                  <a:lnTo>
                    <a:pt x="314693" y="205740"/>
                  </a:lnTo>
                  <a:lnTo>
                    <a:pt x="316382" y="204470"/>
                  </a:lnTo>
                  <a:lnTo>
                    <a:pt x="316382" y="203225"/>
                  </a:lnTo>
                  <a:lnTo>
                    <a:pt x="316750" y="203060"/>
                  </a:lnTo>
                  <a:lnTo>
                    <a:pt x="319722" y="201930"/>
                  </a:lnTo>
                  <a:lnTo>
                    <a:pt x="321386" y="201930"/>
                  </a:lnTo>
                  <a:lnTo>
                    <a:pt x="321386" y="203225"/>
                  </a:lnTo>
                  <a:lnTo>
                    <a:pt x="325170" y="203225"/>
                  </a:lnTo>
                  <a:lnTo>
                    <a:pt x="325170" y="204470"/>
                  </a:lnTo>
                  <a:lnTo>
                    <a:pt x="331355" y="203225"/>
                  </a:lnTo>
                  <a:lnTo>
                    <a:pt x="331482" y="203225"/>
                  </a:lnTo>
                  <a:lnTo>
                    <a:pt x="331050" y="205740"/>
                  </a:lnTo>
                  <a:lnTo>
                    <a:pt x="330238" y="209550"/>
                  </a:lnTo>
                  <a:lnTo>
                    <a:pt x="328942" y="209550"/>
                  </a:lnTo>
                  <a:lnTo>
                    <a:pt x="328942" y="218554"/>
                  </a:lnTo>
                  <a:lnTo>
                    <a:pt x="330212" y="218554"/>
                  </a:lnTo>
                  <a:lnTo>
                    <a:pt x="329412" y="223520"/>
                  </a:lnTo>
                  <a:lnTo>
                    <a:pt x="328942" y="226060"/>
                  </a:lnTo>
                  <a:lnTo>
                    <a:pt x="330631" y="226060"/>
                  </a:lnTo>
                  <a:lnTo>
                    <a:pt x="331482" y="227330"/>
                  </a:lnTo>
                  <a:lnTo>
                    <a:pt x="332562" y="229870"/>
                  </a:lnTo>
                  <a:lnTo>
                    <a:pt x="330517" y="229870"/>
                  </a:lnTo>
                  <a:lnTo>
                    <a:pt x="330238" y="232410"/>
                  </a:lnTo>
                  <a:lnTo>
                    <a:pt x="332727" y="233680"/>
                  </a:lnTo>
                  <a:lnTo>
                    <a:pt x="334010" y="233680"/>
                  </a:lnTo>
                  <a:lnTo>
                    <a:pt x="335292" y="236220"/>
                  </a:lnTo>
                  <a:lnTo>
                    <a:pt x="333235" y="238760"/>
                  </a:lnTo>
                  <a:lnTo>
                    <a:pt x="335267" y="240030"/>
                  </a:lnTo>
                  <a:lnTo>
                    <a:pt x="337807" y="240030"/>
                  </a:lnTo>
                  <a:lnTo>
                    <a:pt x="337807" y="241300"/>
                  </a:lnTo>
                  <a:lnTo>
                    <a:pt x="340296" y="241300"/>
                  </a:lnTo>
                  <a:lnTo>
                    <a:pt x="341566" y="240030"/>
                  </a:lnTo>
                  <a:lnTo>
                    <a:pt x="342823" y="242570"/>
                  </a:lnTo>
                  <a:lnTo>
                    <a:pt x="345668" y="243840"/>
                  </a:lnTo>
                  <a:lnTo>
                    <a:pt x="347700" y="242570"/>
                  </a:lnTo>
                  <a:lnTo>
                    <a:pt x="349123" y="241300"/>
                  </a:lnTo>
                  <a:lnTo>
                    <a:pt x="349123" y="242570"/>
                  </a:lnTo>
                  <a:lnTo>
                    <a:pt x="350393" y="242570"/>
                  </a:lnTo>
                  <a:lnTo>
                    <a:pt x="351218" y="245110"/>
                  </a:lnTo>
                  <a:lnTo>
                    <a:pt x="352094" y="247650"/>
                  </a:lnTo>
                  <a:lnTo>
                    <a:pt x="352806" y="250190"/>
                  </a:lnTo>
                  <a:lnTo>
                    <a:pt x="350494" y="251460"/>
                  </a:lnTo>
                  <a:lnTo>
                    <a:pt x="351637" y="254000"/>
                  </a:lnTo>
                  <a:lnTo>
                    <a:pt x="352894" y="254000"/>
                  </a:lnTo>
                  <a:lnTo>
                    <a:pt x="354584" y="256540"/>
                  </a:lnTo>
                  <a:lnTo>
                    <a:pt x="355777" y="256540"/>
                  </a:lnTo>
                  <a:lnTo>
                    <a:pt x="356692" y="260350"/>
                  </a:lnTo>
                  <a:lnTo>
                    <a:pt x="359194" y="260350"/>
                  </a:lnTo>
                  <a:lnTo>
                    <a:pt x="359194" y="264160"/>
                  </a:lnTo>
                  <a:lnTo>
                    <a:pt x="362991" y="264160"/>
                  </a:lnTo>
                  <a:lnTo>
                    <a:pt x="363905" y="265430"/>
                  </a:lnTo>
                  <a:lnTo>
                    <a:pt x="365518" y="266700"/>
                  </a:lnTo>
                  <a:lnTo>
                    <a:pt x="365112" y="267182"/>
                  </a:lnTo>
                  <a:lnTo>
                    <a:pt x="365658" y="266700"/>
                  </a:lnTo>
                  <a:lnTo>
                    <a:pt x="535317" y="266700"/>
                  </a:lnTo>
                  <a:close/>
                </a:path>
                <a:path w="535939" h="542925">
                  <a:moveTo>
                    <a:pt x="535673" y="273050"/>
                  </a:moveTo>
                  <a:lnTo>
                    <a:pt x="535597" y="269900"/>
                  </a:lnTo>
                  <a:lnTo>
                    <a:pt x="535546" y="269240"/>
                  </a:lnTo>
                  <a:lnTo>
                    <a:pt x="535432" y="267970"/>
                  </a:lnTo>
                  <a:lnTo>
                    <a:pt x="364451" y="267970"/>
                  </a:lnTo>
                  <a:lnTo>
                    <a:pt x="364223" y="267970"/>
                  </a:lnTo>
                  <a:lnTo>
                    <a:pt x="362458" y="270510"/>
                  </a:lnTo>
                  <a:lnTo>
                    <a:pt x="356692" y="270510"/>
                  </a:lnTo>
                  <a:lnTo>
                    <a:pt x="357568" y="275590"/>
                  </a:lnTo>
                  <a:lnTo>
                    <a:pt x="359841" y="278130"/>
                  </a:lnTo>
                  <a:lnTo>
                    <a:pt x="361734" y="281940"/>
                  </a:lnTo>
                  <a:lnTo>
                    <a:pt x="365518" y="280733"/>
                  </a:lnTo>
                  <a:lnTo>
                    <a:pt x="365658" y="280733"/>
                  </a:lnTo>
                  <a:lnTo>
                    <a:pt x="367995" y="278130"/>
                  </a:lnTo>
                  <a:lnTo>
                    <a:pt x="374307" y="278130"/>
                  </a:lnTo>
                  <a:lnTo>
                    <a:pt x="375031" y="280733"/>
                  </a:lnTo>
                  <a:lnTo>
                    <a:pt x="375551" y="280733"/>
                  </a:lnTo>
                  <a:lnTo>
                    <a:pt x="376872" y="281940"/>
                  </a:lnTo>
                  <a:lnTo>
                    <a:pt x="378117" y="281940"/>
                  </a:lnTo>
                  <a:lnTo>
                    <a:pt x="376872" y="285750"/>
                  </a:lnTo>
                  <a:lnTo>
                    <a:pt x="378117" y="285750"/>
                  </a:lnTo>
                  <a:lnTo>
                    <a:pt x="378117" y="287020"/>
                  </a:lnTo>
                  <a:lnTo>
                    <a:pt x="384441" y="288290"/>
                  </a:lnTo>
                  <a:lnTo>
                    <a:pt x="385584" y="289560"/>
                  </a:lnTo>
                  <a:lnTo>
                    <a:pt x="387883" y="294640"/>
                  </a:lnTo>
                  <a:lnTo>
                    <a:pt x="388200" y="297180"/>
                  </a:lnTo>
                  <a:lnTo>
                    <a:pt x="399110" y="297180"/>
                  </a:lnTo>
                  <a:lnTo>
                    <a:pt x="398653" y="293370"/>
                  </a:lnTo>
                  <a:lnTo>
                    <a:pt x="402031" y="294640"/>
                  </a:lnTo>
                  <a:lnTo>
                    <a:pt x="402894" y="295910"/>
                  </a:lnTo>
                  <a:lnTo>
                    <a:pt x="404558" y="298450"/>
                  </a:lnTo>
                  <a:lnTo>
                    <a:pt x="420954" y="299720"/>
                  </a:lnTo>
                  <a:lnTo>
                    <a:pt x="421957" y="300990"/>
                  </a:lnTo>
                  <a:lnTo>
                    <a:pt x="421830" y="300990"/>
                  </a:lnTo>
                  <a:lnTo>
                    <a:pt x="423481" y="302260"/>
                  </a:lnTo>
                  <a:lnTo>
                    <a:pt x="422617" y="303530"/>
                  </a:lnTo>
                  <a:lnTo>
                    <a:pt x="420954" y="307340"/>
                  </a:lnTo>
                  <a:lnTo>
                    <a:pt x="422211" y="307340"/>
                  </a:lnTo>
                  <a:lnTo>
                    <a:pt x="422211" y="309880"/>
                  </a:lnTo>
                  <a:lnTo>
                    <a:pt x="421386" y="311150"/>
                  </a:lnTo>
                  <a:lnTo>
                    <a:pt x="421792" y="311150"/>
                  </a:lnTo>
                  <a:lnTo>
                    <a:pt x="423481" y="312420"/>
                  </a:lnTo>
                  <a:lnTo>
                    <a:pt x="423481" y="318770"/>
                  </a:lnTo>
                  <a:lnTo>
                    <a:pt x="419277" y="318770"/>
                  </a:lnTo>
                  <a:lnTo>
                    <a:pt x="414934" y="321310"/>
                  </a:lnTo>
                  <a:lnTo>
                    <a:pt x="413385" y="323850"/>
                  </a:lnTo>
                  <a:lnTo>
                    <a:pt x="413385" y="327660"/>
                  </a:lnTo>
                  <a:lnTo>
                    <a:pt x="529310" y="327660"/>
                  </a:lnTo>
                  <a:lnTo>
                    <a:pt x="532777" y="312420"/>
                  </a:lnTo>
                  <a:lnTo>
                    <a:pt x="533438" y="303530"/>
                  </a:lnTo>
                  <a:lnTo>
                    <a:pt x="533527" y="302260"/>
                  </a:lnTo>
                  <a:lnTo>
                    <a:pt x="533628" y="300990"/>
                  </a:lnTo>
                  <a:lnTo>
                    <a:pt x="533717" y="299720"/>
                  </a:lnTo>
                  <a:lnTo>
                    <a:pt x="533806" y="298450"/>
                  </a:lnTo>
                  <a:lnTo>
                    <a:pt x="533908" y="297180"/>
                  </a:lnTo>
                  <a:lnTo>
                    <a:pt x="533996" y="295910"/>
                  </a:lnTo>
                  <a:lnTo>
                    <a:pt x="534085" y="294640"/>
                  </a:lnTo>
                  <a:lnTo>
                    <a:pt x="534187" y="293370"/>
                  </a:lnTo>
                  <a:lnTo>
                    <a:pt x="534276" y="292100"/>
                  </a:lnTo>
                  <a:lnTo>
                    <a:pt x="534365" y="290830"/>
                  </a:lnTo>
                  <a:lnTo>
                    <a:pt x="534466" y="289560"/>
                  </a:lnTo>
                  <a:lnTo>
                    <a:pt x="534555" y="288290"/>
                  </a:lnTo>
                  <a:lnTo>
                    <a:pt x="534644" y="287020"/>
                  </a:lnTo>
                  <a:lnTo>
                    <a:pt x="534746" y="285750"/>
                  </a:lnTo>
                  <a:lnTo>
                    <a:pt x="534835" y="284480"/>
                  </a:lnTo>
                  <a:lnTo>
                    <a:pt x="534924" y="283210"/>
                  </a:lnTo>
                  <a:lnTo>
                    <a:pt x="535025" y="281940"/>
                  </a:lnTo>
                  <a:lnTo>
                    <a:pt x="535114" y="280733"/>
                  </a:lnTo>
                  <a:lnTo>
                    <a:pt x="535203" y="279400"/>
                  </a:lnTo>
                  <a:lnTo>
                    <a:pt x="535305" y="278130"/>
                  </a:lnTo>
                  <a:lnTo>
                    <a:pt x="535673" y="273050"/>
                  </a:lnTo>
                  <a:close/>
                </a:path>
              </a:pathLst>
            </a:custGeom>
            <a:solidFill>
              <a:srgbClr val="E5A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2752A79-42CC-42BC-6648-239B634C9C0B}"/>
              </a:ext>
            </a:extLst>
          </p:cNvPr>
          <p:cNvSpPr txBox="1"/>
          <p:nvPr/>
        </p:nvSpPr>
        <p:spPr>
          <a:xfrm>
            <a:off x="2208699" y="3482579"/>
            <a:ext cx="26986329" cy="245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72" b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automatic ML workflow for </a:t>
            </a:r>
            <a:r>
              <a:rPr lang="en-US" sz="7672" b="1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microseismicity</a:t>
            </a:r>
            <a:r>
              <a:rPr lang="en-US" sz="7672" b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characterization at the </a:t>
            </a:r>
            <a:r>
              <a:rPr lang="en-US" sz="7672" b="1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Irpinia</a:t>
            </a:r>
            <a:r>
              <a:rPr lang="en-US" sz="7672" b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NFO</a:t>
            </a:r>
            <a:endParaRPr lang="it-IT" sz="7672"/>
          </a:p>
        </p:txBody>
      </p:sp>
      <p:pic>
        <p:nvPicPr>
          <p:cNvPr id="30" name="Picture 2" descr="ISNET Logo">
            <a:extLst>
              <a:ext uri="{FF2B5EF4-FFF2-40B4-BE49-F238E27FC236}">
                <a16:creationId xmlns:a16="http://schemas.microsoft.com/office/drawing/2014/main" id="{2869F90A-A8D2-BFA0-120C-DB5AE1BD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34" y="806469"/>
            <a:ext cx="3017251" cy="25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Università degli Studi di Napoli Federico II">
            <a:extLst>
              <a:ext uri="{FF2B5EF4-FFF2-40B4-BE49-F238E27FC236}">
                <a16:creationId xmlns:a16="http://schemas.microsoft.com/office/drawing/2014/main" id="{06CB9DBC-1000-F741-4AAF-78B6D9BDA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4757"/>
          <a:stretch/>
        </p:blipFill>
        <p:spPr bwMode="auto">
          <a:xfrm>
            <a:off x="6858594" y="1072101"/>
            <a:ext cx="2473678" cy="21686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rvizi Tematici e Integrati | EPOS Italia">
            <a:extLst>
              <a:ext uri="{FF2B5EF4-FFF2-40B4-BE49-F238E27FC236}">
                <a16:creationId xmlns:a16="http://schemas.microsoft.com/office/drawing/2014/main" id="{5FD75380-5210-0277-1ED1-C2A2608A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1" y="3296025"/>
            <a:ext cx="2314114" cy="26212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E0E4E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2D03A9E-4430-CD27-B5D7-A046CD858DB9}"/>
              </a:ext>
            </a:extLst>
          </p:cNvPr>
          <p:cNvSpPr txBox="1"/>
          <p:nvPr/>
        </p:nvSpPr>
        <p:spPr>
          <a:xfrm>
            <a:off x="6406628" y="5998645"/>
            <a:ext cx="18033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>
                <a:solidFill>
                  <a:srgbClr val="1A3E28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Francesco Scotto di Uccio, Gaetano Festa, Luca Elia, Antonio Scala, Claudio </a:t>
            </a:r>
            <a:r>
              <a:rPr lang="it-IT" sz="4000" b="1" err="1">
                <a:solidFill>
                  <a:srgbClr val="1A3E28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Strumia</a:t>
            </a:r>
            <a:endParaRPr lang="it-IT" sz="4000">
              <a:latin typeface="+mj-lt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9991C5C0-5394-D6AA-6ECE-F886DEC16EF7}"/>
              </a:ext>
            </a:extLst>
          </p:cNvPr>
          <p:cNvGrpSpPr/>
          <p:nvPr/>
        </p:nvGrpSpPr>
        <p:grpSpPr>
          <a:xfrm>
            <a:off x="12931732" y="7081657"/>
            <a:ext cx="18511102" cy="9962255"/>
            <a:chOff x="130636" y="5916899"/>
            <a:chExt cx="15941177" cy="5102316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E6E8942-0479-0FF5-3F04-1E343CD91E13}"/>
                </a:ext>
              </a:extLst>
            </p:cNvPr>
            <p:cNvSpPr/>
            <p:nvPr/>
          </p:nvSpPr>
          <p:spPr bwMode="auto">
            <a:xfrm>
              <a:off x="130636" y="5916899"/>
              <a:ext cx="14768755" cy="5102316"/>
            </a:xfrm>
            <a:prstGeom prst="rect">
              <a:avLst/>
            </a:prstGeom>
            <a:solidFill>
              <a:srgbClr val="E7F6FF"/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8736694">
                <a:defRPr/>
              </a:pPr>
              <a:endParaRPr lang="it-IT" sz="21006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CasellaDiTesto 44">
              <a:extLst>
                <a:ext uri="{FF2B5EF4-FFF2-40B4-BE49-F238E27FC236}">
                  <a16:creationId xmlns:a16="http://schemas.microsoft.com/office/drawing/2014/main" id="{A68CCC6C-E7D1-E695-9618-A86F39A9D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45946" y="5993530"/>
              <a:ext cx="14225867" cy="55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INFO:The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Irpinia </a:t>
              </a:r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Near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Fault </a:t>
              </a:r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Observatory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437515BE-E177-F73D-C167-4421EB759C7C}"/>
                    </a:ext>
                  </a:extLst>
                </p:cNvPr>
                <p:cNvSpPr txBox="1"/>
                <p:nvPr/>
              </p:nvSpPr>
              <p:spPr>
                <a:xfrm>
                  <a:off x="491862" y="6593118"/>
                  <a:ext cx="5715655" cy="3830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INFO </a:t>
                  </a:r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operates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a </a:t>
                  </a:r>
                  <a:r>
                    <a:rPr lang="it-IT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dense </a:t>
                  </a:r>
                  <a:r>
                    <a:rPr lang="it-IT" sz="4000" b="1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seismic</a:t>
                  </a:r>
                  <a:r>
                    <a:rPr lang="it-IT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network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, </a:t>
                  </a:r>
                  <a:r>
                    <a:rPr lang="it-IT" sz="4000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ISNet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(</a:t>
                  </a:r>
                  <a:r>
                    <a:rPr lang="en-US" sz="4000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Irpinia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lang="it-IT" sz="4000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Seisimic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Network) in Southern </a:t>
                  </a:r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Italy, composed of </a:t>
                  </a:r>
                  <a:r>
                    <a:rPr lang="en-US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31 stations </a:t>
                  </a:r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along the normal fault system that generated the </a:t>
                  </a:r>
                  <a:r>
                    <a:rPr lang="en-US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1980, M</a:t>
                  </a:r>
                  <a:r>
                    <a:rPr lang="en-US" sz="4000" b="1" baseline="-25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w</a:t>
                  </a:r>
                  <a:r>
                    <a:rPr lang="en-US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= 6.9, </a:t>
                  </a:r>
                  <a:r>
                    <a:rPr lang="en-US" sz="4000" b="1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Irpinia</a:t>
                  </a:r>
                  <a:r>
                    <a:rPr lang="en-US" sz="4000" b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earthquake</a:t>
                  </a:r>
                  <a:r>
                    <a:rPr lang="it-IT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. </a:t>
                  </a:r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The area hosts </a:t>
                  </a:r>
                  <a:r>
                    <a:rPr lang="en-US" sz="4000" err="1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microseismic</a:t>
                  </a:r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 activity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40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it-IT" sz="40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40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𝑙𝑚𝑎𝑥</m:t>
                          </m:r>
                          <m:r>
                            <a:rPr lang="it-IT" sz="40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000">
                      <a:latin typeface="+mj-lt"/>
                      <a:ea typeface="Lato" panose="020F0502020204030203" pitchFamily="34" charset="0"/>
                      <a:cs typeface="Lato" panose="020F0502020204030203" pitchFamily="34" charset="0"/>
                    </a:rPr>
                    <a:t>𝟑.𝟗), featuring low seismicity rate (~4k earthquakes in 15 y), with depths of [8-15] km. </a:t>
                  </a:r>
                  <a:endParaRPr lang="it-IT" sz="4000" baseline="3000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437515BE-E177-F73D-C167-4421EB759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62" y="6593118"/>
                  <a:ext cx="5715655" cy="3830465"/>
                </a:xfrm>
                <a:prstGeom prst="rect">
                  <a:avLst/>
                </a:prstGeom>
                <a:blipFill>
                  <a:blip r:embed="rId11"/>
                  <a:stretch>
                    <a:fillRect l="-3214" t="-1467" r="-3306" b="-252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BC01E27-D12E-E61B-D93E-99F109D5652E}"/>
              </a:ext>
            </a:extLst>
          </p:cNvPr>
          <p:cNvGrpSpPr/>
          <p:nvPr/>
        </p:nvGrpSpPr>
        <p:grpSpPr>
          <a:xfrm>
            <a:off x="365256" y="7076441"/>
            <a:ext cx="12323937" cy="9962255"/>
            <a:chOff x="895470" y="6559000"/>
            <a:chExt cx="13537263" cy="4197495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4AE18822-FBAF-F4D3-FD17-4A74A4EB2CD1}"/>
                </a:ext>
              </a:extLst>
            </p:cNvPr>
            <p:cNvSpPr/>
            <p:nvPr/>
          </p:nvSpPr>
          <p:spPr bwMode="auto">
            <a:xfrm>
              <a:off x="895470" y="6559000"/>
              <a:ext cx="13537263" cy="4197495"/>
            </a:xfrm>
            <a:prstGeom prst="rect">
              <a:avLst/>
            </a:prstGeom>
            <a:solidFill>
              <a:srgbClr val="E7F6FF"/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8736694">
                <a:defRPr/>
              </a:pPr>
              <a:endParaRPr lang="it-IT" sz="21006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CasellaDiTesto 44">
              <a:extLst>
                <a:ext uri="{FF2B5EF4-FFF2-40B4-BE49-F238E27FC236}">
                  <a16:creationId xmlns:a16="http://schemas.microsoft.com/office/drawing/2014/main" id="{EC594301-B94C-9725-C844-457E449D9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05151" y="6617700"/>
              <a:ext cx="12791063" cy="45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Microseismicity</a:t>
              </a:r>
              <a:r>
                <a:rPr lang="it-IT" sz="6391" b="1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391" b="1" i="1" err="1">
                  <a:latin typeface="Calibri" panose="020F0502020204030204" pitchFamily="34" charset="0"/>
                  <a:cs typeface="Calibri" panose="020F0502020204030204" pitchFamily="34" charset="0"/>
                </a:rPr>
                <a:t>characterization</a:t>
              </a:r>
              <a:endParaRPr lang="it-IT" sz="6391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91E7BC83-C9C8-BB13-DD80-1A3492CCE709}"/>
                </a:ext>
              </a:extLst>
            </p:cNvPr>
            <p:cNvSpPr txBox="1"/>
            <p:nvPr/>
          </p:nvSpPr>
          <p:spPr>
            <a:xfrm>
              <a:off x="1212097" y="7104660"/>
              <a:ext cx="13006977" cy="336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Microseismicity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characterization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can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provide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insights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into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the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mechanical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state of faults systems, with </a:t>
              </a:r>
              <a:r>
                <a:rPr lang="it-IT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low </a:t>
              </a:r>
              <a:r>
                <a:rPr lang="it-IT" sz="4000" b="1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magnitude</a:t>
              </a:r>
              <a:r>
                <a:rPr lang="it-IT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b="1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earthquakes</a:t>
              </a:r>
              <a:r>
                <a:rPr lang="it-IT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b="1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continuously</a:t>
              </a:r>
              <a:r>
                <a:rPr lang="it-IT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b="1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occurring</a:t>
              </a:r>
              <a:r>
                <a:rPr lang="it-IT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within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the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interseismic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time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between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large </a:t>
              </a: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magnitude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events. </a:t>
              </a:r>
            </a:p>
            <a:p>
              <a:pPr algn="just"/>
              <a:endParaRPr lang="it-IT" sz="5113" dirty="0"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endParaRPr lang="it-IT" sz="5113" dirty="0"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endParaRPr lang="it-IT" sz="5113" dirty="0"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b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sz="4000" dirty="0" err="1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However</a:t>
              </a:r>
              <a:r>
                <a: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US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they are typically characterized by </a:t>
              </a:r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amplitude at the noise level </a:t>
              </a:r>
              <a:r>
                <a:rPr lang="en-US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and emerge at the closest stations to the epicenter. There is a need to integrate </a:t>
              </a:r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advanced monitoring infrastructures</a:t>
              </a:r>
              <a:r>
                <a:rPr lang="en-US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and innovative techniques.</a:t>
              </a:r>
              <a:endParaRPr lang="it-IT" sz="4000" baseline="30000" dirty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024" name="Gruppo 1023">
            <a:extLst>
              <a:ext uri="{FF2B5EF4-FFF2-40B4-BE49-F238E27FC236}">
                <a16:creationId xmlns:a16="http://schemas.microsoft.com/office/drawing/2014/main" id="{6E0ED3EC-35D9-A544-2B9C-9F82BB1467C4}"/>
              </a:ext>
            </a:extLst>
          </p:cNvPr>
          <p:cNvGrpSpPr/>
          <p:nvPr/>
        </p:nvGrpSpPr>
        <p:grpSpPr>
          <a:xfrm>
            <a:off x="1636050" y="10934763"/>
            <a:ext cx="10389351" cy="2902790"/>
            <a:chOff x="4698655" y="7093238"/>
            <a:chExt cx="4876801" cy="1362581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623695AF-81F9-A9DB-6FA6-8DB9FAE7BDCC}"/>
                </a:ext>
              </a:extLst>
            </p:cNvPr>
            <p:cNvGrpSpPr/>
            <p:nvPr/>
          </p:nvGrpSpPr>
          <p:grpSpPr>
            <a:xfrm>
              <a:off x="4698655" y="7093238"/>
              <a:ext cx="4876801" cy="1362581"/>
              <a:chOff x="2155878" y="3236947"/>
              <a:chExt cx="8608811" cy="1552005"/>
            </a:xfrm>
          </p:grpSpPr>
          <p:grpSp>
            <p:nvGrpSpPr>
              <p:cNvPr id="53" name="Gruppo 52">
                <a:extLst>
                  <a:ext uri="{FF2B5EF4-FFF2-40B4-BE49-F238E27FC236}">
                    <a16:creationId xmlns:a16="http://schemas.microsoft.com/office/drawing/2014/main" id="{AC627A85-CFB7-75BF-0672-050A5E95E468}"/>
                  </a:ext>
                </a:extLst>
              </p:cNvPr>
              <p:cNvGrpSpPr/>
              <p:nvPr/>
            </p:nvGrpSpPr>
            <p:grpSpPr>
              <a:xfrm>
                <a:off x="2155878" y="3236947"/>
                <a:ext cx="8608811" cy="1552005"/>
                <a:chOff x="2155878" y="3236947"/>
                <a:chExt cx="8608811" cy="1552005"/>
              </a:xfrm>
            </p:grpSpPr>
            <p:sp>
              <p:nvSpPr>
                <p:cNvPr id="55" name="Segnaposto testo 17">
                  <a:extLst>
                    <a:ext uri="{FF2B5EF4-FFF2-40B4-BE49-F238E27FC236}">
                      <a16:creationId xmlns:a16="http://schemas.microsoft.com/office/drawing/2014/main" id="{4FD3230A-17CF-46F0-8F9E-85326E8D410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78828" y="3827574"/>
                  <a:ext cx="4968596" cy="961378"/>
                </a:xfrm>
                <a:prstGeom prst="rect">
                  <a:avLst/>
                </a:prstGeom>
              </p:spPr>
              <p:txBody>
                <a:bodyPr vert="horz" lIns="194800" tIns="97400" rIns="194800" bIns="9740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it-IT" sz="4261" dirty="0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Background </a:t>
                  </a:r>
                  <a:r>
                    <a:rPr lang="it-IT" sz="4261" dirty="0" err="1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microseismicity</a:t>
                  </a:r>
                  <a:endParaRPr lang="it-IT" sz="3835" dirty="0">
                    <a:solidFill>
                      <a:srgbClr val="FF0000"/>
                    </a:solidFill>
                    <a:latin typeface="Speak Pro"/>
                  </a:endParaRPr>
                </a:p>
              </p:txBody>
            </p:sp>
            <p:sp>
              <p:nvSpPr>
                <p:cNvPr id="56" name="Segnaposto testo 18">
                  <a:extLst>
                    <a:ext uri="{FF2B5EF4-FFF2-40B4-BE49-F238E27FC236}">
                      <a16:creationId xmlns:a16="http://schemas.microsoft.com/office/drawing/2014/main" id="{64B1DDBA-A06B-652D-BF5B-A305ED72D4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35128" y="3829164"/>
                  <a:ext cx="3229561" cy="766476"/>
                </a:xfrm>
                <a:prstGeom prst="rect">
                  <a:avLst/>
                </a:prstGeom>
              </p:spPr>
              <p:txBody>
                <a:bodyPr vert="horz" lIns="194800" tIns="97400" rIns="194800" bIns="9740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it-IT" sz="4261" dirty="0">
                      <a:solidFill>
                        <a:srgbClr val="0070C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Event </a:t>
                  </a:r>
                  <a:r>
                    <a:rPr lang="it-IT" sz="4261" dirty="0" err="1">
                      <a:solidFill>
                        <a:srgbClr val="0070C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preparation</a:t>
                  </a:r>
                  <a:endParaRPr lang="it-IT" sz="4261" dirty="0">
                    <a:solidFill>
                      <a:srgbClr val="0070C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57" name="Rettangolo 56">
                  <a:extLst>
                    <a:ext uri="{FF2B5EF4-FFF2-40B4-BE49-F238E27FC236}">
                      <a16:creationId xmlns:a16="http://schemas.microsoft.com/office/drawing/2014/main" id="{08C59109-3FA9-45E9-DE84-0815D8CF3841}"/>
                    </a:ext>
                  </a:extLst>
                </p:cNvPr>
                <p:cNvSpPr/>
                <p:nvPr/>
              </p:nvSpPr>
              <p:spPr>
                <a:xfrm>
                  <a:off x="4141794" y="3236947"/>
                  <a:ext cx="2242664" cy="4234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4000" b="1" dirty="0" err="1">
                      <a:solidFill>
                        <a:srgbClr val="FF0000"/>
                      </a:solidFill>
                    </a:rPr>
                    <a:t>years</a:t>
                  </a:r>
                  <a:endParaRPr lang="it-IT" sz="40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8" name="Gruppo 57">
                  <a:extLst>
                    <a:ext uri="{FF2B5EF4-FFF2-40B4-BE49-F238E27FC236}">
                      <a16:creationId xmlns:a16="http://schemas.microsoft.com/office/drawing/2014/main" id="{EDF64493-A811-2A4B-583E-0E9A022D85B3}"/>
                    </a:ext>
                  </a:extLst>
                </p:cNvPr>
                <p:cNvGrpSpPr/>
                <p:nvPr/>
              </p:nvGrpSpPr>
              <p:grpSpPr>
                <a:xfrm>
                  <a:off x="2155878" y="3600863"/>
                  <a:ext cx="7785456" cy="211746"/>
                  <a:chOff x="2613078" y="4657844"/>
                  <a:chExt cx="7785456" cy="211746"/>
                </a:xfrm>
              </p:grpSpPr>
              <p:cxnSp>
                <p:nvCxnSpPr>
                  <p:cNvPr id="60" name="Connettore diritto 59" descr="sequenza temporale">
                    <a:extLst>
                      <a:ext uri="{FF2B5EF4-FFF2-40B4-BE49-F238E27FC236}">
                        <a16:creationId xmlns:a16="http://schemas.microsoft.com/office/drawing/2014/main" id="{26EF2787-4054-5E23-7939-BAF3C7823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13078" y="4763717"/>
                    <a:ext cx="7785456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61" name="Ovale 60" descr="indicatori di sequenza temporale">
                    <a:extLst>
                      <a:ext uri="{FF2B5EF4-FFF2-40B4-BE49-F238E27FC236}">
                        <a16:creationId xmlns:a16="http://schemas.microsoft.com/office/drawing/2014/main" id="{D8A3FEF3-6CA4-8A1A-636A-4C3330C2454A}"/>
                      </a:ext>
                    </a:extLst>
                  </p:cNvPr>
                  <p:cNvSpPr/>
                  <p:nvPr/>
                </p:nvSpPr>
                <p:spPr>
                  <a:xfrm>
                    <a:off x="2613078" y="4657844"/>
                    <a:ext cx="328133" cy="2117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Avenir Next LT Pro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9" name="Rettangolo 58">
                  <a:extLst>
                    <a:ext uri="{FF2B5EF4-FFF2-40B4-BE49-F238E27FC236}">
                      <a16:creationId xmlns:a16="http://schemas.microsoft.com/office/drawing/2014/main" id="{AC0DC6F7-BC16-D603-1A12-11481FE93F58}"/>
                    </a:ext>
                  </a:extLst>
                </p:cNvPr>
                <p:cNvSpPr/>
                <p:nvPr/>
              </p:nvSpPr>
              <p:spPr>
                <a:xfrm>
                  <a:off x="8403120" y="3266379"/>
                  <a:ext cx="1457650" cy="3646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4000" b="1" dirty="0">
                      <a:solidFill>
                        <a:srgbClr val="0070C0"/>
                      </a:solidFill>
                    </a:rPr>
                    <a:t>days</a:t>
                  </a:r>
                </a:p>
              </p:txBody>
            </p:sp>
          </p:grpSp>
          <p:sp>
            <p:nvSpPr>
              <p:cNvPr id="54" name="Stella a 5 punte 53">
                <a:extLst>
                  <a:ext uri="{FF2B5EF4-FFF2-40B4-BE49-F238E27FC236}">
                    <a16:creationId xmlns:a16="http://schemas.microsoft.com/office/drawing/2014/main" id="{829F784E-7FE9-66D7-0653-17B0530F3402}"/>
                  </a:ext>
                </a:extLst>
              </p:cNvPr>
              <p:cNvSpPr/>
              <p:nvPr/>
            </p:nvSpPr>
            <p:spPr>
              <a:xfrm>
                <a:off x="9827093" y="3500094"/>
                <a:ext cx="638208" cy="413285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3" name="Ovale 62" descr="indicatori di sequenza temporale">
              <a:extLst>
                <a:ext uri="{FF2B5EF4-FFF2-40B4-BE49-F238E27FC236}">
                  <a16:creationId xmlns:a16="http://schemas.microsoft.com/office/drawing/2014/main" id="{B76C0EEE-430D-2D7E-2CBB-934D9FA75C5A}"/>
                </a:ext>
              </a:extLst>
            </p:cNvPr>
            <p:cNvSpPr/>
            <p:nvPr/>
          </p:nvSpPr>
          <p:spPr>
            <a:xfrm>
              <a:off x="7975254" y="7412738"/>
              <a:ext cx="185884" cy="18590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1032" name="CasellaDiTesto 1031">
            <a:extLst>
              <a:ext uri="{FF2B5EF4-FFF2-40B4-BE49-F238E27FC236}">
                <a16:creationId xmlns:a16="http://schemas.microsoft.com/office/drawing/2014/main" id="{B637512D-CD37-4401-80A4-1F09ECC2DAB5}"/>
              </a:ext>
            </a:extLst>
          </p:cNvPr>
          <p:cNvSpPr txBox="1"/>
          <p:nvPr/>
        </p:nvSpPr>
        <p:spPr>
          <a:xfrm>
            <a:off x="829255" y="18759490"/>
            <a:ext cx="12710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SCIENTIFIC TARGETS</a:t>
            </a:r>
            <a:b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Automatic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workflow 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for event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characterization</a:t>
            </a:r>
            <a:b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Enhancing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catalog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using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ML techniques 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near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real-time</a:t>
            </a:r>
            <a:b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Generation of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local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NFO-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trained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models</a:t>
            </a:r>
            <a:endParaRPr lang="it-IT" sz="4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A2BDBEB-D31D-6D76-242A-6F193338AAA1}"/>
              </a:ext>
            </a:extLst>
          </p:cNvPr>
          <p:cNvGrpSpPr/>
          <p:nvPr/>
        </p:nvGrpSpPr>
        <p:grpSpPr>
          <a:xfrm>
            <a:off x="689918" y="21905423"/>
            <a:ext cx="29166173" cy="8692533"/>
            <a:chOff x="323850" y="11023859"/>
            <a:chExt cx="13690713" cy="4080308"/>
          </a:xfrm>
        </p:grpSpPr>
        <p:sp>
          <p:nvSpPr>
            <p:cNvPr id="1038" name="Rettangolo 1037">
              <a:extLst>
                <a:ext uri="{FF2B5EF4-FFF2-40B4-BE49-F238E27FC236}">
                  <a16:creationId xmlns:a16="http://schemas.microsoft.com/office/drawing/2014/main" id="{83C7D878-E197-84A7-8F54-61D6E1C80D32}"/>
                </a:ext>
              </a:extLst>
            </p:cNvPr>
            <p:cNvSpPr/>
            <p:nvPr/>
          </p:nvSpPr>
          <p:spPr>
            <a:xfrm>
              <a:off x="323850" y="11033105"/>
              <a:ext cx="6529470" cy="407106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7" name="Rettangolo 1036">
              <a:extLst>
                <a:ext uri="{FF2B5EF4-FFF2-40B4-BE49-F238E27FC236}">
                  <a16:creationId xmlns:a16="http://schemas.microsoft.com/office/drawing/2014/main" id="{BA95611D-0C18-817D-7A9C-5D768534BB2E}"/>
                </a:ext>
              </a:extLst>
            </p:cNvPr>
            <p:cNvSpPr/>
            <p:nvPr/>
          </p:nvSpPr>
          <p:spPr>
            <a:xfrm>
              <a:off x="6968789" y="11023859"/>
              <a:ext cx="6949999" cy="408030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39" name="Gruppo 1038">
              <a:extLst>
                <a:ext uri="{FF2B5EF4-FFF2-40B4-BE49-F238E27FC236}">
                  <a16:creationId xmlns:a16="http://schemas.microsoft.com/office/drawing/2014/main" id="{0FFE39A2-0DF7-7D1C-0EA7-BE6C1AC33169}"/>
                </a:ext>
              </a:extLst>
            </p:cNvPr>
            <p:cNvGrpSpPr/>
            <p:nvPr/>
          </p:nvGrpSpPr>
          <p:grpSpPr>
            <a:xfrm>
              <a:off x="1695450" y="11319863"/>
              <a:ext cx="11006755" cy="221269"/>
              <a:chOff x="-967573" y="3949143"/>
              <a:chExt cx="17423306" cy="337297"/>
            </a:xfrm>
          </p:grpSpPr>
          <p:cxnSp>
            <p:nvCxnSpPr>
              <p:cNvPr id="1040" name="Connettore diritto 1039" descr="sequenza temporale">
                <a:extLst>
                  <a:ext uri="{FF2B5EF4-FFF2-40B4-BE49-F238E27FC236}">
                    <a16:creationId xmlns:a16="http://schemas.microsoft.com/office/drawing/2014/main" id="{1A422C79-3A8F-31DA-DE8F-A31BFE353D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967573" y="4091148"/>
                <a:ext cx="17264499" cy="617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41" name="Ovale 1040" descr="indicatori di sequenza temporale">
                <a:extLst>
                  <a:ext uri="{FF2B5EF4-FFF2-40B4-BE49-F238E27FC236}">
                    <a16:creationId xmlns:a16="http://schemas.microsoft.com/office/drawing/2014/main" id="{9B5E7A3E-E8F5-2769-0780-A84ED7FC6AC6}"/>
                  </a:ext>
                </a:extLst>
              </p:cNvPr>
              <p:cNvSpPr/>
              <p:nvPr/>
            </p:nvSpPr>
            <p:spPr>
              <a:xfrm>
                <a:off x="4721065" y="3965274"/>
                <a:ext cx="317614" cy="307776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42" name="Ovale 1041" descr="indicatori di sequenza temporale">
                <a:extLst>
                  <a:ext uri="{FF2B5EF4-FFF2-40B4-BE49-F238E27FC236}">
                    <a16:creationId xmlns:a16="http://schemas.microsoft.com/office/drawing/2014/main" id="{E041FBFE-9431-A41D-F042-825A6AE107FA}"/>
                  </a:ext>
                </a:extLst>
              </p:cNvPr>
              <p:cNvSpPr/>
              <p:nvPr/>
            </p:nvSpPr>
            <p:spPr>
              <a:xfrm>
                <a:off x="10009021" y="3949143"/>
                <a:ext cx="317614" cy="307776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43" name="Ovale 1042" descr="indicatori di sequenza temporale">
                <a:extLst>
                  <a:ext uri="{FF2B5EF4-FFF2-40B4-BE49-F238E27FC236}">
                    <a16:creationId xmlns:a16="http://schemas.microsoft.com/office/drawing/2014/main" id="{BECCDA22-C095-9010-4476-C73725F8187A}"/>
                  </a:ext>
                </a:extLst>
              </p:cNvPr>
              <p:cNvSpPr/>
              <p:nvPr/>
            </p:nvSpPr>
            <p:spPr>
              <a:xfrm>
                <a:off x="16138119" y="3978664"/>
                <a:ext cx="317614" cy="307776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44" name="Gruppo 1043">
              <a:extLst>
                <a:ext uri="{FF2B5EF4-FFF2-40B4-BE49-F238E27FC236}">
                  <a16:creationId xmlns:a16="http://schemas.microsoft.com/office/drawing/2014/main" id="{E2ED07A3-A82A-9B85-89E7-B37A304DE784}"/>
                </a:ext>
              </a:extLst>
            </p:cNvPr>
            <p:cNvGrpSpPr/>
            <p:nvPr/>
          </p:nvGrpSpPr>
          <p:grpSpPr>
            <a:xfrm>
              <a:off x="3470819" y="11520716"/>
              <a:ext cx="10543744" cy="1114630"/>
              <a:chOff x="1050964" y="3899346"/>
              <a:chExt cx="16690358" cy="1699119"/>
            </a:xfrm>
          </p:grpSpPr>
          <p:sp>
            <p:nvSpPr>
              <p:cNvPr id="1045" name="Segnaposto testo 17">
                <a:extLst>
                  <a:ext uri="{FF2B5EF4-FFF2-40B4-BE49-F238E27FC236}">
                    <a16:creationId xmlns:a16="http://schemas.microsoft.com/office/drawing/2014/main" id="{95ACB750-9B45-20BF-C6BA-65026440BD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964" y="3903058"/>
                <a:ext cx="5612601" cy="1695407"/>
              </a:xfrm>
              <a:prstGeom prst="rect">
                <a:avLst/>
              </a:prstGeom>
            </p:spPr>
            <p:txBody>
              <a:bodyPr vert="horz" lIns="194800" tIns="97400" rIns="194800" bIns="9740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Earthquake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detection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determination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of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phase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arrival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times (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PhaseNet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+ REAL)</a:t>
                </a:r>
              </a:p>
              <a:p>
                <a:pPr>
                  <a:defRPr/>
                </a:pPr>
                <a:endParaRPr lang="it-IT" sz="3835">
                  <a:solidFill>
                    <a:srgbClr val="000000"/>
                  </a:solidFill>
                  <a:latin typeface="Speak Pro"/>
                </a:endParaRPr>
              </a:p>
            </p:txBody>
          </p:sp>
          <p:sp>
            <p:nvSpPr>
              <p:cNvPr id="1046" name="Segnaposto testo 17">
                <a:extLst>
                  <a:ext uri="{FF2B5EF4-FFF2-40B4-BE49-F238E27FC236}">
                    <a16:creationId xmlns:a16="http://schemas.microsoft.com/office/drawing/2014/main" id="{9BA4E0CA-7611-BC3F-1C9F-42843E4997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1179" y="3957823"/>
                <a:ext cx="5777998" cy="1479695"/>
              </a:xfrm>
              <a:prstGeom prst="rect">
                <a:avLst/>
              </a:prstGeom>
            </p:spPr>
            <p:txBody>
              <a:bodyPr vert="horz" lIns="194800" tIns="97400" rIns="194800" bIns="9740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Determination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of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hypocentral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coordinates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local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magnitude</a:t>
                </a:r>
                <a:endParaRPr lang="it-IT" sz="4000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>
                  <a:defRPr/>
                </a:pPr>
                <a:endParaRPr lang="it-IT" sz="3835">
                  <a:solidFill>
                    <a:srgbClr val="000000"/>
                  </a:solidFill>
                  <a:latin typeface="Speak Pro"/>
                </a:endParaRPr>
              </a:p>
            </p:txBody>
          </p:sp>
          <p:sp>
            <p:nvSpPr>
              <p:cNvPr id="1047" name="Segnaposto testo 17">
                <a:extLst>
                  <a:ext uri="{FF2B5EF4-FFF2-40B4-BE49-F238E27FC236}">
                    <a16:creationId xmlns:a16="http://schemas.microsoft.com/office/drawing/2014/main" id="{56AB2E78-7F2E-9A11-5E32-38D53A8FF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66985" y="3899346"/>
                <a:ext cx="5274337" cy="1097245"/>
              </a:xfrm>
              <a:prstGeom prst="rect">
                <a:avLst/>
              </a:prstGeom>
            </p:spPr>
            <p:txBody>
              <a:bodyPr vert="horz" lIns="194800" tIns="97400" rIns="194800" bIns="9740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Estimation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of source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parameters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focal</a:t>
                </a:r>
                <a:r>
                  <a:rPr lang="it-IT" sz="4000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err="1">
                    <a:solidFill>
                      <a:srgbClr val="000000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mechanisms</a:t>
                </a:r>
                <a:endParaRPr lang="it-IT" sz="4000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>
                  <a:defRPr/>
                </a:pPr>
                <a:endParaRPr lang="it-IT" sz="3835">
                  <a:solidFill>
                    <a:srgbClr val="000000"/>
                  </a:solidFill>
                  <a:latin typeface="Speak Pro"/>
                </a:endParaRPr>
              </a:p>
            </p:txBody>
          </p:sp>
        </p:grpSp>
        <p:sp>
          <p:nvSpPr>
            <p:cNvPr id="1049" name="Segnaposto testo 17">
              <a:extLst>
                <a:ext uri="{FF2B5EF4-FFF2-40B4-BE49-F238E27FC236}">
                  <a16:creationId xmlns:a16="http://schemas.microsoft.com/office/drawing/2014/main" id="{B424F1D7-3D8E-0E62-A52E-A5A459C8B304}"/>
                </a:ext>
              </a:extLst>
            </p:cNvPr>
            <p:cNvSpPr txBox="1">
              <a:spLocks/>
            </p:cNvSpPr>
            <p:nvPr/>
          </p:nvSpPr>
          <p:spPr>
            <a:xfrm>
              <a:off x="493645" y="11597469"/>
              <a:ext cx="2350830" cy="970687"/>
            </a:xfrm>
            <a:prstGeom prst="rect">
              <a:avLst/>
            </a:prstGeom>
          </p:spPr>
          <p:txBody>
            <a:bodyPr vert="horz" lIns="194800" tIns="97400" rIns="194800" bIns="974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t-IT" sz="4000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Access to </a:t>
              </a:r>
              <a:r>
                <a:rPr lang="it-IT" sz="4000" err="1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daily</a:t>
              </a:r>
              <a:r>
                <a:rPr lang="it-IT" sz="4000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err="1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continuous</a:t>
              </a:r>
              <a:r>
                <a:rPr lang="it-IT" sz="4000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it-IT" sz="4000" err="1">
                  <a:solidFill>
                    <a:srgbClr val="00000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records</a:t>
              </a:r>
              <a:endParaRPr lang="it-IT" sz="4000">
                <a:solidFill>
                  <a:srgbClr val="000000"/>
                </a:solidFill>
              </a:endParaRPr>
            </a:p>
          </p:txBody>
        </p:sp>
      </p:grpSp>
      <p:sp>
        <p:nvSpPr>
          <p:cNvPr id="1050" name="CasellaDiTesto 1049">
            <a:extLst>
              <a:ext uri="{FF2B5EF4-FFF2-40B4-BE49-F238E27FC236}">
                <a16:creationId xmlns:a16="http://schemas.microsoft.com/office/drawing/2014/main" id="{073E838E-DF26-5C5E-2C6B-2E8818FB7D9A}"/>
              </a:ext>
            </a:extLst>
          </p:cNvPr>
          <p:cNvSpPr txBox="1"/>
          <p:nvPr/>
        </p:nvSpPr>
        <p:spPr>
          <a:xfrm>
            <a:off x="5459228" y="21985805"/>
            <a:ext cx="6042216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83" b="1"/>
              <a:t>OPERATIONAL SINCE 1 YEAR</a:t>
            </a:r>
          </a:p>
        </p:txBody>
      </p:sp>
      <p:sp>
        <p:nvSpPr>
          <p:cNvPr id="1051" name="CasellaDiTesto 1050">
            <a:extLst>
              <a:ext uri="{FF2B5EF4-FFF2-40B4-BE49-F238E27FC236}">
                <a16:creationId xmlns:a16="http://schemas.microsoft.com/office/drawing/2014/main" id="{4731F97B-E487-232C-385D-9C2C5325E3E7}"/>
              </a:ext>
            </a:extLst>
          </p:cNvPr>
          <p:cNvSpPr txBox="1"/>
          <p:nvPr/>
        </p:nvSpPr>
        <p:spPr>
          <a:xfrm>
            <a:off x="20335015" y="22036605"/>
            <a:ext cx="5410610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83" b="1"/>
              <a:t>UNDER TESTING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51579600-1AC5-5E24-7D55-729B82716C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809" y="24931403"/>
            <a:ext cx="7613173" cy="520701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60ADCBB8-19AE-992B-C7FD-3C7051572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153" y="32659008"/>
            <a:ext cx="14150572" cy="6698688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A3FE033C-7165-DECA-3C69-CED9B9DAFE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68475" y="8581597"/>
            <a:ext cx="8033211" cy="8248356"/>
          </a:xfrm>
          <a:prstGeom prst="rect">
            <a:avLst/>
          </a:prstGeom>
        </p:spPr>
      </p:pic>
      <p:sp>
        <p:nvSpPr>
          <p:cNvPr id="1048" name="Ovale 1047" descr="indicatori di sequenza temporale">
            <a:extLst>
              <a:ext uri="{FF2B5EF4-FFF2-40B4-BE49-F238E27FC236}">
                <a16:creationId xmlns:a16="http://schemas.microsoft.com/office/drawing/2014/main" id="{E35995EF-DB76-E9FF-3374-98CA2B6D7AE7}"/>
              </a:ext>
            </a:extLst>
          </p:cNvPr>
          <p:cNvSpPr/>
          <p:nvPr/>
        </p:nvSpPr>
        <p:spPr>
          <a:xfrm>
            <a:off x="3464577" y="22509005"/>
            <a:ext cx="427446" cy="43012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venir Next LT Pro Ligh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BBCE422-4A12-9D14-F6CD-998E0334582A}"/>
                  </a:ext>
                </a:extLst>
              </p:cNvPr>
              <p:cNvSpPr txBox="1"/>
              <p:nvPr/>
            </p:nvSpPr>
            <p:spPr>
              <a:xfrm>
                <a:off x="223091" y="30905849"/>
                <a:ext cx="1412302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Revised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catalog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arrival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times converge </a:t>
                </a:r>
                <a:r>
                  <a:rPr lang="it-IT" sz="4000" b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into 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the EPOS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portal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Manual </a:t>
                </a:r>
                <a:r>
                  <a:rPr lang="it-IT" sz="4000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catalogs</a:t>
                </a:r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enhanced</a:t>
                </a:r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by a </a:t>
                </a:r>
                <a:r>
                  <a:rPr lang="it-IT" sz="4000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factor</a:t>
                </a:r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~</m:t>
                    </m:r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𝟑</m:t>
                    </m:r>
                  </m:oMath>
                </a14:m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~</m:t>
                    </m:r>
                  </m:oMath>
                </a14:m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1k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earthquakes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BBCE422-4A12-9D14-F6CD-998E0334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1" y="30905849"/>
                <a:ext cx="14123021" cy="1323439"/>
              </a:xfrm>
              <a:prstGeom prst="rect">
                <a:avLst/>
              </a:prstGeom>
              <a:blipFill>
                <a:blip r:embed="rId15"/>
                <a:stretch>
                  <a:fillRect l="-86" t="-8295" r="-864" b="-188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Immagine 61">
            <a:extLst>
              <a:ext uri="{FF2B5EF4-FFF2-40B4-BE49-F238E27FC236}">
                <a16:creationId xmlns:a16="http://schemas.microsoft.com/office/drawing/2014/main" id="{CBD5A2AE-115A-B801-7FFB-E43B6B80C6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82496" y="24931403"/>
            <a:ext cx="7704802" cy="5128304"/>
          </a:xfrm>
          <a:prstGeom prst="rect">
            <a:avLst/>
          </a:prstGeom>
        </p:spPr>
      </p:pic>
      <p:sp>
        <p:nvSpPr>
          <p:cNvPr id="1025" name="Parentesi graffa aperta 1024">
            <a:extLst>
              <a:ext uri="{FF2B5EF4-FFF2-40B4-BE49-F238E27FC236}">
                <a16:creationId xmlns:a16="http://schemas.microsoft.com/office/drawing/2014/main" id="{49EA8E92-953D-43D5-3CF4-82F3E32693C2}"/>
              </a:ext>
            </a:extLst>
          </p:cNvPr>
          <p:cNvSpPr/>
          <p:nvPr/>
        </p:nvSpPr>
        <p:spPr>
          <a:xfrm rot="16200000">
            <a:off x="21958632" y="24853755"/>
            <a:ext cx="796144" cy="13733623"/>
          </a:xfrm>
          <a:prstGeom prst="leftBrace">
            <a:avLst/>
          </a:prstGeom>
          <a:noFill/>
          <a:ln w="38100">
            <a:solidFill>
              <a:srgbClr val="ECF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CasellaDiTesto 1027">
                <a:extLst>
                  <a:ext uri="{FF2B5EF4-FFF2-40B4-BE49-F238E27FC236}">
                    <a16:creationId xmlns:a16="http://schemas.microsoft.com/office/drawing/2014/main" id="{78B68EEE-6ED2-D75C-B4BE-0B864B9F172E}"/>
                  </a:ext>
                </a:extLst>
              </p:cNvPr>
              <p:cNvSpPr txBox="1"/>
              <p:nvPr/>
            </p:nvSpPr>
            <p:spPr>
              <a:xfrm>
                <a:off x="14888069" y="30704333"/>
                <a:ext cx="1449883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Accurate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automatic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phase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it-IT" sz="4000" b="1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arrival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times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4000" b="1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it-IT" sz="4000" b="1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𝑴</m:t>
                        </m:r>
                      </m:e>
                      <m:sub>
                        <m:r>
                          <a:rPr lang="it-IT" sz="4000" b="1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b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it-IT" sz="4000" dirty="0" err="1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However</a:t>
                </a:r>
                <a:r>
                  <a:rPr lang="it-IT" sz="4000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, false </a:t>
                </a:r>
                <a:r>
                  <a:rPr lang="it-IT" sz="4000" b="1" dirty="0"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positive rate close to </a:t>
                </a:r>
                <a14:m>
                  <m:oMath xmlns:m="http://schemas.openxmlformats.org/officeDocument/2006/math">
                    <m:r>
                      <a:rPr lang="it-IT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~</m:t>
                    </m:r>
                  </m:oMath>
                </a14:m>
                <a:r>
                  <a:rPr lang="it-IT" sz="4000" b="1" dirty="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20%. </a:t>
                </a:r>
                <a:r>
                  <a:rPr lang="it-IT" sz="400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Do </a:t>
                </a:r>
                <a:r>
                  <a:rPr lang="it-IT" sz="4000" dirty="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NFO-</a:t>
                </a:r>
                <a:r>
                  <a:rPr lang="it-IT" sz="4000" dirty="0" err="1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trained</a:t>
                </a:r>
                <a:r>
                  <a:rPr lang="it-IT" sz="4000" dirty="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models </a:t>
                </a:r>
                <a:r>
                  <a:rPr lang="it-IT" sz="4000" dirty="0" err="1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limit</a:t>
                </a:r>
                <a:r>
                  <a:rPr lang="it-IT" sz="4000" dirty="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false </a:t>
                </a:r>
                <a:r>
                  <a:rPr lang="it-IT" sz="4000" dirty="0" err="1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detections</a:t>
                </a:r>
                <a:r>
                  <a:rPr lang="it-IT" sz="4000" dirty="0">
                    <a:solidFill>
                      <a:srgbClr val="00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 ?</a:t>
                </a:r>
                <a:endParaRPr lang="it-IT" sz="40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28" name="CasellaDiTesto 1027">
                <a:extLst>
                  <a:ext uri="{FF2B5EF4-FFF2-40B4-BE49-F238E27FC236}">
                    <a16:creationId xmlns:a16="http://schemas.microsoft.com/office/drawing/2014/main" id="{78B68EEE-6ED2-D75C-B4BE-0B864B9F1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069" y="30704333"/>
                <a:ext cx="14498831" cy="1938992"/>
              </a:xfrm>
              <a:prstGeom prst="rect">
                <a:avLst/>
              </a:prstGeom>
              <a:blipFill>
                <a:blip r:embed="rId17"/>
                <a:stretch>
                  <a:fillRect l="-1471" t="-5660" r="-1471" b="-12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2" name="CasellaDiTesto 1051">
            <a:extLst>
              <a:ext uri="{FF2B5EF4-FFF2-40B4-BE49-F238E27FC236}">
                <a16:creationId xmlns:a16="http://schemas.microsoft.com/office/drawing/2014/main" id="{F7EF34D2-AB40-7450-1399-FAEF5872DA3C}"/>
              </a:ext>
            </a:extLst>
          </p:cNvPr>
          <p:cNvSpPr txBox="1"/>
          <p:nvPr/>
        </p:nvSpPr>
        <p:spPr>
          <a:xfrm>
            <a:off x="23841166" y="33891514"/>
            <a:ext cx="58108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trained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PhaseNet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on INFO dataset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since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2007. False positive drops to 5 %.</a:t>
            </a:r>
          </a:p>
          <a:p>
            <a:pPr algn="just"/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EPOS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portal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hosts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standardized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b="1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catalog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xtension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to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other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Near</a:t>
            </a:r>
            <a:r>
              <a:rPr lang="it-IT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Fault </a:t>
            </a:r>
            <a:r>
              <a:rPr lang="it-IT" sz="4000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Observatories</a:t>
            </a:r>
            <a:endParaRPr lang="it-IT" sz="4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D7FA9B64-3EC0-F0BC-0FDF-63A50A87672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50784"/>
          <a:stretch/>
        </p:blipFill>
        <p:spPr>
          <a:xfrm>
            <a:off x="8581754" y="24916821"/>
            <a:ext cx="5929788" cy="5221595"/>
          </a:xfrm>
          <a:prstGeom prst="rect">
            <a:avLst/>
          </a:prstGeom>
        </p:spPr>
      </p:pic>
      <p:pic>
        <p:nvPicPr>
          <p:cNvPr id="1029" name="Immagine 1028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CEED9F45-C3F5-3768-5A20-928C13C130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63" y="32659008"/>
            <a:ext cx="7556000" cy="7476336"/>
          </a:xfrm>
          <a:prstGeom prst="rect">
            <a:avLst/>
          </a:prstGeom>
        </p:spPr>
      </p:pic>
      <p:pic>
        <p:nvPicPr>
          <p:cNvPr id="1030" name="Immagine 102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3755D5C2-27BC-4FB1-01F7-703107C358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69" y="24916019"/>
            <a:ext cx="7203344" cy="5228264"/>
          </a:xfrm>
          <a:prstGeom prst="rect">
            <a:avLst/>
          </a:prstGeom>
          <a:noFill/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29A126A-61F0-0CD3-4CC4-EF4ADFD50E92}"/>
              </a:ext>
            </a:extLst>
          </p:cNvPr>
          <p:cNvSpPr txBox="1"/>
          <p:nvPr/>
        </p:nvSpPr>
        <p:spPr>
          <a:xfrm>
            <a:off x="14994982" y="19292942"/>
            <a:ext cx="80874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i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INTERESTED IN </a:t>
            </a:r>
            <a:r>
              <a:rPr lang="it-IT" sz="4000" b="1" i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ML </a:t>
            </a:r>
            <a:r>
              <a:rPr lang="it-IT" sz="4000" b="1" i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EARHTQUAKE CHARACTERIZATION? </a:t>
            </a:r>
            <a:r>
              <a:rPr lang="it-IT" sz="4000" i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GIVE A LOOK TO SOME OF MY FORMER ACTIVITIES!</a:t>
            </a:r>
            <a:endParaRPr lang="it-IT" sz="4000" i="1" dirty="0"/>
          </a:p>
        </p:txBody>
      </p:sp>
      <p:pic>
        <p:nvPicPr>
          <p:cNvPr id="1053" name="Immagine 1052" descr="Immagine che contiene modello, quadrato, Simmetria, arte&#10;&#10;Il contenuto generato dall'IA potrebbe non essere corretto.">
            <a:extLst>
              <a:ext uri="{FF2B5EF4-FFF2-40B4-BE49-F238E27FC236}">
                <a16:creationId xmlns:a16="http://schemas.microsoft.com/office/drawing/2014/main" id="{5E805E61-58B8-E488-11DC-CCD77AD87A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681" y="19010290"/>
            <a:ext cx="2881217" cy="2881217"/>
          </a:xfrm>
          <a:prstGeom prst="rect">
            <a:avLst/>
          </a:prstGeom>
        </p:spPr>
      </p:pic>
      <p:pic>
        <p:nvPicPr>
          <p:cNvPr id="1055" name="Immagine 1054">
            <a:extLst>
              <a:ext uri="{FF2B5EF4-FFF2-40B4-BE49-F238E27FC236}">
                <a16:creationId xmlns:a16="http://schemas.microsoft.com/office/drawing/2014/main" id="{BEAD2FC5-5877-546A-78C2-73B7B303E9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92" y="19020016"/>
            <a:ext cx="2874520" cy="2874520"/>
          </a:xfrm>
          <a:prstGeom prst="rect">
            <a:avLst/>
          </a:prstGeom>
        </p:spPr>
      </p:pic>
      <p:sp>
        <p:nvSpPr>
          <p:cNvPr id="1057" name="CasellaDiTesto 1056">
            <a:extLst>
              <a:ext uri="{FF2B5EF4-FFF2-40B4-BE49-F238E27FC236}">
                <a16:creationId xmlns:a16="http://schemas.microsoft.com/office/drawing/2014/main" id="{2B0B0662-018D-6C64-7036-4C98C7206418}"/>
              </a:ext>
            </a:extLst>
          </p:cNvPr>
          <p:cNvSpPr txBox="1"/>
          <p:nvPr/>
        </p:nvSpPr>
        <p:spPr>
          <a:xfrm>
            <a:off x="23905275" y="33061842"/>
            <a:ext cx="5810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TRAINING LOCAL MODELS</a:t>
            </a:r>
            <a:endParaRPr lang="it-IT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4B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425</Words>
  <Application>Microsoft Office PowerPoint</Application>
  <PresentationFormat>Personalizzato</PresentationFormat>
  <Paragraphs>35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Avenir Next LT Pro Light</vt:lpstr>
      <vt:lpstr>Calibri</vt:lpstr>
      <vt:lpstr>Cambria Math</vt:lpstr>
      <vt:lpstr>Lato</vt:lpstr>
      <vt:lpstr>Lucida Sans Unicode</vt:lpstr>
      <vt:lpstr>Speak Pro</vt:lpstr>
      <vt:lpstr>Tahoma</vt:lpstr>
      <vt:lpstr>Verdana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EPOSdays_25_Poster_cm84,1x119_A0</dc:title>
  <cp:lastModifiedBy>FRANCESCO SCOTTO DI UCCIO</cp:lastModifiedBy>
  <cp:revision>1</cp:revision>
  <dcterms:created xsi:type="dcterms:W3CDTF">2025-03-10T18:48:19Z</dcterms:created>
  <dcterms:modified xsi:type="dcterms:W3CDTF">2025-03-14T20:43:44Z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2025-03-05T00:00:00Z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2025-03-10T00:00:00Z</vt:filetime>
  </property>
  <property fmtid="{D5CDD505-2E9C-101B-9397-08002B2CF9AE}" pid="5" name="Producer">
    <vt:lpwstr>Adobe PDF library 17.00</vt:lpwstr>
  </property>
  <property fmtid="{D5CDD505-2E9C-101B-9397-08002B2CF9AE}" pid="6" name="MSIP_Label_2ad0b24d-6422-44b0-b3de-abb3a9e8c81a_Enabled">
    <vt:lpwstr>true</vt:lpwstr>
  </property>
  <property fmtid="{D5CDD505-2E9C-101B-9397-08002B2CF9AE}" pid="7" name="MSIP_Label_2ad0b24d-6422-44b0-b3de-abb3a9e8c81a_SetDate">
    <vt:lpwstr>2025-03-13T21:06:45Z</vt:lpwstr>
  </property>
  <property fmtid="{D5CDD505-2E9C-101B-9397-08002B2CF9AE}" pid="8" name="MSIP_Label_2ad0b24d-6422-44b0-b3de-abb3a9e8c81a_Method">
    <vt:lpwstr>Standard</vt:lpwstr>
  </property>
  <property fmtid="{D5CDD505-2E9C-101B-9397-08002B2CF9AE}" pid="9" name="MSIP_Label_2ad0b24d-6422-44b0-b3de-abb3a9e8c81a_Name">
    <vt:lpwstr>defa4170-0d19-0005-0004-bc88714345d2</vt:lpwstr>
  </property>
  <property fmtid="{D5CDD505-2E9C-101B-9397-08002B2CF9AE}" pid="10" name="MSIP_Label_2ad0b24d-6422-44b0-b3de-abb3a9e8c81a_SiteId">
    <vt:lpwstr>2fcfe26a-bb62-46b0-b1e3-28f9da0c45fd</vt:lpwstr>
  </property>
  <property fmtid="{D5CDD505-2E9C-101B-9397-08002B2CF9AE}" pid="11" name="MSIP_Label_2ad0b24d-6422-44b0-b3de-abb3a9e8c81a_ActionId">
    <vt:lpwstr>320b56cb-ecc0-4ab9-b9a9-6c85da02216d</vt:lpwstr>
  </property>
  <property fmtid="{D5CDD505-2E9C-101B-9397-08002B2CF9AE}" pid="12" name="MSIP_Label_2ad0b24d-6422-44b0-b3de-abb3a9e8c81a_ContentBits">
    <vt:lpwstr>0</vt:lpwstr>
  </property>
  <property fmtid="{D5CDD505-2E9C-101B-9397-08002B2CF9AE}" pid="13" name="MSIP_Label_2ad0b24d-6422-44b0-b3de-abb3a9e8c81a_Tag">
    <vt:lpwstr>10, 3, 0, 1</vt:lpwstr>
  </property>
</Properties>
</file>