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11300" cy="20104100"/>
  <p:notesSz cx="142113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2450" y="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5847" y="6232271"/>
            <a:ext cx="1207960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1695" y="11258296"/>
            <a:ext cx="994791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0565" y="4623943"/>
            <a:ext cx="618191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18819" y="4623943"/>
            <a:ext cx="618191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261740" y="0"/>
            <a:ext cx="9946640" cy="5734685"/>
          </a:xfrm>
          <a:custGeom>
            <a:avLst/>
            <a:gdLst/>
            <a:ahLst/>
            <a:cxnLst/>
            <a:rect l="l" t="t" r="r" b="b"/>
            <a:pathLst>
              <a:path w="9946640" h="5734685">
                <a:moveTo>
                  <a:pt x="9946293" y="0"/>
                </a:moveTo>
                <a:lnTo>
                  <a:pt x="0" y="0"/>
                </a:lnTo>
                <a:lnTo>
                  <a:pt x="16476" y="59598"/>
                </a:lnTo>
                <a:lnTo>
                  <a:pt x="33317" y="118673"/>
                </a:lnTo>
                <a:lnTo>
                  <a:pt x="50610" y="177556"/>
                </a:lnTo>
                <a:lnTo>
                  <a:pt x="68355" y="236244"/>
                </a:lnTo>
                <a:lnTo>
                  <a:pt x="86548" y="294736"/>
                </a:lnTo>
                <a:lnTo>
                  <a:pt x="105187" y="353030"/>
                </a:lnTo>
                <a:lnTo>
                  <a:pt x="124271" y="411124"/>
                </a:lnTo>
                <a:lnTo>
                  <a:pt x="143798" y="469016"/>
                </a:lnTo>
                <a:lnTo>
                  <a:pt x="163765" y="526703"/>
                </a:lnTo>
                <a:lnTo>
                  <a:pt x="184171" y="584184"/>
                </a:lnTo>
                <a:lnTo>
                  <a:pt x="205014" y="641457"/>
                </a:lnTo>
                <a:lnTo>
                  <a:pt x="226291" y="698520"/>
                </a:lnTo>
                <a:lnTo>
                  <a:pt x="248000" y="755370"/>
                </a:lnTo>
                <a:lnTo>
                  <a:pt x="270140" y="812007"/>
                </a:lnTo>
                <a:lnTo>
                  <a:pt x="292709" y="868427"/>
                </a:lnTo>
                <a:lnTo>
                  <a:pt x="315704" y="924628"/>
                </a:lnTo>
                <a:lnTo>
                  <a:pt x="339124" y="980610"/>
                </a:lnTo>
                <a:lnTo>
                  <a:pt x="362966" y="1036369"/>
                </a:lnTo>
                <a:lnTo>
                  <a:pt x="387229" y="1091904"/>
                </a:lnTo>
                <a:lnTo>
                  <a:pt x="411910" y="1147213"/>
                </a:lnTo>
                <a:lnTo>
                  <a:pt x="437008" y="1202294"/>
                </a:lnTo>
                <a:lnTo>
                  <a:pt x="462521" y="1257144"/>
                </a:lnTo>
                <a:lnTo>
                  <a:pt x="488446" y="1311762"/>
                </a:lnTo>
                <a:lnTo>
                  <a:pt x="514781" y="1366146"/>
                </a:lnTo>
                <a:lnTo>
                  <a:pt x="541526" y="1420294"/>
                </a:lnTo>
                <a:lnTo>
                  <a:pt x="568676" y="1474203"/>
                </a:lnTo>
                <a:lnTo>
                  <a:pt x="596231" y="1527872"/>
                </a:lnTo>
                <a:lnTo>
                  <a:pt x="624189" y="1581299"/>
                </a:lnTo>
                <a:lnTo>
                  <a:pt x="652547" y="1634481"/>
                </a:lnTo>
                <a:lnTo>
                  <a:pt x="681304" y="1687418"/>
                </a:lnTo>
                <a:lnTo>
                  <a:pt x="710457" y="1740106"/>
                </a:lnTo>
                <a:lnTo>
                  <a:pt x="740005" y="1792543"/>
                </a:lnTo>
                <a:lnTo>
                  <a:pt x="769945" y="1844729"/>
                </a:lnTo>
                <a:lnTo>
                  <a:pt x="800276" y="1896660"/>
                </a:lnTo>
                <a:lnTo>
                  <a:pt x="830995" y="1948335"/>
                </a:lnTo>
                <a:lnTo>
                  <a:pt x="862101" y="1999751"/>
                </a:lnTo>
                <a:lnTo>
                  <a:pt x="893591" y="2050907"/>
                </a:lnTo>
                <a:lnTo>
                  <a:pt x="925463" y="2101801"/>
                </a:lnTo>
                <a:lnTo>
                  <a:pt x="957717" y="2152431"/>
                </a:lnTo>
                <a:lnTo>
                  <a:pt x="990348" y="2202794"/>
                </a:lnTo>
                <a:lnTo>
                  <a:pt x="1023356" y="2252889"/>
                </a:lnTo>
                <a:lnTo>
                  <a:pt x="1056739" y="2302714"/>
                </a:lnTo>
                <a:lnTo>
                  <a:pt x="1090494" y="2352266"/>
                </a:lnTo>
                <a:lnTo>
                  <a:pt x="1124619" y="2401544"/>
                </a:lnTo>
                <a:lnTo>
                  <a:pt x="1159113" y="2450546"/>
                </a:lnTo>
                <a:lnTo>
                  <a:pt x="1193974" y="2499269"/>
                </a:lnTo>
                <a:lnTo>
                  <a:pt x="1229199" y="2547713"/>
                </a:lnTo>
                <a:lnTo>
                  <a:pt x="1264786" y="2595873"/>
                </a:lnTo>
                <a:lnTo>
                  <a:pt x="1300734" y="2643750"/>
                </a:lnTo>
                <a:lnTo>
                  <a:pt x="1337040" y="2691340"/>
                </a:lnTo>
                <a:lnTo>
                  <a:pt x="1373703" y="2738641"/>
                </a:lnTo>
                <a:lnTo>
                  <a:pt x="1410720" y="2785653"/>
                </a:lnTo>
                <a:lnTo>
                  <a:pt x="1448090" y="2832372"/>
                </a:lnTo>
                <a:lnTo>
                  <a:pt x="1485810" y="2878797"/>
                </a:lnTo>
                <a:lnTo>
                  <a:pt x="1523878" y="2924925"/>
                </a:lnTo>
                <a:lnTo>
                  <a:pt x="1562293" y="2970755"/>
                </a:lnTo>
                <a:lnTo>
                  <a:pt x="1601053" y="3016284"/>
                </a:lnTo>
                <a:lnTo>
                  <a:pt x="1640154" y="3061512"/>
                </a:lnTo>
                <a:lnTo>
                  <a:pt x="1679596" y="3106435"/>
                </a:lnTo>
                <a:lnTo>
                  <a:pt x="1719377" y="3151051"/>
                </a:lnTo>
                <a:lnTo>
                  <a:pt x="1759494" y="3195359"/>
                </a:lnTo>
                <a:lnTo>
                  <a:pt x="1799946" y="3239357"/>
                </a:lnTo>
                <a:lnTo>
                  <a:pt x="1840729" y="3283042"/>
                </a:lnTo>
                <a:lnTo>
                  <a:pt x="1881844" y="3326413"/>
                </a:lnTo>
                <a:lnTo>
                  <a:pt x="1923286" y="3369468"/>
                </a:lnTo>
                <a:lnTo>
                  <a:pt x="1965055" y="3412204"/>
                </a:lnTo>
                <a:lnTo>
                  <a:pt x="2007149" y="3454620"/>
                </a:lnTo>
                <a:lnTo>
                  <a:pt x="2049565" y="3496714"/>
                </a:lnTo>
                <a:lnTo>
                  <a:pt x="2092301" y="3538483"/>
                </a:lnTo>
                <a:lnTo>
                  <a:pt x="2135355" y="3579925"/>
                </a:lnTo>
                <a:lnTo>
                  <a:pt x="2178727" y="3621040"/>
                </a:lnTo>
                <a:lnTo>
                  <a:pt x="2222412" y="3661823"/>
                </a:lnTo>
                <a:lnTo>
                  <a:pt x="2266410" y="3702275"/>
                </a:lnTo>
                <a:lnTo>
                  <a:pt x="2310718" y="3742392"/>
                </a:lnTo>
                <a:lnTo>
                  <a:pt x="2355334" y="3782172"/>
                </a:lnTo>
                <a:lnTo>
                  <a:pt x="2400257" y="3821615"/>
                </a:lnTo>
                <a:lnTo>
                  <a:pt x="2445484" y="3860716"/>
                </a:lnTo>
                <a:lnTo>
                  <a:pt x="2491014" y="3899476"/>
                </a:lnTo>
                <a:lnTo>
                  <a:pt x="2536844" y="3937891"/>
                </a:lnTo>
                <a:lnTo>
                  <a:pt x="2582972" y="3975959"/>
                </a:lnTo>
                <a:lnTo>
                  <a:pt x="2629397" y="4013679"/>
                </a:lnTo>
                <a:lnTo>
                  <a:pt x="2676116" y="4051049"/>
                </a:lnTo>
                <a:lnTo>
                  <a:pt x="2723127" y="4088066"/>
                </a:lnTo>
                <a:lnTo>
                  <a:pt x="2770429" y="4124729"/>
                </a:lnTo>
                <a:lnTo>
                  <a:pt x="2818019" y="4161035"/>
                </a:lnTo>
                <a:lnTo>
                  <a:pt x="2865896" y="4196983"/>
                </a:lnTo>
                <a:lnTo>
                  <a:pt x="2914056" y="4232570"/>
                </a:lnTo>
                <a:lnTo>
                  <a:pt x="2962499" y="4267795"/>
                </a:lnTo>
                <a:lnTo>
                  <a:pt x="3011223" y="4302655"/>
                </a:lnTo>
                <a:lnTo>
                  <a:pt x="3060225" y="4337149"/>
                </a:lnTo>
                <a:lnTo>
                  <a:pt x="3109503" y="4371275"/>
                </a:lnTo>
                <a:lnTo>
                  <a:pt x="3159055" y="4405030"/>
                </a:lnTo>
                <a:lnTo>
                  <a:pt x="3208880" y="4438413"/>
                </a:lnTo>
                <a:lnTo>
                  <a:pt x="3258975" y="4471421"/>
                </a:lnTo>
                <a:lnTo>
                  <a:pt x="3309338" y="4504052"/>
                </a:lnTo>
                <a:lnTo>
                  <a:pt x="3359968" y="4536306"/>
                </a:lnTo>
                <a:lnTo>
                  <a:pt x="3410862" y="4568178"/>
                </a:lnTo>
                <a:lnTo>
                  <a:pt x="3462018" y="4599668"/>
                </a:lnTo>
                <a:lnTo>
                  <a:pt x="3513434" y="4630774"/>
                </a:lnTo>
                <a:lnTo>
                  <a:pt x="3565109" y="4661493"/>
                </a:lnTo>
                <a:lnTo>
                  <a:pt x="3617040" y="4691824"/>
                </a:lnTo>
                <a:lnTo>
                  <a:pt x="3669226" y="4721764"/>
                </a:lnTo>
                <a:lnTo>
                  <a:pt x="3721663" y="4751312"/>
                </a:lnTo>
                <a:lnTo>
                  <a:pt x="3774351" y="4780465"/>
                </a:lnTo>
                <a:lnTo>
                  <a:pt x="3827287" y="4809222"/>
                </a:lnTo>
                <a:lnTo>
                  <a:pt x="3933897" y="4865538"/>
                </a:lnTo>
                <a:lnTo>
                  <a:pt x="4041475" y="4920243"/>
                </a:lnTo>
                <a:lnTo>
                  <a:pt x="4150007" y="4973323"/>
                </a:lnTo>
                <a:lnTo>
                  <a:pt x="4259475" y="5024761"/>
                </a:lnTo>
                <a:lnTo>
                  <a:pt x="4369864" y="5074540"/>
                </a:lnTo>
                <a:lnTo>
                  <a:pt x="4481159" y="5122645"/>
                </a:lnTo>
                <a:lnTo>
                  <a:pt x="4593342" y="5169060"/>
                </a:lnTo>
                <a:lnTo>
                  <a:pt x="4706399" y="5213769"/>
                </a:lnTo>
                <a:lnTo>
                  <a:pt x="4820312" y="5256755"/>
                </a:lnTo>
                <a:lnTo>
                  <a:pt x="4935066" y="5298004"/>
                </a:lnTo>
                <a:lnTo>
                  <a:pt x="5050645" y="5337498"/>
                </a:lnTo>
                <a:lnTo>
                  <a:pt x="5167033" y="5375221"/>
                </a:lnTo>
                <a:lnTo>
                  <a:pt x="5284213" y="5411158"/>
                </a:lnTo>
                <a:lnTo>
                  <a:pt x="5402171" y="5445293"/>
                </a:lnTo>
                <a:lnTo>
                  <a:pt x="5520889" y="5477610"/>
                </a:lnTo>
                <a:lnTo>
                  <a:pt x="5640352" y="5508092"/>
                </a:lnTo>
                <a:lnTo>
                  <a:pt x="5760543" y="5536724"/>
                </a:lnTo>
                <a:lnTo>
                  <a:pt x="5881447" y="5563489"/>
                </a:lnTo>
                <a:lnTo>
                  <a:pt x="6003048" y="5588371"/>
                </a:lnTo>
                <a:lnTo>
                  <a:pt x="6125330" y="5611356"/>
                </a:lnTo>
                <a:lnTo>
                  <a:pt x="6248276" y="5632425"/>
                </a:lnTo>
                <a:lnTo>
                  <a:pt x="6371870" y="5651564"/>
                </a:lnTo>
                <a:lnTo>
                  <a:pt x="6496098" y="5668757"/>
                </a:lnTo>
                <a:lnTo>
                  <a:pt x="6620941" y="5683986"/>
                </a:lnTo>
                <a:lnTo>
                  <a:pt x="6746386" y="5697238"/>
                </a:lnTo>
                <a:lnTo>
                  <a:pt x="6872415" y="5708494"/>
                </a:lnTo>
                <a:lnTo>
                  <a:pt x="6999012" y="5717740"/>
                </a:lnTo>
                <a:lnTo>
                  <a:pt x="7126161" y="5724959"/>
                </a:lnTo>
                <a:lnTo>
                  <a:pt x="7253847" y="5730135"/>
                </a:lnTo>
                <a:lnTo>
                  <a:pt x="7382054" y="5733253"/>
                </a:lnTo>
                <a:lnTo>
                  <a:pt x="7510765" y="5734313"/>
                </a:lnTo>
                <a:lnTo>
                  <a:pt x="7639476" y="5733253"/>
                </a:lnTo>
                <a:lnTo>
                  <a:pt x="7767683" y="5730135"/>
                </a:lnTo>
                <a:lnTo>
                  <a:pt x="7895369" y="5724959"/>
                </a:lnTo>
                <a:lnTo>
                  <a:pt x="8022520" y="5717740"/>
                </a:lnTo>
                <a:lnTo>
                  <a:pt x="8149117" y="5708494"/>
                </a:lnTo>
                <a:lnTo>
                  <a:pt x="8275146" y="5697238"/>
                </a:lnTo>
                <a:lnTo>
                  <a:pt x="8400591" y="5683986"/>
                </a:lnTo>
                <a:lnTo>
                  <a:pt x="8525435" y="5668757"/>
                </a:lnTo>
                <a:lnTo>
                  <a:pt x="8649663" y="5651564"/>
                </a:lnTo>
                <a:lnTo>
                  <a:pt x="8773258" y="5632425"/>
                </a:lnTo>
                <a:lnTo>
                  <a:pt x="8896204" y="5611356"/>
                </a:lnTo>
                <a:lnTo>
                  <a:pt x="9018486" y="5588371"/>
                </a:lnTo>
                <a:lnTo>
                  <a:pt x="9140087" y="5563489"/>
                </a:lnTo>
                <a:lnTo>
                  <a:pt x="9260992" y="5536724"/>
                </a:lnTo>
                <a:lnTo>
                  <a:pt x="9381184" y="5508092"/>
                </a:lnTo>
                <a:lnTo>
                  <a:pt x="9500647" y="5477610"/>
                </a:lnTo>
                <a:lnTo>
                  <a:pt x="9619365" y="5445293"/>
                </a:lnTo>
                <a:lnTo>
                  <a:pt x="9737323" y="5411158"/>
                </a:lnTo>
                <a:lnTo>
                  <a:pt x="9854503" y="5375221"/>
                </a:lnTo>
                <a:lnTo>
                  <a:pt x="9946293" y="5345578"/>
                </a:lnTo>
                <a:lnTo>
                  <a:pt x="9946293" y="0"/>
                </a:lnTo>
                <a:close/>
              </a:path>
            </a:pathLst>
          </a:custGeom>
          <a:solidFill>
            <a:srgbClr val="294634">
              <a:alpha val="7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9619491"/>
            <a:ext cx="14208036" cy="1048460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0" y="11"/>
            <a:ext cx="14208125" cy="20104100"/>
          </a:xfrm>
          <a:custGeom>
            <a:avLst/>
            <a:gdLst/>
            <a:ahLst/>
            <a:cxnLst/>
            <a:rect l="l" t="t" r="r" b="b"/>
            <a:pathLst>
              <a:path w="14208125" h="20104100">
                <a:moveTo>
                  <a:pt x="14208011" y="20068515"/>
                </a:moveTo>
                <a:lnTo>
                  <a:pt x="0" y="20068515"/>
                </a:lnTo>
                <a:lnTo>
                  <a:pt x="0" y="20104088"/>
                </a:lnTo>
                <a:lnTo>
                  <a:pt x="14208011" y="20104088"/>
                </a:lnTo>
                <a:lnTo>
                  <a:pt x="14208011" y="20068515"/>
                </a:lnTo>
                <a:close/>
              </a:path>
              <a:path w="14208125" h="20104100">
                <a:moveTo>
                  <a:pt x="14208011" y="0"/>
                </a:moveTo>
                <a:lnTo>
                  <a:pt x="0" y="0"/>
                </a:lnTo>
                <a:lnTo>
                  <a:pt x="0" y="19025274"/>
                </a:lnTo>
                <a:lnTo>
                  <a:pt x="14208011" y="19025274"/>
                </a:lnTo>
                <a:lnTo>
                  <a:pt x="14208011" y="0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11"/>
            <a:ext cx="14208125" cy="20104100"/>
          </a:xfrm>
          <a:custGeom>
            <a:avLst/>
            <a:gdLst/>
            <a:ahLst/>
            <a:cxnLst/>
            <a:rect l="l" t="t" r="r" b="b"/>
            <a:pathLst>
              <a:path w="14208125" h="20104100">
                <a:moveTo>
                  <a:pt x="14208017" y="20104088"/>
                </a:moveTo>
                <a:lnTo>
                  <a:pt x="0" y="20104088"/>
                </a:lnTo>
                <a:lnTo>
                  <a:pt x="0" y="0"/>
                </a:lnTo>
                <a:lnTo>
                  <a:pt x="14208017" y="0"/>
                </a:lnTo>
                <a:lnTo>
                  <a:pt x="14208017" y="20104088"/>
                </a:lnTo>
                <a:close/>
              </a:path>
            </a:pathLst>
          </a:custGeom>
          <a:ln w="6347">
            <a:solidFill>
              <a:srgbClr val="1D1D1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078695" y="15113262"/>
            <a:ext cx="1196340" cy="1196340"/>
          </a:xfrm>
          <a:custGeom>
            <a:avLst/>
            <a:gdLst/>
            <a:ahLst/>
            <a:cxnLst/>
            <a:rect l="l" t="t" r="r" b="b"/>
            <a:pathLst>
              <a:path w="1196339" h="1196340">
                <a:moveTo>
                  <a:pt x="0" y="1196079"/>
                </a:moveTo>
                <a:lnTo>
                  <a:pt x="1196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555355" y="16309342"/>
            <a:ext cx="2755900" cy="2120265"/>
          </a:xfrm>
          <a:custGeom>
            <a:avLst/>
            <a:gdLst/>
            <a:ahLst/>
            <a:cxnLst/>
            <a:rect l="l" t="t" r="r" b="b"/>
            <a:pathLst>
              <a:path w="2755900" h="2120265">
                <a:moveTo>
                  <a:pt x="0" y="2120256"/>
                </a:moveTo>
                <a:lnTo>
                  <a:pt x="539537" y="1580713"/>
                </a:lnTo>
                <a:lnTo>
                  <a:pt x="845911" y="1274345"/>
                </a:lnTo>
                <a:lnTo>
                  <a:pt x="880533" y="1244456"/>
                </a:lnTo>
                <a:lnTo>
                  <a:pt x="918194" y="1220545"/>
                </a:lnTo>
                <a:lnTo>
                  <a:pt x="958219" y="1202612"/>
                </a:lnTo>
                <a:lnTo>
                  <a:pt x="999932" y="1190656"/>
                </a:lnTo>
                <a:lnTo>
                  <a:pt x="1042658" y="1184679"/>
                </a:lnTo>
                <a:lnTo>
                  <a:pt x="1085721" y="1184679"/>
                </a:lnTo>
                <a:lnTo>
                  <a:pt x="1128447" y="1190656"/>
                </a:lnTo>
                <a:lnTo>
                  <a:pt x="1170160" y="1202612"/>
                </a:lnTo>
                <a:lnTo>
                  <a:pt x="1210185" y="1220545"/>
                </a:lnTo>
                <a:lnTo>
                  <a:pt x="1247846" y="1244456"/>
                </a:lnTo>
                <a:lnTo>
                  <a:pt x="1282468" y="1274345"/>
                </a:lnTo>
                <a:lnTo>
                  <a:pt x="1627278" y="1619154"/>
                </a:lnTo>
                <a:lnTo>
                  <a:pt x="1662016" y="1649143"/>
                </a:lnTo>
                <a:lnTo>
                  <a:pt x="1699803" y="1673135"/>
                </a:lnTo>
                <a:lnTo>
                  <a:pt x="1739962" y="1691128"/>
                </a:lnTo>
                <a:lnTo>
                  <a:pt x="1781814" y="1703124"/>
                </a:lnTo>
                <a:lnTo>
                  <a:pt x="1824682" y="1709122"/>
                </a:lnTo>
                <a:lnTo>
                  <a:pt x="1867890" y="1709122"/>
                </a:lnTo>
                <a:lnTo>
                  <a:pt x="1910758" y="1703124"/>
                </a:lnTo>
                <a:lnTo>
                  <a:pt x="1952610" y="1691128"/>
                </a:lnTo>
                <a:lnTo>
                  <a:pt x="1992769" y="1673135"/>
                </a:lnTo>
                <a:lnTo>
                  <a:pt x="2030556" y="1649143"/>
                </a:lnTo>
                <a:lnTo>
                  <a:pt x="2065294" y="1619154"/>
                </a:lnTo>
                <a:lnTo>
                  <a:pt x="2664788" y="1019660"/>
                </a:lnTo>
                <a:lnTo>
                  <a:pt x="2695077" y="984576"/>
                </a:lnTo>
                <a:lnTo>
                  <a:pt x="2719309" y="946412"/>
                </a:lnTo>
                <a:lnTo>
                  <a:pt x="2737482" y="905853"/>
                </a:lnTo>
                <a:lnTo>
                  <a:pt x="2749598" y="863583"/>
                </a:lnTo>
                <a:lnTo>
                  <a:pt x="2755656" y="820286"/>
                </a:lnTo>
                <a:lnTo>
                  <a:pt x="2755656" y="776647"/>
                </a:lnTo>
                <a:lnTo>
                  <a:pt x="2749598" y="733350"/>
                </a:lnTo>
                <a:lnTo>
                  <a:pt x="2737482" y="691080"/>
                </a:lnTo>
                <a:lnTo>
                  <a:pt x="2719309" y="650520"/>
                </a:lnTo>
                <a:lnTo>
                  <a:pt x="2695077" y="612355"/>
                </a:lnTo>
                <a:lnTo>
                  <a:pt x="2664788" y="577269"/>
                </a:lnTo>
                <a:lnTo>
                  <a:pt x="2523342" y="435823"/>
                </a:lnTo>
                <a:lnTo>
                  <a:pt x="2493504" y="401259"/>
                </a:lnTo>
                <a:lnTo>
                  <a:pt x="2469633" y="363661"/>
                </a:lnTo>
                <a:lnTo>
                  <a:pt x="2451730" y="323704"/>
                </a:lnTo>
                <a:lnTo>
                  <a:pt x="2439795" y="282061"/>
                </a:lnTo>
                <a:lnTo>
                  <a:pt x="2433827" y="239407"/>
                </a:lnTo>
                <a:lnTo>
                  <a:pt x="2433827" y="196416"/>
                </a:lnTo>
                <a:lnTo>
                  <a:pt x="2439795" y="153761"/>
                </a:lnTo>
                <a:lnTo>
                  <a:pt x="2451730" y="112119"/>
                </a:lnTo>
                <a:lnTo>
                  <a:pt x="2469633" y="72161"/>
                </a:lnTo>
                <a:lnTo>
                  <a:pt x="2493504" y="34563"/>
                </a:lnTo>
                <a:lnTo>
                  <a:pt x="252334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18429599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0" y="1555355"/>
                </a:moveTo>
                <a:lnTo>
                  <a:pt x="1555355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3264261" y="16319312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456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350429" y="16319312"/>
            <a:ext cx="1383665" cy="2110740"/>
          </a:xfrm>
          <a:custGeom>
            <a:avLst/>
            <a:gdLst/>
            <a:ahLst/>
            <a:cxnLst/>
            <a:rect l="l" t="t" r="r" b="b"/>
            <a:pathLst>
              <a:path w="1383664" h="2110740">
                <a:moveTo>
                  <a:pt x="0" y="2110285"/>
                </a:moveTo>
                <a:lnTo>
                  <a:pt x="1293100" y="817185"/>
                </a:lnTo>
                <a:lnTo>
                  <a:pt x="1323082" y="782455"/>
                </a:lnTo>
                <a:lnTo>
                  <a:pt x="1347067" y="744677"/>
                </a:lnTo>
                <a:lnTo>
                  <a:pt x="1365056" y="704527"/>
                </a:lnTo>
                <a:lnTo>
                  <a:pt x="1377049" y="662685"/>
                </a:lnTo>
                <a:lnTo>
                  <a:pt x="1383045" y="619826"/>
                </a:lnTo>
                <a:lnTo>
                  <a:pt x="1383045" y="576628"/>
                </a:lnTo>
                <a:lnTo>
                  <a:pt x="1377049" y="533769"/>
                </a:lnTo>
                <a:lnTo>
                  <a:pt x="1365056" y="491927"/>
                </a:lnTo>
                <a:lnTo>
                  <a:pt x="1347067" y="451778"/>
                </a:lnTo>
                <a:lnTo>
                  <a:pt x="1323082" y="413999"/>
                </a:lnTo>
                <a:lnTo>
                  <a:pt x="1293100" y="379269"/>
                </a:lnTo>
                <a:lnTo>
                  <a:pt x="91383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75929" y="18429599"/>
            <a:ext cx="1674495" cy="1674495"/>
          </a:xfrm>
          <a:custGeom>
            <a:avLst/>
            <a:gdLst/>
            <a:ahLst/>
            <a:cxnLst/>
            <a:rect l="l" t="t" r="r" b="b"/>
            <a:pathLst>
              <a:path w="1674495" h="1674494">
                <a:moveTo>
                  <a:pt x="0" y="1674500"/>
                </a:moveTo>
                <a:lnTo>
                  <a:pt x="167450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3691309" y="18062356"/>
            <a:ext cx="1468120" cy="1030605"/>
          </a:xfrm>
          <a:custGeom>
            <a:avLst/>
            <a:gdLst/>
            <a:ahLst/>
            <a:cxnLst/>
            <a:rect l="l" t="t" r="r" b="b"/>
            <a:pathLst>
              <a:path w="1468120" h="1030605">
                <a:moveTo>
                  <a:pt x="0" y="917257"/>
                </a:moveTo>
                <a:lnTo>
                  <a:pt x="36667" y="949636"/>
                </a:lnTo>
                <a:lnTo>
                  <a:pt x="76172" y="976619"/>
                </a:lnTo>
                <a:lnTo>
                  <a:pt x="117999" y="998205"/>
                </a:lnTo>
                <a:lnTo>
                  <a:pt x="161631" y="1014394"/>
                </a:lnTo>
                <a:lnTo>
                  <a:pt x="206553" y="1025187"/>
                </a:lnTo>
                <a:lnTo>
                  <a:pt x="252248" y="1030584"/>
                </a:lnTo>
                <a:lnTo>
                  <a:pt x="298202" y="1030584"/>
                </a:lnTo>
                <a:lnTo>
                  <a:pt x="343898" y="1025187"/>
                </a:lnTo>
                <a:lnTo>
                  <a:pt x="388820" y="1014394"/>
                </a:lnTo>
                <a:lnTo>
                  <a:pt x="432453" y="998205"/>
                </a:lnTo>
                <a:lnTo>
                  <a:pt x="474280" y="976619"/>
                </a:lnTo>
                <a:lnTo>
                  <a:pt x="513786" y="949636"/>
                </a:lnTo>
                <a:lnTo>
                  <a:pt x="550456" y="917257"/>
                </a:lnTo>
                <a:lnTo>
                  <a:pt x="1467713" y="0"/>
                </a:lnTo>
                <a:lnTo>
                  <a:pt x="90997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1471003" y="18593605"/>
            <a:ext cx="2220595" cy="1510665"/>
          </a:xfrm>
          <a:custGeom>
            <a:avLst/>
            <a:gdLst/>
            <a:ahLst/>
            <a:cxnLst/>
            <a:rect l="l" t="t" r="r" b="b"/>
            <a:pathLst>
              <a:path w="2220595" h="1510665">
                <a:moveTo>
                  <a:pt x="0" y="1510495"/>
                </a:moveTo>
                <a:lnTo>
                  <a:pt x="1397168" y="113326"/>
                </a:lnTo>
                <a:lnTo>
                  <a:pt x="1433836" y="80947"/>
                </a:lnTo>
                <a:lnTo>
                  <a:pt x="1473341" y="53964"/>
                </a:lnTo>
                <a:lnTo>
                  <a:pt x="1515168" y="32378"/>
                </a:lnTo>
                <a:lnTo>
                  <a:pt x="1558800" y="16189"/>
                </a:lnTo>
                <a:lnTo>
                  <a:pt x="1603722" y="5396"/>
                </a:lnTo>
                <a:lnTo>
                  <a:pt x="1649417" y="0"/>
                </a:lnTo>
                <a:lnTo>
                  <a:pt x="1695371" y="0"/>
                </a:lnTo>
                <a:lnTo>
                  <a:pt x="1741067" y="5396"/>
                </a:lnTo>
                <a:lnTo>
                  <a:pt x="1785989" y="16189"/>
                </a:lnTo>
                <a:lnTo>
                  <a:pt x="1829622" y="32378"/>
                </a:lnTo>
                <a:lnTo>
                  <a:pt x="1871449" y="53964"/>
                </a:lnTo>
                <a:lnTo>
                  <a:pt x="1910955" y="80947"/>
                </a:lnTo>
                <a:lnTo>
                  <a:pt x="1947625" y="113326"/>
                </a:lnTo>
                <a:lnTo>
                  <a:pt x="2220308" y="38600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155133" y="16696801"/>
            <a:ext cx="1514475" cy="1514475"/>
          </a:xfrm>
          <a:custGeom>
            <a:avLst/>
            <a:gdLst/>
            <a:ahLst/>
            <a:cxnLst/>
            <a:rect l="l" t="t" r="r" b="b"/>
            <a:pathLst>
              <a:path w="1514475" h="1514475">
                <a:moveTo>
                  <a:pt x="0" y="1513992"/>
                </a:moveTo>
                <a:lnTo>
                  <a:pt x="151399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261827" y="18210792"/>
            <a:ext cx="1893570" cy="1893570"/>
          </a:xfrm>
          <a:custGeom>
            <a:avLst/>
            <a:gdLst/>
            <a:ahLst/>
            <a:cxnLst/>
            <a:rect l="l" t="t" r="r" b="b"/>
            <a:pathLst>
              <a:path w="1893570" h="1893569">
                <a:moveTo>
                  <a:pt x="0" y="1893306"/>
                </a:moveTo>
                <a:lnTo>
                  <a:pt x="1893306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5298766" y="17977523"/>
            <a:ext cx="1189355" cy="1189355"/>
          </a:xfrm>
          <a:custGeom>
            <a:avLst/>
            <a:gdLst/>
            <a:ahLst/>
            <a:cxnLst/>
            <a:rect l="l" t="t" r="r" b="b"/>
            <a:pathLst>
              <a:path w="1189354" h="1189355">
                <a:moveTo>
                  <a:pt x="0" y="1189023"/>
                </a:moveTo>
                <a:lnTo>
                  <a:pt x="1189023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3059134" y="19160430"/>
            <a:ext cx="2239645" cy="944244"/>
          </a:xfrm>
          <a:custGeom>
            <a:avLst/>
            <a:gdLst/>
            <a:ahLst/>
            <a:cxnLst/>
            <a:rect l="l" t="t" r="r" b="b"/>
            <a:pathLst>
              <a:path w="2239645" h="944244">
                <a:moveTo>
                  <a:pt x="0" y="943668"/>
                </a:moveTo>
                <a:lnTo>
                  <a:pt x="853723" y="89945"/>
                </a:lnTo>
                <a:lnTo>
                  <a:pt x="888453" y="59963"/>
                </a:lnTo>
                <a:lnTo>
                  <a:pt x="926231" y="35978"/>
                </a:lnTo>
                <a:lnTo>
                  <a:pt x="966380" y="17989"/>
                </a:lnTo>
                <a:lnTo>
                  <a:pt x="1008223" y="5996"/>
                </a:lnTo>
                <a:lnTo>
                  <a:pt x="1051082" y="0"/>
                </a:lnTo>
                <a:lnTo>
                  <a:pt x="1094280" y="0"/>
                </a:lnTo>
                <a:lnTo>
                  <a:pt x="1137138" y="5996"/>
                </a:lnTo>
                <a:lnTo>
                  <a:pt x="1178981" y="17989"/>
                </a:lnTo>
                <a:lnTo>
                  <a:pt x="1219130" y="35978"/>
                </a:lnTo>
                <a:lnTo>
                  <a:pt x="1256909" y="59963"/>
                </a:lnTo>
                <a:lnTo>
                  <a:pt x="1291638" y="89945"/>
                </a:lnTo>
                <a:lnTo>
                  <a:pt x="1504764" y="303065"/>
                </a:lnTo>
                <a:lnTo>
                  <a:pt x="1539494" y="333046"/>
                </a:lnTo>
                <a:lnTo>
                  <a:pt x="1577272" y="357032"/>
                </a:lnTo>
                <a:lnTo>
                  <a:pt x="1617422" y="375021"/>
                </a:lnTo>
                <a:lnTo>
                  <a:pt x="1659264" y="387013"/>
                </a:lnTo>
                <a:lnTo>
                  <a:pt x="1702123" y="393010"/>
                </a:lnTo>
                <a:lnTo>
                  <a:pt x="1745321" y="393010"/>
                </a:lnTo>
                <a:lnTo>
                  <a:pt x="1788180" y="387013"/>
                </a:lnTo>
                <a:lnTo>
                  <a:pt x="1830022" y="375021"/>
                </a:lnTo>
                <a:lnTo>
                  <a:pt x="1870171" y="357032"/>
                </a:lnTo>
                <a:lnTo>
                  <a:pt x="1907950" y="333046"/>
                </a:lnTo>
                <a:lnTo>
                  <a:pt x="1942680" y="303065"/>
                </a:lnTo>
                <a:lnTo>
                  <a:pt x="2239631" y="6113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6363843" y="16518576"/>
            <a:ext cx="591185" cy="591185"/>
          </a:xfrm>
          <a:custGeom>
            <a:avLst/>
            <a:gdLst/>
            <a:ahLst/>
            <a:cxnLst/>
            <a:rect l="l" t="t" r="r" b="b"/>
            <a:pathLst>
              <a:path w="591184" h="591184">
                <a:moveTo>
                  <a:pt x="0" y="590858"/>
                </a:moveTo>
                <a:lnTo>
                  <a:pt x="59085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5094482" y="17109435"/>
            <a:ext cx="1269365" cy="1756410"/>
          </a:xfrm>
          <a:custGeom>
            <a:avLst/>
            <a:gdLst/>
            <a:ahLst/>
            <a:cxnLst/>
            <a:rect l="l" t="t" r="r" b="b"/>
            <a:pathLst>
              <a:path w="1269364" h="1756409">
                <a:moveTo>
                  <a:pt x="0" y="1755928"/>
                </a:moveTo>
                <a:lnTo>
                  <a:pt x="605793" y="1150134"/>
                </a:lnTo>
                <a:lnTo>
                  <a:pt x="633787" y="1113450"/>
                </a:lnTo>
                <a:lnTo>
                  <a:pt x="650584" y="1072129"/>
                </a:lnTo>
                <a:lnTo>
                  <a:pt x="656183" y="1028490"/>
                </a:lnTo>
                <a:lnTo>
                  <a:pt x="650584" y="984850"/>
                </a:lnTo>
                <a:lnTo>
                  <a:pt x="633787" y="943530"/>
                </a:lnTo>
                <a:lnTo>
                  <a:pt x="605793" y="906845"/>
                </a:lnTo>
                <a:lnTo>
                  <a:pt x="577802" y="870163"/>
                </a:lnTo>
                <a:lnTo>
                  <a:pt x="561007" y="828843"/>
                </a:lnTo>
                <a:lnTo>
                  <a:pt x="555408" y="785204"/>
                </a:lnTo>
                <a:lnTo>
                  <a:pt x="561007" y="741565"/>
                </a:lnTo>
                <a:lnTo>
                  <a:pt x="577802" y="700244"/>
                </a:lnTo>
                <a:lnTo>
                  <a:pt x="605793" y="663562"/>
                </a:lnTo>
                <a:lnTo>
                  <a:pt x="126936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855747" y="18865360"/>
            <a:ext cx="1238885" cy="1238885"/>
          </a:xfrm>
          <a:custGeom>
            <a:avLst/>
            <a:gdLst/>
            <a:ahLst/>
            <a:cxnLst/>
            <a:rect l="l" t="t" r="r" b="b"/>
            <a:pathLst>
              <a:path w="1238885" h="1238884">
                <a:moveTo>
                  <a:pt x="0" y="1238738"/>
                </a:moveTo>
                <a:lnTo>
                  <a:pt x="123873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8546629" y="16176918"/>
            <a:ext cx="1196340" cy="1196340"/>
          </a:xfrm>
          <a:custGeom>
            <a:avLst/>
            <a:gdLst/>
            <a:ahLst/>
            <a:cxnLst/>
            <a:rect l="l" t="t" r="r" b="b"/>
            <a:pathLst>
              <a:path w="1196340" h="1196340">
                <a:moveTo>
                  <a:pt x="0" y="1196079"/>
                </a:moveTo>
                <a:lnTo>
                  <a:pt x="1196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6023289" y="17372997"/>
            <a:ext cx="2755900" cy="2120265"/>
          </a:xfrm>
          <a:custGeom>
            <a:avLst/>
            <a:gdLst/>
            <a:ahLst/>
            <a:cxnLst/>
            <a:rect l="l" t="t" r="r" b="b"/>
            <a:pathLst>
              <a:path w="2755900" h="2120265">
                <a:moveTo>
                  <a:pt x="0" y="2120256"/>
                </a:moveTo>
                <a:lnTo>
                  <a:pt x="539537" y="1580719"/>
                </a:lnTo>
                <a:lnTo>
                  <a:pt x="845911" y="1274345"/>
                </a:lnTo>
                <a:lnTo>
                  <a:pt x="880533" y="1244456"/>
                </a:lnTo>
                <a:lnTo>
                  <a:pt x="918194" y="1220545"/>
                </a:lnTo>
                <a:lnTo>
                  <a:pt x="958219" y="1202612"/>
                </a:lnTo>
                <a:lnTo>
                  <a:pt x="999932" y="1190656"/>
                </a:lnTo>
                <a:lnTo>
                  <a:pt x="1042658" y="1184679"/>
                </a:lnTo>
                <a:lnTo>
                  <a:pt x="1085721" y="1184679"/>
                </a:lnTo>
                <a:lnTo>
                  <a:pt x="1128447" y="1190656"/>
                </a:lnTo>
                <a:lnTo>
                  <a:pt x="1170160" y="1202612"/>
                </a:lnTo>
                <a:lnTo>
                  <a:pt x="1210185" y="1220545"/>
                </a:lnTo>
                <a:lnTo>
                  <a:pt x="1247846" y="1244456"/>
                </a:lnTo>
                <a:lnTo>
                  <a:pt x="1282468" y="1274345"/>
                </a:lnTo>
                <a:lnTo>
                  <a:pt x="1627278" y="1619154"/>
                </a:lnTo>
                <a:lnTo>
                  <a:pt x="1662016" y="1649143"/>
                </a:lnTo>
                <a:lnTo>
                  <a:pt x="1699803" y="1673135"/>
                </a:lnTo>
                <a:lnTo>
                  <a:pt x="1739962" y="1691128"/>
                </a:lnTo>
                <a:lnTo>
                  <a:pt x="1781814" y="1703124"/>
                </a:lnTo>
                <a:lnTo>
                  <a:pt x="1824682" y="1709122"/>
                </a:lnTo>
                <a:lnTo>
                  <a:pt x="1867890" y="1709122"/>
                </a:lnTo>
                <a:lnTo>
                  <a:pt x="1910758" y="1703124"/>
                </a:lnTo>
                <a:lnTo>
                  <a:pt x="1952610" y="1691128"/>
                </a:lnTo>
                <a:lnTo>
                  <a:pt x="1992769" y="1673135"/>
                </a:lnTo>
                <a:lnTo>
                  <a:pt x="2030556" y="1649143"/>
                </a:lnTo>
                <a:lnTo>
                  <a:pt x="2065294" y="1619154"/>
                </a:lnTo>
                <a:lnTo>
                  <a:pt x="2664788" y="1019660"/>
                </a:lnTo>
                <a:lnTo>
                  <a:pt x="2695077" y="984576"/>
                </a:lnTo>
                <a:lnTo>
                  <a:pt x="2719309" y="946412"/>
                </a:lnTo>
                <a:lnTo>
                  <a:pt x="2737482" y="905853"/>
                </a:lnTo>
                <a:lnTo>
                  <a:pt x="2749598" y="863583"/>
                </a:lnTo>
                <a:lnTo>
                  <a:pt x="2755656" y="820286"/>
                </a:lnTo>
                <a:lnTo>
                  <a:pt x="2755656" y="776647"/>
                </a:lnTo>
                <a:lnTo>
                  <a:pt x="2749598" y="733350"/>
                </a:lnTo>
                <a:lnTo>
                  <a:pt x="2737482" y="691080"/>
                </a:lnTo>
                <a:lnTo>
                  <a:pt x="2719309" y="650520"/>
                </a:lnTo>
                <a:lnTo>
                  <a:pt x="2695077" y="612355"/>
                </a:lnTo>
                <a:lnTo>
                  <a:pt x="2664788" y="577269"/>
                </a:lnTo>
                <a:lnTo>
                  <a:pt x="2523342" y="435823"/>
                </a:lnTo>
                <a:lnTo>
                  <a:pt x="2493502" y="401259"/>
                </a:lnTo>
                <a:lnTo>
                  <a:pt x="2469630" y="363661"/>
                </a:lnTo>
                <a:lnTo>
                  <a:pt x="2451726" y="323704"/>
                </a:lnTo>
                <a:lnTo>
                  <a:pt x="2439790" y="282061"/>
                </a:lnTo>
                <a:lnTo>
                  <a:pt x="2433822" y="239407"/>
                </a:lnTo>
                <a:lnTo>
                  <a:pt x="2433822" y="196416"/>
                </a:lnTo>
                <a:lnTo>
                  <a:pt x="2439790" y="153761"/>
                </a:lnTo>
                <a:lnTo>
                  <a:pt x="2451726" y="112119"/>
                </a:lnTo>
                <a:lnTo>
                  <a:pt x="2469630" y="72161"/>
                </a:lnTo>
                <a:lnTo>
                  <a:pt x="2493502" y="34563"/>
                </a:lnTo>
                <a:lnTo>
                  <a:pt x="252334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5412445" y="19493254"/>
            <a:ext cx="610870" cy="610870"/>
          </a:xfrm>
          <a:custGeom>
            <a:avLst/>
            <a:gdLst/>
            <a:ahLst/>
            <a:cxnLst/>
            <a:rect l="l" t="t" r="r" b="b"/>
            <a:pathLst>
              <a:path w="610870" h="610869">
                <a:moveTo>
                  <a:pt x="0" y="610846"/>
                </a:moveTo>
                <a:lnTo>
                  <a:pt x="610846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732195" y="17382968"/>
            <a:ext cx="0" cy="489584"/>
          </a:xfrm>
          <a:custGeom>
            <a:avLst/>
            <a:gdLst/>
            <a:ahLst/>
            <a:cxnLst/>
            <a:rect l="l" t="t" r="r" b="b"/>
            <a:pathLst>
              <a:path h="489584">
                <a:moveTo>
                  <a:pt x="0" y="0"/>
                </a:moveTo>
                <a:lnTo>
                  <a:pt x="0" y="489456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6818364" y="17382968"/>
            <a:ext cx="1383665" cy="2110740"/>
          </a:xfrm>
          <a:custGeom>
            <a:avLst/>
            <a:gdLst/>
            <a:ahLst/>
            <a:cxnLst/>
            <a:rect l="l" t="t" r="r" b="b"/>
            <a:pathLst>
              <a:path w="1383665" h="2110740">
                <a:moveTo>
                  <a:pt x="0" y="2110285"/>
                </a:moveTo>
                <a:lnTo>
                  <a:pt x="1293100" y="817185"/>
                </a:lnTo>
                <a:lnTo>
                  <a:pt x="1323082" y="782455"/>
                </a:lnTo>
                <a:lnTo>
                  <a:pt x="1347067" y="744677"/>
                </a:lnTo>
                <a:lnTo>
                  <a:pt x="1365056" y="704527"/>
                </a:lnTo>
                <a:lnTo>
                  <a:pt x="1377049" y="662685"/>
                </a:lnTo>
                <a:lnTo>
                  <a:pt x="1383045" y="619826"/>
                </a:lnTo>
                <a:lnTo>
                  <a:pt x="1383045" y="576628"/>
                </a:lnTo>
                <a:lnTo>
                  <a:pt x="1377049" y="533769"/>
                </a:lnTo>
                <a:lnTo>
                  <a:pt x="1365056" y="491927"/>
                </a:lnTo>
                <a:lnTo>
                  <a:pt x="1347067" y="451778"/>
                </a:lnTo>
                <a:lnTo>
                  <a:pt x="1323082" y="413999"/>
                </a:lnTo>
                <a:lnTo>
                  <a:pt x="1293100" y="379269"/>
                </a:lnTo>
                <a:lnTo>
                  <a:pt x="91383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6207519" y="19493254"/>
            <a:ext cx="610870" cy="610870"/>
          </a:xfrm>
          <a:custGeom>
            <a:avLst/>
            <a:gdLst/>
            <a:ahLst/>
            <a:cxnLst/>
            <a:rect l="l" t="t" r="r" b="b"/>
            <a:pathLst>
              <a:path w="610870" h="610869">
                <a:moveTo>
                  <a:pt x="0" y="610846"/>
                </a:moveTo>
                <a:lnTo>
                  <a:pt x="610846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8159243" y="19126012"/>
            <a:ext cx="1468120" cy="978535"/>
          </a:xfrm>
          <a:custGeom>
            <a:avLst/>
            <a:gdLst/>
            <a:ahLst/>
            <a:cxnLst/>
            <a:rect l="l" t="t" r="r" b="b"/>
            <a:pathLst>
              <a:path w="1468120" h="978534">
                <a:moveTo>
                  <a:pt x="0" y="917257"/>
                </a:moveTo>
                <a:lnTo>
                  <a:pt x="36667" y="949636"/>
                </a:lnTo>
                <a:lnTo>
                  <a:pt x="76172" y="976619"/>
                </a:lnTo>
                <a:lnTo>
                  <a:pt x="79015" y="978086"/>
                </a:lnTo>
              </a:path>
              <a:path w="1468120" h="978534">
                <a:moveTo>
                  <a:pt x="471438" y="978086"/>
                </a:moveTo>
                <a:lnTo>
                  <a:pt x="474280" y="976619"/>
                </a:lnTo>
                <a:lnTo>
                  <a:pt x="513786" y="949636"/>
                </a:lnTo>
                <a:lnTo>
                  <a:pt x="550456" y="917257"/>
                </a:lnTo>
                <a:lnTo>
                  <a:pt x="1467713" y="0"/>
                </a:lnTo>
                <a:lnTo>
                  <a:pt x="90997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002594" y="19657259"/>
            <a:ext cx="1156970" cy="447040"/>
          </a:xfrm>
          <a:custGeom>
            <a:avLst/>
            <a:gdLst/>
            <a:ahLst/>
            <a:cxnLst/>
            <a:rect l="l" t="t" r="r" b="b"/>
            <a:pathLst>
              <a:path w="1156970" h="447040">
                <a:moveTo>
                  <a:pt x="0" y="446840"/>
                </a:moveTo>
                <a:lnTo>
                  <a:pt x="333514" y="113326"/>
                </a:lnTo>
                <a:lnTo>
                  <a:pt x="370182" y="80947"/>
                </a:lnTo>
                <a:lnTo>
                  <a:pt x="409687" y="53964"/>
                </a:lnTo>
                <a:lnTo>
                  <a:pt x="451513" y="32378"/>
                </a:lnTo>
                <a:lnTo>
                  <a:pt x="495145" y="16189"/>
                </a:lnTo>
                <a:lnTo>
                  <a:pt x="540067" y="5396"/>
                </a:lnTo>
                <a:lnTo>
                  <a:pt x="585762" y="0"/>
                </a:lnTo>
                <a:lnTo>
                  <a:pt x="631716" y="0"/>
                </a:lnTo>
                <a:lnTo>
                  <a:pt x="677411" y="5396"/>
                </a:lnTo>
                <a:lnTo>
                  <a:pt x="722333" y="16189"/>
                </a:lnTo>
                <a:lnTo>
                  <a:pt x="765965" y="32378"/>
                </a:lnTo>
                <a:lnTo>
                  <a:pt x="807791" y="53964"/>
                </a:lnTo>
                <a:lnTo>
                  <a:pt x="847296" y="80947"/>
                </a:lnTo>
                <a:lnTo>
                  <a:pt x="883964" y="113326"/>
                </a:lnTo>
                <a:lnTo>
                  <a:pt x="1156647" y="38600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8623067" y="17760457"/>
            <a:ext cx="1514475" cy="1514475"/>
          </a:xfrm>
          <a:custGeom>
            <a:avLst/>
            <a:gdLst/>
            <a:ahLst/>
            <a:cxnLst/>
            <a:rect l="l" t="t" r="r" b="b"/>
            <a:pathLst>
              <a:path w="1514475" h="1514475">
                <a:moveTo>
                  <a:pt x="0" y="1513992"/>
                </a:moveTo>
                <a:lnTo>
                  <a:pt x="151399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7793417" y="19274447"/>
            <a:ext cx="829944" cy="829944"/>
          </a:xfrm>
          <a:custGeom>
            <a:avLst/>
            <a:gdLst/>
            <a:ahLst/>
            <a:cxnLst/>
            <a:rect l="l" t="t" r="r" b="b"/>
            <a:pathLst>
              <a:path w="829945" h="829944">
                <a:moveTo>
                  <a:pt x="0" y="829652"/>
                </a:moveTo>
                <a:lnTo>
                  <a:pt x="82965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1102940" y="19041176"/>
            <a:ext cx="147320" cy="445134"/>
          </a:xfrm>
          <a:custGeom>
            <a:avLst/>
            <a:gdLst/>
            <a:ahLst/>
            <a:cxnLst/>
            <a:rect l="l" t="t" r="r" b="b"/>
            <a:pathLst>
              <a:path w="147320" h="445134">
                <a:moveTo>
                  <a:pt x="0" y="0"/>
                </a:moveTo>
                <a:lnTo>
                  <a:pt x="147215" y="44498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10040010" y="19041174"/>
            <a:ext cx="1062990" cy="1062990"/>
          </a:xfrm>
          <a:custGeom>
            <a:avLst/>
            <a:gdLst/>
            <a:ahLst/>
            <a:cxnLst/>
            <a:rect l="l" t="t" r="r" b="b"/>
            <a:pathLst>
              <a:path w="1062990" h="1062990">
                <a:moveTo>
                  <a:pt x="0" y="1062924"/>
                </a:moveTo>
                <a:lnTo>
                  <a:pt x="106293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10831777" y="17582232"/>
            <a:ext cx="591185" cy="591185"/>
          </a:xfrm>
          <a:custGeom>
            <a:avLst/>
            <a:gdLst/>
            <a:ahLst/>
            <a:cxnLst/>
            <a:rect l="l" t="t" r="r" b="b"/>
            <a:pathLst>
              <a:path w="591184" h="591184">
                <a:moveTo>
                  <a:pt x="0" y="590858"/>
                </a:moveTo>
                <a:lnTo>
                  <a:pt x="59085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562416" y="18173091"/>
            <a:ext cx="1269365" cy="1756410"/>
          </a:xfrm>
          <a:custGeom>
            <a:avLst/>
            <a:gdLst/>
            <a:ahLst/>
            <a:cxnLst/>
            <a:rect l="l" t="t" r="r" b="b"/>
            <a:pathLst>
              <a:path w="1269365" h="1756409">
                <a:moveTo>
                  <a:pt x="0" y="1755928"/>
                </a:moveTo>
                <a:lnTo>
                  <a:pt x="605799" y="1150134"/>
                </a:lnTo>
                <a:lnTo>
                  <a:pt x="633791" y="1113450"/>
                </a:lnTo>
                <a:lnTo>
                  <a:pt x="650586" y="1072129"/>
                </a:lnTo>
                <a:lnTo>
                  <a:pt x="656184" y="1028490"/>
                </a:lnTo>
                <a:lnTo>
                  <a:pt x="650586" y="984850"/>
                </a:lnTo>
                <a:lnTo>
                  <a:pt x="633791" y="943530"/>
                </a:lnTo>
                <a:lnTo>
                  <a:pt x="605799" y="906845"/>
                </a:lnTo>
                <a:lnTo>
                  <a:pt x="577802" y="870163"/>
                </a:lnTo>
                <a:lnTo>
                  <a:pt x="561007" y="828843"/>
                </a:lnTo>
                <a:lnTo>
                  <a:pt x="555408" y="785204"/>
                </a:lnTo>
                <a:lnTo>
                  <a:pt x="561007" y="741565"/>
                </a:lnTo>
                <a:lnTo>
                  <a:pt x="577802" y="700244"/>
                </a:lnTo>
                <a:lnTo>
                  <a:pt x="605793" y="663562"/>
                </a:lnTo>
                <a:lnTo>
                  <a:pt x="126936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387336" y="19929021"/>
            <a:ext cx="175260" cy="175260"/>
          </a:xfrm>
          <a:custGeom>
            <a:avLst/>
            <a:gdLst/>
            <a:ahLst/>
            <a:cxnLst/>
            <a:rect l="l" t="t" r="r" b="b"/>
            <a:pathLst>
              <a:path w="175259" h="175259">
                <a:moveTo>
                  <a:pt x="0" y="175079"/>
                </a:moveTo>
                <a:lnTo>
                  <a:pt x="175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2452840" y="15344953"/>
            <a:ext cx="1196340" cy="1196340"/>
          </a:xfrm>
          <a:custGeom>
            <a:avLst/>
            <a:gdLst/>
            <a:ahLst/>
            <a:cxnLst/>
            <a:rect l="l" t="t" r="r" b="b"/>
            <a:pathLst>
              <a:path w="1196339" h="1196340">
                <a:moveTo>
                  <a:pt x="0" y="1196079"/>
                </a:moveTo>
                <a:lnTo>
                  <a:pt x="1196079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332583" y="16308716"/>
            <a:ext cx="2120265" cy="2755900"/>
          </a:xfrm>
          <a:custGeom>
            <a:avLst/>
            <a:gdLst/>
            <a:ahLst/>
            <a:cxnLst/>
            <a:rect l="l" t="t" r="r" b="b"/>
            <a:pathLst>
              <a:path w="2120265" h="2755900">
                <a:moveTo>
                  <a:pt x="0" y="2755656"/>
                </a:moveTo>
                <a:lnTo>
                  <a:pt x="539537" y="2216118"/>
                </a:lnTo>
                <a:lnTo>
                  <a:pt x="845911" y="1909744"/>
                </a:lnTo>
                <a:lnTo>
                  <a:pt x="875800" y="1875122"/>
                </a:lnTo>
                <a:lnTo>
                  <a:pt x="899711" y="1837461"/>
                </a:lnTo>
                <a:lnTo>
                  <a:pt x="917644" y="1797436"/>
                </a:lnTo>
                <a:lnTo>
                  <a:pt x="929600" y="1755723"/>
                </a:lnTo>
                <a:lnTo>
                  <a:pt x="935577" y="1712997"/>
                </a:lnTo>
                <a:lnTo>
                  <a:pt x="935577" y="1669934"/>
                </a:lnTo>
                <a:lnTo>
                  <a:pt x="929600" y="1627208"/>
                </a:lnTo>
                <a:lnTo>
                  <a:pt x="917644" y="1585495"/>
                </a:lnTo>
                <a:lnTo>
                  <a:pt x="899711" y="1545470"/>
                </a:lnTo>
                <a:lnTo>
                  <a:pt x="875800" y="1507809"/>
                </a:lnTo>
                <a:lnTo>
                  <a:pt x="845911" y="1473187"/>
                </a:lnTo>
                <a:lnTo>
                  <a:pt x="501102" y="1128377"/>
                </a:lnTo>
                <a:lnTo>
                  <a:pt x="471112" y="1093639"/>
                </a:lnTo>
                <a:lnTo>
                  <a:pt x="447121" y="1055852"/>
                </a:lnTo>
                <a:lnTo>
                  <a:pt x="429128" y="1015694"/>
                </a:lnTo>
                <a:lnTo>
                  <a:pt x="417132" y="973841"/>
                </a:lnTo>
                <a:lnTo>
                  <a:pt x="411134" y="930973"/>
                </a:lnTo>
                <a:lnTo>
                  <a:pt x="411134" y="887765"/>
                </a:lnTo>
                <a:lnTo>
                  <a:pt x="417132" y="844897"/>
                </a:lnTo>
                <a:lnTo>
                  <a:pt x="429128" y="803045"/>
                </a:lnTo>
                <a:lnTo>
                  <a:pt x="447121" y="762886"/>
                </a:lnTo>
                <a:lnTo>
                  <a:pt x="471112" y="725099"/>
                </a:lnTo>
                <a:lnTo>
                  <a:pt x="501102" y="690361"/>
                </a:lnTo>
                <a:lnTo>
                  <a:pt x="1100596" y="90867"/>
                </a:lnTo>
                <a:lnTo>
                  <a:pt x="1135680" y="60578"/>
                </a:lnTo>
                <a:lnTo>
                  <a:pt x="1173844" y="36346"/>
                </a:lnTo>
                <a:lnTo>
                  <a:pt x="1214403" y="18173"/>
                </a:lnTo>
                <a:lnTo>
                  <a:pt x="1256673" y="6057"/>
                </a:lnTo>
                <a:lnTo>
                  <a:pt x="1299970" y="0"/>
                </a:lnTo>
                <a:lnTo>
                  <a:pt x="1343609" y="0"/>
                </a:lnTo>
                <a:lnTo>
                  <a:pt x="1386905" y="6057"/>
                </a:lnTo>
                <a:lnTo>
                  <a:pt x="1429176" y="18173"/>
                </a:lnTo>
                <a:lnTo>
                  <a:pt x="1469736" y="36346"/>
                </a:lnTo>
                <a:lnTo>
                  <a:pt x="1507901" y="60578"/>
                </a:lnTo>
                <a:lnTo>
                  <a:pt x="1542987" y="90867"/>
                </a:lnTo>
                <a:lnTo>
                  <a:pt x="1684433" y="232313"/>
                </a:lnTo>
                <a:lnTo>
                  <a:pt x="1718997" y="262151"/>
                </a:lnTo>
                <a:lnTo>
                  <a:pt x="1756595" y="286022"/>
                </a:lnTo>
                <a:lnTo>
                  <a:pt x="1796552" y="303925"/>
                </a:lnTo>
                <a:lnTo>
                  <a:pt x="1838195" y="315860"/>
                </a:lnTo>
                <a:lnTo>
                  <a:pt x="1880849" y="321828"/>
                </a:lnTo>
                <a:lnTo>
                  <a:pt x="1923840" y="321828"/>
                </a:lnTo>
                <a:lnTo>
                  <a:pt x="1966495" y="315860"/>
                </a:lnTo>
                <a:lnTo>
                  <a:pt x="2008137" y="303925"/>
                </a:lnTo>
                <a:lnTo>
                  <a:pt x="2048095" y="286022"/>
                </a:lnTo>
                <a:lnTo>
                  <a:pt x="2085693" y="262151"/>
                </a:lnTo>
                <a:lnTo>
                  <a:pt x="2120256" y="232313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0" y="19064371"/>
            <a:ext cx="332740" cy="332740"/>
          </a:xfrm>
          <a:custGeom>
            <a:avLst/>
            <a:gdLst/>
            <a:ahLst/>
            <a:cxnLst/>
            <a:rect l="l" t="t" r="r" b="b"/>
            <a:pathLst>
              <a:path w="332740" h="332740">
                <a:moveTo>
                  <a:pt x="0" y="332584"/>
                </a:moveTo>
                <a:lnTo>
                  <a:pt x="33258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1953413" y="17355466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489456" y="0"/>
                </a:moveTo>
                <a:lnTo>
                  <a:pt x="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332583" y="16886253"/>
            <a:ext cx="2110740" cy="1383665"/>
          </a:xfrm>
          <a:custGeom>
            <a:avLst/>
            <a:gdLst/>
            <a:ahLst/>
            <a:cxnLst/>
            <a:rect l="l" t="t" r="r" b="b"/>
            <a:pathLst>
              <a:path w="2110740" h="1383665">
                <a:moveTo>
                  <a:pt x="0" y="1383045"/>
                </a:moveTo>
                <a:lnTo>
                  <a:pt x="1293100" y="89945"/>
                </a:lnTo>
                <a:lnTo>
                  <a:pt x="1327830" y="59963"/>
                </a:lnTo>
                <a:lnTo>
                  <a:pt x="1365608" y="35978"/>
                </a:lnTo>
                <a:lnTo>
                  <a:pt x="1405758" y="17989"/>
                </a:lnTo>
                <a:lnTo>
                  <a:pt x="1447600" y="5996"/>
                </a:lnTo>
                <a:lnTo>
                  <a:pt x="1490459" y="0"/>
                </a:lnTo>
                <a:lnTo>
                  <a:pt x="1533657" y="0"/>
                </a:lnTo>
                <a:lnTo>
                  <a:pt x="1576516" y="5996"/>
                </a:lnTo>
                <a:lnTo>
                  <a:pt x="1618358" y="17989"/>
                </a:lnTo>
                <a:lnTo>
                  <a:pt x="1658507" y="35978"/>
                </a:lnTo>
                <a:lnTo>
                  <a:pt x="1696286" y="59963"/>
                </a:lnTo>
                <a:lnTo>
                  <a:pt x="1731016" y="89945"/>
                </a:lnTo>
                <a:lnTo>
                  <a:pt x="2110285" y="469215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0" y="18269297"/>
            <a:ext cx="332740" cy="332740"/>
          </a:xfrm>
          <a:custGeom>
            <a:avLst/>
            <a:gdLst/>
            <a:ahLst/>
            <a:cxnLst/>
            <a:rect l="l" t="t" r="r" b="b"/>
            <a:pathLst>
              <a:path w="332740" h="332740">
                <a:moveTo>
                  <a:pt x="0" y="332584"/>
                </a:moveTo>
                <a:lnTo>
                  <a:pt x="332584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0" y="15460704"/>
            <a:ext cx="700405" cy="700405"/>
          </a:xfrm>
          <a:custGeom>
            <a:avLst/>
            <a:gdLst/>
            <a:ahLst/>
            <a:cxnLst/>
            <a:rect l="l" t="t" r="r" b="b"/>
            <a:pathLst>
              <a:path w="700405" h="700405">
                <a:moveTo>
                  <a:pt x="0" y="699826"/>
                </a:moveTo>
                <a:lnTo>
                  <a:pt x="699830" y="0"/>
                </a:lnTo>
                <a:lnTo>
                  <a:pt x="699830" y="557739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0" y="17145853"/>
            <a:ext cx="168910" cy="661035"/>
          </a:xfrm>
          <a:custGeom>
            <a:avLst/>
            <a:gdLst/>
            <a:ahLst/>
            <a:cxnLst/>
            <a:rect l="l" t="t" r="r" b="b"/>
            <a:pathLst>
              <a:path w="168910" h="661034">
                <a:moveTo>
                  <a:pt x="0" y="660954"/>
                </a:moveTo>
                <a:lnTo>
                  <a:pt x="55253" y="605701"/>
                </a:lnTo>
                <a:lnTo>
                  <a:pt x="87631" y="569034"/>
                </a:lnTo>
                <a:lnTo>
                  <a:pt x="114614" y="529529"/>
                </a:lnTo>
                <a:lnTo>
                  <a:pt x="136200" y="487702"/>
                </a:lnTo>
                <a:lnTo>
                  <a:pt x="152389" y="444070"/>
                </a:lnTo>
                <a:lnTo>
                  <a:pt x="163182" y="399148"/>
                </a:lnTo>
                <a:lnTo>
                  <a:pt x="168579" y="353453"/>
                </a:lnTo>
                <a:lnTo>
                  <a:pt x="168579" y="307500"/>
                </a:lnTo>
                <a:lnTo>
                  <a:pt x="163182" y="261804"/>
                </a:lnTo>
                <a:lnTo>
                  <a:pt x="152389" y="216883"/>
                </a:lnTo>
                <a:lnTo>
                  <a:pt x="136200" y="173251"/>
                </a:lnTo>
                <a:lnTo>
                  <a:pt x="114614" y="131424"/>
                </a:lnTo>
                <a:lnTo>
                  <a:pt x="87631" y="91919"/>
                </a:lnTo>
                <a:lnTo>
                  <a:pt x="55253" y="55251"/>
                </a:lnTo>
                <a:lnTo>
                  <a:pt x="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551388" y="14950602"/>
            <a:ext cx="1514475" cy="1514475"/>
          </a:xfrm>
          <a:custGeom>
            <a:avLst/>
            <a:gdLst/>
            <a:ahLst/>
            <a:cxnLst/>
            <a:rect l="l" t="t" r="r" b="b"/>
            <a:pathLst>
              <a:path w="1514475" h="1514475">
                <a:moveTo>
                  <a:pt x="0" y="1513992"/>
                </a:moveTo>
                <a:lnTo>
                  <a:pt x="1513992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0" y="16464592"/>
            <a:ext cx="551815" cy="551815"/>
          </a:xfrm>
          <a:custGeom>
            <a:avLst/>
            <a:gdLst/>
            <a:ahLst/>
            <a:cxnLst/>
            <a:rect l="l" t="t" r="r" b="b"/>
            <a:pathLst>
              <a:path w="551815" h="551815">
                <a:moveTo>
                  <a:pt x="0" y="551390"/>
                </a:moveTo>
                <a:lnTo>
                  <a:pt x="55139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0" y="14131939"/>
            <a:ext cx="784860" cy="784860"/>
          </a:xfrm>
          <a:custGeom>
            <a:avLst/>
            <a:gdLst/>
            <a:ahLst/>
            <a:cxnLst/>
            <a:rect l="l" t="t" r="r" b="b"/>
            <a:pathLst>
              <a:path w="784860" h="784859">
                <a:moveTo>
                  <a:pt x="0" y="784660"/>
                </a:moveTo>
                <a:lnTo>
                  <a:pt x="784660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1652748" y="13665026"/>
            <a:ext cx="591185" cy="591185"/>
          </a:xfrm>
          <a:custGeom>
            <a:avLst/>
            <a:gdLst/>
            <a:ahLst/>
            <a:cxnLst/>
            <a:rect l="l" t="t" r="r" b="b"/>
            <a:pathLst>
              <a:path w="591185" h="591184">
                <a:moveTo>
                  <a:pt x="0" y="590858"/>
                </a:moveTo>
                <a:lnTo>
                  <a:pt x="590858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0" y="14255883"/>
            <a:ext cx="1652905" cy="1166495"/>
          </a:xfrm>
          <a:custGeom>
            <a:avLst/>
            <a:gdLst/>
            <a:ahLst/>
            <a:cxnLst/>
            <a:rect l="l" t="t" r="r" b="b"/>
            <a:pathLst>
              <a:path w="1652905" h="1166494">
                <a:moveTo>
                  <a:pt x="0" y="1166181"/>
                </a:moveTo>
                <a:lnTo>
                  <a:pt x="502612" y="663568"/>
                </a:lnTo>
                <a:lnTo>
                  <a:pt x="539296" y="635574"/>
                </a:lnTo>
                <a:lnTo>
                  <a:pt x="580617" y="618778"/>
                </a:lnTo>
                <a:lnTo>
                  <a:pt x="624256" y="613179"/>
                </a:lnTo>
                <a:lnTo>
                  <a:pt x="667896" y="618778"/>
                </a:lnTo>
                <a:lnTo>
                  <a:pt x="709217" y="635574"/>
                </a:lnTo>
                <a:lnTo>
                  <a:pt x="745901" y="663568"/>
                </a:lnTo>
                <a:lnTo>
                  <a:pt x="782583" y="691560"/>
                </a:lnTo>
                <a:lnTo>
                  <a:pt x="823903" y="708355"/>
                </a:lnTo>
                <a:lnTo>
                  <a:pt x="867542" y="713953"/>
                </a:lnTo>
                <a:lnTo>
                  <a:pt x="911182" y="708355"/>
                </a:lnTo>
                <a:lnTo>
                  <a:pt x="952502" y="691560"/>
                </a:lnTo>
                <a:lnTo>
                  <a:pt x="989184" y="663568"/>
                </a:lnTo>
                <a:lnTo>
                  <a:pt x="1652747" y="0"/>
                </a:lnTo>
              </a:path>
            </a:pathLst>
          </a:custGeom>
          <a:ln w="695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0565" y="804164"/>
            <a:ext cx="1279017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0565" y="4623943"/>
            <a:ext cx="1279017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1842" y="18696814"/>
            <a:ext cx="4547616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0565" y="18696814"/>
            <a:ext cx="326859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32136" y="18696814"/>
            <a:ext cx="3268599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hyperlink" Target="mailto:info@epos-eric.eu" TargetMode="External"/><Relationship Id="rId10" Type="http://schemas.openxmlformats.org/officeDocument/2006/relationships/image" Target="../media/image9.jpe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300000">
            <a:off x="12890453" y="1167391"/>
            <a:ext cx="654951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0"/>
              </a:lnSpc>
            </a:pPr>
            <a:r>
              <a:rPr sz="1850" spc="-229" dirty="0">
                <a:solidFill>
                  <a:srgbClr val="294634"/>
                </a:solidFill>
                <a:latin typeface="Arial Black"/>
                <a:cs typeface="Arial Black"/>
              </a:rPr>
              <a:t>DAYS</a:t>
            </a:r>
            <a:endParaRPr sz="185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 rot="300000">
            <a:off x="12891053" y="1501759"/>
            <a:ext cx="673349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30"/>
              </a:lnSpc>
            </a:pPr>
            <a:r>
              <a:rPr sz="1850" spc="-20" dirty="0">
                <a:solidFill>
                  <a:srgbClr val="294634"/>
                </a:solidFill>
                <a:latin typeface="Arial Black"/>
                <a:cs typeface="Arial Black"/>
              </a:rPr>
              <a:t>2025 </a:t>
            </a:r>
            <a:endParaRPr sz="1850">
              <a:latin typeface="Arial Black"/>
              <a:cs typeface="Arial Black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82924"/>
            <a:ext cx="14208125" cy="19485610"/>
            <a:chOff x="0" y="582924"/>
            <a:chExt cx="14208125" cy="19485610"/>
          </a:xfrm>
        </p:grpSpPr>
        <p:sp>
          <p:nvSpPr>
            <p:cNvPr id="5" name="object 5"/>
            <p:cNvSpPr/>
            <p:nvPr/>
          </p:nvSpPr>
          <p:spPr>
            <a:xfrm>
              <a:off x="11926685" y="675797"/>
              <a:ext cx="1757045" cy="789305"/>
            </a:xfrm>
            <a:custGeom>
              <a:avLst/>
              <a:gdLst/>
              <a:ahLst/>
              <a:cxnLst/>
              <a:rect l="l" t="t" r="r" b="b"/>
              <a:pathLst>
                <a:path w="1757044" h="789305">
                  <a:moveTo>
                    <a:pt x="1543529" y="278625"/>
                  </a:moveTo>
                  <a:lnTo>
                    <a:pt x="1744241" y="77913"/>
                  </a:lnTo>
                  <a:lnTo>
                    <a:pt x="1756962" y="53767"/>
                  </a:lnTo>
                  <a:lnTo>
                    <a:pt x="1754069" y="28497"/>
                  </a:lnTo>
                  <a:lnTo>
                    <a:pt x="1738246" y="8584"/>
                  </a:lnTo>
                  <a:lnTo>
                    <a:pt x="1712176" y="506"/>
                  </a:lnTo>
                  <a:lnTo>
                    <a:pt x="1029721" y="506"/>
                  </a:lnTo>
                  <a:lnTo>
                    <a:pt x="1012070" y="4069"/>
                  </a:lnTo>
                  <a:lnTo>
                    <a:pt x="997655" y="13786"/>
                  </a:lnTo>
                  <a:lnTo>
                    <a:pt x="987936" y="28199"/>
                  </a:lnTo>
                  <a:lnTo>
                    <a:pt x="984372" y="45849"/>
                  </a:lnTo>
                  <a:lnTo>
                    <a:pt x="984372" y="346633"/>
                  </a:lnTo>
                  <a:lnTo>
                    <a:pt x="987936" y="364283"/>
                  </a:lnTo>
                  <a:lnTo>
                    <a:pt x="997655" y="378696"/>
                  </a:lnTo>
                  <a:lnTo>
                    <a:pt x="1012070" y="388413"/>
                  </a:lnTo>
                  <a:lnTo>
                    <a:pt x="1029721" y="391976"/>
                  </a:lnTo>
                  <a:lnTo>
                    <a:pt x="1673836" y="391976"/>
                  </a:lnTo>
                  <a:lnTo>
                    <a:pt x="1693937" y="396645"/>
                  </a:lnTo>
                  <a:lnTo>
                    <a:pt x="1709287" y="409047"/>
                  </a:lnTo>
                  <a:lnTo>
                    <a:pt x="1717964" y="426772"/>
                  </a:lnTo>
                  <a:lnTo>
                    <a:pt x="1718047" y="447409"/>
                  </a:lnTo>
                  <a:lnTo>
                    <a:pt x="1640121" y="753944"/>
                  </a:lnTo>
                  <a:lnTo>
                    <a:pt x="1633579" y="769117"/>
                  </a:lnTo>
                  <a:lnTo>
                    <a:pt x="1622433" y="780639"/>
                  </a:lnTo>
                  <a:lnTo>
                    <a:pt x="1607981" y="787574"/>
                  </a:lnTo>
                  <a:lnTo>
                    <a:pt x="1591518" y="788988"/>
                  </a:lnTo>
                  <a:lnTo>
                    <a:pt x="847264" y="713751"/>
                  </a:lnTo>
                  <a:lnTo>
                    <a:pt x="844386" y="713471"/>
                  </a:lnTo>
                  <a:lnTo>
                    <a:pt x="841489" y="713465"/>
                  </a:lnTo>
                  <a:lnTo>
                    <a:pt x="838611" y="713739"/>
                  </a:lnTo>
                  <a:lnTo>
                    <a:pt x="49604" y="788178"/>
                  </a:lnTo>
                  <a:lnTo>
                    <a:pt x="30627" y="785940"/>
                  </a:lnTo>
                  <a:lnTo>
                    <a:pt x="14823" y="776567"/>
                  </a:lnTo>
                  <a:lnTo>
                    <a:pt x="4008" y="761713"/>
                  </a:lnTo>
                  <a:lnTo>
                    <a:pt x="0" y="743032"/>
                  </a:lnTo>
                  <a:lnTo>
                    <a:pt x="0" y="46058"/>
                  </a:lnTo>
                  <a:lnTo>
                    <a:pt x="26870" y="4633"/>
                  </a:lnTo>
                  <a:lnTo>
                    <a:pt x="796379" y="0"/>
                  </a:lnTo>
                  <a:lnTo>
                    <a:pt x="814415" y="3204"/>
                  </a:lnTo>
                  <a:lnTo>
                    <a:pt x="829224" y="12835"/>
                  </a:lnTo>
                  <a:lnTo>
                    <a:pt x="839250" y="27380"/>
                  </a:lnTo>
                  <a:lnTo>
                    <a:pt x="842937" y="45325"/>
                  </a:lnTo>
                  <a:lnTo>
                    <a:pt x="842937" y="512014"/>
                  </a:lnTo>
                  <a:lnTo>
                    <a:pt x="842866" y="565963"/>
                  </a:lnTo>
                  <a:lnTo>
                    <a:pt x="822087" y="598075"/>
                  </a:lnTo>
                  <a:lnTo>
                    <a:pt x="757931" y="599255"/>
                  </a:lnTo>
                  <a:lnTo>
                    <a:pt x="415780" y="510000"/>
                  </a:lnTo>
                </a:path>
              </a:pathLst>
            </a:custGeom>
            <a:ln w="48877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3585" y="676302"/>
              <a:ext cx="798195" cy="816610"/>
            </a:xfrm>
            <a:custGeom>
              <a:avLst/>
              <a:gdLst/>
              <a:ahLst/>
              <a:cxnLst/>
              <a:rect l="l" t="t" r="r" b="b"/>
              <a:pathLst>
                <a:path w="798195" h="816610">
                  <a:moveTo>
                    <a:pt x="0" y="816076"/>
                  </a:moveTo>
                  <a:lnTo>
                    <a:pt x="0" y="45348"/>
                  </a:lnTo>
                  <a:lnTo>
                    <a:pt x="3563" y="27697"/>
                  </a:lnTo>
                  <a:lnTo>
                    <a:pt x="13280" y="13283"/>
                  </a:lnTo>
                  <a:lnTo>
                    <a:pt x="27692" y="3564"/>
                  </a:lnTo>
                  <a:lnTo>
                    <a:pt x="45342" y="0"/>
                  </a:lnTo>
                  <a:lnTo>
                    <a:pt x="752341" y="0"/>
                  </a:lnTo>
                  <a:lnTo>
                    <a:pt x="769989" y="3564"/>
                  </a:lnTo>
                  <a:lnTo>
                    <a:pt x="784402" y="13283"/>
                  </a:lnTo>
                  <a:lnTo>
                    <a:pt x="794120" y="27697"/>
                  </a:lnTo>
                  <a:lnTo>
                    <a:pt x="797684" y="45348"/>
                  </a:lnTo>
                  <a:lnTo>
                    <a:pt x="797684" y="524649"/>
                  </a:lnTo>
                  <a:lnTo>
                    <a:pt x="769463" y="566650"/>
                  </a:lnTo>
                  <a:lnTo>
                    <a:pt x="0" y="408038"/>
                  </a:lnTo>
                </a:path>
              </a:pathLst>
            </a:custGeom>
            <a:ln w="48877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052043" y="676983"/>
              <a:ext cx="812165" cy="815975"/>
            </a:xfrm>
            <a:custGeom>
              <a:avLst/>
              <a:gdLst/>
              <a:ahLst/>
              <a:cxnLst/>
              <a:rect l="l" t="t" r="r" b="b"/>
              <a:pathLst>
                <a:path w="812165" h="815975">
                  <a:moveTo>
                    <a:pt x="761132" y="392405"/>
                  </a:moveTo>
                  <a:lnTo>
                    <a:pt x="230576" y="392405"/>
                  </a:lnTo>
                  <a:lnTo>
                    <a:pt x="200394" y="381978"/>
                  </a:lnTo>
                  <a:lnTo>
                    <a:pt x="185528" y="356707"/>
                  </a:lnTo>
                  <a:lnTo>
                    <a:pt x="188380" y="327511"/>
                  </a:lnTo>
                  <a:lnTo>
                    <a:pt x="211355" y="305307"/>
                  </a:lnTo>
                  <a:lnTo>
                    <a:pt x="785681" y="87813"/>
                  </a:lnTo>
                  <a:lnTo>
                    <a:pt x="807978" y="66888"/>
                  </a:lnTo>
                  <a:lnTo>
                    <a:pt x="811981" y="39037"/>
                  </a:lnTo>
                  <a:lnTo>
                    <a:pt x="799279" y="13930"/>
                  </a:lnTo>
                  <a:lnTo>
                    <a:pt x="771460" y="1239"/>
                  </a:lnTo>
                  <a:lnTo>
                    <a:pt x="168146" y="0"/>
                  </a:lnTo>
                  <a:lnTo>
                    <a:pt x="146900" y="2910"/>
                  </a:lnTo>
                  <a:lnTo>
                    <a:pt x="129341" y="14206"/>
                  </a:lnTo>
                  <a:lnTo>
                    <a:pt x="118223" y="31515"/>
                  </a:lnTo>
                  <a:lnTo>
                    <a:pt x="116301" y="52464"/>
                  </a:lnTo>
                  <a:lnTo>
                    <a:pt x="0" y="777367"/>
                  </a:lnTo>
                  <a:lnTo>
                    <a:pt x="5381" y="792559"/>
                  </a:lnTo>
                  <a:lnTo>
                    <a:pt x="15389" y="804604"/>
                  </a:lnTo>
                  <a:lnTo>
                    <a:pt x="28891" y="812538"/>
                  </a:lnTo>
                  <a:lnTo>
                    <a:pt x="44752" y="815397"/>
                  </a:lnTo>
                  <a:lnTo>
                    <a:pt x="728001" y="752174"/>
                  </a:lnTo>
                  <a:lnTo>
                    <a:pt x="754073" y="744095"/>
                  </a:lnTo>
                  <a:lnTo>
                    <a:pt x="769896" y="724180"/>
                  </a:lnTo>
                  <a:lnTo>
                    <a:pt x="772788" y="698908"/>
                  </a:lnTo>
                  <a:lnTo>
                    <a:pt x="760065" y="674761"/>
                  </a:lnTo>
                  <a:lnTo>
                    <a:pt x="216946" y="504767"/>
                  </a:lnTo>
                </a:path>
              </a:pathLst>
            </a:custGeom>
            <a:ln w="48877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19025275"/>
              <a:ext cx="14208125" cy="1043305"/>
            </a:xfrm>
            <a:custGeom>
              <a:avLst/>
              <a:gdLst/>
              <a:ahLst/>
              <a:cxnLst/>
              <a:rect l="l" t="t" r="r" b="b"/>
              <a:pathLst>
                <a:path w="14208125" h="1043305">
                  <a:moveTo>
                    <a:pt x="14208034" y="0"/>
                  </a:moveTo>
                  <a:lnTo>
                    <a:pt x="0" y="0"/>
                  </a:lnTo>
                  <a:lnTo>
                    <a:pt x="0" y="1043249"/>
                  </a:lnTo>
                  <a:lnTo>
                    <a:pt x="14208034" y="1043249"/>
                  </a:lnTo>
                  <a:lnTo>
                    <a:pt x="14208034" y="0"/>
                  </a:lnTo>
                  <a:close/>
                </a:path>
              </a:pathLst>
            </a:custGeom>
            <a:solidFill>
              <a:srgbClr val="FFFFFF">
                <a:alpha val="8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9945" y="582924"/>
              <a:ext cx="676275" cy="676275"/>
            </a:xfrm>
            <a:custGeom>
              <a:avLst/>
              <a:gdLst/>
              <a:ahLst/>
              <a:cxnLst/>
              <a:rect l="l" t="t" r="r" b="b"/>
              <a:pathLst>
                <a:path w="676275" h="676275">
                  <a:moveTo>
                    <a:pt x="675840" y="0"/>
                  </a:moveTo>
                  <a:lnTo>
                    <a:pt x="0" y="0"/>
                  </a:lnTo>
                  <a:lnTo>
                    <a:pt x="0" y="675768"/>
                  </a:lnTo>
                  <a:lnTo>
                    <a:pt x="675840" y="675768"/>
                  </a:lnTo>
                  <a:lnTo>
                    <a:pt x="675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9444" y="662415"/>
              <a:ext cx="516836" cy="51677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67988" y="19206447"/>
            <a:ext cx="8239125" cy="32004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742815" algn="l"/>
                <a:tab pos="5005705" algn="l"/>
              </a:tabLst>
            </a:pPr>
            <a:r>
              <a:rPr sz="1900" spc="-229" dirty="0">
                <a:solidFill>
                  <a:srgbClr val="294634"/>
                </a:solidFill>
                <a:latin typeface="Arial Black"/>
                <a:cs typeface="Arial Black"/>
              </a:rPr>
              <a:t>EPOS</a:t>
            </a:r>
            <a:r>
              <a:rPr sz="1900" spc="-130" dirty="0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1900" spc="-235" dirty="0">
                <a:solidFill>
                  <a:srgbClr val="294634"/>
                </a:solidFill>
                <a:latin typeface="Arial Black"/>
                <a:cs typeface="Arial Black"/>
              </a:rPr>
              <a:t>DAYS</a:t>
            </a:r>
            <a:r>
              <a:rPr sz="1900" spc="-130" dirty="0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1900" spc="-170" dirty="0">
                <a:solidFill>
                  <a:srgbClr val="294634"/>
                </a:solidFill>
                <a:latin typeface="Arial Black"/>
                <a:cs typeface="Arial Black"/>
              </a:rPr>
              <a:t>17</a:t>
            </a:r>
            <a:r>
              <a:rPr sz="1900" spc="-130" dirty="0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294634"/>
                </a:solidFill>
                <a:latin typeface="Arial Black"/>
                <a:cs typeface="Arial Black"/>
              </a:rPr>
              <a:t>-</a:t>
            </a:r>
            <a:r>
              <a:rPr sz="1900" spc="-130" dirty="0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1900" spc="-170" dirty="0">
                <a:solidFill>
                  <a:srgbClr val="294634"/>
                </a:solidFill>
                <a:latin typeface="Arial Black"/>
                <a:cs typeface="Arial Black"/>
              </a:rPr>
              <a:t>21</a:t>
            </a:r>
            <a:r>
              <a:rPr sz="1900" spc="-125" dirty="0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1900" spc="-105" dirty="0">
                <a:solidFill>
                  <a:srgbClr val="294634"/>
                </a:solidFill>
                <a:latin typeface="Arial Black"/>
                <a:cs typeface="Arial Black"/>
              </a:rPr>
              <a:t>March</a:t>
            </a:r>
            <a:r>
              <a:rPr sz="1900" spc="-130" dirty="0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1900" spc="-165" dirty="0">
                <a:solidFill>
                  <a:srgbClr val="294634"/>
                </a:solidFill>
                <a:latin typeface="Arial Black"/>
                <a:cs typeface="Arial Black"/>
              </a:rPr>
              <a:t>2025,</a:t>
            </a:r>
            <a:r>
              <a:rPr sz="1900" spc="-130" dirty="0">
                <a:solidFill>
                  <a:srgbClr val="294634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294634"/>
                </a:solidFill>
                <a:latin typeface="Arial Black"/>
                <a:cs typeface="Arial Black"/>
              </a:rPr>
              <a:t>Perugia</a:t>
            </a:r>
            <a:r>
              <a:rPr sz="1900" dirty="0">
                <a:solidFill>
                  <a:srgbClr val="294634"/>
                </a:solidFill>
                <a:latin typeface="Arial Black"/>
                <a:cs typeface="Arial Black"/>
              </a:rPr>
              <a:t>	</a:t>
            </a:r>
            <a:r>
              <a:rPr sz="1900" spc="145" dirty="0">
                <a:solidFill>
                  <a:srgbClr val="294634"/>
                </a:solidFill>
                <a:latin typeface="Verdana"/>
                <a:cs typeface="Verdana"/>
              </a:rPr>
              <a:t>|</a:t>
            </a:r>
            <a:r>
              <a:rPr sz="1900" dirty="0">
                <a:solidFill>
                  <a:srgbClr val="294634"/>
                </a:solidFill>
                <a:latin typeface="Verdana"/>
                <a:cs typeface="Verdana"/>
              </a:rPr>
              <a:t>	</a:t>
            </a:r>
            <a:r>
              <a:rPr sz="1900" spc="-80" dirty="0">
                <a:solidFill>
                  <a:srgbClr val="294634"/>
                </a:solidFill>
                <a:latin typeface="Verdana"/>
                <a:cs typeface="Verdana"/>
              </a:rPr>
              <a:t>Congress</a:t>
            </a:r>
            <a:r>
              <a:rPr sz="1900" spc="-120" dirty="0">
                <a:solidFill>
                  <a:srgbClr val="294634"/>
                </a:solidFill>
                <a:latin typeface="Verdana"/>
                <a:cs typeface="Verdana"/>
              </a:rPr>
              <a:t> </a:t>
            </a:r>
            <a:r>
              <a:rPr sz="1900" spc="-75" dirty="0">
                <a:solidFill>
                  <a:srgbClr val="294634"/>
                </a:solidFill>
                <a:latin typeface="Verdana"/>
                <a:cs typeface="Verdana"/>
              </a:rPr>
              <a:t>Centre</a:t>
            </a:r>
            <a:r>
              <a:rPr sz="1900" spc="-114" dirty="0">
                <a:solidFill>
                  <a:srgbClr val="294634"/>
                </a:solidFill>
                <a:latin typeface="Verdana"/>
                <a:cs typeface="Verdana"/>
              </a:rPr>
              <a:t> </a:t>
            </a:r>
            <a:r>
              <a:rPr sz="1900" spc="-55" dirty="0">
                <a:solidFill>
                  <a:srgbClr val="294634"/>
                </a:solidFill>
                <a:latin typeface="Verdana"/>
                <a:cs typeface="Verdana"/>
              </a:rPr>
              <a:t>"Hotel</a:t>
            </a:r>
            <a:r>
              <a:rPr sz="1900" spc="-120" dirty="0">
                <a:solidFill>
                  <a:srgbClr val="294634"/>
                </a:solidFill>
                <a:latin typeface="Verdana"/>
                <a:cs typeface="Verdana"/>
              </a:rPr>
              <a:t> </a:t>
            </a:r>
            <a:r>
              <a:rPr sz="1900" spc="-20" dirty="0">
                <a:solidFill>
                  <a:srgbClr val="294634"/>
                </a:solidFill>
                <a:latin typeface="Verdana"/>
                <a:cs typeface="Verdana"/>
              </a:rPr>
              <a:t>Giò"</a:t>
            </a:r>
            <a:endParaRPr sz="1900" dirty="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436756" y="19284942"/>
            <a:ext cx="9832975" cy="557530"/>
            <a:chOff x="3436756" y="19284942"/>
            <a:chExt cx="9832975" cy="557530"/>
          </a:xfrm>
        </p:grpSpPr>
        <p:sp>
          <p:nvSpPr>
            <p:cNvPr id="13" name="object 13"/>
            <p:cNvSpPr/>
            <p:nvPr/>
          </p:nvSpPr>
          <p:spPr>
            <a:xfrm>
              <a:off x="13025039" y="19430193"/>
              <a:ext cx="237490" cy="325755"/>
            </a:xfrm>
            <a:custGeom>
              <a:avLst/>
              <a:gdLst/>
              <a:ahLst/>
              <a:cxnLst/>
              <a:rect l="l" t="t" r="r" b="b"/>
              <a:pathLst>
                <a:path w="237490" h="325755">
                  <a:moveTo>
                    <a:pt x="0" y="59658"/>
                  </a:moveTo>
                  <a:lnTo>
                    <a:pt x="0" y="286"/>
                  </a:lnTo>
                  <a:lnTo>
                    <a:pt x="0" y="0"/>
                  </a:lnTo>
                  <a:lnTo>
                    <a:pt x="237048" y="325154"/>
                  </a:lnTo>
                  <a:lnTo>
                    <a:pt x="237048" y="0"/>
                  </a:lnTo>
                </a:path>
              </a:pathLst>
            </a:custGeom>
            <a:ln w="14208">
              <a:solidFill>
                <a:srgbClr val="EBA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63462" y="19465757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5" h="126365">
                  <a:moveTo>
                    <a:pt x="125926" y="0"/>
                  </a:moveTo>
                  <a:lnTo>
                    <a:pt x="0" y="125926"/>
                  </a:lnTo>
                </a:path>
              </a:pathLst>
            </a:custGeom>
            <a:ln w="14208">
              <a:solidFill>
                <a:srgbClr val="294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702203" y="19430262"/>
              <a:ext cx="323215" cy="323215"/>
            </a:xfrm>
            <a:custGeom>
              <a:avLst/>
              <a:gdLst/>
              <a:ahLst/>
              <a:cxnLst/>
              <a:rect l="l" t="t" r="r" b="b"/>
              <a:pathLst>
                <a:path w="323215" h="323215">
                  <a:moveTo>
                    <a:pt x="322835" y="90095"/>
                  </a:moveTo>
                  <a:lnTo>
                    <a:pt x="322835" y="162508"/>
                  </a:lnTo>
                  <a:lnTo>
                    <a:pt x="322835" y="161417"/>
                  </a:lnTo>
                  <a:lnTo>
                    <a:pt x="317069" y="204331"/>
                  </a:lnTo>
                  <a:lnTo>
                    <a:pt x="300797" y="242892"/>
                  </a:lnTo>
                  <a:lnTo>
                    <a:pt x="275557" y="275562"/>
                  </a:lnTo>
                  <a:lnTo>
                    <a:pt x="242888" y="300803"/>
                  </a:lnTo>
                  <a:lnTo>
                    <a:pt x="204328" y="317075"/>
                  </a:lnTo>
                  <a:lnTo>
                    <a:pt x="161417" y="322841"/>
                  </a:lnTo>
                  <a:lnTo>
                    <a:pt x="118506" y="317075"/>
                  </a:lnTo>
                  <a:lnTo>
                    <a:pt x="79947" y="300803"/>
                  </a:lnTo>
                  <a:lnTo>
                    <a:pt x="47278" y="275562"/>
                  </a:lnTo>
                  <a:lnTo>
                    <a:pt x="22038" y="242892"/>
                  </a:lnTo>
                  <a:lnTo>
                    <a:pt x="5766" y="204331"/>
                  </a:lnTo>
                  <a:lnTo>
                    <a:pt x="0" y="161417"/>
                  </a:lnTo>
                  <a:lnTo>
                    <a:pt x="5766" y="118506"/>
                  </a:lnTo>
                  <a:lnTo>
                    <a:pt x="22038" y="79947"/>
                  </a:lnTo>
                  <a:lnTo>
                    <a:pt x="47278" y="47278"/>
                  </a:lnTo>
                  <a:lnTo>
                    <a:pt x="79947" y="22038"/>
                  </a:lnTo>
                  <a:lnTo>
                    <a:pt x="118506" y="5766"/>
                  </a:lnTo>
                  <a:lnTo>
                    <a:pt x="161417" y="0"/>
                  </a:lnTo>
                  <a:lnTo>
                    <a:pt x="233830" y="0"/>
                  </a:lnTo>
                </a:path>
              </a:pathLst>
            </a:custGeom>
            <a:ln w="14208">
              <a:solidFill>
                <a:srgbClr val="2946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54207" y="19284942"/>
              <a:ext cx="1101407" cy="473038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36756" y="19651224"/>
              <a:ext cx="281940" cy="191770"/>
            </a:xfrm>
            <a:custGeom>
              <a:avLst/>
              <a:gdLst/>
              <a:ahLst/>
              <a:cxnLst/>
              <a:rect l="l" t="t" r="r" b="b"/>
              <a:pathLst>
                <a:path w="281939" h="191769">
                  <a:moveTo>
                    <a:pt x="281545" y="0"/>
                  </a:moveTo>
                  <a:lnTo>
                    <a:pt x="0" y="0"/>
                  </a:lnTo>
                  <a:lnTo>
                    <a:pt x="0" y="191181"/>
                  </a:lnTo>
                  <a:lnTo>
                    <a:pt x="281545" y="191181"/>
                  </a:lnTo>
                  <a:lnTo>
                    <a:pt x="2815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442173" y="19656469"/>
              <a:ext cx="271145" cy="180975"/>
            </a:xfrm>
            <a:custGeom>
              <a:avLst/>
              <a:gdLst/>
              <a:ahLst/>
              <a:cxnLst/>
              <a:rect l="l" t="t" r="r" b="b"/>
              <a:pathLst>
                <a:path w="271145" h="180975">
                  <a:moveTo>
                    <a:pt x="270716" y="0"/>
                  </a:moveTo>
                  <a:lnTo>
                    <a:pt x="0" y="0"/>
                  </a:lnTo>
                  <a:lnTo>
                    <a:pt x="0" y="180477"/>
                  </a:lnTo>
                  <a:lnTo>
                    <a:pt x="270716" y="180477"/>
                  </a:lnTo>
                  <a:lnTo>
                    <a:pt x="270716" y="0"/>
                  </a:lnTo>
                  <a:close/>
                </a:path>
              </a:pathLst>
            </a:custGeom>
            <a:solidFill>
              <a:srgbClr val="203C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9009" y="19678053"/>
              <a:ext cx="136858" cy="136022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521186" y="19636359"/>
            <a:ext cx="48380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cap="small" dirty="0">
                <a:solidFill>
                  <a:srgbClr val="164194"/>
                </a:solidFill>
                <a:latin typeface="Lucida Sans Unicode"/>
                <a:cs typeface="Lucida Sans Unicode"/>
              </a:rPr>
              <a:t>EPOS</a:t>
            </a:r>
            <a:r>
              <a:rPr sz="700" cap="small" spc="-25" dirty="0">
                <a:solidFill>
                  <a:srgbClr val="164194"/>
                </a:solidFill>
                <a:latin typeface="Lucida Sans Unicode"/>
                <a:cs typeface="Lucida Sans Unicode"/>
              </a:rPr>
              <a:t> ON </a:t>
            </a:r>
            <a:r>
              <a:rPr sz="700" cap="small" spc="-30" dirty="0">
                <a:solidFill>
                  <a:srgbClr val="164194"/>
                </a:solidFill>
                <a:latin typeface="Lucida Sans Unicode"/>
                <a:cs typeface="Lucida Sans Unicode"/>
              </a:rPr>
              <a:t>is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0" dirty="0">
                <a:solidFill>
                  <a:srgbClr val="164194"/>
                </a:solidFill>
                <a:latin typeface="Lucida Sans Unicode"/>
                <a:cs typeface="Lucida Sans Unicode"/>
              </a:rPr>
              <a:t>funded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35" dirty="0">
                <a:solidFill>
                  <a:srgbClr val="164194"/>
                </a:solidFill>
                <a:latin typeface="Lucida Sans Unicode"/>
                <a:cs typeface="Lucida Sans Unicode"/>
              </a:rPr>
              <a:t>by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45" dirty="0">
                <a:solidFill>
                  <a:srgbClr val="164194"/>
                </a:solidFill>
                <a:latin typeface="Lucida Sans Unicode"/>
                <a:cs typeface="Lucida Sans Unicode"/>
              </a:rPr>
              <a:t>European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5" dirty="0">
                <a:solidFill>
                  <a:srgbClr val="164194"/>
                </a:solidFill>
                <a:latin typeface="Lucida Sans Unicode"/>
                <a:cs typeface="Lucida Sans Unicode"/>
              </a:rPr>
              <a:t>Union.</a:t>
            </a:r>
            <a:r>
              <a:rPr sz="700" cap="small" spc="-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0" dirty="0">
                <a:solidFill>
                  <a:srgbClr val="164194"/>
                </a:solidFill>
                <a:latin typeface="Lucida Sans Unicode"/>
                <a:cs typeface="Lucida Sans Unicode"/>
              </a:rPr>
              <a:t>Views</a:t>
            </a:r>
            <a:r>
              <a:rPr sz="700" cap="small" spc="30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80" dirty="0">
                <a:solidFill>
                  <a:srgbClr val="164194"/>
                </a:solidFill>
                <a:latin typeface="Lucida Sans Unicode"/>
                <a:cs typeface="Lucida Sans Unicode"/>
              </a:rPr>
              <a:t>and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45" dirty="0">
                <a:solidFill>
                  <a:srgbClr val="164194"/>
                </a:solidFill>
                <a:latin typeface="Lucida Sans Unicode"/>
                <a:cs typeface="Lucida Sans Unicode"/>
              </a:rPr>
              <a:t>opinions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45" dirty="0">
                <a:solidFill>
                  <a:srgbClr val="164194"/>
                </a:solidFill>
                <a:latin typeface="Lucida Sans Unicode"/>
                <a:cs typeface="Lucida Sans Unicode"/>
              </a:rPr>
              <a:t>expressed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0" dirty="0">
                <a:solidFill>
                  <a:srgbClr val="164194"/>
                </a:solidFill>
                <a:latin typeface="Lucida Sans Unicode"/>
                <a:cs typeface="Lucida Sans Unicode"/>
              </a:rPr>
              <a:t>are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5" dirty="0">
                <a:solidFill>
                  <a:srgbClr val="164194"/>
                </a:solidFill>
                <a:latin typeface="Lucida Sans Unicode"/>
                <a:cs typeface="Lucida Sans Unicode"/>
              </a:rPr>
              <a:t>however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0" dirty="0">
                <a:solidFill>
                  <a:srgbClr val="164194"/>
                </a:solidFill>
                <a:latin typeface="Lucida Sans Unicode"/>
                <a:cs typeface="Lucida Sans Unicode"/>
              </a:rPr>
              <a:t>those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0" dirty="0">
                <a:solidFill>
                  <a:srgbClr val="164194"/>
                </a:solidFill>
                <a:latin typeface="Lucida Sans Unicode"/>
                <a:cs typeface="Lucida Sans Unicode"/>
              </a:rPr>
              <a:t>of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sz="700" cap="small" spc="30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author(s)</a:t>
            </a:r>
            <a:r>
              <a:rPr sz="700" cap="small" spc="-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only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80" dirty="0">
                <a:solidFill>
                  <a:srgbClr val="164194"/>
                </a:solidFill>
                <a:latin typeface="Lucida Sans Unicode"/>
                <a:cs typeface="Lucida Sans Unicode"/>
              </a:rPr>
              <a:t>and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do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80" dirty="0">
                <a:solidFill>
                  <a:srgbClr val="164194"/>
                </a:solidFill>
                <a:latin typeface="Lucida Sans Unicode"/>
                <a:cs typeface="Lucida Sans Unicode"/>
              </a:rPr>
              <a:t>not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45" dirty="0">
                <a:solidFill>
                  <a:srgbClr val="164194"/>
                </a:solidFill>
                <a:latin typeface="Lucida Sans Unicode"/>
                <a:cs typeface="Lucida Sans Unicode"/>
              </a:rPr>
              <a:t>necessarily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21186" y="19711556"/>
            <a:ext cx="446913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cap="small" spc="-55" dirty="0">
                <a:solidFill>
                  <a:srgbClr val="164194"/>
                </a:solidFill>
                <a:latin typeface="Lucida Sans Unicode"/>
                <a:cs typeface="Lucida Sans Unicode"/>
              </a:rPr>
              <a:t>reflect</a:t>
            </a:r>
            <a:r>
              <a:rPr sz="700" cap="small" spc="20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0" dirty="0">
                <a:solidFill>
                  <a:srgbClr val="164194"/>
                </a:solidFill>
                <a:latin typeface="Lucida Sans Unicode"/>
                <a:cs typeface="Lucida Sans Unicode"/>
              </a:rPr>
              <a:t>those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0" dirty="0">
                <a:solidFill>
                  <a:srgbClr val="164194"/>
                </a:solidFill>
                <a:latin typeface="Lucida Sans Unicode"/>
                <a:cs typeface="Lucida Sans Unicode"/>
              </a:rPr>
              <a:t>of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45" dirty="0">
                <a:solidFill>
                  <a:srgbClr val="164194"/>
                </a:solidFill>
                <a:latin typeface="Lucida Sans Unicode"/>
                <a:cs typeface="Lucida Sans Unicode"/>
              </a:rPr>
              <a:t>European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5" dirty="0">
                <a:solidFill>
                  <a:srgbClr val="164194"/>
                </a:solidFill>
                <a:latin typeface="Lucida Sans Unicode"/>
                <a:cs typeface="Lucida Sans Unicode"/>
              </a:rPr>
              <a:t>Union.</a:t>
            </a:r>
            <a:r>
              <a:rPr sz="700" cap="small" spc="-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0" dirty="0">
                <a:solidFill>
                  <a:srgbClr val="164194"/>
                </a:solidFill>
                <a:latin typeface="Lucida Sans Unicode"/>
                <a:cs typeface="Lucida Sans Unicode"/>
              </a:rPr>
              <a:t>Neither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45" dirty="0">
                <a:solidFill>
                  <a:srgbClr val="164194"/>
                </a:solidFill>
                <a:latin typeface="Lucida Sans Unicode"/>
                <a:cs typeface="Lucida Sans Unicode"/>
              </a:rPr>
              <a:t>European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0" dirty="0">
                <a:solidFill>
                  <a:srgbClr val="164194"/>
                </a:solidFill>
                <a:latin typeface="Lucida Sans Unicode"/>
                <a:cs typeface="Lucida Sans Unicode"/>
              </a:rPr>
              <a:t>Union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nor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the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75" dirty="0">
                <a:solidFill>
                  <a:srgbClr val="164194"/>
                </a:solidFill>
                <a:latin typeface="Lucida Sans Unicode"/>
                <a:cs typeface="Lucida Sans Unicode"/>
              </a:rPr>
              <a:t>granting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70" dirty="0">
                <a:solidFill>
                  <a:srgbClr val="164194"/>
                </a:solidFill>
                <a:latin typeface="Lucida Sans Unicode"/>
                <a:cs typeface="Lucida Sans Unicode"/>
              </a:rPr>
              <a:t>authority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85" dirty="0">
                <a:solidFill>
                  <a:srgbClr val="164194"/>
                </a:solidFill>
                <a:latin typeface="Lucida Sans Unicode"/>
                <a:cs typeface="Lucida Sans Unicode"/>
              </a:rPr>
              <a:t>can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dirty="0">
                <a:solidFill>
                  <a:srgbClr val="164194"/>
                </a:solidFill>
                <a:latin typeface="Lucida Sans Unicode"/>
                <a:cs typeface="Lucida Sans Unicode"/>
              </a:rPr>
              <a:t>be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0" dirty="0">
                <a:solidFill>
                  <a:srgbClr val="164194"/>
                </a:solidFill>
                <a:latin typeface="Lucida Sans Unicode"/>
                <a:cs typeface="Lucida Sans Unicode"/>
              </a:rPr>
              <a:t>held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40" dirty="0">
                <a:solidFill>
                  <a:srgbClr val="164194"/>
                </a:solidFill>
                <a:latin typeface="Lucida Sans Unicode"/>
                <a:cs typeface="Lucida Sans Unicode"/>
              </a:rPr>
              <a:t>responsible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65" dirty="0">
                <a:solidFill>
                  <a:srgbClr val="164194"/>
                </a:solidFill>
                <a:latin typeface="Lucida Sans Unicode"/>
                <a:cs typeface="Lucida Sans Unicode"/>
              </a:rPr>
              <a:t>for</a:t>
            </a:r>
            <a:r>
              <a:rPr sz="700" cap="small" spc="25" dirty="0">
                <a:solidFill>
                  <a:srgbClr val="164194"/>
                </a:solidFill>
                <a:latin typeface="Lucida Sans Unicode"/>
                <a:cs typeface="Lucida Sans Unicode"/>
              </a:rPr>
              <a:t> </a:t>
            </a:r>
            <a:r>
              <a:rPr sz="700" cap="small" spc="-55" dirty="0">
                <a:solidFill>
                  <a:srgbClr val="164194"/>
                </a:solidFill>
                <a:latin typeface="Lucida Sans Unicode"/>
                <a:cs typeface="Lucida Sans Unicode"/>
              </a:rPr>
              <a:t>them</a:t>
            </a:r>
            <a:endParaRPr sz="70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34829" y="19649747"/>
            <a:ext cx="614680" cy="17462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50" b="1" dirty="0">
                <a:solidFill>
                  <a:srgbClr val="203C89"/>
                </a:solidFill>
                <a:latin typeface="Arial"/>
                <a:cs typeface="Arial"/>
              </a:rPr>
              <a:t>Funded</a:t>
            </a:r>
            <a:r>
              <a:rPr sz="450" b="1" spc="140" dirty="0">
                <a:solidFill>
                  <a:srgbClr val="203C89"/>
                </a:solidFill>
                <a:latin typeface="Arial"/>
                <a:cs typeface="Arial"/>
              </a:rPr>
              <a:t> </a:t>
            </a:r>
            <a:r>
              <a:rPr sz="450" b="1" spc="-25" dirty="0">
                <a:solidFill>
                  <a:srgbClr val="203C89"/>
                </a:solidFill>
                <a:latin typeface="Arial"/>
                <a:cs typeface="Arial"/>
              </a:rPr>
              <a:t>by</a:t>
            </a:r>
            <a:endParaRPr sz="4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"/>
              </a:spcBef>
            </a:pPr>
            <a:r>
              <a:rPr sz="450" b="1" spc="10" dirty="0">
                <a:solidFill>
                  <a:srgbClr val="203C89"/>
                </a:solidFill>
                <a:latin typeface="Arial"/>
                <a:cs typeface="Arial"/>
              </a:rPr>
              <a:t>the</a:t>
            </a:r>
            <a:r>
              <a:rPr sz="450" b="1" spc="60" dirty="0">
                <a:solidFill>
                  <a:srgbClr val="203C89"/>
                </a:solidFill>
                <a:latin typeface="Arial"/>
                <a:cs typeface="Arial"/>
              </a:rPr>
              <a:t> </a:t>
            </a:r>
            <a:r>
              <a:rPr sz="450" b="1" spc="10" dirty="0">
                <a:solidFill>
                  <a:srgbClr val="203C89"/>
                </a:solidFill>
                <a:latin typeface="Arial"/>
                <a:cs typeface="Arial"/>
              </a:rPr>
              <a:t>European</a:t>
            </a:r>
            <a:r>
              <a:rPr sz="450" b="1" spc="60" dirty="0">
                <a:solidFill>
                  <a:srgbClr val="203C89"/>
                </a:solidFill>
                <a:latin typeface="Arial"/>
                <a:cs typeface="Arial"/>
              </a:rPr>
              <a:t> </a:t>
            </a:r>
            <a:r>
              <a:rPr sz="450" b="1" spc="-20" dirty="0">
                <a:solidFill>
                  <a:srgbClr val="203C89"/>
                </a:solidFill>
                <a:latin typeface="Arial"/>
                <a:cs typeface="Arial"/>
              </a:rPr>
              <a:t>Union</a:t>
            </a:r>
            <a:endParaRPr sz="4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79413" y="19649709"/>
            <a:ext cx="2759710" cy="1765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900" dirty="0">
                <a:solidFill>
                  <a:srgbClr val="234B32"/>
                </a:solidFill>
                <a:latin typeface="Tahoma"/>
                <a:cs typeface="Tahoma"/>
              </a:rPr>
              <a:t>EPOS</a:t>
            </a:r>
            <a:r>
              <a:rPr sz="900" spc="-75" dirty="0">
                <a:solidFill>
                  <a:srgbClr val="234B32"/>
                </a:solidFill>
                <a:latin typeface="Tahoma"/>
                <a:cs typeface="Tahoma"/>
              </a:rPr>
              <a:t> </a:t>
            </a:r>
            <a:r>
              <a:rPr sz="900" spc="65" dirty="0">
                <a:solidFill>
                  <a:srgbClr val="234B32"/>
                </a:solidFill>
                <a:latin typeface="Tahoma"/>
                <a:cs typeface="Tahoma"/>
              </a:rPr>
              <a:t>ON</a:t>
            </a:r>
            <a:r>
              <a:rPr sz="900" spc="150" dirty="0">
                <a:solidFill>
                  <a:srgbClr val="234B32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E5A10E"/>
                </a:solidFill>
                <a:latin typeface="Tahoma"/>
                <a:cs typeface="Tahoma"/>
              </a:rPr>
              <a:t>|</a:t>
            </a:r>
            <a:r>
              <a:rPr sz="900" spc="150" dirty="0">
                <a:solidFill>
                  <a:srgbClr val="E5A10E"/>
                </a:solidFill>
                <a:latin typeface="Tahoma"/>
                <a:cs typeface="Tahoma"/>
              </a:rPr>
              <a:t> </a:t>
            </a:r>
            <a:r>
              <a:rPr sz="1000" spc="-75" dirty="0">
                <a:solidFill>
                  <a:srgbClr val="234B32"/>
                </a:solidFill>
                <a:latin typeface="Tahoma"/>
                <a:cs typeface="Tahoma"/>
                <a:hlinkClick r:id="rId5"/>
              </a:rPr>
              <a:t>info@epos-</a:t>
            </a:r>
            <a:r>
              <a:rPr sz="1000" spc="-45" dirty="0">
                <a:solidFill>
                  <a:srgbClr val="234B32"/>
                </a:solidFill>
                <a:latin typeface="Tahoma"/>
                <a:cs typeface="Tahoma"/>
                <a:hlinkClick r:id="rId5"/>
              </a:rPr>
              <a:t>eric.eu</a:t>
            </a:r>
            <a:r>
              <a:rPr sz="1000" spc="120" dirty="0">
                <a:solidFill>
                  <a:srgbClr val="234B32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E5A10E"/>
                </a:solidFill>
                <a:latin typeface="Tahoma"/>
                <a:cs typeface="Tahoma"/>
              </a:rPr>
              <a:t>|</a:t>
            </a:r>
            <a:r>
              <a:rPr sz="900" spc="145" dirty="0">
                <a:solidFill>
                  <a:srgbClr val="E5A10E"/>
                </a:solidFill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234B32"/>
                </a:solidFill>
                <a:latin typeface="Tahoma"/>
                <a:cs typeface="Tahoma"/>
              </a:rPr>
              <a:t>epos@epos-</a:t>
            </a:r>
            <a:r>
              <a:rPr sz="900" spc="-10" dirty="0">
                <a:solidFill>
                  <a:srgbClr val="234B32"/>
                </a:solidFill>
                <a:latin typeface="Tahoma"/>
                <a:cs typeface="Tahoma"/>
              </a:rPr>
              <a:t>eu.org/on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1480579" y="583762"/>
            <a:ext cx="1569720" cy="674370"/>
            <a:chOff x="1480579" y="583762"/>
            <a:chExt cx="1569720" cy="67437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80579" y="1162060"/>
              <a:ext cx="1569632" cy="9579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82750" y="620432"/>
              <a:ext cx="1557020" cy="469265"/>
            </a:xfrm>
            <a:custGeom>
              <a:avLst/>
              <a:gdLst/>
              <a:ahLst/>
              <a:cxnLst/>
              <a:rect l="l" t="t" r="r" b="b"/>
              <a:pathLst>
                <a:path w="1557020" h="469265">
                  <a:moveTo>
                    <a:pt x="313563" y="3390"/>
                  </a:moveTo>
                  <a:lnTo>
                    <a:pt x="0" y="3390"/>
                  </a:lnTo>
                  <a:lnTo>
                    <a:pt x="0" y="104990"/>
                  </a:lnTo>
                  <a:lnTo>
                    <a:pt x="0" y="182460"/>
                  </a:lnTo>
                  <a:lnTo>
                    <a:pt x="0" y="282790"/>
                  </a:lnTo>
                  <a:lnTo>
                    <a:pt x="0" y="364070"/>
                  </a:lnTo>
                  <a:lnTo>
                    <a:pt x="0" y="465670"/>
                  </a:lnTo>
                  <a:lnTo>
                    <a:pt x="313563" y="465670"/>
                  </a:lnTo>
                  <a:lnTo>
                    <a:pt x="313563" y="364070"/>
                  </a:lnTo>
                  <a:lnTo>
                    <a:pt x="113360" y="364070"/>
                  </a:lnTo>
                  <a:lnTo>
                    <a:pt x="113360" y="282790"/>
                  </a:lnTo>
                  <a:lnTo>
                    <a:pt x="284391" y="282790"/>
                  </a:lnTo>
                  <a:lnTo>
                    <a:pt x="284391" y="182460"/>
                  </a:lnTo>
                  <a:lnTo>
                    <a:pt x="113360" y="182460"/>
                  </a:lnTo>
                  <a:lnTo>
                    <a:pt x="113360" y="104990"/>
                  </a:lnTo>
                  <a:lnTo>
                    <a:pt x="313563" y="104990"/>
                  </a:lnTo>
                  <a:lnTo>
                    <a:pt x="313563" y="3390"/>
                  </a:lnTo>
                  <a:close/>
                </a:path>
                <a:path w="1557020" h="469265">
                  <a:moveTo>
                    <a:pt x="675970" y="152247"/>
                  </a:moveTo>
                  <a:lnTo>
                    <a:pt x="669429" y="107708"/>
                  </a:lnTo>
                  <a:lnTo>
                    <a:pt x="650036" y="67271"/>
                  </a:lnTo>
                  <a:lnTo>
                    <a:pt x="618185" y="34277"/>
                  </a:lnTo>
                  <a:lnTo>
                    <a:pt x="580986" y="15468"/>
                  </a:lnTo>
                  <a:lnTo>
                    <a:pt x="580986" y="150418"/>
                  </a:lnTo>
                  <a:lnTo>
                    <a:pt x="575805" y="176047"/>
                  </a:lnTo>
                  <a:lnTo>
                    <a:pt x="561682" y="196989"/>
                  </a:lnTo>
                  <a:lnTo>
                    <a:pt x="540740" y="211099"/>
                  </a:lnTo>
                  <a:lnTo>
                    <a:pt x="515099" y="216281"/>
                  </a:lnTo>
                  <a:lnTo>
                    <a:pt x="489458" y="211099"/>
                  </a:lnTo>
                  <a:lnTo>
                    <a:pt x="468515" y="196989"/>
                  </a:lnTo>
                  <a:lnTo>
                    <a:pt x="454393" y="176047"/>
                  </a:lnTo>
                  <a:lnTo>
                    <a:pt x="449211" y="150418"/>
                  </a:lnTo>
                  <a:lnTo>
                    <a:pt x="454393" y="124764"/>
                  </a:lnTo>
                  <a:lnTo>
                    <a:pt x="468515" y="103822"/>
                  </a:lnTo>
                  <a:lnTo>
                    <a:pt x="489458" y="89700"/>
                  </a:lnTo>
                  <a:lnTo>
                    <a:pt x="515099" y="84518"/>
                  </a:lnTo>
                  <a:lnTo>
                    <a:pt x="540740" y="89700"/>
                  </a:lnTo>
                  <a:lnTo>
                    <a:pt x="561682" y="103822"/>
                  </a:lnTo>
                  <a:lnTo>
                    <a:pt x="575805" y="124764"/>
                  </a:lnTo>
                  <a:lnTo>
                    <a:pt x="580986" y="150418"/>
                  </a:lnTo>
                  <a:lnTo>
                    <a:pt x="580986" y="15468"/>
                  </a:lnTo>
                  <a:lnTo>
                    <a:pt x="574230" y="12039"/>
                  </a:lnTo>
                  <a:lnTo>
                    <a:pt x="518553" y="3886"/>
                  </a:lnTo>
                  <a:lnTo>
                    <a:pt x="335851" y="3886"/>
                  </a:lnTo>
                  <a:lnTo>
                    <a:pt x="335851" y="465150"/>
                  </a:lnTo>
                  <a:lnTo>
                    <a:pt x="449237" y="465150"/>
                  </a:lnTo>
                  <a:lnTo>
                    <a:pt x="449237" y="300583"/>
                  </a:lnTo>
                  <a:lnTo>
                    <a:pt x="518553" y="300583"/>
                  </a:lnTo>
                  <a:lnTo>
                    <a:pt x="574230" y="292442"/>
                  </a:lnTo>
                  <a:lnTo>
                    <a:pt x="618185" y="270205"/>
                  </a:lnTo>
                  <a:lnTo>
                    <a:pt x="650036" y="237210"/>
                  </a:lnTo>
                  <a:lnTo>
                    <a:pt x="669328" y="196989"/>
                  </a:lnTo>
                  <a:lnTo>
                    <a:pt x="669429" y="196786"/>
                  </a:lnTo>
                  <a:lnTo>
                    <a:pt x="675970" y="152247"/>
                  </a:lnTo>
                  <a:close/>
                </a:path>
                <a:path w="1557020" h="469265">
                  <a:moveTo>
                    <a:pt x="1556499" y="323926"/>
                  </a:moveTo>
                  <a:lnTo>
                    <a:pt x="1548561" y="266344"/>
                  </a:lnTo>
                  <a:lnTo>
                    <a:pt x="1522133" y="222872"/>
                  </a:lnTo>
                  <a:lnTo>
                    <a:pt x="1485061" y="198653"/>
                  </a:lnTo>
                  <a:lnTo>
                    <a:pt x="1431455" y="184632"/>
                  </a:lnTo>
                  <a:lnTo>
                    <a:pt x="1375727" y="176860"/>
                  </a:lnTo>
                  <a:lnTo>
                    <a:pt x="1364754" y="174739"/>
                  </a:lnTo>
                  <a:lnTo>
                    <a:pt x="1334922" y="147726"/>
                  </a:lnTo>
                  <a:lnTo>
                    <a:pt x="1334922" y="141871"/>
                  </a:lnTo>
                  <a:lnTo>
                    <a:pt x="1338072" y="126720"/>
                  </a:lnTo>
                  <a:lnTo>
                    <a:pt x="1347965" y="112966"/>
                  </a:lnTo>
                  <a:lnTo>
                    <a:pt x="1365262" y="102984"/>
                  </a:lnTo>
                  <a:lnTo>
                    <a:pt x="1390624" y="99123"/>
                  </a:lnTo>
                  <a:lnTo>
                    <a:pt x="1408671" y="99275"/>
                  </a:lnTo>
                  <a:lnTo>
                    <a:pt x="1430959" y="101790"/>
                  </a:lnTo>
                  <a:lnTo>
                    <a:pt x="1454962" y="109778"/>
                  </a:lnTo>
                  <a:lnTo>
                    <a:pt x="1478102" y="126339"/>
                  </a:lnTo>
                  <a:lnTo>
                    <a:pt x="1549349" y="55067"/>
                  </a:lnTo>
                  <a:lnTo>
                    <a:pt x="1517675" y="29781"/>
                  </a:lnTo>
                  <a:lnTo>
                    <a:pt x="1481582" y="12712"/>
                  </a:lnTo>
                  <a:lnTo>
                    <a:pt x="1440497" y="3048"/>
                  </a:lnTo>
                  <a:lnTo>
                    <a:pt x="1393888" y="0"/>
                  </a:lnTo>
                  <a:lnTo>
                    <a:pt x="1336065" y="7073"/>
                  </a:lnTo>
                  <a:lnTo>
                    <a:pt x="1289240" y="27051"/>
                  </a:lnTo>
                  <a:lnTo>
                    <a:pt x="1254493" y="58077"/>
                  </a:lnTo>
                  <a:lnTo>
                    <a:pt x="1232865" y="98259"/>
                  </a:lnTo>
                  <a:lnTo>
                    <a:pt x="1225423" y="145770"/>
                  </a:lnTo>
                  <a:lnTo>
                    <a:pt x="1227378" y="173824"/>
                  </a:lnTo>
                  <a:lnTo>
                    <a:pt x="1243203" y="220192"/>
                  </a:lnTo>
                  <a:lnTo>
                    <a:pt x="1274648" y="252984"/>
                  </a:lnTo>
                  <a:lnTo>
                    <a:pt x="1321041" y="273380"/>
                  </a:lnTo>
                  <a:lnTo>
                    <a:pt x="1405534" y="286994"/>
                  </a:lnTo>
                  <a:lnTo>
                    <a:pt x="1415757" y="288912"/>
                  </a:lnTo>
                  <a:lnTo>
                    <a:pt x="1444561" y="318617"/>
                  </a:lnTo>
                  <a:lnTo>
                    <a:pt x="1445069" y="326504"/>
                  </a:lnTo>
                  <a:lnTo>
                    <a:pt x="1441030" y="344195"/>
                  </a:lnTo>
                  <a:lnTo>
                    <a:pt x="1428775" y="357200"/>
                  </a:lnTo>
                  <a:lnTo>
                    <a:pt x="1408150" y="365226"/>
                  </a:lnTo>
                  <a:lnTo>
                    <a:pt x="1378953" y="367969"/>
                  </a:lnTo>
                  <a:lnTo>
                    <a:pt x="1350657" y="366280"/>
                  </a:lnTo>
                  <a:lnTo>
                    <a:pt x="1322603" y="360768"/>
                  </a:lnTo>
                  <a:lnTo>
                    <a:pt x="1296974" y="350761"/>
                  </a:lnTo>
                  <a:lnTo>
                    <a:pt x="1275969" y="335584"/>
                  </a:lnTo>
                  <a:lnTo>
                    <a:pt x="1203401" y="408139"/>
                  </a:lnTo>
                  <a:lnTo>
                    <a:pt x="1240485" y="437883"/>
                  </a:lnTo>
                  <a:lnTo>
                    <a:pt x="1281887" y="456565"/>
                  </a:lnTo>
                  <a:lnTo>
                    <a:pt x="1327772" y="466255"/>
                  </a:lnTo>
                  <a:lnTo>
                    <a:pt x="1378331" y="469036"/>
                  </a:lnTo>
                  <a:lnTo>
                    <a:pt x="1425257" y="464807"/>
                  </a:lnTo>
                  <a:lnTo>
                    <a:pt x="1467700" y="452285"/>
                  </a:lnTo>
                  <a:lnTo>
                    <a:pt x="1503845" y="431711"/>
                  </a:lnTo>
                  <a:lnTo>
                    <a:pt x="1531899" y="403301"/>
                  </a:lnTo>
                  <a:lnTo>
                    <a:pt x="1550047" y="367296"/>
                  </a:lnTo>
                  <a:lnTo>
                    <a:pt x="1556499" y="323926"/>
                  </a:lnTo>
                  <a:close/>
                </a:path>
              </a:pathLst>
            </a:custGeom>
            <a:solidFill>
              <a:srgbClr val="1F48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68804" y="583767"/>
              <a:ext cx="535940" cy="542925"/>
            </a:xfrm>
            <a:custGeom>
              <a:avLst/>
              <a:gdLst/>
              <a:ahLst/>
              <a:cxnLst/>
              <a:rect l="l" t="t" r="r" b="b"/>
              <a:pathLst>
                <a:path w="535939" h="542925">
                  <a:moveTo>
                    <a:pt x="45440" y="326390"/>
                  </a:moveTo>
                  <a:lnTo>
                    <a:pt x="45275" y="326224"/>
                  </a:lnTo>
                  <a:lnTo>
                    <a:pt x="45262" y="326390"/>
                  </a:lnTo>
                  <a:lnTo>
                    <a:pt x="45440" y="326390"/>
                  </a:lnTo>
                  <a:close/>
                </a:path>
                <a:path w="535939" h="542925">
                  <a:moveTo>
                    <a:pt x="98856" y="67310"/>
                  </a:moveTo>
                  <a:lnTo>
                    <a:pt x="98564" y="66040"/>
                  </a:lnTo>
                  <a:lnTo>
                    <a:pt x="98031" y="66040"/>
                  </a:lnTo>
                  <a:lnTo>
                    <a:pt x="98590" y="67310"/>
                  </a:lnTo>
                  <a:lnTo>
                    <a:pt x="98856" y="67310"/>
                  </a:lnTo>
                  <a:close/>
                </a:path>
                <a:path w="535939" h="542925">
                  <a:moveTo>
                    <a:pt x="103124" y="76200"/>
                  </a:moveTo>
                  <a:lnTo>
                    <a:pt x="102768" y="74930"/>
                  </a:lnTo>
                  <a:lnTo>
                    <a:pt x="102336" y="76200"/>
                  </a:lnTo>
                  <a:lnTo>
                    <a:pt x="103124" y="76200"/>
                  </a:lnTo>
                  <a:close/>
                </a:path>
                <a:path w="535939" h="542925">
                  <a:moveTo>
                    <a:pt x="103911" y="74930"/>
                  </a:moveTo>
                  <a:lnTo>
                    <a:pt x="103301" y="74930"/>
                  </a:lnTo>
                  <a:lnTo>
                    <a:pt x="103124" y="76200"/>
                  </a:lnTo>
                  <a:lnTo>
                    <a:pt x="103581" y="76200"/>
                  </a:lnTo>
                  <a:lnTo>
                    <a:pt x="103911" y="74930"/>
                  </a:lnTo>
                  <a:close/>
                </a:path>
                <a:path w="535939" h="542925">
                  <a:moveTo>
                    <a:pt x="103974" y="72390"/>
                  </a:moveTo>
                  <a:lnTo>
                    <a:pt x="103835" y="71120"/>
                  </a:lnTo>
                  <a:lnTo>
                    <a:pt x="103543" y="71120"/>
                  </a:lnTo>
                  <a:lnTo>
                    <a:pt x="103162" y="72390"/>
                  </a:lnTo>
                  <a:lnTo>
                    <a:pt x="103974" y="72390"/>
                  </a:lnTo>
                  <a:close/>
                </a:path>
                <a:path w="535939" h="542925">
                  <a:moveTo>
                    <a:pt x="104724" y="62230"/>
                  </a:moveTo>
                  <a:lnTo>
                    <a:pt x="104203" y="62230"/>
                  </a:lnTo>
                  <a:lnTo>
                    <a:pt x="104686" y="63500"/>
                  </a:lnTo>
                  <a:lnTo>
                    <a:pt x="104724" y="62230"/>
                  </a:lnTo>
                  <a:close/>
                </a:path>
                <a:path w="535939" h="542925">
                  <a:moveTo>
                    <a:pt x="106895" y="69850"/>
                  </a:moveTo>
                  <a:lnTo>
                    <a:pt x="106387" y="69850"/>
                  </a:lnTo>
                  <a:lnTo>
                    <a:pt x="106603" y="71120"/>
                  </a:lnTo>
                  <a:lnTo>
                    <a:pt x="106819" y="71120"/>
                  </a:lnTo>
                  <a:lnTo>
                    <a:pt x="106895" y="69850"/>
                  </a:lnTo>
                  <a:close/>
                </a:path>
                <a:path w="535939" h="542925">
                  <a:moveTo>
                    <a:pt x="106984" y="74930"/>
                  </a:moveTo>
                  <a:lnTo>
                    <a:pt x="106603" y="74930"/>
                  </a:lnTo>
                  <a:lnTo>
                    <a:pt x="106667" y="76200"/>
                  </a:lnTo>
                  <a:lnTo>
                    <a:pt x="106984" y="74930"/>
                  </a:lnTo>
                  <a:close/>
                </a:path>
                <a:path w="535939" h="542925">
                  <a:moveTo>
                    <a:pt x="120992" y="74930"/>
                  </a:moveTo>
                  <a:lnTo>
                    <a:pt x="120815" y="74930"/>
                  </a:lnTo>
                  <a:lnTo>
                    <a:pt x="120980" y="76200"/>
                  </a:lnTo>
                  <a:lnTo>
                    <a:pt x="120992" y="74930"/>
                  </a:lnTo>
                  <a:close/>
                </a:path>
                <a:path w="535939" h="542925">
                  <a:moveTo>
                    <a:pt x="139928" y="218554"/>
                  </a:moveTo>
                  <a:lnTo>
                    <a:pt x="138684" y="217170"/>
                  </a:lnTo>
                  <a:lnTo>
                    <a:pt x="138531" y="217170"/>
                  </a:lnTo>
                  <a:lnTo>
                    <a:pt x="139928" y="218554"/>
                  </a:lnTo>
                  <a:close/>
                </a:path>
                <a:path w="535939" h="542925">
                  <a:moveTo>
                    <a:pt x="144195" y="189230"/>
                  </a:moveTo>
                  <a:lnTo>
                    <a:pt x="143725" y="189230"/>
                  </a:lnTo>
                  <a:lnTo>
                    <a:pt x="143446" y="191770"/>
                  </a:lnTo>
                  <a:lnTo>
                    <a:pt x="144195" y="189230"/>
                  </a:lnTo>
                  <a:close/>
                </a:path>
                <a:path w="535939" h="542925">
                  <a:moveTo>
                    <a:pt x="156464" y="180340"/>
                  </a:moveTo>
                  <a:lnTo>
                    <a:pt x="155613" y="179070"/>
                  </a:lnTo>
                  <a:lnTo>
                    <a:pt x="155816" y="179743"/>
                  </a:lnTo>
                  <a:lnTo>
                    <a:pt x="156464" y="180340"/>
                  </a:lnTo>
                  <a:close/>
                </a:path>
                <a:path w="535939" h="542925">
                  <a:moveTo>
                    <a:pt x="169100" y="269240"/>
                  </a:moveTo>
                  <a:lnTo>
                    <a:pt x="168351" y="269900"/>
                  </a:lnTo>
                  <a:lnTo>
                    <a:pt x="168173" y="270510"/>
                  </a:lnTo>
                  <a:lnTo>
                    <a:pt x="169100" y="269240"/>
                  </a:lnTo>
                  <a:close/>
                </a:path>
                <a:path w="535939" h="542925">
                  <a:moveTo>
                    <a:pt x="171589" y="170180"/>
                  </a:moveTo>
                  <a:lnTo>
                    <a:pt x="170738" y="168910"/>
                  </a:lnTo>
                  <a:lnTo>
                    <a:pt x="170929" y="169583"/>
                  </a:lnTo>
                  <a:lnTo>
                    <a:pt x="171589" y="170180"/>
                  </a:lnTo>
                  <a:close/>
                </a:path>
                <a:path w="535939" h="542925">
                  <a:moveTo>
                    <a:pt x="212928" y="173050"/>
                  </a:moveTo>
                  <a:lnTo>
                    <a:pt x="212483" y="172516"/>
                  </a:lnTo>
                  <a:lnTo>
                    <a:pt x="212102" y="172516"/>
                  </a:lnTo>
                  <a:lnTo>
                    <a:pt x="212928" y="173050"/>
                  </a:lnTo>
                  <a:close/>
                </a:path>
                <a:path w="535939" h="542925">
                  <a:moveTo>
                    <a:pt x="216027" y="173812"/>
                  </a:moveTo>
                  <a:lnTo>
                    <a:pt x="214287" y="173812"/>
                  </a:lnTo>
                  <a:lnTo>
                    <a:pt x="214287" y="174294"/>
                  </a:lnTo>
                  <a:lnTo>
                    <a:pt x="216027" y="173812"/>
                  </a:lnTo>
                  <a:close/>
                </a:path>
                <a:path w="535939" h="542925">
                  <a:moveTo>
                    <a:pt x="216496" y="171119"/>
                  </a:moveTo>
                  <a:lnTo>
                    <a:pt x="215658" y="170586"/>
                  </a:lnTo>
                  <a:lnTo>
                    <a:pt x="216103" y="171119"/>
                  </a:lnTo>
                  <a:lnTo>
                    <a:pt x="216496" y="171119"/>
                  </a:lnTo>
                  <a:close/>
                </a:path>
                <a:path w="535939" h="542925">
                  <a:moveTo>
                    <a:pt x="216839" y="173583"/>
                  </a:moveTo>
                  <a:lnTo>
                    <a:pt x="216268" y="173583"/>
                  </a:lnTo>
                  <a:lnTo>
                    <a:pt x="216027" y="173812"/>
                  </a:lnTo>
                  <a:lnTo>
                    <a:pt x="215519" y="174294"/>
                  </a:lnTo>
                  <a:lnTo>
                    <a:pt x="216446" y="173812"/>
                  </a:lnTo>
                  <a:lnTo>
                    <a:pt x="216839" y="173583"/>
                  </a:lnTo>
                  <a:close/>
                </a:path>
                <a:path w="535939" h="542925">
                  <a:moveTo>
                    <a:pt x="218059" y="171818"/>
                  </a:moveTo>
                  <a:lnTo>
                    <a:pt x="216814" y="171818"/>
                  </a:lnTo>
                  <a:lnTo>
                    <a:pt x="216103" y="171119"/>
                  </a:lnTo>
                  <a:lnTo>
                    <a:pt x="214287" y="170586"/>
                  </a:lnTo>
                  <a:lnTo>
                    <a:pt x="213829" y="171043"/>
                  </a:lnTo>
                  <a:lnTo>
                    <a:pt x="213829" y="171373"/>
                  </a:lnTo>
                  <a:lnTo>
                    <a:pt x="212877" y="171983"/>
                  </a:lnTo>
                  <a:lnTo>
                    <a:pt x="213055" y="171818"/>
                  </a:lnTo>
                  <a:lnTo>
                    <a:pt x="213829" y="171373"/>
                  </a:lnTo>
                  <a:lnTo>
                    <a:pt x="213829" y="171043"/>
                  </a:lnTo>
                  <a:lnTo>
                    <a:pt x="213537" y="171335"/>
                  </a:lnTo>
                  <a:lnTo>
                    <a:pt x="211785" y="171818"/>
                  </a:lnTo>
                  <a:lnTo>
                    <a:pt x="212483" y="172516"/>
                  </a:lnTo>
                  <a:lnTo>
                    <a:pt x="214287" y="173050"/>
                  </a:lnTo>
                  <a:lnTo>
                    <a:pt x="214287" y="173583"/>
                  </a:lnTo>
                  <a:lnTo>
                    <a:pt x="216268" y="173583"/>
                  </a:lnTo>
                  <a:lnTo>
                    <a:pt x="216814" y="173050"/>
                  </a:lnTo>
                  <a:lnTo>
                    <a:pt x="218059" y="173050"/>
                  </a:lnTo>
                  <a:lnTo>
                    <a:pt x="218059" y="171983"/>
                  </a:lnTo>
                  <a:lnTo>
                    <a:pt x="218059" y="171818"/>
                  </a:lnTo>
                  <a:close/>
                </a:path>
                <a:path w="535939" h="542925">
                  <a:moveTo>
                    <a:pt x="247243" y="259080"/>
                  </a:moveTo>
                  <a:lnTo>
                    <a:pt x="246481" y="259740"/>
                  </a:lnTo>
                  <a:lnTo>
                    <a:pt x="246291" y="260350"/>
                  </a:lnTo>
                  <a:lnTo>
                    <a:pt x="247243" y="259080"/>
                  </a:lnTo>
                  <a:close/>
                </a:path>
                <a:path w="535939" h="542925">
                  <a:moveTo>
                    <a:pt x="267208" y="126085"/>
                  </a:moveTo>
                  <a:lnTo>
                    <a:pt x="265976" y="126085"/>
                  </a:lnTo>
                  <a:lnTo>
                    <a:pt x="265976" y="128562"/>
                  </a:lnTo>
                  <a:lnTo>
                    <a:pt x="267208" y="128562"/>
                  </a:lnTo>
                  <a:lnTo>
                    <a:pt x="267208" y="126085"/>
                  </a:lnTo>
                  <a:close/>
                </a:path>
                <a:path w="535939" h="542925">
                  <a:moveTo>
                    <a:pt x="271970" y="111760"/>
                  </a:moveTo>
                  <a:lnTo>
                    <a:pt x="271589" y="111899"/>
                  </a:lnTo>
                  <a:lnTo>
                    <a:pt x="271322" y="113030"/>
                  </a:lnTo>
                  <a:lnTo>
                    <a:pt x="271894" y="111899"/>
                  </a:lnTo>
                  <a:lnTo>
                    <a:pt x="271970" y="111760"/>
                  </a:lnTo>
                  <a:close/>
                </a:path>
                <a:path w="535939" h="542925">
                  <a:moveTo>
                    <a:pt x="276034" y="117436"/>
                  </a:moveTo>
                  <a:lnTo>
                    <a:pt x="274764" y="117436"/>
                  </a:lnTo>
                  <a:lnTo>
                    <a:pt x="273113" y="119913"/>
                  </a:lnTo>
                  <a:lnTo>
                    <a:pt x="272249" y="121158"/>
                  </a:lnTo>
                  <a:lnTo>
                    <a:pt x="273545" y="121158"/>
                  </a:lnTo>
                  <a:lnTo>
                    <a:pt x="274332" y="119913"/>
                  </a:lnTo>
                  <a:lnTo>
                    <a:pt x="275209" y="118681"/>
                  </a:lnTo>
                  <a:lnTo>
                    <a:pt x="276034" y="117436"/>
                  </a:lnTo>
                  <a:close/>
                </a:path>
                <a:path w="535939" h="542925">
                  <a:moveTo>
                    <a:pt x="277317" y="396709"/>
                  </a:moveTo>
                  <a:lnTo>
                    <a:pt x="276034" y="396709"/>
                  </a:lnTo>
                  <a:lnTo>
                    <a:pt x="276034" y="400418"/>
                  </a:lnTo>
                  <a:lnTo>
                    <a:pt x="277317" y="400418"/>
                  </a:lnTo>
                  <a:lnTo>
                    <a:pt x="277317" y="396709"/>
                  </a:lnTo>
                  <a:close/>
                </a:path>
                <a:path w="535939" h="542925">
                  <a:moveTo>
                    <a:pt x="278206" y="388099"/>
                  </a:moveTo>
                  <a:lnTo>
                    <a:pt x="275056" y="387210"/>
                  </a:lnTo>
                  <a:lnTo>
                    <a:pt x="276758" y="389305"/>
                  </a:lnTo>
                  <a:lnTo>
                    <a:pt x="277317" y="389305"/>
                  </a:lnTo>
                  <a:lnTo>
                    <a:pt x="278206" y="388099"/>
                  </a:lnTo>
                  <a:close/>
                </a:path>
                <a:path w="535939" h="542925">
                  <a:moveTo>
                    <a:pt x="280936" y="408343"/>
                  </a:moveTo>
                  <a:lnTo>
                    <a:pt x="279819" y="407822"/>
                  </a:lnTo>
                  <a:lnTo>
                    <a:pt x="278574" y="407822"/>
                  </a:lnTo>
                  <a:lnTo>
                    <a:pt x="277710" y="409473"/>
                  </a:lnTo>
                  <a:lnTo>
                    <a:pt x="277317" y="410324"/>
                  </a:lnTo>
                  <a:lnTo>
                    <a:pt x="280936" y="408343"/>
                  </a:lnTo>
                  <a:close/>
                </a:path>
                <a:path w="535939" h="542925">
                  <a:moveTo>
                    <a:pt x="282498" y="435711"/>
                  </a:moveTo>
                  <a:lnTo>
                    <a:pt x="281762" y="436384"/>
                  </a:lnTo>
                  <a:lnTo>
                    <a:pt x="281584" y="436956"/>
                  </a:lnTo>
                  <a:lnTo>
                    <a:pt x="282498" y="435711"/>
                  </a:lnTo>
                  <a:close/>
                </a:path>
                <a:path w="535939" h="542925">
                  <a:moveTo>
                    <a:pt x="284861" y="93980"/>
                  </a:moveTo>
                  <a:lnTo>
                    <a:pt x="283591" y="93980"/>
                  </a:lnTo>
                  <a:lnTo>
                    <a:pt x="283591" y="96520"/>
                  </a:lnTo>
                  <a:lnTo>
                    <a:pt x="282359" y="98907"/>
                  </a:lnTo>
                  <a:lnTo>
                    <a:pt x="283591" y="97790"/>
                  </a:lnTo>
                  <a:lnTo>
                    <a:pt x="284861" y="97790"/>
                  </a:lnTo>
                  <a:lnTo>
                    <a:pt x="284861" y="93980"/>
                  </a:lnTo>
                  <a:close/>
                </a:path>
                <a:path w="535939" h="542925">
                  <a:moveTo>
                    <a:pt x="285216" y="254000"/>
                  </a:moveTo>
                  <a:lnTo>
                    <a:pt x="284581" y="255270"/>
                  </a:lnTo>
                  <a:lnTo>
                    <a:pt x="284861" y="255270"/>
                  </a:lnTo>
                  <a:lnTo>
                    <a:pt x="285216" y="254000"/>
                  </a:lnTo>
                  <a:close/>
                </a:path>
                <a:path w="535939" h="542925">
                  <a:moveTo>
                    <a:pt x="298373" y="399719"/>
                  </a:moveTo>
                  <a:lnTo>
                    <a:pt x="297535" y="399186"/>
                  </a:lnTo>
                  <a:lnTo>
                    <a:pt x="297992" y="399719"/>
                  </a:lnTo>
                  <a:lnTo>
                    <a:pt x="298373" y="399719"/>
                  </a:lnTo>
                  <a:close/>
                </a:path>
                <a:path w="535939" h="542925">
                  <a:moveTo>
                    <a:pt x="298704" y="400418"/>
                  </a:moveTo>
                  <a:lnTo>
                    <a:pt x="298513" y="400240"/>
                  </a:lnTo>
                  <a:lnTo>
                    <a:pt x="298373" y="400418"/>
                  </a:lnTo>
                  <a:lnTo>
                    <a:pt x="297840" y="400939"/>
                  </a:lnTo>
                  <a:lnTo>
                    <a:pt x="298513" y="400240"/>
                  </a:lnTo>
                  <a:lnTo>
                    <a:pt x="297992" y="399719"/>
                  </a:lnTo>
                  <a:lnTo>
                    <a:pt x="296214" y="399186"/>
                  </a:lnTo>
                  <a:lnTo>
                    <a:pt x="296138" y="400939"/>
                  </a:lnTo>
                  <a:lnTo>
                    <a:pt x="295427" y="399186"/>
                  </a:lnTo>
                  <a:lnTo>
                    <a:pt x="295363" y="399021"/>
                  </a:lnTo>
                  <a:lnTo>
                    <a:pt x="295236" y="398703"/>
                  </a:lnTo>
                  <a:lnTo>
                    <a:pt x="295148" y="399186"/>
                  </a:lnTo>
                  <a:lnTo>
                    <a:pt x="295046" y="399719"/>
                  </a:lnTo>
                  <a:lnTo>
                    <a:pt x="295008" y="399923"/>
                  </a:lnTo>
                  <a:lnTo>
                    <a:pt x="294919" y="400418"/>
                  </a:lnTo>
                  <a:lnTo>
                    <a:pt x="292569" y="401497"/>
                  </a:lnTo>
                  <a:lnTo>
                    <a:pt x="297307" y="401497"/>
                  </a:lnTo>
                  <a:lnTo>
                    <a:pt x="297573" y="401497"/>
                  </a:lnTo>
                  <a:lnTo>
                    <a:pt x="297916" y="401040"/>
                  </a:lnTo>
                  <a:lnTo>
                    <a:pt x="298043" y="400939"/>
                  </a:lnTo>
                  <a:lnTo>
                    <a:pt x="298704" y="400418"/>
                  </a:lnTo>
                  <a:close/>
                </a:path>
                <a:path w="535939" h="542925">
                  <a:moveTo>
                    <a:pt x="302691" y="466166"/>
                  </a:moveTo>
                  <a:lnTo>
                    <a:pt x="301917" y="466864"/>
                  </a:lnTo>
                  <a:lnTo>
                    <a:pt x="301739" y="467436"/>
                  </a:lnTo>
                  <a:lnTo>
                    <a:pt x="302691" y="466166"/>
                  </a:lnTo>
                  <a:close/>
                </a:path>
                <a:path w="535939" h="542925">
                  <a:moveTo>
                    <a:pt x="305015" y="100139"/>
                  </a:moveTo>
                  <a:lnTo>
                    <a:pt x="303047" y="98933"/>
                  </a:lnTo>
                  <a:lnTo>
                    <a:pt x="302895" y="98933"/>
                  </a:lnTo>
                  <a:lnTo>
                    <a:pt x="302425" y="97675"/>
                  </a:lnTo>
                  <a:lnTo>
                    <a:pt x="301256" y="95199"/>
                  </a:lnTo>
                  <a:lnTo>
                    <a:pt x="299732" y="96062"/>
                  </a:lnTo>
                  <a:lnTo>
                    <a:pt x="298805" y="97523"/>
                  </a:lnTo>
                  <a:lnTo>
                    <a:pt x="298716" y="97675"/>
                  </a:lnTo>
                  <a:lnTo>
                    <a:pt x="298005" y="98209"/>
                  </a:lnTo>
                  <a:lnTo>
                    <a:pt x="298411" y="97675"/>
                  </a:lnTo>
                  <a:lnTo>
                    <a:pt x="297319" y="98717"/>
                  </a:lnTo>
                  <a:lnTo>
                    <a:pt x="297040" y="98933"/>
                  </a:lnTo>
                  <a:lnTo>
                    <a:pt x="297459" y="98933"/>
                  </a:lnTo>
                  <a:lnTo>
                    <a:pt x="301256" y="98933"/>
                  </a:lnTo>
                  <a:lnTo>
                    <a:pt x="301256" y="101384"/>
                  </a:lnTo>
                  <a:lnTo>
                    <a:pt x="305015" y="101384"/>
                  </a:lnTo>
                  <a:lnTo>
                    <a:pt x="305015" y="100139"/>
                  </a:lnTo>
                  <a:close/>
                </a:path>
                <a:path w="535939" h="542925">
                  <a:moveTo>
                    <a:pt x="310921" y="403821"/>
                  </a:moveTo>
                  <a:lnTo>
                    <a:pt x="309295" y="404672"/>
                  </a:lnTo>
                  <a:lnTo>
                    <a:pt x="308813" y="404139"/>
                  </a:lnTo>
                  <a:lnTo>
                    <a:pt x="308813" y="405345"/>
                  </a:lnTo>
                  <a:lnTo>
                    <a:pt x="310032" y="405345"/>
                  </a:lnTo>
                  <a:lnTo>
                    <a:pt x="310921" y="403821"/>
                  </a:lnTo>
                  <a:close/>
                </a:path>
                <a:path w="535939" h="542925">
                  <a:moveTo>
                    <a:pt x="316382" y="140970"/>
                  </a:moveTo>
                  <a:lnTo>
                    <a:pt x="315112" y="140970"/>
                  </a:lnTo>
                  <a:lnTo>
                    <a:pt x="315112" y="138430"/>
                  </a:lnTo>
                  <a:lnTo>
                    <a:pt x="313842" y="138430"/>
                  </a:lnTo>
                  <a:lnTo>
                    <a:pt x="312166" y="135890"/>
                  </a:lnTo>
                  <a:lnTo>
                    <a:pt x="311327" y="134620"/>
                  </a:lnTo>
                  <a:lnTo>
                    <a:pt x="310032" y="135890"/>
                  </a:lnTo>
                  <a:lnTo>
                    <a:pt x="308813" y="135890"/>
                  </a:lnTo>
                  <a:lnTo>
                    <a:pt x="308813" y="134620"/>
                  </a:lnTo>
                  <a:lnTo>
                    <a:pt x="304660" y="133350"/>
                  </a:lnTo>
                  <a:lnTo>
                    <a:pt x="302945" y="134620"/>
                  </a:lnTo>
                  <a:lnTo>
                    <a:pt x="299986" y="135890"/>
                  </a:lnTo>
                  <a:lnTo>
                    <a:pt x="299161" y="139700"/>
                  </a:lnTo>
                  <a:lnTo>
                    <a:pt x="298704" y="140970"/>
                  </a:lnTo>
                  <a:lnTo>
                    <a:pt x="297903" y="142240"/>
                  </a:lnTo>
                  <a:lnTo>
                    <a:pt x="296214" y="142240"/>
                  </a:lnTo>
                  <a:lnTo>
                    <a:pt x="296214" y="143510"/>
                  </a:lnTo>
                  <a:lnTo>
                    <a:pt x="297459" y="143510"/>
                  </a:lnTo>
                  <a:lnTo>
                    <a:pt x="296595" y="146050"/>
                  </a:lnTo>
                  <a:lnTo>
                    <a:pt x="296214" y="146050"/>
                  </a:lnTo>
                  <a:lnTo>
                    <a:pt x="296595" y="147320"/>
                  </a:lnTo>
                  <a:lnTo>
                    <a:pt x="297459" y="149860"/>
                  </a:lnTo>
                  <a:lnTo>
                    <a:pt x="292442" y="153670"/>
                  </a:lnTo>
                  <a:lnTo>
                    <a:pt x="291998" y="154940"/>
                  </a:lnTo>
                  <a:lnTo>
                    <a:pt x="291592" y="156210"/>
                  </a:lnTo>
                  <a:lnTo>
                    <a:pt x="291134" y="157480"/>
                  </a:lnTo>
                  <a:lnTo>
                    <a:pt x="301256" y="157480"/>
                  </a:lnTo>
                  <a:lnTo>
                    <a:pt x="302488" y="156210"/>
                  </a:lnTo>
                  <a:lnTo>
                    <a:pt x="307632" y="151130"/>
                  </a:lnTo>
                  <a:lnTo>
                    <a:pt x="310718" y="151130"/>
                  </a:lnTo>
                  <a:lnTo>
                    <a:pt x="312572" y="140970"/>
                  </a:lnTo>
                  <a:lnTo>
                    <a:pt x="316382" y="142240"/>
                  </a:lnTo>
                  <a:lnTo>
                    <a:pt x="316382" y="140970"/>
                  </a:lnTo>
                  <a:close/>
                </a:path>
                <a:path w="535939" h="542925">
                  <a:moveTo>
                    <a:pt x="328942" y="400418"/>
                  </a:moveTo>
                  <a:lnTo>
                    <a:pt x="328701" y="399186"/>
                  </a:lnTo>
                  <a:lnTo>
                    <a:pt x="328383" y="397459"/>
                  </a:lnTo>
                  <a:lnTo>
                    <a:pt x="327507" y="396544"/>
                  </a:lnTo>
                  <a:lnTo>
                    <a:pt x="326440" y="394233"/>
                  </a:lnTo>
                  <a:lnTo>
                    <a:pt x="325704" y="394779"/>
                  </a:lnTo>
                  <a:lnTo>
                    <a:pt x="326123" y="394233"/>
                  </a:lnTo>
                  <a:lnTo>
                    <a:pt x="325018" y="395287"/>
                  </a:lnTo>
                  <a:lnTo>
                    <a:pt x="325323" y="395287"/>
                  </a:lnTo>
                  <a:lnTo>
                    <a:pt x="325170" y="395490"/>
                  </a:lnTo>
                  <a:lnTo>
                    <a:pt x="323926" y="395490"/>
                  </a:lnTo>
                  <a:lnTo>
                    <a:pt x="323926" y="400418"/>
                  </a:lnTo>
                  <a:lnTo>
                    <a:pt x="325170" y="399186"/>
                  </a:lnTo>
                  <a:lnTo>
                    <a:pt x="328942" y="400418"/>
                  </a:lnTo>
                  <a:close/>
                </a:path>
                <a:path w="535939" h="542925">
                  <a:moveTo>
                    <a:pt x="369468" y="398780"/>
                  </a:moveTo>
                  <a:lnTo>
                    <a:pt x="368693" y="399453"/>
                  </a:lnTo>
                  <a:lnTo>
                    <a:pt x="368515" y="400050"/>
                  </a:lnTo>
                  <a:lnTo>
                    <a:pt x="369468" y="398780"/>
                  </a:lnTo>
                  <a:close/>
                </a:path>
                <a:path w="535939" h="542925">
                  <a:moveTo>
                    <a:pt x="381254" y="344906"/>
                  </a:moveTo>
                  <a:lnTo>
                    <a:pt x="380669" y="344208"/>
                  </a:lnTo>
                  <a:lnTo>
                    <a:pt x="380492" y="344208"/>
                  </a:lnTo>
                  <a:lnTo>
                    <a:pt x="381254" y="344906"/>
                  </a:lnTo>
                  <a:close/>
                </a:path>
                <a:path w="535939" h="542925">
                  <a:moveTo>
                    <a:pt x="421386" y="311150"/>
                  </a:moveTo>
                  <a:lnTo>
                    <a:pt x="420408" y="308610"/>
                  </a:lnTo>
                  <a:lnTo>
                    <a:pt x="420954" y="311150"/>
                  </a:lnTo>
                  <a:lnTo>
                    <a:pt x="421386" y="311150"/>
                  </a:lnTo>
                  <a:close/>
                </a:path>
                <a:path w="535939" h="542925">
                  <a:moveTo>
                    <a:pt x="488416" y="425526"/>
                  </a:moveTo>
                  <a:lnTo>
                    <a:pt x="483285" y="424256"/>
                  </a:lnTo>
                  <a:lnTo>
                    <a:pt x="479298" y="425526"/>
                  </a:lnTo>
                  <a:lnTo>
                    <a:pt x="473887" y="425526"/>
                  </a:lnTo>
                  <a:lnTo>
                    <a:pt x="473887" y="428066"/>
                  </a:lnTo>
                  <a:lnTo>
                    <a:pt x="466585" y="428066"/>
                  </a:lnTo>
                  <a:lnTo>
                    <a:pt x="461048" y="431876"/>
                  </a:lnTo>
                  <a:lnTo>
                    <a:pt x="453732" y="433146"/>
                  </a:lnTo>
                  <a:lnTo>
                    <a:pt x="453288" y="434416"/>
                  </a:lnTo>
                  <a:lnTo>
                    <a:pt x="452475" y="436956"/>
                  </a:lnTo>
                  <a:lnTo>
                    <a:pt x="445820" y="438302"/>
                  </a:lnTo>
                  <a:lnTo>
                    <a:pt x="446112" y="438302"/>
                  </a:lnTo>
                  <a:lnTo>
                    <a:pt x="445300" y="439496"/>
                  </a:lnTo>
                  <a:lnTo>
                    <a:pt x="444893" y="440766"/>
                  </a:lnTo>
                  <a:lnTo>
                    <a:pt x="441121" y="440766"/>
                  </a:lnTo>
                  <a:lnTo>
                    <a:pt x="433565" y="439496"/>
                  </a:lnTo>
                  <a:lnTo>
                    <a:pt x="432295" y="442036"/>
                  </a:lnTo>
                  <a:lnTo>
                    <a:pt x="429793" y="442036"/>
                  </a:lnTo>
                  <a:lnTo>
                    <a:pt x="429793" y="443306"/>
                  </a:lnTo>
                  <a:lnTo>
                    <a:pt x="422224" y="443306"/>
                  </a:lnTo>
                  <a:lnTo>
                    <a:pt x="422224" y="444576"/>
                  </a:lnTo>
                  <a:lnTo>
                    <a:pt x="418249" y="447116"/>
                  </a:lnTo>
                  <a:lnTo>
                    <a:pt x="419862" y="448386"/>
                  </a:lnTo>
                  <a:lnTo>
                    <a:pt x="418452" y="453466"/>
                  </a:lnTo>
                  <a:lnTo>
                    <a:pt x="417601" y="452729"/>
                  </a:lnTo>
                  <a:lnTo>
                    <a:pt x="417017" y="452196"/>
                  </a:lnTo>
                  <a:lnTo>
                    <a:pt x="415925" y="452196"/>
                  </a:lnTo>
                  <a:lnTo>
                    <a:pt x="417169" y="443306"/>
                  </a:lnTo>
                  <a:lnTo>
                    <a:pt x="414210" y="443306"/>
                  </a:lnTo>
                  <a:lnTo>
                    <a:pt x="414248" y="444576"/>
                  </a:lnTo>
                  <a:lnTo>
                    <a:pt x="412127" y="445846"/>
                  </a:lnTo>
                  <a:lnTo>
                    <a:pt x="412127" y="447116"/>
                  </a:lnTo>
                  <a:lnTo>
                    <a:pt x="406234" y="445846"/>
                  </a:lnTo>
                  <a:lnTo>
                    <a:pt x="403326" y="445846"/>
                  </a:lnTo>
                  <a:lnTo>
                    <a:pt x="403326" y="447116"/>
                  </a:lnTo>
                  <a:lnTo>
                    <a:pt x="400786" y="447116"/>
                  </a:lnTo>
                  <a:lnTo>
                    <a:pt x="398208" y="450380"/>
                  </a:lnTo>
                  <a:lnTo>
                    <a:pt x="398208" y="458546"/>
                  </a:lnTo>
                  <a:lnTo>
                    <a:pt x="396455" y="461086"/>
                  </a:lnTo>
                  <a:lnTo>
                    <a:pt x="394855" y="462356"/>
                  </a:lnTo>
                  <a:lnTo>
                    <a:pt x="392785" y="464896"/>
                  </a:lnTo>
                  <a:lnTo>
                    <a:pt x="394182" y="467436"/>
                  </a:lnTo>
                  <a:lnTo>
                    <a:pt x="390893" y="467436"/>
                  </a:lnTo>
                  <a:lnTo>
                    <a:pt x="390525" y="468706"/>
                  </a:lnTo>
                  <a:lnTo>
                    <a:pt x="387527" y="471246"/>
                  </a:lnTo>
                  <a:lnTo>
                    <a:pt x="385686" y="471246"/>
                  </a:lnTo>
                  <a:lnTo>
                    <a:pt x="385749" y="472516"/>
                  </a:lnTo>
                  <a:lnTo>
                    <a:pt x="384949" y="472516"/>
                  </a:lnTo>
                  <a:lnTo>
                    <a:pt x="384467" y="471246"/>
                  </a:lnTo>
                  <a:lnTo>
                    <a:pt x="380695" y="471246"/>
                  </a:lnTo>
                  <a:lnTo>
                    <a:pt x="379971" y="469976"/>
                  </a:lnTo>
                  <a:lnTo>
                    <a:pt x="326644" y="469976"/>
                  </a:lnTo>
                  <a:lnTo>
                    <a:pt x="327240" y="469252"/>
                  </a:lnTo>
                  <a:lnTo>
                    <a:pt x="326440" y="469976"/>
                  </a:lnTo>
                  <a:lnTo>
                    <a:pt x="326440" y="471246"/>
                  </a:lnTo>
                  <a:lnTo>
                    <a:pt x="321386" y="471246"/>
                  </a:lnTo>
                  <a:lnTo>
                    <a:pt x="321386" y="469976"/>
                  </a:lnTo>
                  <a:lnTo>
                    <a:pt x="320141" y="469976"/>
                  </a:lnTo>
                  <a:lnTo>
                    <a:pt x="320141" y="471246"/>
                  </a:lnTo>
                  <a:lnTo>
                    <a:pt x="312572" y="471246"/>
                  </a:lnTo>
                  <a:lnTo>
                    <a:pt x="309168" y="469976"/>
                  </a:lnTo>
                  <a:lnTo>
                    <a:pt x="306031" y="469976"/>
                  </a:lnTo>
                  <a:lnTo>
                    <a:pt x="301256" y="468706"/>
                  </a:lnTo>
                  <a:lnTo>
                    <a:pt x="301256" y="467436"/>
                  </a:lnTo>
                  <a:lnTo>
                    <a:pt x="301917" y="466864"/>
                  </a:lnTo>
                  <a:lnTo>
                    <a:pt x="302488" y="464896"/>
                  </a:lnTo>
                  <a:lnTo>
                    <a:pt x="308813" y="466166"/>
                  </a:lnTo>
                  <a:lnTo>
                    <a:pt x="321386" y="466166"/>
                  </a:lnTo>
                  <a:lnTo>
                    <a:pt x="321386" y="468706"/>
                  </a:lnTo>
                  <a:lnTo>
                    <a:pt x="324599" y="468706"/>
                  </a:lnTo>
                  <a:lnTo>
                    <a:pt x="326440" y="467436"/>
                  </a:lnTo>
                  <a:lnTo>
                    <a:pt x="326440" y="468706"/>
                  </a:lnTo>
                  <a:lnTo>
                    <a:pt x="327698" y="468706"/>
                  </a:lnTo>
                  <a:lnTo>
                    <a:pt x="327850" y="468706"/>
                  </a:lnTo>
                  <a:lnTo>
                    <a:pt x="379285" y="468706"/>
                  </a:lnTo>
                  <a:lnTo>
                    <a:pt x="378561" y="467436"/>
                  </a:lnTo>
                  <a:lnTo>
                    <a:pt x="380034" y="467436"/>
                  </a:lnTo>
                  <a:lnTo>
                    <a:pt x="381584" y="466166"/>
                  </a:lnTo>
                  <a:lnTo>
                    <a:pt x="384048" y="466166"/>
                  </a:lnTo>
                  <a:lnTo>
                    <a:pt x="384390" y="463626"/>
                  </a:lnTo>
                  <a:lnTo>
                    <a:pt x="390575" y="463626"/>
                  </a:lnTo>
                  <a:lnTo>
                    <a:pt x="393623" y="462356"/>
                  </a:lnTo>
                  <a:lnTo>
                    <a:pt x="394919" y="461086"/>
                  </a:lnTo>
                  <a:lnTo>
                    <a:pt x="396214" y="459816"/>
                  </a:lnTo>
                  <a:lnTo>
                    <a:pt x="398208" y="458546"/>
                  </a:lnTo>
                  <a:lnTo>
                    <a:pt x="398208" y="450380"/>
                  </a:lnTo>
                  <a:lnTo>
                    <a:pt x="395757" y="453466"/>
                  </a:lnTo>
                  <a:lnTo>
                    <a:pt x="390690" y="453466"/>
                  </a:lnTo>
                  <a:lnTo>
                    <a:pt x="390690" y="454736"/>
                  </a:lnTo>
                  <a:lnTo>
                    <a:pt x="384860" y="454736"/>
                  </a:lnTo>
                  <a:lnTo>
                    <a:pt x="377939" y="452196"/>
                  </a:lnTo>
                  <a:lnTo>
                    <a:pt x="371094" y="450926"/>
                  </a:lnTo>
                  <a:lnTo>
                    <a:pt x="365518" y="449656"/>
                  </a:lnTo>
                  <a:lnTo>
                    <a:pt x="365518" y="454736"/>
                  </a:lnTo>
                  <a:lnTo>
                    <a:pt x="360540" y="454736"/>
                  </a:lnTo>
                  <a:lnTo>
                    <a:pt x="361022" y="457276"/>
                  </a:lnTo>
                  <a:lnTo>
                    <a:pt x="356692" y="457276"/>
                  </a:lnTo>
                  <a:lnTo>
                    <a:pt x="356692" y="456006"/>
                  </a:lnTo>
                  <a:lnTo>
                    <a:pt x="354177" y="456006"/>
                  </a:lnTo>
                  <a:lnTo>
                    <a:pt x="353314" y="454736"/>
                  </a:lnTo>
                  <a:lnTo>
                    <a:pt x="352475" y="453466"/>
                  </a:lnTo>
                  <a:lnTo>
                    <a:pt x="351637" y="452196"/>
                  </a:lnTo>
                  <a:lnTo>
                    <a:pt x="349123" y="450926"/>
                  </a:lnTo>
                  <a:lnTo>
                    <a:pt x="344081" y="450926"/>
                  </a:lnTo>
                  <a:lnTo>
                    <a:pt x="344081" y="456006"/>
                  </a:lnTo>
                  <a:lnTo>
                    <a:pt x="342836" y="458546"/>
                  </a:lnTo>
                  <a:lnTo>
                    <a:pt x="342099" y="458546"/>
                  </a:lnTo>
                  <a:lnTo>
                    <a:pt x="341566" y="457276"/>
                  </a:lnTo>
                  <a:lnTo>
                    <a:pt x="342277" y="456006"/>
                  </a:lnTo>
                  <a:lnTo>
                    <a:pt x="344081" y="456006"/>
                  </a:lnTo>
                  <a:lnTo>
                    <a:pt x="344081" y="450926"/>
                  </a:lnTo>
                  <a:lnTo>
                    <a:pt x="342836" y="452196"/>
                  </a:lnTo>
                  <a:lnTo>
                    <a:pt x="343649" y="449656"/>
                  </a:lnTo>
                  <a:lnTo>
                    <a:pt x="344081" y="448386"/>
                  </a:lnTo>
                  <a:lnTo>
                    <a:pt x="341566" y="448386"/>
                  </a:lnTo>
                  <a:lnTo>
                    <a:pt x="341566" y="450926"/>
                  </a:lnTo>
                  <a:lnTo>
                    <a:pt x="341566" y="452196"/>
                  </a:lnTo>
                  <a:lnTo>
                    <a:pt x="340296" y="452196"/>
                  </a:lnTo>
                  <a:lnTo>
                    <a:pt x="340296" y="453466"/>
                  </a:lnTo>
                  <a:lnTo>
                    <a:pt x="336524" y="453466"/>
                  </a:lnTo>
                  <a:lnTo>
                    <a:pt x="336524" y="461086"/>
                  </a:lnTo>
                  <a:lnTo>
                    <a:pt x="336524" y="464896"/>
                  </a:lnTo>
                  <a:lnTo>
                    <a:pt x="334010" y="464896"/>
                  </a:lnTo>
                  <a:lnTo>
                    <a:pt x="334010" y="461086"/>
                  </a:lnTo>
                  <a:lnTo>
                    <a:pt x="336524" y="461086"/>
                  </a:lnTo>
                  <a:lnTo>
                    <a:pt x="336524" y="453466"/>
                  </a:lnTo>
                  <a:lnTo>
                    <a:pt x="335254" y="453466"/>
                  </a:lnTo>
                  <a:lnTo>
                    <a:pt x="335254" y="452196"/>
                  </a:lnTo>
                  <a:lnTo>
                    <a:pt x="335254" y="450926"/>
                  </a:lnTo>
                  <a:lnTo>
                    <a:pt x="341566" y="450926"/>
                  </a:lnTo>
                  <a:lnTo>
                    <a:pt x="341566" y="448386"/>
                  </a:lnTo>
                  <a:lnTo>
                    <a:pt x="336524" y="448386"/>
                  </a:lnTo>
                  <a:lnTo>
                    <a:pt x="336435" y="447116"/>
                  </a:lnTo>
                  <a:lnTo>
                    <a:pt x="321068" y="447116"/>
                  </a:lnTo>
                  <a:lnTo>
                    <a:pt x="320840" y="447116"/>
                  </a:lnTo>
                  <a:lnTo>
                    <a:pt x="321068" y="448386"/>
                  </a:lnTo>
                  <a:lnTo>
                    <a:pt x="321221" y="449656"/>
                  </a:lnTo>
                  <a:lnTo>
                    <a:pt x="320141" y="450926"/>
                  </a:lnTo>
                  <a:lnTo>
                    <a:pt x="319976" y="450926"/>
                  </a:lnTo>
                  <a:lnTo>
                    <a:pt x="319468" y="450342"/>
                  </a:lnTo>
                  <a:lnTo>
                    <a:pt x="318897" y="449656"/>
                  </a:lnTo>
                  <a:lnTo>
                    <a:pt x="318706" y="449656"/>
                  </a:lnTo>
                  <a:lnTo>
                    <a:pt x="317601" y="449656"/>
                  </a:lnTo>
                  <a:lnTo>
                    <a:pt x="317601" y="448386"/>
                  </a:lnTo>
                  <a:lnTo>
                    <a:pt x="318490" y="445846"/>
                  </a:lnTo>
                  <a:lnTo>
                    <a:pt x="318897" y="445846"/>
                  </a:lnTo>
                  <a:lnTo>
                    <a:pt x="320814" y="446976"/>
                  </a:lnTo>
                  <a:lnTo>
                    <a:pt x="321017" y="446976"/>
                  </a:lnTo>
                  <a:lnTo>
                    <a:pt x="336423" y="446976"/>
                  </a:lnTo>
                  <a:lnTo>
                    <a:pt x="336359" y="445846"/>
                  </a:lnTo>
                  <a:lnTo>
                    <a:pt x="336270" y="444576"/>
                  </a:lnTo>
                  <a:lnTo>
                    <a:pt x="335254" y="443306"/>
                  </a:lnTo>
                  <a:lnTo>
                    <a:pt x="334010" y="443306"/>
                  </a:lnTo>
                  <a:lnTo>
                    <a:pt x="334416" y="442036"/>
                  </a:lnTo>
                  <a:lnTo>
                    <a:pt x="334848" y="439496"/>
                  </a:lnTo>
                  <a:lnTo>
                    <a:pt x="335229" y="438302"/>
                  </a:lnTo>
                  <a:lnTo>
                    <a:pt x="334010" y="438302"/>
                  </a:lnTo>
                  <a:lnTo>
                    <a:pt x="334010" y="436956"/>
                  </a:lnTo>
                  <a:lnTo>
                    <a:pt x="332727" y="436956"/>
                  </a:lnTo>
                  <a:lnTo>
                    <a:pt x="332727" y="439496"/>
                  </a:lnTo>
                  <a:lnTo>
                    <a:pt x="332727" y="442036"/>
                  </a:lnTo>
                  <a:lnTo>
                    <a:pt x="328942" y="442036"/>
                  </a:lnTo>
                  <a:lnTo>
                    <a:pt x="328942" y="440766"/>
                  </a:lnTo>
                  <a:lnTo>
                    <a:pt x="328942" y="438302"/>
                  </a:lnTo>
                  <a:lnTo>
                    <a:pt x="330365" y="438302"/>
                  </a:lnTo>
                  <a:lnTo>
                    <a:pt x="332727" y="439496"/>
                  </a:lnTo>
                  <a:lnTo>
                    <a:pt x="332727" y="436956"/>
                  </a:lnTo>
                  <a:lnTo>
                    <a:pt x="327698" y="436956"/>
                  </a:lnTo>
                  <a:lnTo>
                    <a:pt x="327698" y="431876"/>
                  </a:lnTo>
                  <a:lnTo>
                    <a:pt x="330822" y="431876"/>
                  </a:lnTo>
                  <a:lnTo>
                    <a:pt x="332727" y="433146"/>
                  </a:lnTo>
                  <a:lnTo>
                    <a:pt x="332727" y="431876"/>
                  </a:lnTo>
                  <a:lnTo>
                    <a:pt x="331495" y="431876"/>
                  </a:lnTo>
                  <a:lnTo>
                    <a:pt x="331495" y="430606"/>
                  </a:lnTo>
                  <a:lnTo>
                    <a:pt x="331495" y="426796"/>
                  </a:lnTo>
                  <a:lnTo>
                    <a:pt x="331495" y="424256"/>
                  </a:lnTo>
                  <a:lnTo>
                    <a:pt x="328942" y="424256"/>
                  </a:lnTo>
                  <a:lnTo>
                    <a:pt x="328942" y="426796"/>
                  </a:lnTo>
                  <a:lnTo>
                    <a:pt x="327507" y="426796"/>
                  </a:lnTo>
                  <a:lnTo>
                    <a:pt x="327507" y="434416"/>
                  </a:lnTo>
                  <a:lnTo>
                    <a:pt x="322668" y="434416"/>
                  </a:lnTo>
                  <a:lnTo>
                    <a:pt x="322668" y="430606"/>
                  </a:lnTo>
                  <a:lnTo>
                    <a:pt x="323938" y="430606"/>
                  </a:lnTo>
                  <a:lnTo>
                    <a:pt x="323938" y="433146"/>
                  </a:lnTo>
                  <a:lnTo>
                    <a:pt x="325170" y="433146"/>
                  </a:lnTo>
                  <a:lnTo>
                    <a:pt x="327507" y="434416"/>
                  </a:lnTo>
                  <a:lnTo>
                    <a:pt x="327507" y="426796"/>
                  </a:lnTo>
                  <a:lnTo>
                    <a:pt x="326440" y="426796"/>
                  </a:lnTo>
                  <a:lnTo>
                    <a:pt x="327063" y="425526"/>
                  </a:lnTo>
                  <a:lnTo>
                    <a:pt x="327698" y="424256"/>
                  </a:lnTo>
                  <a:lnTo>
                    <a:pt x="326440" y="424256"/>
                  </a:lnTo>
                  <a:lnTo>
                    <a:pt x="326440" y="425526"/>
                  </a:lnTo>
                  <a:lnTo>
                    <a:pt x="322668" y="425526"/>
                  </a:lnTo>
                  <a:lnTo>
                    <a:pt x="322668" y="422986"/>
                  </a:lnTo>
                  <a:lnTo>
                    <a:pt x="326682" y="422986"/>
                  </a:lnTo>
                  <a:lnTo>
                    <a:pt x="331495" y="421716"/>
                  </a:lnTo>
                  <a:lnTo>
                    <a:pt x="331495" y="420446"/>
                  </a:lnTo>
                  <a:lnTo>
                    <a:pt x="325170" y="420446"/>
                  </a:lnTo>
                  <a:lnTo>
                    <a:pt x="324751" y="419176"/>
                  </a:lnTo>
                  <a:lnTo>
                    <a:pt x="324358" y="417906"/>
                  </a:lnTo>
                  <a:lnTo>
                    <a:pt x="323938" y="416636"/>
                  </a:lnTo>
                  <a:lnTo>
                    <a:pt x="325602" y="416636"/>
                  </a:lnTo>
                  <a:lnTo>
                    <a:pt x="326440" y="415366"/>
                  </a:lnTo>
                  <a:lnTo>
                    <a:pt x="326936" y="412826"/>
                  </a:lnTo>
                  <a:lnTo>
                    <a:pt x="327698" y="409016"/>
                  </a:lnTo>
                  <a:lnTo>
                    <a:pt x="325170" y="409016"/>
                  </a:lnTo>
                  <a:lnTo>
                    <a:pt x="325551" y="407936"/>
                  </a:lnTo>
                  <a:lnTo>
                    <a:pt x="326059" y="406476"/>
                  </a:lnTo>
                  <a:lnTo>
                    <a:pt x="326440" y="405206"/>
                  </a:lnTo>
                  <a:lnTo>
                    <a:pt x="324751" y="405206"/>
                  </a:lnTo>
                  <a:lnTo>
                    <a:pt x="324358" y="406476"/>
                  </a:lnTo>
                  <a:lnTo>
                    <a:pt x="323875" y="407936"/>
                  </a:lnTo>
                  <a:lnTo>
                    <a:pt x="322668" y="407936"/>
                  </a:lnTo>
                  <a:lnTo>
                    <a:pt x="322668" y="406476"/>
                  </a:lnTo>
                  <a:lnTo>
                    <a:pt x="320852" y="406476"/>
                  </a:lnTo>
                  <a:lnTo>
                    <a:pt x="320852" y="410286"/>
                  </a:lnTo>
                  <a:lnTo>
                    <a:pt x="320065" y="411632"/>
                  </a:lnTo>
                  <a:lnTo>
                    <a:pt x="318744" y="412826"/>
                  </a:lnTo>
                  <a:lnTo>
                    <a:pt x="318960" y="411632"/>
                  </a:lnTo>
                  <a:lnTo>
                    <a:pt x="317601" y="410286"/>
                  </a:lnTo>
                  <a:lnTo>
                    <a:pt x="317601" y="415366"/>
                  </a:lnTo>
                  <a:lnTo>
                    <a:pt x="317601" y="416636"/>
                  </a:lnTo>
                  <a:lnTo>
                    <a:pt x="316382" y="416636"/>
                  </a:lnTo>
                  <a:lnTo>
                    <a:pt x="316382" y="417906"/>
                  </a:lnTo>
                  <a:lnTo>
                    <a:pt x="315125" y="417906"/>
                  </a:lnTo>
                  <a:lnTo>
                    <a:pt x="315125" y="438302"/>
                  </a:lnTo>
                  <a:lnTo>
                    <a:pt x="315125" y="440766"/>
                  </a:lnTo>
                  <a:lnTo>
                    <a:pt x="312115" y="439496"/>
                  </a:lnTo>
                  <a:lnTo>
                    <a:pt x="311378" y="438302"/>
                  </a:lnTo>
                  <a:lnTo>
                    <a:pt x="311327" y="445846"/>
                  </a:lnTo>
                  <a:lnTo>
                    <a:pt x="311327" y="448386"/>
                  </a:lnTo>
                  <a:lnTo>
                    <a:pt x="308813" y="448386"/>
                  </a:lnTo>
                  <a:lnTo>
                    <a:pt x="308813" y="445846"/>
                  </a:lnTo>
                  <a:lnTo>
                    <a:pt x="311327" y="445846"/>
                  </a:lnTo>
                  <a:lnTo>
                    <a:pt x="311327" y="438302"/>
                  </a:lnTo>
                  <a:lnTo>
                    <a:pt x="307543" y="438302"/>
                  </a:lnTo>
                  <a:lnTo>
                    <a:pt x="307543" y="436956"/>
                  </a:lnTo>
                  <a:lnTo>
                    <a:pt x="306882" y="436384"/>
                  </a:lnTo>
                  <a:lnTo>
                    <a:pt x="306666" y="435711"/>
                  </a:lnTo>
                  <a:lnTo>
                    <a:pt x="306273" y="434416"/>
                  </a:lnTo>
                  <a:lnTo>
                    <a:pt x="309333" y="435711"/>
                  </a:lnTo>
                  <a:lnTo>
                    <a:pt x="310032" y="436956"/>
                  </a:lnTo>
                  <a:lnTo>
                    <a:pt x="311175" y="437959"/>
                  </a:lnTo>
                  <a:lnTo>
                    <a:pt x="311569" y="438302"/>
                  </a:lnTo>
                  <a:lnTo>
                    <a:pt x="315125" y="438302"/>
                  </a:lnTo>
                  <a:lnTo>
                    <a:pt x="315125" y="417906"/>
                  </a:lnTo>
                  <a:lnTo>
                    <a:pt x="315125" y="416636"/>
                  </a:lnTo>
                  <a:lnTo>
                    <a:pt x="315125" y="414096"/>
                  </a:lnTo>
                  <a:lnTo>
                    <a:pt x="315937" y="415366"/>
                  </a:lnTo>
                  <a:lnTo>
                    <a:pt x="317601" y="415366"/>
                  </a:lnTo>
                  <a:lnTo>
                    <a:pt x="317601" y="410286"/>
                  </a:lnTo>
                  <a:lnTo>
                    <a:pt x="318897" y="410286"/>
                  </a:lnTo>
                  <a:lnTo>
                    <a:pt x="318897" y="409016"/>
                  </a:lnTo>
                  <a:lnTo>
                    <a:pt x="319684" y="409016"/>
                  </a:lnTo>
                  <a:lnTo>
                    <a:pt x="320852" y="410286"/>
                  </a:lnTo>
                  <a:lnTo>
                    <a:pt x="320852" y="406476"/>
                  </a:lnTo>
                  <a:lnTo>
                    <a:pt x="318897" y="406476"/>
                  </a:lnTo>
                  <a:lnTo>
                    <a:pt x="318897" y="405206"/>
                  </a:lnTo>
                  <a:lnTo>
                    <a:pt x="312572" y="405206"/>
                  </a:lnTo>
                  <a:lnTo>
                    <a:pt x="313016" y="406476"/>
                  </a:lnTo>
                  <a:lnTo>
                    <a:pt x="313842" y="409016"/>
                  </a:lnTo>
                  <a:lnTo>
                    <a:pt x="311873" y="409016"/>
                  </a:lnTo>
                  <a:lnTo>
                    <a:pt x="312407" y="410286"/>
                  </a:lnTo>
                  <a:lnTo>
                    <a:pt x="310032" y="410286"/>
                  </a:lnTo>
                  <a:lnTo>
                    <a:pt x="310032" y="409016"/>
                  </a:lnTo>
                  <a:lnTo>
                    <a:pt x="309054" y="407936"/>
                  </a:lnTo>
                  <a:lnTo>
                    <a:pt x="309130" y="408355"/>
                  </a:lnTo>
                  <a:lnTo>
                    <a:pt x="309245" y="409016"/>
                  </a:lnTo>
                  <a:lnTo>
                    <a:pt x="309067" y="408355"/>
                  </a:lnTo>
                  <a:lnTo>
                    <a:pt x="308940" y="407936"/>
                  </a:lnTo>
                  <a:lnTo>
                    <a:pt x="308813" y="406476"/>
                  </a:lnTo>
                  <a:lnTo>
                    <a:pt x="305422" y="406476"/>
                  </a:lnTo>
                  <a:lnTo>
                    <a:pt x="303530" y="407936"/>
                  </a:lnTo>
                  <a:lnTo>
                    <a:pt x="303707" y="407936"/>
                  </a:lnTo>
                  <a:lnTo>
                    <a:pt x="305015" y="410286"/>
                  </a:lnTo>
                  <a:lnTo>
                    <a:pt x="305015" y="411632"/>
                  </a:lnTo>
                  <a:lnTo>
                    <a:pt x="308813" y="411632"/>
                  </a:lnTo>
                  <a:lnTo>
                    <a:pt x="308813" y="414096"/>
                  </a:lnTo>
                  <a:lnTo>
                    <a:pt x="305777" y="414096"/>
                  </a:lnTo>
                  <a:lnTo>
                    <a:pt x="304850" y="412826"/>
                  </a:lnTo>
                  <a:lnTo>
                    <a:pt x="302628" y="411632"/>
                  </a:lnTo>
                  <a:lnTo>
                    <a:pt x="302488" y="411632"/>
                  </a:lnTo>
                  <a:lnTo>
                    <a:pt x="302488" y="412826"/>
                  </a:lnTo>
                  <a:lnTo>
                    <a:pt x="303771" y="412826"/>
                  </a:lnTo>
                  <a:lnTo>
                    <a:pt x="303771" y="416636"/>
                  </a:lnTo>
                  <a:lnTo>
                    <a:pt x="297243" y="415366"/>
                  </a:lnTo>
                  <a:lnTo>
                    <a:pt x="299732" y="411632"/>
                  </a:lnTo>
                  <a:lnTo>
                    <a:pt x="299872" y="411632"/>
                  </a:lnTo>
                  <a:lnTo>
                    <a:pt x="297992" y="410286"/>
                  </a:lnTo>
                  <a:lnTo>
                    <a:pt x="294779" y="410286"/>
                  </a:lnTo>
                  <a:lnTo>
                    <a:pt x="293687" y="410286"/>
                  </a:lnTo>
                  <a:lnTo>
                    <a:pt x="294678" y="415366"/>
                  </a:lnTo>
                  <a:lnTo>
                    <a:pt x="296113" y="417906"/>
                  </a:lnTo>
                  <a:lnTo>
                    <a:pt x="296214" y="424256"/>
                  </a:lnTo>
                  <a:lnTo>
                    <a:pt x="299821" y="426796"/>
                  </a:lnTo>
                  <a:lnTo>
                    <a:pt x="301625" y="429336"/>
                  </a:lnTo>
                  <a:lnTo>
                    <a:pt x="306273" y="430606"/>
                  </a:lnTo>
                  <a:lnTo>
                    <a:pt x="305650" y="434416"/>
                  </a:lnTo>
                  <a:lnTo>
                    <a:pt x="305777" y="436384"/>
                  </a:lnTo>
                  <a:lnTo>
                    <a:pt x="306273" y="439496"/>
                  </a:lnTo>
                  <a:lnTo>
                    <a:pt x="297929" y="438302"/>
                  </a:lnTo>
                  <a:lnTo>
                    <a:pt x="297472" y="438302"/>
                  </a:lnTo>
                  <a:lnTo>
                    <a:pt x="298056" y="440766"/>
                  </a:lnTo>
                  <a:lnTo>
                    <a:pt x="298919" y="442036"/>
                  </a:lnTo>
                  <a:lnTo>
                    <a:pt x="299986" y="444576"/>
                  </a:lnTo>
                  <a:lnTo>
                    <a:pt x="297459" y="444576"/>
                  </a:lnTo>
                  <a:lnTo>
                    <a:pt x="296024" y="442036"/>
                  </a:lnTo>
                  <a:lnTo>
                    <a:pt x="293687" y="442036"/>
                  </a:lnTo>
                  <a:lnTo>
                    <a:pt x="293814" y="443306"/>
                  </a:lnTo>
                  <a:lnTo>
                    <a:pt x="293928" y="444576"/>
                  </a:lnTo>
                  <a:lnTo>
                    <a:pt x="294043" y="445846"/>
                  </a:lnTo>
                  <a:lnTo>
                    <a:pt x="295363" y="448386"/>
                  </a:lnTo>
                  <a:lnTo>
                    <a:pt x="296214" y="452196"/>
                  </a:lnTo>
                  <a:lnTo>
                    <a:pt x="294919" y="452196"/>
                  </a:lnTo>
                  <a:lnTo>
                    <a:pt x="294919" y="450926"/>
                  </a:lnTo>
                  <a:lnTo>
                    <a:pt x="291592" y="450926"/>
                  </a:lnTo>
                  <a:lnTo>
                    <a:pt x="289890" y="452196"/>
                  </a:lnTo>
                  <a:lnTo>
                    <a:pt x="289039" y="449656"/>
                  </a:lnTo>
                  <a:lnTo>
                    <a:pt x="288658" y="448386"/>
                  </a:lnTo>
                  <a:lnTo>
                    <a:pt x="286143" y="448386"/>
                  </a:lnTo>
                  <a:lnTo>
                    <a:pt x="284861" y="449656"/>
                  </a:lnTo>
                  <a:lnTo>
                    <a:pt x="284861" y="448386"/>
                  </a:lnTo>
                  <a:lnTo>
                    <a:pt x="283591" y="448386"/>
                  </a:lnTo>
                  <a:lnTo>
                    <a:pt x="284226" y="445846"/>
                  </a:lnTo>
                  <a:lnTo>
                    <a:pt x="284861" y="443306"/>
                  </a:lnTo>
                  <a:lnTo>
                    <a:pt x="283591" y="443306"/>
                  </a:lnTo>
                  <a:lnTo>
                    <a:pt x="282067" y="440766"/>
                  </a:lnTo>
                  <a:lnTo>
                    <a:pt x="281571" y="440766"/>
                  </a:lnTo>
                  <a:lnTo>
                    <a:pt x="281266" y="438302"/>
                  </a:lnTo>
                  <a:lnTo>
                    <a:pt x="281228" y="437959"/>
                  </a:lnTo>
                  <a:lnTo>
                    <a:pt x="281101" y="436956"/>
                  </a:lnTo>
                  <a:lnTo>
                    <a:pt x="281749" y="436384"/>
                  </a:lnTo>
                  <a:lnTo>
                    <a:pt x="281952" y="435711"/>
                  </a:lnTo>
                  <a:lnTo>
                    <a:pt x="282333" y="434416"/>
                  </a:lnTo>
                  <a:lnTo>
                    <a:pt x="298716" y="436956"/>
                  </a:lnTo>
                  <a:lnTo>
                    <a:pt x="298716" y="434416"/>
                  </a:lnTo>
                  <a:lnTo>
                    <a:pt x="292430" y="434416"/>
                  </a:lnTo>
                  <a:lnTo>
                    <a:pt x="286143" y="433146"/>
                  </a:lnTo>
                  <a:lnTo>
                    <a:pt x="279819" y="433146"/>
                  </a:lnTo>
                  <a:lnTo>
                    <a:pt x="279209" y="430606"/>
                  </a:lnTo>
                  <a:lnTo>
                    <a:pt x="278574" y="429653"/>
                  </a:lnTo>
                  <a:lnTo>
                    <a:pt x="278574" y="438302"/>
                  </a:lnTo>
                  <a:lnTo>
                    <a:pt x="278574" y="440766"/>
                  </a:lnTo>
                  <a:lnTo>
                    <a:pt x="275539" y="439496"/>
                  </a:lnTo>
                  <a:lnTo>
                    <a:pt x="274802" y="438302"/>
                  </a:lnTo>
                  <a:lnTo>
                    <a:pt x="278574" y="438302"/>
                  </a:lnTo>
                  <a:lnTo>
                    <a:pt x="278574" y="429653"/>
                  </a:lnTo>
                  <a:lnTo>
                    <a:pt x="278371" y="429336"/>
                  </a:lnTo>
                  <a:lnTo>
                    <a:pt x="277317" y="426796"/>
                  </a:lnTo>
                  <a:lnTo>
                    <a:pt x="277317" y="434416"/>
                  </a:lnTo>
                  <a:lnTo>
                    <a:pt x="277317" y="435711"/>
                  </a:lnTo>
                  <a:lnTo>
                    <a:pt x="273545" y="435711"/>
                  </a:lnTo>
                  <a:lnTo>
                    <a:pt x="273545" y="433146"/>
                  </a:lnTo>
                  <a:lnTo>
                    <a:pt x="276034" y="434416"/>
                  </a:lnTo>
                  <a:lnTo>
                    <a:pt x="277317" y="434416"/>
                  </a:lnTo>
                  <a:lnTo>
                    <a:pt x="277317" y="426796"/>
                  </a:lnTo>
                  <a:lnTo>
                    <a:pt x="281101" y="426796"/>
                  </a:lnTo>
                  <a:lnTo>
                    <a:pt x="281101" y="425526"/>
                  </a:lnTo>
                  <a:lnTo>
                    <a:pt x="277710" y="425526"/>
                  </a:lnTo>
                  <a:lnTo>
                    <a:pt x="276034" y="424256"/>
                  </a:lnTo>
                  <a:lnTo>
                    <a:pt x="276034" y="421716"/>
                  </a:lnTo>
                  <a:lnTo>
                    <a:pt x="273545" y="421716"/>
                  </a:lnTo>
                  <a:lnTo>
                    <a:pt x="273545" y="419176"/>
                  </a:lnTo>
                  <a:lnTo>
                    <a:pt x="268071" y="419176"/>
                  </a:lnTo>
                  <a:lnTo>
                    <a:pt x="267208" y="416636"/>
                  </a:lnTo>
                  <a:lnTo>
                    <a:pt x="269189" y="416636"/>
                  </a:lnTo>
                  <a:lnTo>
                    <a:pt x="269862" y="415366"/>
                  </a:lnTo>
                  <a:lnTo>
                    <a:pt x="271018" y="412826"/>
                  </a:lnTo>
                  <a:lnTo>
                    <a:pt x="267538" y="409016"/>
                  </a:lnTo>
                  <a:lnTo>
                    <a:pt x="267614" y="407936"/>
                  </a:lnTo>
                  <a:lnTo>
                    <a:pt x="267728" y="406476"/>
                  </a:lnTo>
                  <a:lnTo>
                    <a:pt x="267817" y="405206"/>
                  </a:lnTo>
                  <a:lnTo>
                    <a:pt x="267906" y="403936"/>
                  </a:lnTo>
                  <a:lnTo>
                    <a:pt x="269189" y="398856"/>
                  </a:lnTo>
                  <a:lnTo>
                    <a:pt x="268465" y="393776"/>
                  </a:lnTo>
                  <a:lnTo>
                    <a:pt x="267881" y="391236"/>
                  </a:lnTo>
                  <a:lnTo>
                    <a:pt x="268135" y="391236"/>
                  </a:lnTo>
                  <a:lnTo>
                    <a:pt x="267589" y="389966"/>
                  </a:lnTo>
                  <a:lnTo>
                    <a:pt x="267855" y="391134"/>
                  </a:lnTo>
                  <a:lnTo>
                    <a:pt x="264680" y="389966"/>
                  </a:lnTo>
                  <a:lnTo>
                    <a:pt x="264680" y="388696"/>
                  </a:lnTo>
                  <a:lnTo>
                    <a:pt x="264680" y="387426"/>
                  </a:lnTo>
                  <a:lnTo>
                    <a:pt x="259524" y="386156"/>
                  </a:lnTo>
                  <a:lnTo>
                    <a:pt x="262890" y="384886"/>
                  </a:lnTo>
                  <a:lnTo>
                    <a:pt x="260896" y="383616"/>
                  </a:lnTo>
                  <a:lnTo>
                    <a:pt x="257124" y="384886"/>
                  </a:lnTo>
                  <a:lnTo>
                    <a:pt x="254647" y="381076"/>
                  </a:lnTo>
                  <a:lnTo>
                    <a:pt x="253326" y="379806"/>
                  </a:lnTo>
                  <a:lnTo>
                    <a:pt x="252082" y="379806"/>
                  </a:lnTo>
                  <a:lnTo>
                    <a:pt x="252082" y="377266"/>
                  </a:lnTo>
                  <a:lnTo>
                    <a:pt x="246608" y="375996"/>
                  </a:lnTo>
                  <a:lnTo>
                    <a:pt x="246621" y="373456"/>
                  </a:lnTo>
                  <a:lnTo>
                    <a:pt x="240766" y="372186"/>
                  </a:lnTo>
                  <a:lnTo>
                    <a:pt x="240093" y="369646"/>
                  </a:lnTo>
                  <a:lnTo>
                    <a:pt x="239636" y="369646"/>
                  </a:lnTo>
                  <a:lnTo>
                    <a:pt x="238213" y="367106"/>
                  </a:lnTo>
                  <a:lnTo>
                    <a:pt x="236956" y="367106"/>
                  </a:lnTo>
                  <a:lnTo>
                    <a:pt x="236956" y="363296"/>
                  </a:lnTo>
                  <a:lnTo>
                    <a:pt x="235737" y="363296"/>
                  </a:lnTo>
                  <a:lnTo>
                    <a:pt x="235737" y="359486"/>
                  </a:lnTo>
                  <a:lnTo>
                    <a:pt x="234442" y="359486"/>
                  </a:lnTo>
                  <a:lnTo>
                    <a:pt x="233565" y="356946"/>
                  </a:lnTo>
                  <a:lnTo>
                    <a:pt x="232689" y="354406"/>
                  </a:lnTo>
                  <a:lnTo>
                    <a:pt x="236474" y="354406"/>
                  </a:lnTo>
                  <a:lnTo>
                    <a:pt x="231952" y="351866"/>
                  </a:lnTo>
                  <a:lnTo>
                    <a:pt x="231952" y="350596"/>
                  </a:lnTo>
                  <a:lnTo>
                    <a:pt x="230670" y="350596"/>
                  </a:lnTo>
                  <a:lnTo>
                    <a:pt x="230670" y="351866"/>
                  </a:lnTo>
                  <a:lnTo>
                    <a:pt x="229412" y="351866"/>
                  </a:lnTo>
                  <a:lnTo>
                    <a:pt x="229412" y="355676"/>
                  </a:lnTo>
                  <a:lnTo>
                    <a:pt x="228168" y="355676"/>
                  </a:lnTo>
                  <a:lnTo>
                    <a:pt x="228168" y="356946"/>
                  </a:lnTo>
                  <a:lnTo>
                    <a:pt x="227317" y="356209"/>
                  </a:lnTo>
                  <a:lnTo>
                    <a:pt x="226733" y="355676"/>
                  </a:lnTo>
                  <a:lnTo>
                    <a:pt x="225640" y="355676"/>
                  </a:lnTo>
                  <a:lnTo>
                    <a:pt x="226479" y="353136"/>
                  </a:lnTo>
                  <a:lnTo>
                    <a:pt x="226910" y="351866"/>
                  </a:lnTo>
                  <a:lnTo>
                    <a:pt x="226326" y="353136"/>
                  </a:lnTo>
                  <a:lnTo>
                    <a:pt x="225640" y="349326"/>
                  </a:lnTo>
                  <a:lnTo>
                    <a:pt x="228168" y="349326"/>
                  </a:lnTo>
                  <a:lnTo>
                    <a:pt x="227888" y="346786"/>
                  </a:lnTo>
                  <a:lnTo>
                    <a:pt x="227647" y="345516"/>
                  </a:lnTo>
                  <a:lnTo>
                    <a:pt x="226885" y="344246"/>
                  </a:lnTo>
                  <a:lnTo>
                    <a:pt x="222237" y="345516"/>
                  </a:lnTo>
                  <a:lnTo>
                    <a:pt x="220243" y="346786"/>
                  </a:lnTo>
                  <a:lnTo>
                    <a:pt x="214287" y="346786"/>
                  </a:lnTo>
                  <a:lnTo>
                    <a:pt x="214287" y="351866"/>
                  </a:lnTo>
                  <a:lnTo>
                    <a:pt x="215557" y="351866"/>
                  </a:lnTo>
                  <a:lnTo>
                    <a:pt x="215925" y="353136"/>
                  </a:lnTo>
                  <a:lnTo>
                    <a:pt x="214287" y="354406"/>
                  </a:lnTo>
                  <a:lnTo>
                    <a:pt x="214731" y="356946"/>
                  </a:lnTo>
                  <a:lnTo>
                    <a:pt x="215557" y="364566"/>
                  </a:lnTo>
                  <a:lnTo>
                    <a:pt x="218059" y="364566"/>
                  </a:lnTo>
                  <a:lnTo>
                    <a:pt x="219316" y="365836"/>
                  </a:lnTo>
                  <a:lnTo>
                    <a:pt x="219748" y="365836"/>
                  </a:lnTo>
                  <a:lnTo>
                    <a:pt x="220205" y="367106"/>
                  </a:lnTo>
                  <a:lnTo>
                    <a:pt x="220611" y="368376"/>
                  </a:lnTo>
                  <a:lnTo>
                    <a:pt x="221856" y="368376"/>
                  </a:lnTo>
                  <a:lnTo>
                    <a:pt x="221856" y="374726"/>
                  </a:lnTo>
                  <a:lnTo>
                    <a:pt x="223100" y="374726"/>
                  </a:lnTo>
                  <a:lnTo>
                    <a:pt x="223926" y="378536"/>
                  </a:lnTo>
                  <a:lnTo>
                    <a:pt x="224383" y="379806"/>
                  </a:lnTo>
                  <a:lnTo>
                    <a:pt x="225640" y="379806"/>
                  </a:lnTo>
                  <a:lnTo>
                    <a:pt x="225640" y="382346"/>
                  </a:lnTo>
                  <a:lnTo>
                    <a:pt x="229412" y="384886"/>
                  </a:lnTo>
                  <a:lnTo>
                    <a:pt x="230670" y="388696"/>
                  </a:lnTo>
                  <a:lnTo>
                    <a:pt x="233045" y="389966"/>
                  </a:lnTo>
                  <a:lnTo>
                    <a:pt x="236639" y="388696"/>
                  </a:lnTo>
                  <a:lnTo>
                    <a:pt x="239522" y="389966"/>
                  </a:lnTo>
                  <a:lnTo>
                    <a:pt x="239522" y="391236"/>
                  </a:lnTo>
                  <a:lnTo>
                    <a:pt x="238213" y="391236"/>
                  </a:lnTo>
                  <a:lnTo>
                    <a:pt x="236791" y="395046"/>
                  </a:lnTo>
                  <a:lnTo>
                    <a:pt x="248412" y="402666"/>
                  </a:lnTo>
                  <a:lnTo>
                    <a:pt x="250863" y="403936"/>
                  </a:lnTo>
                  <a:lnTo>
                    <a:pt x="253326" y="403936"/>
                  </a:lnTo>
                  <a:lnTo>
                    <a:pt x="255574" y="405206"/>
                  </a:lnTo>
                  <a:lnTo>
                    <a:pt x="254838" y="409016"/>
                  </a:lnTo>
                  <a:lnTo>
                    <a:pt x="258508" y="411632"/>
                  </a:lnTo>
                  <a:lnTo>
                    <a:pt x="258330" y="411632"/>
                  </a:lnTo>
                  <a:lnTo>
                    <a:pt x="255892" y="411632"/>
                  </a:lnTo>
                  <a:lnTo>
                    <a:pt x="255892" y="412826"/>
                  </a:lnTo>
                  <a:lnTo>
                    <a:pt x="254698" y="415366"/>
                  </a:lnTo>
                  <a:lnTo>
                    <a:pt x="254647" y="411632"/>
                  </a:lnTo>
                  <a:lnTo>
                    <a:pt x="254914" y="411632"/>
                  </a:lnTo>
                  <a:lnTo>
                    <a:pt x="249796" y="410286"/>
                  </a:lnTo>
                  <a:lnTo>
                    <a:pt x="250583" y="407936"/>
                  </a:lnTo>
                  <a:lnTo>
                    <a:pt x="251333" y="407936"/>
                  </a:lnTo>
                  <a:lnTo>
                    <a:pt x="245783" y="406476"/>
                  </a:lnTo>
                  <a:lnTo>
                    <a:pt x="245783" y="407936"/>
                  </a:lnTo>
                  <a:lnTo>
                    <a:pt x="245376" y="407936"/>
                  </a:lnTo>
                  <a:lnTo>
                    <a:pt x="242912" y="409016"/>
                  </a:lnTo>
                  <a:lnTo>
                    <a:pt x="243166" y="411632"/>
                  </a:lnTo>
                  <a:lnTo>
                    <a:pt x="243027" y="411632"/>
                  </a:lnTo>
                  <a:lnTo>
                    <a:pt x="240766" y="412826"/>
                  </a:lnTo>
                  <a:lnTo>
                    <a:pt x="240766" y="415366"/>
                  </a:lnTo>
                  <a:lnTo>
                    <a:pt x="241846" y="417906"/>
                  </a:lnTo>
                  <a:lnTo>
                    <a:pt x="247091" y="416636"/>
                  </a:lnTo>
                  <a:lnTo>
                    <a:pt x="245783" y="420446"/>
                  </a:lnTo>
                  <a:lnTo>
                    <a:pt x="244525" y="420446"/>
                  </a:lnTo>
                  <a:lnTo>
                    <a:pt x="243293" y="424256"/>
                  </a:lnTo>
                  <a:lnTo>
                    <a:pt x="239522" y="424256"/>
                  </a:lnTo>
                  <a:lnTo>
                    <a:pt x="239522" y="429336"/>
                  </a:lnTo>
                  <a:lnTo>
                    <a:pt x="237540" y="430606"/>
                  </a:lnTo>
                  <a:lnTo>
                    <a:pt x="236855" y="431876"/>
                  </a:lnTo>
                  <a:lnTo>
                    <a:pt x="235737" y="433146"/>
                  </a:lnTo>
                  <a:lnTo>
                    <a:pt x="234442" y="433146"/>
                  </a:lnTo>
                  <a:lnTo>
                    <a:pt x="233197" y="431876"/>
                  </a:lnTo>
                  <a:lnTo>
                    <a:pt x="231952" y="431876"/>
                  </a:lnTo>
                  <a:lnTo>
                    <a:pt x="232384" y="430606"/>
                  </a:lnTo>
                  <a:lnTo>
                    <a:pt x="232765" y="429336"/>
                  </a:lnTo>
                  <a:lnTo>
                    <a:pt x="233197" y="428066"/>
                  </a:lnTo>
                  <a:lnTo>
                    <a:pt x="234442" y="428066"/>
                  </a:lnTo>
                  <a:lnTo>
                    <a:pt x="234442" y="425526"/>
                  </a:lnTo>
                  <a:lnTo>
                    <a:pt x="235737" y="425526"/>
                  </a:lnTo>
                  <a:lnTo>
                    <a:pt x="235737" y="422986"/>
                  </a:lnTo>
                  <a:lnTo>
                    <a:pt x="236956" y="422986"/>
                  </a:lnTo>
                  <a:lnTo>
                    <a:pt x="235318" y="414096"/>
                  </a:lnTo>
                  <a:lnTo>
                    <a:pt x="234759" y="411632"/>
                  </a:lnTo>
                  <a:lnTo>
                    <a:pt x="234442" y="410286"/>
                  </a:lnTo>
                  <a:lnTo>
                    <a:pt x="230263" y="409016"/>
                  </a:lnTo>
                  <a:lnTo>
                    <a:pt x="229412" y="409016"/>
                  </a:lnTo>
                  <a:lnTo>
                    <a:pt x="229412" y="429336"/>
                  </a:lnTo>
                  <a:lnTo>
                    <a:pt x="229412" y="430606"/>
                  </a:lnTo>
                  <a:lnTo>
                    <a:pt x="225679" y="433146"/>
                  </a:lnTo>
                  <a:lnTo>
                    <a:pt x="224434" y="439496"/>
                  </a:lnTo>
                  <a:lnTo>
                    <a:pt x="224383" y="445846"/>
                  </a:lnTo>
                  <a:lnTo>
                    <a:pt x="220116" y="444576"/>
                  </a:lnTo>
                  <a:lnTo>
                    <a:pt x="218325" y="443306"/>
                  </a:lnTo>
                  <a:lnTo>
                    <a:pt x="215557" y="440766"/>
                  </a:lnTo>
                  <a:lnTo>
                    <a:pt x="215557" y="439496"/>
                  </a:lnTo>
                  <a:lnTo>
                    <a:pt x="214210" y="438302"/>
                  </a:lnTo>
                  <a:lnTo>
                    <a:pt x="210146" y="438302"/>
                  </a:lnTo>
                  <a:lnTo>
                    <a:pt x="209245" y="436956"/>
                  </a:lnTo>
                  <a:lnTo>
                    <a:pt x="209245" y="434416"/>
                  </a:lnTo>
                  <a:lnTo>
                    <a:pt x="205257" y="433146"/>
                  </a:lnTo>
                  <a:lnTo>
                    <a:pt x="203390" y="431876"/>
                  </a:lnTo>
                  <a:lnTo>
                    <a:pt x="201714" y="429336"/>
                  </a:lnTo>
                  <a:lnTo>
                    <a:pt x="204597" y="428066"/>
                  </a:lnTo>
                  <a:lnTo>
                    <a:pt x="211785" y="428066"/>
                  </a:lnTo>
                  <a:lnTo>
                    <a:pt x="212839" y="429336"/>
                  </a:lnTo>
                  <a:lnTo>
                    <a:pt x="215798" y="433146"/>
                  </a:lnTo>
                  <a:lnTo>
                    <a:pt x="219316" y="431876"/>
                  </a:lnTo>
                  <a:lnTo>
                    <a:pt x="219316" y="430606"/>
                  </a:lnTo>
                  <a:lnTo>
                    <a:pt x="221856" y="430606"/>
                  </a:lnTo>
                  <a:lnTo>
                    <a:pt x="221856" y="429336"/>
                  </a:lnTo>
                  <a:lnTo>
                    <a:pt x="224269" y="429336"/>
                  </a:lnTo>
                  <a:lnTo>
                    <a:pt x="223570" y="430606"/>
                  </a:lnTo>
                  <a:lnTo>
                    <a:pt x="226060" y="430606"/>
                  </a:lnTo>
                  <a:lnTo>
                    <a:pt x="227761" y="429336"/>
                  </a:lnTo>
                  <a:lnTo>
                    <a:pt x="229412" y="429336"/>
                  </a:lnTo>
                  <a:lnTo>
                    <a:pt x="229412" y="409016"/>
                  </a:lnTo>
                  <a:lnTo>
                    <a:pt x="228168" y="409016"/>
                  </a:lnTo>
                  <a:lnTo>
                    <a:pt x="228536" y="407936"/>
                  </a:lnTo>
                  <a:lnTo>
                    <a:pt x="228981" y="406476"/>
                  </a:lnTo>
                  <a:lnTo>
                    <a:pt x="229412" y="405206"/>
                  </a:lnTo>
                  <a:lnTo>
                    <a:pt x="228168" y="405206"/>
                  </a:lnTo>
                  <a:lnTo>
                    <a:pt x="228168" y="402666"/>
                  </a:lnTo>
                  <a:lnTo>
                    <a:pt x="224383" y="401396"/>
                  </a:lnTo>
                  <a:lnTo>
                    <a:pt x="220611" y="395046"/>
                  </a:lnTo>
                  <a:lnTo>
                    <a:pt x="218059" y="395046"/>
                  </a:lnTo>
                  <a:lnTo>
                    <a:pt x="215150" y="392506"/>
                  </a:lnTo>
                  <a:lnTo>
                    <a:pt x="212178" y="391236"/>
                  </a:lnTo>
                  <a:lnTo>
                    <a:pt x="209245" y="388696"/>
                  </a:lnTo>
                  <a:lnTo>
                    <a:pt x="208813" y="387426"/>
                  </a:lnTo>
                  <a:lnTo>
                    <a:pt x="208546" y="386156"/>
                  </a:lnTo>
                  <a:lnTo>
                    <a:pt x="208013" y="383616"/>
                  </a:lnTo>
                  <a:lnTo>
                    <a:pt x="205486" y="381076"/>
                  </a:lnTo>
                  <a:lnTo>
                    <a:pt x="202946" y="379806"/>
                  </a:lnTo>
                  <a:lnTo>
                    <a:pt x="200444" y="377266"/>
                  </a:lnTo>
                  <a:lnTo>
                    <a:pt x="199605" y="373456"/>
                  </a:lnTo>
                  <a:lnTo>
                    <a:pt x="199148" y="370916"/>
                  </a:lnTo>
                  <a:lnTo>
                    <a:pt x="197891" y="370916"/>
                  </a:lnTo>
                  <a:lnTo>
                    <a:pt x="197510" y="370916"/>
                  </a:lnTo>
                  <a:lnTo>
                    <a:pt x="196659" y="369646"/>
                  </a:lnTo>
                  <a:lnTo>
                    <a:pt x="196659" y="370916"/>
                  </a:lnTo>
                  <a:lnTo>
                    <a:pt x="196659" y="373456"/>
                  </a:lnTo>
                  <a:lnTo>
                    <a:pt x="192874" y="373456"/>
                  </a:lnTo>
                  <a:lnTo>
                    <a:pt x="192874" y="370916"/>
                  </a:lnTo>
                  <a:lnTo>
                    <a:pt x="196659" y="370916"/>
                  </a:lnTo>
                  <a:lnTo>
                    <a:pt x="196659" y="369646"/>
                  </a:lnTo>
                  <a:lnTo>
                    <a:pt x="196392" y="368376"/>
                  </a:lnTo>
                  <a:lnTo>
                    <a:pt x="197891" y="370916"/>
                  </a:lnTo>
                  <a:lnTo>
                    <a:pt x="197916" y="368376"/>
                  </a:lnTo>
                  <a:lnTo>
                    <a:pt x="197510" y="365836"/>
                  </a:lnTo>
                  <a:lnTo>
                    <a:pt x="197053" y="363296"/>
                  </a:lnTo>
                  <a:lnTo>
                    <a:pt x="196862" y="362026"/>
                  </a:lnTo>
                  <a:lnTo>
                    <a:pt x="196659" y="360756"/>
                  </a:lnTo>
                  <a:lnTo>
                    <a:pt x="195389" y="360756"/>
                  </a:lnTo>
                  <a:lnTo>
                    <a:pt x="193700" y="358216"/>
                  </a:lnTo>
                  <a:lnTo>
                    <a:pt x="191477" y="355676"/>
                  </a:lnTo>
                  <a:lnTo>
                    <a:pt x="190360" y="354406"/>
                  </a:lnTo>
                  <a:lnTo>
                    <a:pt x="189103" y="353187"/>
                  </a:lnTo>
                  <a:lnTo>
                    <a:pt x="189103" y="368376"/>
                  </a:lnTo>
                  <a:lnTo>
                    <a:pt x="189103" y="370916"/>
                  </a:lnTo>
                  <a:lnTo>
                    <a:pt x="187807" y="370916"/>
                  </a:lnTo>
                  <a:lnTo>
                    <a:pt x="187807" y="375996"/>
                  </a:lnTo>
                  <a:lnTo>
                    <a:pt x="186575" y="375996"/>
                  </a:lnTo>
                  <a:lnTo>
                    <a:pt x="186575" y="377266"/>
                  </a:lnTo>
                  <a:lnTo>
                    <a:pt x="187807" y="378536"/>
                  </a:lnTo>
                  <a:lnTo>
                    <a:pt x="186575" y="378536"/>
                  </a:lnTo>
                  <a:lnTo>
                    <a:pt x="185483" y="381076"/>
                  </a:lnTo>
                  <a:lnTo>
                    <a:pt x="185420" y="382346"/>
                  </a:lnTo>
                  <a:lnTo>
                    <a:pt x="185318" y="384886"/>
                  </a:lnTo>
                  <a:lnTo>
                    <a:pt x="185318" y="396316"/>
                  </a:lnTo>
                  <a:lnTo>
                    <a:pt x="184035" y="396316"/>
                  </a:lnTo>
                  <a:lnTo>
                    <a:pt x="182791" y="401396"/>
                  </a:lnTo>
                  <a:lnTo>
                    <a:pt x="181533" y="401396"/>
                  </a:lnTo>
                  <a:lnTo>
                    <a:pt x="181533" y="407936"/>
                  </a:lnTo>
                  <a:lnTo>
                    <a:pt x="180721" y="407936"/>
                  </a:lnTo>
                  <a:lnTo>
                    <a:pt x="180251" y="410286"/>
                  </a:lnTo>
                  <a:lnTo>
                    <a:pt x="176225" y="410286"/>
                  </a:lnTo>
                  <a:lnTo>
                    <a:pt x="175577" y="411632"/>
                  </a:lnTo>
                  <a:lnTo>
                    <a:pt x="172758" y="411632"/>
                  </a:lnTo>
                  <a:lnTo>
                    <a:pt x="171450" y="410286"/>
                  </a:lnTo>
                  <a:lnTo>
                    <a:pt x="171475" y="409016"/>
                  </a:lnTo>
                  <a:lnTo>
                    <a:pt x="170192" y="409016"/>
                  </a:lnTo>
                  <a:lnTo>
                    <a:pt x="170738" y="406476"/>
                  </a:lnTo>
                  <a:lnTo>
                    <a:pt x="171018" y="405206"/>
                  </a:lnTo>
                  <a:lnTo>
                    <a:pt x="171450" y="403936"/>
                  </a:lnTo>
                  <a:lnTo>
                    <a:pt x="172681" y="403936"/>
                  </a:lnTo>
                  <a:lnTo>
                    <a:pt x="172681" y="395046"/>
                  </a:lnTo>
                  <a:lnTo>
                    <a:pt x="172681" y="393776"/>
                  </a:lnTo>
                  <a:lnTo>
                    <a:pt x="172681" y="391236"/>
                  </a:lnTo>
                  <a:lnTo>
                    <a:pt x="184035" y="388696"/>
                  </a:lnTo>
                  <a:lnTo>
                    <a:pt x="184505" y="391236"/>
                  </a:lnTo>
                  <a:lnTo>
                    <a:pt x="185318" y="396316"/>
                  </a:lnTo>
                  <a:lnTo>
                    <a:pt x="185318" y="384886"/>
                  </a:lnTo>
                  <a:lnTo>
                    <a:pt x="184035" y="384886"/>
                  </a:lnTo>
                  <a:lnTo>
                    <a:pt x="182791" y="386156"/>
                  </a:lnTo>
                  <a:lnTo>
                    <a:pt x="181533" y="386156"/>
                  </a:lnTo>
                  <a:lnTo>
                    <a:pt x="181533" y="383616"/>
                  </a:lnTo>
                  <a:lnTo>
                    <a:pt x="178689" y="381076"/>
                  </a:lnTo>
                  <a:lnTo>
                    <a:pt x="179654" y="377266"/>
                  </a:lnTo>
                  <a:lnTo>
                    <a:pt x="179857" y="375996"/>
                  </a:lnTo>
                  <a:lnTo>
                    <a:pt x="180251" y="373456"/>
                  </a:lnTo>
                  <a:lnTo>
                    <a:pt x="184861" y="373456"/>
                  </a:lnTo>
                  <a:lnTo>
                    <a:pt x="185826" y="370916"/>
                  </a:lnTo>
                  <a:lnTo>
                    <a:pt x="189103" y="368376"/>
                  </a:lnTo>
                  <a:lnTo>
                    <a:pt x="189103" y="353187"/>
                  </a:lnTo>
                  <a:lnTo>
                    <a:pt x="187744" y="351866"/>
                  </a:lnTo>
                  <a:lnTo>
                    <a:pt x="189039" y="355676"/>
                  </a:lnTo>
                  <a:lnTo>
                    <a:pt x="186575" y="351866"/>
                  </a:lnTo>
                  <a:lnTo>
                    <a:pt x="184035" y="351866"/>
                  </a:lnTo>
                  <a:lnTo>
                    <a:pt x="182791" y="353136"/>
                  </a:lnTo>
                  <a:lnTo>
                    <a:pt x="181927" y="354406"/>
                  </a:lnTo>
                  <a:lnTo>
                    <a:pt x="181127" y="355676"/>
                  </a:lnTo>
                  <a:lnTo>
                    <a:pt x="180251" y="356946"/>
                  </a:lnTo>
                  <a:lnTo>
                    <a:pt x="168922" y="359486"/>
                  </a:lnTo>
                  <a:lnTo>
                    <a:pt x="168109" y="360756"/>
                  </a:lnTo>
                  <a:lnTo>
                    <a:pt x="167665" y="362026"/>
                  </a:lnTo>
                  <a:lnTo>
                    <a:pt x="163893" y="360756"/>
                  </a:lnTo>
                  <a:lnTo>
                    <a:pt x="156349" y="360756"/>
                  </a:lnTo>
                  <a:lnTo>
                    <a:pt x="155422" y="356946"/>
                  </a:lnTo>
                  <a:lnTo>
                    <a:pt x="152527" y="356946"/>
                  </a:lnTo>
                  <a:lnTo>
                    <a:pt x="151472" y="355676"/>
                  </a:lnTo>
                  <a:lnTo>
                    <a:pt x="145884" y="351866"/>
                  </a:lnTo>
                  <a:lnTo>
                    <a:pt x="142468" y="353136"/>
                  </a:lnTo>
                  <a:lnTo>
                    <a:pt x="141224" y="355676"/>
                  </a:lnTo>
                  <a:lnTo>
                    <a:pt x="138684" y="355676"/>
                  </a:lnTo>
                  <a:lnTo>
                    <a:pt x="137426" y="359905"/>
                  </a:lnTo>
                  <a:lnTo>
                    <a:pt x="137426" y="389966"/>
                  </a:lnTo>
                  <a:lnTo>
                    <a:pt x="137426" y="392506"/>
                  </a:lnTo>
                  <a:lnTo>
                    <a:pt x="133654" y="391236"/>
                  </a:lnTo>
                  <a:lnTo>
                    <a:pt x="133654" y="388696"/>
                  </a:lnTo>
                  <a:lnTo>
                    <a:pt x="134912" y="388696"/>
                  </a:lnTo>
                  <a:lnTo>
                    <a:pt x="137426" y="389966"/>
                  </a:lnTo>
                  <a:lnTo>
                    <a:pt x="137426" y="359905"/>
                  </a:lnTo>
                  <a:lnTo>
                    <a:pt x="134899" y="368376"/>
                  </a:lnTo>
                  <a:lnTo>
                    <a:pt x="128625" y="369087"/>
                  </a:lnTo>
                  <a:lnTo>
                    <a:pt x="128625" y="392506"/>
                  </a:lnTo>
                  <a:lnTo>
                    <a:pt x="127508" y="392506"/>
                  </a:lnTo>
                  <a:lnTo>
                    <a:pt x="126085" y="393776"/>
                  </a:lnTo>
                  <a:lnTo>
                    <a:pt x="122631" y="392506"/>
                  </a:lnTo>
                  <a:lnTo>
                    <a:pt x="123228" y="392506"/>
                  </a:lnTo>
                  <a:lnTo>
                    <a:pt x="119786" y="391236"/>
                  </a:lnTo>
                  <a:lnTo>
                    <a:pt x="119786" y="388696"/>
                  </a:lnTo>
                  <a:lnTo>
                    <a:pt x="127342" y="388696"/>
                  </a:lnTo>
                  <a:lnTo>
                    <a:pt x="128181" y="391236"/>
                  </a:lnTo>
                  <a:lnTo>
                    <a:pt x="128625" y="392506"/>
                  </a:lnTo>
                  <a:lnTo>
                    <a:pt x="128625" y="369087"/>
                  </a:lnTo>
                  <a:lnTo>
                    <a:pt x="112217" y="370916"/>
                  </a:lnTo>
                  <a:lnTo>
                    <a:pt x="112217" y="373456"/>
                  </a:lnTo>
                  <a:lnTo>
                    <a:pt x="112217" y="392506"/>
                  </a:lnTo>
                  <a:lnTo>
                    <a:pt x="112217" y="395046"/>
                  </a:lnTo>
                  <a:lnTo>
                    <a:pt x="108432" y="395046"/>
                  </a:lnTo>
                  <a:lnTo>
                    <a:pt x="108432" y="392506"/>
                  </a:lnTo>
                  <a:lnTo>
                    <a:pt x="112217" y="392506"/>
                  </a:lnTo>
                  <a:lnTo>
                    <a:pt x="112217" y="373456"/>
                  </a:lnTo>
                  <a:lnTo>
                    <a:pt x="111061" y="375996"/>
                  </a:lnTo>
                  <a:lnTo>
                    <a:pt x="109080" y="373456"/>
                  </a:lnTo>
                  <a:lnTo>
                    <a:pt x="107200" y="374726"/>
                  </a:lnTo>
                  <a:lnTo>
                    <a:pt x="106337" y="377266"/>
                  </a:lnTo>
                  <a:lnTo>
                    <a:pt x="105943" y="377266"/>
                  </a:lnTo>
                  <a:lnTo>
                    <a:pt x="103670" y="379806"/>
                  </a:lnTo>
                  <a:lnTo>
                    <a:pt x="101307" y="381076"/>
                  </a:lnTo>
                  <a:lnTo>
                    <a:pt x="98374" y="382346"/>
                  </a:lnTo>
                  <a:lnTo>
                    <a:pt x="97078" y="388696"/>
                  </a:lnTo>
                  <a:lnTo>
                    <a:pt x="98374" y="388696"/>
                  </a:lnTo>
                  <a:lnTo>
                    <a:pt x="98374" y="393776"/>
                  </a:lnTo>
                  <a:lnTo>
                    <a:pt x="94284" y="393776"/>
                  </a:lnTo>
                  <a:lnTo>
                    <a:pt x="90284" y="395046"/>
                  </a:lnTo>
                  <a:lnTo>
                    <a:pt x="88290" y="397586"/>
                  </a:lnTo>
                  <a:lnTo>
                    <a:pt x="87045" y="401396"/>
                  </a:lnTo>
                  <a:lnTo>
                    <a:pt x="78206" y="401396"/>
                  </a:lnTo>
                  <a:lnTo>
                    <a:pt x="78206" y="402666"/>
                  </a:lnTo>
                  <a:lnTo>
                    <a:pt x="76060" y="402666"/>
                  </a:lnTo>
                  <a:lnTo>
                    <a:pt x="73164" y="403936"/>
                  </a:lnTo>
                  <a:lnTo>
                    <a:pt x="73164" y="406476"/>
                  </a:lnTo>
                  <a:lnTo>
                    <a:pt x="71907" y="405206"/>
                  </a:lnTo>
                  <a:lnTo>
                    <a:pt x="70650" y="405206"/>
                  </a:lnTo>
                  <a:lnTo>
                    <a:pt x="70650" y="406476"/>
                  </a:lnTo>
                  <a:lnTo>
                    <a:pt x="69380" y="406476"/>
                  </a:lnTo>
                  <a:lnTo>
                    <a:pt x="69380" y="405206"/>
                  </a:lnTo>
                  <a:lnTo>
                    <a:pt x="64350" y="405206"/>
                  </a:lnTo>
                  <a:lnTo>
                    <a:pt x="64350" y="403936"/>
                  </a:lnTo>
                  <a:lnTo>
                    <a:pt x="59309" y="402666"/>
                  </a:lnTo>
                  <a:lnTo>
                    <a:pt x="59309" y="401396"/>
                  </a:lnTo>
                  <a:lnTo>
                    <a:pt x="53009" y="400126"/>
                  </a:lnTo>
                  <a:lnTo>
                    <a:pt x="53009" y="398856"/>
                  </a:lnTo>
                  <a:lnTo>
                    <a:pt x="50838" y="397586"/>
                  </a:lnTo>
                  <a:lnTo>
                    <a:pt x="50812" y="400126"/>
                  </a:lnTo>
                  <a:lnTo>
                    <a:pt x="48221" y="400126"/>
                  </a:lnTo>
                  <a:lnTo>
                    <a:pt x="44183" y="398856"/>
                  </a:lnTo>
                  <a:lnTo>
                    <a:pt x="42913" y="401396"/>
                  </a:lnTo>
                  <a:lnTo>
                    <a:pt x="36626" y="401396"/>
                  </a:lnTo>
                  <a:lnTo>
                    <a:pt x="36614" y="393776"/>
                  </a:lnTo>
                  <a:lnTo>
                    <a:pt x="34150" y="389966"/>
                  </a:lnTo>
                  <a:lnTo>
                    <a:pt x="32842" y="383616"/>
                  </a:lnTo>
                  <a:lnTo>
                    <a:pt x="29070" y="383616"/>
                  </a:lnTo>
                  <a:lnTo>
                    <a:pt x="29070" y="382346"/>
                  </a:lnTo>
                  <a:lnTo>
                    <a:pt x="29070" y="381076"/>
                  </a:lnTo>
                  <a:lnTo>
                    <a:pt x="27787" y="381076"/>
                  </a:lnTo>
                  <a:lnTo>
                    <a:pt x="26543" y="382346"/>
                  </a:lnTo>
                  <a:lnTo>
                    <a:pt x="25298" y="382346"/>
                  </a:lnTo>
                  <a:lnTo>
                    <a:pt x="25298" y="381076"/>
                  </a:lnTo>
                  <a:lnTo>
                    <a:pt x="22758" y="381076"/>
                  </a:lnTo>
                  <a:lnTo>
                    <a:pt x="21513" y="379806"/>
                  </a:lnTo>
                  <a:lnTo>
                    <a:pt x="21513" y="378536"/>
                  </a:lnTo>
                  <a:lnTo>
                    <a:pt x="20116" y="378536"/>
                  </a:lnTo>
                  <a:lnTo>
                    <a:pt x="40881" y="417906"/>
                  </a:lnTo>
                  <a:lnTo>
                    <a:pt x="67602" y="453466"/>
                  </a:lnTo>
                  <a:lnTo>
                    <a:pt x="99631" y="483946"/>
                  </a:lnTo>
                  <a:lnTo>
                    <a:pt x="136283" y="508076"/>
                  </a:lnTo>
                  <a:lnTo>
                    <a:pt x="176872" y="527126"/>
                  </a:lnTo>
                  <a:lnTo>
                    <a:pt x="220738" y="538556"/>
                  </a:lnTo>
                  <a:lnTo>
                    <a:pt x="267195" y="542366"/>
                  </a:lnTo>
                  <a:lnTo>
                    <a:pt x="320802" y="537286"/>
                  </a:lnTo>
                  <a:lnTo>
                    <a:pt x="370763" y="522046"/>
                  </a:lnTo>
                  <a:lnTo>
                    <a:pt x="416052" y="497916"/>
                  </a:lnTo>
                  <a:lnTo>
                    <a:pt x="446481" y="472516"/>
                  </a:lnTo>
                  <a:lnTo>
                    <a:pt x="455612" y="464896"/>
                  </a:lnTo>
                  <a:lnTo>
                    <a:pt x="461962" y="457276"/>
                  </a:lnTo>
                  <a:lnTo>
                    <a:pt x="475716" y="440766"/>
                  </a:lnTo>
                  <a:lnTo>
                    <a:pt x="488416" y="425526"/>
                  </a:lnTo>
                  <a:close/>
                </a:path>
                <a:path w="535939" h="542925">
                  <a:moveTo>
                    <a:pt x="529018" y="328930"/>
                  </a:moveTo>
                  <a:lnTo>
                    <a:pt x="413385" y="328930"/>
                  </a:lnTo>
                  <a:lnTo>
                    <a:pt x="411695" y="328930"/>
                  </a:lnTo>
                  <a:lnTo>
                    <a:pt x="410476" y="328930"/>
                  </a:lnTo>
                  <a:lnTo>
                    <a:pt x="409587" y="330200"/>
                  </a:lnTo>
                  <a:lnTo>
                    <a:pt x="405815" y="331470"/>
                  </a:lnTo>
                  <a:lnTo>
                    <a:pt x="405003" y="334010"/>
                  </a:lnTo>
                  <a:lnTo>
                    <a:pt x="404558" y="334010"/>
                  </a:lnTo>
                  <a:lnTo>
                    <a:pt x="404558" y="350520"/>
                  </a:lnTo>
                  <a:lnTo>
                    <a:pt x="402031" y="351790"/>
                  </a:lnTo>
                  <a:lnTo>
                    <a:pt x="401434" y="352501"/>
                  </a:lnTo>
                  <a:lnTo>
                    <a:pt x="400964" y="353060"/>
                  </a:lnTo>
                  <a:lnTo>
                    <a:pt x="400799" y="353060"/>
                  </a:lnTo>
                  <a:lnTo>
                    <a:pt x="400799" y="349250"/>
                  </a:lnTo>
                  <a:lnTo>
                    <a:pt x="404558" y="350520"/>
                  </a:lnTo>
                  <a:lnTo>
                    <a:pt x="404558" y="334010"/>
                  </a:lnTo>
                  <a:lnTo>
                    <a:pt x="397002" y="335280"/>
                  </a:lnTo>
                  <a:lnTo>
                    <a:pt x="395325" y="337820"/>
                  </a:lnTo>
                  <a:lnTo>
                    <a:pt x="394462" y="339090"/>
                  </a:lnTo>
                  <a:lnTo>
                    <a:pt x="391985" y="339090"/>
                  </a:lnTo>
                  <a:lnTo>
                    <a:pt x="391985" y="340360"/>
                  </a:lnTo>
                  <a:lnTo>
                    <a:pt x="388607" y="342900"/>
                  </a:lnTo>
                  <a:lnTo>
                    <a:pt x="386943" y="344208"/>
                  </a:lnTo>
                  <a:lnTo>
                    <a:pt x="387299" y="344652"/>
                  </a:lnTo>
                  <a:lnTo>
                    <a:pt x="386816" y="344208"/>
                  </a:lnTo>
                  <a:lnTo>
                    <a:pt x="387972" y="345440"/>
                  </a:lnTo>
                  <a:lnTo>
                    <a:pt x="388200" y="345440"/>
                  </a:lnTo>
                  <a:lnTo>
                    <a:pt x="388962" y="346710"/>
                  </a:lnTo>
                  <a:lnTo>
                    <a:pt x="391985" y="347980"/>
                  </a:lnTo>
                  <a:lnTo>
                    <a:pt x="392811" y="350520"/>
                  </a:lnTo>
                  <a:lnTo>
                    <a:pt x="393242" y="351790"/>
                  </a:lnTo>
                  <a:lnTo>
                    <a:pt x="397002" y="351790"/>
                  </a:lnTo>
                  <a:lnTo>
                    <a:pt x="397002" y="354330"/>
                  </a:lnTo>
                  <a:lnTo>
                    <a:pt x="395757" y="354330"/>
                  </a:lnTo>
                  <a:lnTo>
                    <a:pt x="394906" y="355600"/>
                  </a:lnTo>
                  <a:lnTo>
                    <a:pt x="394462" y="356870"/>
                  </a:lnTo>
                  <a:lnTo>
                    <a:pt x="391985" y="356870"/>
                  </a:lnTo>
                  <a:lnTo>
                    <a:pt x="388620" y="360680"/>
                  </a:lnTo>
                  <a:lnTo>
                    <a:pt x="386918" y="363220"/>
                  </a:lnTo>
                  <a:lnTo>
                    <a:pt x="383120" y="363220"/>
                  </a:lnTo>
                  <a:lnTo>
                    <a:pt x="382993" y="361950"/>
                  </a:lnTo>
                  <a:lnTo>
                    <a:pt x="382866" y="360680"/>
                  </a:lnTo>
                  <a:lnTo>
                    <a:pt x="382739" y="359410"/>
                  </a:lnTo>
                  <a:lnTo>
                    <a:pt x="381863" y="354330"/>
                  </a:lnTo>
                  <a:lnTo>
                    <a:pt x="374307" y="354330"/>
                  </a:lnTo>
                  <a:lnTo>
                    <a:pt x="374307" y="351790"/>
                  </a:lnTo>
                  <a:lnTo>
                    <a:pt x="376872" y="350520"/>
                  </a:lnTo>
                  <a:lnTo>
                    <a:pt x="378117" y="350520"/>
                  </a:lnTo>
                  <a:lnTo>
                    <a:pt x="380631" y="346710"/>
                  </a:lnTo>
                  <a:lnTo>
                    <a:pt x="381863" y="345440"/>
                  </a:lnTo>
                  <a:lnTo>
                    <a:pt x="381723" y="345440"/>
                  </a:lnTo>
                  <a:lnTo>
                    <a:pt x="376135" y="345440"/>
                  </a:lnTo>
                  <a:lnTo>
                    <a:pt x="371259" y="346710"/>
                  </a:lnTo>
                  <a:lnTo>
                    <a:pt x="368007" y="342900"/>
                  </a:lnTo>
                  <a:lnTo>
                    <a:pt x="369697" y="341630"/>
                  </a:lnTo>
                  <a:lnTo>
                    <a:pt x="369493" y="341630"/>
                  </a:lnTo>
                  <a:lnTo>
                    <a:pt x="370547" y="340360"/>
                  </a:lnTo>
                  <a:lnTo>
                    <a:pt x="368630" y="340360"/>
                  </a:lnTo>
                  <a:lnTo>
                    <a:pt x="368465" y="339090"/>
                  </a:lnTo>
                  <a:lnTo>
                    <a:pt x="365518" y="339090"/>
                  </a:lnTo>
                  <a:lnTo>
                    <a:pt x="365518" y="340360"/>
                  </a:lnTo>
                  <a:lnTo>
                    <a:pt x="363397" y="340360"/>
                  </a:lnTo>
                  <a:lnTo>
                    <a:pt x="361302" y="341630"/>
                  </a:lnTo>
                  <a:lnTo>
                    <a:pt x="359194" y="341630"/>
                  </a:lnTo>
                  <a:lnTo>
                    <a:pt x="357276" y="346710"/>
                  </a:lnTo>
                  <a:lnTo>
                    <a:pt x="354584" y="351790"/>
                  </a:lnTo>
                  <a:lnTo>
                    <a:pt x="350393" y="354330"/>
                  </a:lnTo>
                  <a:lnTo>
                    <a:pt x="351193" y="355600"/>
                  </a:lnTo>
                  <a:lnTo>
                    <a:pt x="351561" y="358140"/>
                  </a:lnTo>
                  <a:lnTo>
                    <a:pt x="351637" y="361950"/>
                  </a:lnTo>
                  <a:lnTo>
                    <a:pt x="349123" y="361950"/>
                  </a:lnTo>
                  <a:lnTo>
                    <a:pt x="347878" y="364490"/>
                  </a:lnTo>
                  <a:lnTo>
                    <a:pt x="345059" y="367030"/>
                  </a:lnTo>
                  <a:lnTo>
                    <a:pt x="342950" y="372110"/>
                  </a:lnTo>
                  <a:lnTo>
                    <a:pt x="343623" y="375920"/>
                  </a:lnTo>
                  <a:lnTo>
                    <a:pt x="342823" y="375920"/>
                  </a:lnTo>
                  <a:lnTo>
                    <a:pt x="342823" y="377190"/>
                  </a:lnTo>
                  <a:lnTo>
                    <a:pt x="339051" y="377190"/>
                  </a:lnTo>
                  <a:lnTo>
                    <a:pt x="339051" y="379730"/>
                  </a:lnTo>
                  <a:lnTo>
                    <a:pt x="337807" y="379730"/>
                  </a:lnTo>
                  <a:lnTo>
                    <a:pt x="338607" y="382270"/>
                  </a:lnTo>
                  <a:lnTo>
                    <a:pt x="337807" y="382270"/>
                  </a:lnTo>
                  <a:lnTo>
                    <a:pt x="337185" y="383540"/>
                  </a:lnTo>
                  <a:lnTo>
                    <a:pt x="337235" y="387350"/>
                  </a:lnTo>
                  <a:lnTo>
                    <a:pt x="335267" y="387350"/>
                  </a:lnTo>
                  <a:lnTo>
                    <a:pt x="335267" y="388620"/>
                  </a:lnTo>
                  <a:lnTo>
                    <a:pt x="337807" y="388620"/>
                  </a:lnTo>
                  <a:lnTo>
                    <a:pt x="337896" y="389890"/>
                  </a:lnTo>
                  <a:lnTo>
                    <a:pt x="337985" y="391160"/>
                  </a:lnTo>
                  <a:lnTo>
                    <a:pt x="338074" y="392430"/>
                  </a:lnTo>
                  <a:lnTo>
                    <a:pt x="339128" y="394970"/>
                  </a:lnTo>
                  <a:lnTo>
                    <a:pt x="340296" y="397510"/>
                  </a:lnTo>
                  <a:lnTo>
                    <a:pt x="343420" y="398780"/>
                  </a:lnTo>
                  <a:lnTo>
                    <a:pt x="345351" y="400050"/>
                  </a:lnTo>
                  <a:lnTo>
                    <a:pt x="349123" y="401320"/>
                  </a:lnTo>
                  <a:lnTo>
                    <a:pt x="349123" y="403860"/>
                  </a:lnTo>
                  <a:lnTo>
                    <a:pt x="341566" y="403860"/>
                  </a:lnTo>
                  <a:lnTo>
                    <a:pt x="341566" y="405130"/>
                  </a:lnTo>
                  <a:lnTo>
                    <a:pt x="336524" y="403860"/>
                  </a:lnTo>
                  <a:lnTo>
                    <a:pt x="336524" y="405130"/>
                  </a:lnTo>
                  <a:lnTo>
                    <a:pt x="333768" y="406400"/>
                  </a:lnTo>
                  <a:lnTo>
                    <a:pt x="332371" y="407670"/>
                  </a:lnTo>
                  <a:lnTo>
                    <a:pt x="331482" y="411480"/>
                  </a:lnTo>
                  <a:lnTo>
                    <a:pt x="349123" y="411480"/>
                  </a:lnTo>
                  <a:lnTo>
                    <a:pt x="349123" y="407670"/>
                  </a:lnTo>
                  <a:lnTo>
                    <a:pt x="354177" y="407670"/>
                  </a:lnTo>
                  <a:lnTo>
                    <a:pt x="354177" y="406400"/>
                  </a:lnTo>
                  <a:lnTo>
                    <a:pt x="350393" y="405130"/>
                  </a:lnTo>
                  <a:lnTo>
                    <a:pt x="350888" y="405130"/>
                  </a:lnTo>
                  <a:lnTo>
                    <a:pt x="350393" y="401320"/>
                  </a:lnTo>
                  <a:lnTo>
                    <a:pt x="355371" y="401320"/>
                  </a:lnTo>
                  <a:lnTo>
                    <a:pt x="365277" y="402590"/>
                  </a:lnTo>
                  <a:lnTo>
                    <a:pt x="366649" y="401320"/>
                  </a:lnTo>
                  <a:lnTo>
                    <a:pt x="368007" y="400050"/>
                  </a:lnTo>
                  <a:lnTo>
                    <a:pt x="368693" y="399453"/>
                  </a:lnTo>
                  <a:lnTo>
                    <a:pt x="369303" y="397510"/>
                  </a:lnTo>
                  <a:lnTo>
                    <a:pt x="372795" y="396240"/>
                  </a:lnTo>
                  <a:lnTo>
                    <a:pt x="375297" y="394970"/>
                  </a:lnTo>
                  <a:lnTo>
                    <a:pt x="378117" y="393700"/>
                  </a:lnTo>
                  <a:lnTo>
                    <a:pt x="378955" y="392430"/>
                  </a:lnTo>
                  <a:lnTo>
                    <a:pt x="379361" y="391160"/>
                  </a:lnTo>
                  <a:lnTo>
                    <a:pt x="381863" y="391160"/>
                  </a:lnTo>
                  <a:lnTo>
                    <a:pt x="382739" y="389890"/>
                  </a:lnTo>
                  <a:lnTo>
                    <a:pt x="383120" y="388620"/>
                  </a:lnTo>
                  <a:lnTo>
                    <a:pt x="397002" y="388620"/>
                  </a:lnTo>
                  <a:lnTo>
                    <a:pt x="397002" y="387350"/>
                  </a:lnTo>
                  <a:lnTo>
                    <a:pt x="399542" y="387350"/>
                  </a:lnTo>
                  <a:lnTo>
                    <a:pt x="399542" y="388620"/>
                  </a:lnTo>
                  <a:lnTo>
                    <a:pt x="400215" y="389229"/>
                  </a:lnTo>
                  <a:lnTo>
                    <a:pt x="400799" y="391160"/>
                  </a:lnTo>
                  <a:lnTo>
                    <a:pt x="407111" y="389890"/>
                  </a:lnTo>
                  <a:lnTo>
                    <a:pt x="409587" y="393700"/>
                  </a:lnTo>
                  <a:lnTo>
                    <a:pt x="411695" y="393700"/>
                  </a:lnTo>
                  <a:lnTo>
                    <a:pt x="413804" y="392430"/>
                  </a:lnTo>
                  <a:lnTo>
                    <a:pt x="415925" y="392430"/>
                  </a:lnTo>
                  <a:lnTo>
                    <a:pt x="417156" y="394970"/>
                  </a:lnTo>
                  <a:lnTo>
                    <a:pt x="420954" y="394970"/>
                  </a:lnTo>
                  <a:lnTo>
                    <a:pt x="420954" y="393700"/>
                  </a:lnTo>
                  <a:lnTo>
                    <a:pt x="422211" y="393700"/>
                  </a:lnTo>
                  <a:lnTo>
                    <a:pt x="422211" y="394970"/>
                  </a:lnTo>
                  <a:lnTo>
                    <a:pt x="431050" y="394970"/>
                  </a:lnTo>
                  <a:lnTo>
                    <a:pt x="431673" y="393700"/>
                  </a:lnTo>
                  <a:lnTo>
                    <a:pt x="432295" y="392430"/>
                  </a:lnTo>
                  <a:lnTo>
                    <a:pt x="436054" y="392430"/>
                  </a:lnTo>
                  <a:lnTo>
                    <a:pt x="436054" y="391160"/>
                  </a:lnTo>
                  <a:lnTo>
                    <a:pt x="436549" y="391160"/>
                  </a:lnTo>
                  <a:lnTo>
                    <a:pt x="442302" y="393700"/>
                  </a:lnTo>
                  <a:lnTo>
                    <a:pt x="444893" y="392430"/>
                  </a:lnTo>
                  <a:lnTo>
                    <a:pt x="446074" y="391160"/>
                  </a:lnTo>
                  <a:lnTo>
                    <a:pt x="448424" y="388620"/>
                  </a:lnTo>
                  <a:lnTo>
                    <a:pt x="450773" y="386080"/>
                  </a:lnTo>
                  <a:lnTo>
                    <a:pt x="453732" y="382270"/>
                  </a:lnTo>
                  <a:lnTo>
                    <a:pt x="465061" y="379730"/>
                  </a:lnTo>
                  <a:lnTo>
                    <a:pt x="467741" y="383540"/>
                  </a:lnTo>
                  <a:lnTo>
                    <a:pt x="471271" y="382270"/>
                  </a:lnTo>
                  <a:lnTo>
                    <a:pt x="472617" y="387350"/>
                  </a:lnTo>
                  <a:lnTo>
                    <a:pt x="473887" y="387350"/>
                  </a:lnTo>
                  <a:lnTo>
                    <a:pt x="474421" y="388620"/>
                  </a:lnTo>
                  <a:lnTo>
                    <a:pt x="471195" y="389890"/>
                  </a:lnTo>
                  <a:lnTo>
                    <a:pt x="472617" y="392430"/>
                  </a:lnTo>
                  <a:lnTo>
                    <a:pt x="473887" y="392430"/>
                  </a:lnTo>
                  <a:lnTo>
                    <a:pt x="473887" y="393700"/>
                  </a:lnTo>
                  <a:lnTo>
                    <a:pt x="482701" y="393700"/>
                  </a:lnTo>
                  <a:lnTo>
                    <a:pt x="482701" y="400050"/>
                  </a:lnTo>
                  <a:lnTo>
                    <a:pt x="482333" y="401320"/>
                  </a:lnTo>
                  <a:lnTo>
                    <a:pt x="480098" y="400050"/>
                  </a:lnTo>
                  <a:lnTo>
                    <a:pt x="480187" y="402590"/>
                  </a:lnTo>
                  <a:lnTo>
                    <a:pt x="481418" y="402590"/>
                  </a:lnTo>
                  <a:lnTo>
                    <a:pt x="483146" y="407670"/>
                  </a:lnTo>
                  <a:lnTo>
                    <a:pt x="486054" y="408940"/>
                  </a:lnTo>
                  <a:lnTo>
                    <a:pt x="486486" y="415290"/>
                  </a:lnTo>
                  <a:lnTo>
                    <a:pt x="488988" y="415290"/>
                  </a:lnTo>
                  <a:lnTo>
                    <a:pt x="489546" y="417830"/>
                  </a:lnTo>
                  <a:lnTo>
                    <a:pt x="490486" y="419100"/>
                  </a:lnTo>
                  <a:lnTo>
                    <a:pt x="491464" y="420370"/>
                  </a:lnTo>
                  <a:lnTo>
                    <a:pt x="502272" y="401320"/>
                  </a:lnTo>
                  <a:lnTo>
                    <a:pt x="510197" y="387350"/>
                  </a:lnTo>
                  <a:lnTo>
                    <a:pt x="512114" y="382270"/>
                  </a:lnTo>
                  <a:lnTo>
                    <a:pt x="519315" y="363220"/>
                  </a:lnTo>
                  <a:lnTo>
                    <a:pt x="523151" y="353060"/>
                  </a:lnTo>
                  <a:lnTo>
                    <a:pt x="524116" y="350520"/>
                  </a:lnTo>
                  <a:lnTo>
                    <a:pt x="524395" y="349250"/>
                  </a:lnTo>
                  <a:lnTo>
                    <a:pt x="529018" y="328930"/>
                  </a:lnTo>
                  <a:close/>
                </a:path>
                <a:path w="535939" h="542925">
                  <a:moveTo>
                    <a:pt x="535317" y="266700"/>
                  </a:moveTo>
                  <a:lnTo>
                    <a:pt x="535317" y="266700"/>
                  </a:lnTo>
                  <a:lnTo>
                    <a:pt x="534631" y="259080"/>
                  </a:lnTo>
                  <a:lnTo>
                    <a:pt x="534517" y="257860"/>
                  </a:lnTo>
                  <a:lnTo>
                    <a:pt x="534403" y="256540"/>
                  </a:lnTo>
                  <a:lnTo>
                    <a:pt x="534289" y="255270"/>
                  </a:lnTo>
                  <a:lnTo>
                    <a:pt x="534174" y="254000"/>
                  </a:lnTo>
                  <a:lnTo>
                    <a:pt x="533374" y="245110"/>
                  </a:lnTo>
                  <a:lnTo>
                    <a:pt x="533273" y="243916"/>
                  </a:lnTo>
                  <a:lnTo>
                    <a:pt x="533146" y="242570"/>
                  </a:lnTo>
                  <a:lnTo>
                    <a:pt x="533031" y="241300"/>
                  </a:lnTo>
                  <a:lnTo>
                    <a:pt x="532917" y="240030"/>
                  </a:lnTo>
                  <a:lnTo>
                    <a:pt x="532803" y="238760"/>
                  </a:lnTo>
                  <a:lnTo>
                    <a:pt x="532701" y="237490"/>
                  </a:lnTo>
                  <a:lnTo>
                    <a:pt x="532587" y="236220"/>
                  </a:lnTo>
                  <a:lnTo>
                    <a:pt x="531444" y="223520"/>
                  </a:lnTo>
                  <a:lnTo>
                    <a:pt x="524510" y="198120"/>
                  </a:lnTo>
                  <a:lnTo>
                    <a:pt x="499097" y="134620"/>
                  </a:lnTo>
                  <a:lnTo>
                    <a:pt x="472605" y="96520"/>
                  </a:lnTo>
                  <a:lnTo>
                    <a:pt x="449300" y="73660"/>
                  </a:lnTo>
                  <a:lnTo>
                    <a:pt x="445414" y="69850"/>
                  </a:lnTo>
                  <a:lnTo>
                    <a:pt x="402755" y="38100"/>
                  </a:lnTo>
                  <a:lnTo>
                    <a:pt x="360908" y="17780"/>
                  </a:lnTo>
                  <a:lnTo>
                    <a:pt x="349123" y="14490"/>
                  </a:lnTo>
                  <a:lnTo>
                    <a:pt x="349123" y="168910"/>
                  </a:lnTo>
                  <a:lnTo>
                    <a:pt x="345643" y="171450"/>
                  </a:lnTo>
                  <a:lnTo>
                    <a:pt x="344195" y="176530"/>
                  </a:lnTo>
                  <a:lnTo>
                    <a:pt x="341566" y="180340"/>
                  </a:lnTo>
                  <a:lnTo>
                    <a:pt x="339839" y="180340"/>
                  </a:lnTo>
                  <a:lnTo>
                    <a:pt x="339051" y="181610"/>
                  </a:lnTo>
                  <a:lnTo>
                    <a:pt x="338074" y="182880"/>
                  </a:lnTo>
                  <a:lnTo>
                    <a:pt x="338061" y="186690"/>
                  </a:lnTo>
                  <a:lnTo>
                    <a:pt x="334010" y="186690"/>
                  </a:lnTo>
                  <a:lnTo>
                    <a:pt x="332727" y="190500"/>
                  </a:lnTo>
                  <a:lnTo>
                    <a:pt x="331482" y="191770"/>
                  </a:lnTo>
                  <a:lnTo>
                    <a:pt x="328942" y="191770"/>
                  </a:lnTo>
                  <a:lnTo>
                    <a:pt x="328942" y="193040"/>
                  </a:lnTo>
                  <a:lnTo>
                    <a:pt x="321386" y="193040"/>
                  </a:lnTo>
                  <a:lnTo>
                    <a:pt x="320916" y="194475"/>
                  </a:lnTo>
                  <a:lnTo>
                    <a:pt x="320586" y="195580"/>
                  </a:lnTo>
                  <a:lnTo>
                    <a:pt x="315112" y="195580"/>
                  </a:lnTo>
                  <a:lnTo>
                    <a:pt x="313842" y="198120"/>
                  </a:lnTo>
                  <a:lnTo>
                    <a:pt x="303771" y="198120"/>
                  </a:lnTo>
                  <a:lnTo>
                    <a:pt x="303771" y="208280"/>
                  </a:lnTo>
                  <a:lnTo>
                    <a:pt x="303771" y="210820"/>
                  </a:lnTo>
                  <a:lnTo>
                    <a:pt x="302488" y="210820"/>
                  </a:lnTo>
                  <a:lnTo>
                    <a:pt x="302895" y="212090"/>
                  </a:lnTo>
                  <a:lnTo>
                    <a:pt x="303352" y="213360"/>
                  </a:lnTo>
                  <a:lnTo>
                    <a:pt x="303771" y="214630"/>
                  </a:lnTo>
                  <a:lnTo>
                    <a:pt x="302488" y="214630"/>
                  </a:lnTo>
                  <a:lnTo>
                    <a:pt x="301028" y="215900"/>
                  </a:lnTo>
                  <a:lnTo>
                    <a:pt x="300228" y="215900"/>
                  </a:lnTo>
                  <a:lnTo>
                    <a:pt x="297459" y="217170"/>
                  </a:lnTo>
                  <a:lnTo>
                    <a:pt x="297459" y="214630"/>
                  </a:lnTo>
                  <a:lnTo>
                    <a:pt x="298297" y="214630"/>
                  </a:lnTo>
                  <a:lnTo>
                    <a:pt x="299161" y="213360"/>
                  </a:lnTo>
                  <a:lnTo>
                    <a:pt x="299986" y="213360"/>
                  </a:lnTo>
                  <a:lnTo>
                    <a:pt x="299161" y="209550"/>
                  </a:lnTo>
                  <a:lnTo>
                    <a:pt x="298704" y="208280"/>
                  </a:lnTo>
                  <a:lnTo>
                    <a:pt x="301256" y="207010"/>
                  </a:lnTo>
                  <a:lnTo>
                    <a:pt x="302488" y="207010"/>
                  </a:lnTo>
                  <a:lnTo>
                    <a:pt x="302488" y="208280"/>
                  </a:lnTo>
                  <a:lnTo>
                    <a:pt x="303771" y="208280"/>
                  </a:lnTo>
                  <a:lnTo>
                    <a:pt x="303771" y="198120"/>
                  </a:lnTo>
                  <a:lnTo>
                    <a:pt x="302488" y="198120"/>
                  </a:lnTo>
                  <a:lnTo>
                    <a:pt x="302488" y="196850"/>
                  </a:lnTo>
                  <a:lnTo>
                    <a:pt x="302488" y="194475"/>
                  </a:lnTo>
                  <a:lnTo>
                    <a:pt x="298691" y="194475"/>
                  </a:lnTo>
                  <a:lnTo>
                    <a:pt x="297230" y="193040"/>
                  </a:lnTo>
                  <a:lnTo>
                    <a:pt x="296887" y="191770"/>
                  </a:lnTo>
                  <a:lnTo>
                    <a:pt x="296214" y="189230"/>
                  </a:lnTo>
                  <a:lnTo>
                    <a:pt x="292646" y="185420"/>
                  </a:lnTo>
                  <a:lnTo>
                    <a:pt x="296672" y="182880"/>
                  </a:lnTo>
                  <a:lnTo>
                    <a:pt x="296214" y="180340"/>
                  </a:lnTo>
                  <a:lnTo>
                    <a:pt x="294906" y="180340"/>
                  </a:lnTo>
                  <a:lnTo>
                    <a:pt x="293370" y="173990"/>
                  </a:lnTo>
                  <a:lnTo>
                    <a:pt x="295656" y="166370"/>
                  </a:lnTo>
                  <a:lnTo>
                    <a:pt x="296214" y="161290"/>
                  </a:lnTo>
                  <a:lnTo>
                    <a:pt x="299986" y="161290"/>
                  </a:lnTo>
                  <a:lnTo>
                    <a:pt x="299986" y="160020"/>
                  </a:lnTo>
                  <a:lnTo>
                    <a:pt x="301637" y="158750"/>
                  </a:lnTo>
                  <a:lnTo>
                    <a:pt x="288925" y="158750"/>
                  </a:lnTo>
                  <a:lnTo>
                    <a:pt x="288544" y="158750"/>
                  </a:lnTo>
                  <a:lnTo>
                    <a:pt x="288544" y="195580"/>
                  </a:lnTo>
                  <a:lnTo>
                    <a:pt x="287375" y="196850"/>
                  </a:lnTo>
                  <a:lnTo>
                    <a:pt x="286639" y="196189"/>
                  </a:lnTo>
                  <a:lnTo>
                    <a:pt x="285978" y="195580"/>
                  </a:lnTo>
                  <a:lnTo>
                    <a:pt x="286131" y="195580"/>
                  </a:lnTo>
                  <a:lnTo>
                    <a:pt x="285203" y="194475"/>
                  </a:lnTo>
                  <a:lnTo>
                    <a:pt x="285064" y="194475"/>
                  </a:lnTo>
                  <a:lnTo>
                    <a:pt x="285064" y="195580"/>
                  </a:lnTo>
                  <a:lnTo>
                    <a:pt x="284873" y="194475"/>
                  </a:lnTo>
                  <a:lnTo>
                    <a:pt x="284848" y="194056"/>
                  </a:lnTo>
                  <a:lnTo>
                    <a:pt x="285203" y="194475"/>
                  </a:lnTo>
                  <a:lnTo>
                    <a:pt x="285280" y="194056"/>
                  </a:lnTo>
                  <a:lnTo>
                    <a:pt x="285686" y="193040"/>
                  </a:lnTo>
                  <a:lnTo>
                    <a:pt x="286143" y="191770"/>
                  </a:lnTo>
                  <a:lnTo>
                    <a:pt x="288302" y="193040"/>
                  </a:lnTo>
                  <a:lnTo>
                    <a:pt x="287832" y="193040"/>
                  </a:lnTo>
                  <a:lnTo>
                    <a:pt x="288124" y="194056"/>
                  </a:lnTo>
                  <a:lnTo>
                    <a:pt x="288544" y="195580"/>
                  </a:lnTo>
                  <a:lnTo>
                    <a:pt x="288544" y="158750"/>
                  </a:lnTo>
                  <a:lnTo>
                    <a:pt x="284861" y="158750"/>
                  </a:lnTo>
                  <a:lnTo>
                    <a:pt x="282778" y="161290"/>
                  </a:lnTo>
                  <a:lnTo>
                    <a:pt x="278574" y="167640"/>
                  </a:lnTo>
                  <a:lnTo>
                    <a:pt x="277317" y="167640"/>
                  </a:lnTo>
                  <a:lnTo>
                    <a:pt x="276034" y="168910"/>
                  </a:lnTo>
                  <a:lnTo>
                    <a:pt x="274764" y="168910"/>
                  </a:lnTo>
                  <a:lnTo>
                    <a:pt x="274764" y="173990"/>
                  </a:lnTo>
                  <a:lnTo>
                    <a:pt x="276034" y="173990"/>
                  </a:lnTo>
                  <a:lnTo>
                    <a:pt x="276034" y="175260"/>
                  </a:lnTo>
                  <a:lnTo>
                    <a:pt x="273545" y="176530"/>
                  </a:lnTo>
                  <a:lnTo>
                    <a:pt x="271424" y="180340"/>
                  </a:lnTo>
                  <a:lnTo>
                    <a:pt x="273723" y="181610"/>
                  </a:lnTo>
                  <a:lnTo>
                    <a:pt x="273659" y="182880"/>
                  </a:lnTo>
                  <a:lnTo>
                    <a:pt x="273545" y="185420"/>
                  </a:lnTo>
                  <a:lnTo>
                    <a:pt x="271449" y="186690"/>
                  </a:lnTo>
                  <a:lnTo>
                    <a:pt x="272249" y="187960"/>
                  </a:lnTo>
                  <a:lnTo>
                    <a:pt x="273545" y="187960"/>
                  </a:lnTo>
                  <a:lnTo>
                    <a:pt x="275983" y="191770"/>
                  </a:lnTo>
                  <a:lnTo>
                    <a:pt x="275374" y="189230"/>
                  </a:lnTo>
                  <a:lnTo>
                    <a:pt x="279184" y="193040"/>
                  </a:lnTo>
                  <a:lnTo>
                    <a:pt x="280479" y="196850"/>
                  </a:lnTo>
                  <a:lnTo>
                    <a:pt x="281101" y="199390"/>
                  </a:lnTo>
                  <a:lnTo>
                    <a:pt x="279819" y="199923"/>
                  </a:lnTo>
                  <a:lnTo>
                    <a:pt x="279819" y="219710"/>
                  </a:lnTo>
                  <a:lnTo>
                    <a:pt x="279819" y="222250"/>
                  </a:lnTo>
                  <a:lnTo>
                    <a:pt x="277317" y="222250"/>
                  </a:lnTo>
                  <a:lnTo>
                    <a:pt x="277317" y="223520"/>
                  </a:lnTo>
                  <a:lnTo>
                    <a:pt x="278574" y="223520"/>
                  </a:lnTo>
                  <a:lnTo>
                    <a:pt x="278511" y="223837"/>
                  </a:lnTo>
                  <a:lnTo>
                    <a:pt x="278447" y="224193"/>
                  </a:lnTo>
                  <a:lnTo>
                    <a:pt x="278320" y="224790"/>
                  </a:lnTo>
                  <a:lnTo>
                    <a:pt x="276313" y="224790"/>
                  </a:lnTo>
                  <a:lnTo>
                    <a:pt x="276034" y="226060"/>
                  </a:lnTo>
                  <a:lnTo>
                    <a:pt x="276034" y="228600"/>
                  </a:lnTo>
                  <a:lnTo>
                    <a:pt x="273545" y="228600"/>
                  </a:lnTo>
                  <a:lnTo>
                    <a:pt x="274142" y="224790"/>
                  </a:lnTo>
                  <a:lnTo>
                    <a:pt x="274764" y="220980"/>
                  </a:lnTo>
                  <a:lnTo>
                    <a:pt x="276034" y="220980"/>
                  </a:lnTo>
                  <a:lnTo>
                    <a:pt x="276034" y="219710"/>
                  </a:lnTo>
                  <a:lnTo>
                    <a:pt x="279819" y="219710"/>
                  </a:lnTo>
                  <a:lnTo>
                    <a:pt x="279819" y="199923"/>
                  </a:lnTo>
                  <a:lnTo>
                    <a:pt x="278015" y="200672"/>
                  </a:lnTo>
                  <a:lnTo>
                    <a:pt x="277317" y="201930"/>
                  </a:lnTo>
                  <a:lnTo>
                    <a:pt x="276034" y="201930"/>
                  </a:lnTo>
                  <a:lnTo>
                    <a:pt x="276034" y="203225"/>
                  </a:lnTo>
                  <a:lnTo>
                    <a:pt x="277304" y="203225"/>
                  </a:lnTo>
                  <a:lnTo>
                    <a:pt x="276034" y="205740"/>
                  </a:lnTo>
                  <a:lnTo>
                    <a:pt x="274764" y="205740"/>
                  </a:lnTo>
                  <a:lnTo>
                    <a:pt x="274764" y="207010"/>
                  </a:lnTo>
                  <a:lnTo>
                    <a:pt x="273939" y="207010"/>
                  </a:lnTo>
                  <a:lnTo>
                    <a:pt x="273189" y="205867"/>
                  </a:lnTo>
                  <a:lnTo>
                    <a:pt x="273113" y="205740"/>
                  </a:lnTo>
                  <a:lnTo>
                    <a:pt x="272249" y="205740"/>
                  </a:lnTo>
                  <a:lnTo>
                    <a:pt x="272249" y="208280"/>
                  </a:lnTo>
                  <a:lnTo>
                    <a:pt x="267208" y="210820"/>
                  </a:lnTo>
                  <a:lnTo>
                    <a:pt x="268071" y="212090"/>
                  </a:lnTo>
                  <a:lnTo>
                    <a:pt x="268465" y="213360"/>
                  </a:lnTo>
                  <a:lnTo>
                    <a:pt x="267208" y="213360"/>
                  </a:lnTo>
                  <a:lnTo>
                    <a:pt x="267208" y="217170"/>
                  </a:lnTo>
                  <a:lnTo>
                    <a:pt x="265976" y="217170"/>
                  </a:lnTo>
                  <a:lnTo>
                    <a:pt x="265976" y="220980"/>
                  </a:lnTo>
                  <a:lnTo>
                    <a:pt x="264680" y="220980"/>
                  </a:lnTo>
                  <a:lnTo>
                    <a:pt x="264680" y="222250"/>
                  </a:lnTo>
                  <a:lnTo>
                    <a:pt x="265976" y="222250"/>
                  </a:lnTo>
                  <a:lnTo>
                    <a:pt x="265976" y="223520"/>
                  </a:lnTo>
                  <a:lnTo>
                    <a:pt x="264680" y="223520"/>
                  </a:lnTo>
                  <a:lnTo>
                    <a:pt x="263461" y="224790"/>
                  </a:lnTo>
                  <a:lnTo>
                    <a:pt x="262191" y="226060"/>
                  </a:lnTo>
                  <a:lnTo>
                    <a:pt x="260426" y="228600"/>
                  </a:lnTo>
                  <a:lnTo>
                    <a:pt x="263055" y="234950"/>
                  </a:lnTo>
                  <a:lnTo>
                    <a:pt x="263461" y="236220"/>
                  </a:lnTo>
                  <a:lnTo>
                    <a:pt x="253326" y="235204"/>
                  </a:lnTo>
                  <a:lnTo>
                    <a:pt x="253326" y="248920"/>
                  </a:lnTo>
                  <a:lnTo>
                    <a:pt x="250253" y="248920"/>
                  </a:lnTo>
                  <a:lnTo>
                    <a:pt x="248335" y="247650"/>
                  </a:lnTo>
                  <a:lnTo>
                    <a:pt x="248754" y="246380"/>
                  </a:lnTo>
                  <a:lnTo>
                    <a:pt x="249174" y="245110"/>
                  </a:lnTo>
                  <a:lnTo>
                    <a:pt x="249542" y="243916"/>
                  </a:lnTo>
                  <a:lnTo>
                    <a:pt x="250520" y="244703"/>
                  </a:lnTo>
                  <a:lnTo>
                    <a:pt x="250863" y="245110"/>
                  </a:lnTo>
                  <a:lnTo>
                    <a:pt x="253022" y="246380"/>
                  </a:lnTo>
                  <a:lnTo>
                    <a:pt x="252564" y="246380"/>
                  </a:lnTo>
                  <a:lnTo>
                    <a:pt x="253326" y="248920"/>
                  </a:lnTo>
                  <a:lnTo>
                    <a:pt x="253326" y="235204"/>
                  </a:lnTo>
                  <a:lnTo>
                    <a:pt x="250863" y="234950"/>
                  </a:lnTo>
                  <a:lnTo>
                    <a:pt x="249961" y="236626"/>
                  </a:lnTo>
                  <a:lnTo>
                    <a:pt x="249961" y="244043"/>
                  </a:lnTo>
                  <a:lnTo>
                    <a:pt x="249859" y="243916"/>
                  </a:lnTo>
                  <a:lnTo>
                    <a:pt x="249961" y="244043"/>
                  </a:lnTo>
                  <a:lnTo>
                    <a:pt x="249961" y="236626"/>
                  </a:lnTo>
                  <a:lnTo>
                    <a:pt x="248805" y="238760"/>
                  </a:lnTo>
                  <a:lnTo>
                    <a:pt x="247713" y="237490"/>
                  </a:lnTo>
                  <a:lnTo>
                    <a:pt x="247078" y="242570"/>
                  </a:lnTo>
                  <a:lnTo>
                    <a:pt x="239522" y="242570"/>
                  </a:lnTo>
                  <a:lnTo>
                    <a:pt x="239522" y="240030"/>
                  </a:lnTo>
                  <a:lnTo>
                    <a:pt x="240766" y="240030"/>
                  </a:lnTo>
                  <a:lnTo>
                    <a:pt x="240766" y="238760"/>
                  </a:lnTo>
                  <a:lnTo>
                    <a:pt x="239522" y="238760"/>
                  </a:lnTo>
                  <a:lnTo>
                    <a:pt x="239522" y="233680"/>
                  </a:lnTo>
                  <a:lnTo>
                    <a:pt x="239522" y="231140"/>
                  </a:lnTo>
                  <a:lnTo>
                    <a:pt x="241998" y="231140"/>
                  </a:lnTo>
                  <a:lnTo>
                    <a:pt x="241604" y="229870"/>
                  </a:lnTo>
                  <a:lnTo>
                    <a:pt x="240766" y="227330"/>
                  </a:lnTo>
                  <a:lnTo>
                    <a:pt x="238213" y="227330"/>
                  </a:lnTo>
                  <a:lnTo>
                    <a:pt x="238213" y="233680"/>
                  </a:lnTo>
                  <a:lnTo>
                    <a:pt x="237515" y="236220"/>
                  </a:lnTo>
                  <a:lnTo>
                    <a:pt x="237286" y="236220"/>
                  </a:lnTo>
                  <a:lnTo>
                    <a:pt x="236956" y="238760"/>
                  </a:lnTo>
                  <a:lnTo>
                    <a:pt x="234454" y="238760"/>
                  </a:lnTo>
                  <a:lnTo>
                    <a:pt x="234378" y="240030"/>
                  </a:lnTo>
                  <a:lnTo>
                    <a:pt x="234302" y="241300"/>
                  </a:lnTo>
                  <a:lnTo>
                    <a:pt x="234226" y="242570"/>
                  </a:lnTo>
                  <a:lnTo>
                    <a:pt x="233934" y="242570"/>
                  </a:lnTo>
                  <a:lnTo>
                    <a:pt x="233184" y="243840"/>
                  </a:lnTo>
                  <a:lnTo>
                    <a:pt x="229425" y="242570"/>
                  </a:lnTo>
                  <a:lnTo>
                    <a:pt x="229425" y="248920"/>
                  </a:lnTo>
                  <a:lnTo>
                    <a:pt x="228168" y="248920"/>
                  </a:lnTo>
                  <a:lnTo>
                    <a:pt x="228168" y="246380"/>
                  </a:lnTo>
                  <a:lnTo>
                    <a:pt x="228854" y="247002"/>
                  </a:lnTo>
                  <a:lnTo>
                    <a:pt x="229425" y="248920"/>
                  </a:lnTo>
                  <a:lnTo>
                    <a:pt x="229425" y="242570"/>
                  </a:lnTo>
                  <a:lnTo>
                    <a:pt x="228981" y="241300"/>
                  </a:lnTo>
                  <a:lnTo>
                    <a:pt x="228600" y="240030"/>
                  </a:lnTo>
                  <a:lnTo>
                    <a:pt x="228168" y="238760"/>
                  </a:lnTo>
                  <a:lnTo>
                    <a:pt x="229425" y="237490"/>
                  </a:lnTo>
                  <a:lnTo>
                    <a:pt x="230047" y="236220"/>
                  </a:lnTo>
                  <a:lnTo>
                    <a:pt x="230670" y="234950"/>
                  </a:lnTo>
                  <a:lnTo>
                    <a:pt x="235737" y="236220"/>
                  </a:lnTo>
                  <a:lnTo>
                    <a:pt x="235737" y="234950"/>
                  </a:lnTo>
                  <a:lnTo>
                    <a:pt x="235737" y="233680"/>
                  </a:lnTo>
                  <a:lnTo>
                    <a:pt x="238213" y="233680"/>
                  </a:lnTo>
                  <a:lnTo>
                    <a:pt x="238213" y="227330"/>
                  </a:lnTo>
                  <a:lnTo>
                    <a:pt x="238213" y="226060"/>
                  </a:lnTo>
                  <a:lnTo>
                    <a:pt x="239522" y="226060"/>
                  </a:lnTo>
                  <a:lnTo>
                    <a:pt x="239115" y="224790"/>
                  </a:lnTo>
                  <a:lnTo>
                    <a:pt x="238925" y="224193"/>
                  </a:lnTo>
                  <a:lnTo>
                    <a:pt x="238810" y="223837"/>
                  </a:lnTo>
                  <a:lnTo>
                    <a:pt x="238721" y="223520"/>
                  </a:lnTo>
                  <a:lnTo>
                    <a:pt x="238404" y="222250"/>
                  </a:lnTo>
                  <a:lnTo>
                    <a:pt x="238315" y="220980"/>
                  </a:lnTo>
                  <a:lnTo>
                    <a:pt x="238213" y="219710"/>
                  </a:lnTo>
                  <a:lnTo>
                    <a:pt x="235737" y="219710"/>
                  </a:lnTo>
                  <a:lnTo>
                    <a:pt x="235813" y="218554"/>
                  </a:lnTo>
                  <a:lnTo>
                    <a:pt x="235902" y="217170"/>
                  </a:lnTo>
                  <a:lnTo>
                    <a:pt x="235978" y="215900"/>
                  </a:lnTo>
                  <a:lnTo>
                    <a:pt x="236054" y="214630"/>
                  </a:lnTo>
                  <a:lnTo>
                    <a:pt x="236143" y="213360"/>
                  </a:lnTo>
                  <a:lnTo>
                    <a:pt x="236855" y="214630"/>
                  </a:lnTo>
                  <a:lnTo>
                    <a:pt x="237197" y="213360"/>
                  </a:lnTo>
                  <a:lnTo>
                    <a:pt x="238213" y="209550"/>
                  </a:lnTo>
                  <a:lnTo>
                    <a:pt x="235737" y="209550"/>
                  </a:lnTo>
                  <a:lnTo>
                    <a:pt x="235331" y="207010"/>
                  </a:lnTo>
                  <a:lnTo>
                    <a:pt x="234848" y="204470"/>
                  </a:lnTo>
                  <a:lnTo>
                    <a:pt x="234454" y="201930"/>
                  </a:lnTo>
                  <a:lnTo>
                    <a:pt x="235737" y="201930"/>
                  </a:lnTo>
                  <a:lnTo>
                    <a:pt x="237172" y="203225"/>
                  </a:lnTo>
                  <a:lnTo>
                    <a:pt x="238213" y="203225"/>
                  </a:lnTo>
                  <a:lnTo>
                    <a:pt x="238213" y="200672"/>
                  </a:lnTo>
                  <a:lnTo>
                    <a:pt x="235750" y="200672"/>
                  </a:lnTo>
                  <a:lnTo>
                    <a:pt x="234454" y="199390"/>
                  </a:lnTo>
                  <a:lnTo>
                    <a:pt x="234454" y="193040"/>
                  </a:lnTo>
                  <a:lnTo>
                    <a:pt x="233197" y="193040"/>
                  </a:lnTo>
                  <a:lnTo>
                    <a:pt x="233197" y="198120"/>
                  </a:lnTo>
                  <a:lnTo>
                    <a:pt x="232117" y="200672"/>
                  </a:lnTo>
                  <a:lnTo>
                    <a:pt x="230060" y="198120"/>
                  </a:lnTo>
                  <a:lnTo>
                    <a:pt x="228168" y="199390"/>
                  </a:lnTo>
                  <a:lnTo>
                    <a:pt x="227761" y="200672"/>
                  </a:lnTo>
                  <a:lnTo>
                    <a:pt x="227291" y="200672"/>
                  </a:lnTo>
                  <a:lnTo>
                    <a:pt x="226885" y="201930"/>
                  </a:lnTo>
                  <a:lnTo>
                    <a:pt x="224383" y="201930"/>
                  </a:lnTo>
                  <a:lnTo>
                    <a:pt x="223608" y="203060"/>
                  </a:lnTo>
                  <a:lnTo>
                    <a:pt x="222719" y="204470"/>
                  </a:lnTo>
                  <a:lnTo>
                    <a:pt x="221856" y="205740"/>
                  </a:lnTo>
                  <a:lnTo>
                    <a:pt x="218059" y="205740"/>
                  </a:lnTo>
                  <a:lnTo>
                    <a:pt x="218059" y="207010"/>
                  </a:lnTo>
                  <a:lnTo>
                    <a:pt x="215938" y="207010"/>
                  </a:lnTo>
                  <a:lnTo>
                    <a:pt x="211785" y="208280"/>
                  </a:lnTo>
                  <a:lnTo>
                    <a:pt x="209283" y="204470"/>
                  </a:lnTo>
                  <a:lnTo>
                    <a:pt x="209969" y="207010"/>
                  </a:lnTo>
                  <a:lnTo>
                    <a:pt x="208013" y="205740"/>
                  </a:lnTo>
                  <a:lnTo>
                    <a:pt x="207175" y="203225"/>
                  </a:lnTo>
                  <a:lnTo>
                    <a:pt x="206717" y="201930"/>
                  </a:lnTo>
                  <a:lnTo>
                    <a:pt x="204266" y="200672"/>
                  </a:lnTo>
                  <a:lnTo>
                    <a:pt x="204228" y="194475"/>
                  </a:lnTo>
                  <a:lnTo>
                    <a:pt x="203898" y="194475"/>
                  </a:lnTo>
                  <a:lnTo>
                    <a:pt x="206717" y="193040"/>
                  </a:lnTo>
                  <a:lnTo>
                    <a:pt x="208013" y="191770"/>
                  </a:lnTo>
                  <a:lnTo>
                    <a:pt x="206717" y="190500"/>
                  </a:lnTo>
                  <a:lnTo>
                    <a:pt x="207175" y="189230"/>
                  </a:lnTo>
                  <a:lnTo>
                    <a:pt x="208013" y="185420"/>
                  </a:lnTo>
                  <a:lnTo>
                    <a:pt x="209245" y="185420"/>
                  </a:lnTo>
                  <a:lnTo>
                    <a:pt x="209245" y="184150"/>
                  </a:lnTo>
                  <a:lnTo>
                    <a:pt x="213042" y="184150"/>
                  </a:lnTo>
                  <a:lnTo>
                    <a:pt x="213042" y="182880"/>
                  </a:lnTo>
                  <a:lnTo>
                    <a:pt x="214287" y="182880"/>
                  </a:lnTo>
                  <a:lnTo>
                    <a:pt x="214287" y="181610"/>
                  </a:lnTo>
                  <a:lnTo>
                    <a:pt x="211785" y="181610"/>
                  </a:lnTo>
                  <a:lnTo>
                    <a:pt x="211785" y="182880"/>
                  </a:lnTo>
                  <a:lnTo>
                    <a:pt x="208013" y="182880"/>
                  </a:lnTo>
                  <a:lnTo>
                    <a:pt x="208165" y="181610"/>
                  </a:lnTo>
                  <a:lnTo>
                    <a:pt x="208305" y="180340"/>
                  </a:lnTo>
                  <a:lnTo>
                    <a:pt x="208381" y="179743"/>
                  </a:lnTo>
                  <a:lnTo>
                    <a:pt x="208457" y="179070"/>
                  </a:lnTo>
                  <a:lnTo>
                    <a:pt x="209219" y="180340"/>
                  </a:lnTo>
                  <a:lnTo>
                    <a:pt x="209232" y="176530"/>
                  </a:lnTo>
                  <a:lnTo>
                    <a:pt x="209245" y="172720"/>
                  </a:lnTo>
                  <a:lnTo>
                    <a:pt x="210515" y="172720"/>
                  </a:lnTo>
                  <a:lnTo>
                    <a:pt x="210108" y="171450"/>
                  </a:lnTo>
                  <a:lnTo>
                    <a:pt x="209689" y="170180"/>
                  </a:lnTo>
                  <a:lnTo>
                    <a:pt x="209245" y="170180"/>
                  </a:lnTo>
                  <a:lnTo>
                    <a:pt x="211785" y="168910"/>
                  </a:lnTo>
                  <a:lnTo>
                    <a:pt x="210832" y="165100"/>
                  </a:lnTo>
                  <a:lnTo>
                    <a:pt x="210515" y="163830"/>
                  </a:lnTo>
                  <a:lnTo>
                    <a:pt x="213042" y="163830"/>
                  </a:lnTo>
                  <a:lnTo>
                    <a:pt x="213207" y="163233"/>
                  </a:lnTo>
                  <a:lnTo>
                    <a:pt x="213741" y="163487"/>
                  </a:lnTo>
                  <a:lnTo>
                    <a:pt x="214426" y="167322"/>
                  </a:lnTo>
                  <a:lnTo>
                    <a:pt x="218059" y="165646"/>
                  </a:lnTo>
                  <a:lnTo>
                    <a:pt x="218059" y="164401"/>
                  </a:lnTo>
                  <a:lnTo>
                    <a:pt x="214718" y="163588"/>
                  </a:lnTo>
                  <a:lnTo>
                    <a:pt x="213207" y="163207"/>
                  </a:lnTo>
                  <a:lnTo>
                    <a:pt x="214096" y="160020"/>
                  </a:lnTo>
                  <a:lnTo>
                    <a:pt x="219316" y="160020"/>
                  </a:lnTo>
                  <a:lnTo>
                    <a:pt x="219316" y="157480"/>
                  </a:lnTo>
                  <a:lnTo>
                    <a:pt x="225640" y="158750"/>
                  </a:lnTo>
                  <a:lnTo>
                    <a:pt x="225196" y="157480"/>
                  </a:lnTo>
                  <a:lnTo>
                    <a:pt x="224815" y="156210"/>
                  </a:lnTo>
                  <a:lnTo>
                    <a:pt x="224383" y="154940"/>
                  </a:lnTo>
                  <a:lnTo>
                    <a:pt x="231673" y="154940"/>
                  </a:lnTo>
                  <a:lnTo>
                    <a:pt x="232333" y="151130"/>
                  </a:lnTo>
                  <a:lnTo>
                    <a:pt x="238213" y="149860"/>
                  </a:lnTo>
                  <a:lnTo>
                    <a:pt x="239052" y="152400"/>
                  </a:lnTo>
                  <a:lnTo>
                    <a:pt x="239522" y="153670"/>
                  </a:lnTo>
                  <a:lnTo>
                    <a:pt x="242633" y="152400"/>
                  </a:lnTo>
                  <a:lnTo>
                    <a:pt x="241579" y="153670"/>
                  </a:lnTo>
                  <a:lnTo>
                    <a:pt x="245783" y="152400"/>
                  </a:lnTo>
                  <a:lnTo>
                    <a:pt x="246202" y="151130"/>
                  </a:lnTo>
                  <a:lnTo>
                    <a:pt x="247078" y="148590"/>
                  </a:lnTo>
                  <a:lnTo>
                    <a:pt x="245783" y="148590"/>
                  </a:lnTo>
                  <a:lnTo>
                    <a:pt x="245783" y="149860"/>
                  </a:lnTo>
                  <a:lnTo>
                    <a:pt x="239522" y="151130"/>
                  </a:lnTo>
                  <a:lnTo>
                    <a:pt x="239522" y="149860"/>
                  </a:lnTo>
                  <a:lnTo>
                    <a:pt x="241452" y="148590"/>
                  </a:lnTo>
                  <a:lnTo>
                    <a:pt x="242544" y="147320"/>
                  </a:lnTo>
                  <a:lnTo>
                    <a:pt x="243293" y="143510"/>
                  </a:lnTo>
                  <a:lnTo>
                    <a:pt x="245706" y="143510"/>
                  </a:lnTo>
                  <a:lnTo>
                    <a:pt x="245694" y="142240"/>
                  </a:lnTo>
                  <a:lnTo>
                    <a:pt x="247078" y="143510"/>
                  </a:lnTo>
                  <a:lnTo>
                    <a:pt x="249567" y="143510"/>
                  </a:lnTo>
                  <a:lnTo>
                    <a:pt x="249567" y="142240"/>
                  </a:lnTo>
                  <a:lnTo>
                    <a:pt x="249567" y="140970"/>
                  </a:lnTo>
                  <a:lnTo>
                    <a:pt x="250863" y="140970"/>
                  </a:lnTo>
                  <a:lnTo>
                    <a:pt x="252336" y="139700"/>
                  </a:lnTo>
                  <a:lnTo>
                    <a:pt x="252691" y="139700"/>
                  </a:lnTo>
                  <a:lnTo>
                    <a:pt x="253326" y="137160"/>
                  </a:lnTo>
                  <a:lnTo>
                    <a:pt x="255892" y="137160"/>
                  </a:lnTo>
                  <a:lnTo>
                    <a:pt x="256374" y="133350"/>
                  </a:lnTo>
                  <a:lnTo>
                    <a:pt x="257073" y="134620"/>
                  </a:lnTo>
                  <a:lnTo>
                    <a:pt x="256730" y="133350"/>
                  </a:lnTo>
                  <a:lnTo>
                    <a:pt x="255892" y="130810"/>
                  </a:lnTo>
                  <a:lnTo>
                    <a:pt x="258419" y="130810"/>
                  </a:lnTo>
                  <a:lnTo>
                    <a:pt x="259816" y="129540"/>
                  </a:lnTo>
                  <a:lnTo>
                    <a:pt x="259499" y="127000"/>
                  </a:lnTo>
                  <a:lnTo>
                    <a:pt x="259575" y="125730"/>
                  </a:lnTo>
                  <a:lnTo>
                    <a:pt x="259638" y="124460"/>
                  </a:lnTo>
                  <a:lnTo>
                    <a:pt x="262191" y="124460"/>
                  </a:lnTo>
                  <a:lnTo>
                    <a:pt x="260883" y="121920"/>
                  </a:lnTo>
                  <a:lnTo>
                    <a:pt x="263461" y="120650"/>
                  </a:lnTo>
                  <a:lnTo>
                    <a:pt x="264680" y="119380"/>
                  </a:lnTo>
                  <a:lnTo>
                    <a:pt x="265557" y="116840"/>
                  </a:lnTo>
                  <a:lnTo>
                    <a:pt x="265976" y="115570"/>
                  </a:lnTo>
                  <a:lnTo>
                    <a:pt x="271030" y="115570"/>
                  </a:lnTo>
                  <a:lnTo>
                    <a:pt x="271030" y="114300"/>
                  </a:lnTo>
                  <a:lnTo>
                    <a:pt x="268465" y="113030"/>
                  </a:lnTo>
                  <a:lnTo>
                    <a:pt x="271589" y="111899"/>
                  </a:lnTo>
                  <a:lnTo>
                    <a:pt x="272249" y="109220"/>
                  </a:lnTo>
                  <a:lnTo>
                    <a:pt x="274764" y="109220"/>
                  </a:lnTo>
                  <a:lnTo>
                    <a:pt x="275513" y="107950"/>
                  </a:lnTo>
                  <a:lnTo>
                    <a:pt x="276263" y="106680"/>
                  </a:lnTo>
                  <a:lnTo>
                    <a:pt x="278511" y="104140"/>
                  </a:lnTo>
                  <a:lnTo>
                    <a:pt x="281101" y="102870"/>
                  </a:lnTo>
                  <a:lnTo>
                    <a:pt x="281101" y="101600"/>
                  </a:lnTo>
                  <a:lnTo>
                    <a:pt x="271030" y="101600"/>
                  </a:lnTo>
                  <a:lnTo>
                    <a:pt x="271030" y="104140"/>
                  </a:lnTo>
                  <a:lnTo>
                    <a:pt x="265277" y="105410"/>
                  </a:lnTo>
                  <a:lnTo>
                    <a:pt x="263880" y="107950"/>
                  </a:lnTo>
                  <a:lnTo>
                    <a:pt x="262191" y="104140"/>
                  </a:lnTo>
                  <a:lnTo>
                    <a:pt x="264680" y="104140"/>
                  </a:lnTo>
                  <a:lnTo>
                    <a:pt x="265557" y="102870"/>
                  </a:lnTo>
                  <a:lnTo>
                    <a:pt x="265976" y="101600"/>
                  </a:lnTo>
                  <a:lnTo>
                    <a:pt x="271030" y="101600"/>
                  </a:lnTo>
                  <a:lnTo>
                    <a:pt x="271030" y="97790"/>
                  </a:lnTo>
                  <a:lnTo>
                    <a:pt x="273545" y="97790"/>
                  </a:lnTo>
                  <a:lnTo>
                    <a:pt x="273545" y="95250"/>
                  </a:lnTo>
                  <a:lnTo>
                    <a:pt x="277583" y="96520"/>
                  </a:lnTo>
                  <a:lnTo>
                    <a:pt x="280784" y="100330"/>
                  </a:lnTo>
                  <a:lnTo>
                    <a:pt x="282359" y="98907"/>
                  </a:lnTo>
                  <a:lnTo>
                    <a:pt x="282333" y="93980"/>
                  </a:lnTo>
                  <a:lnTo>
                    <a:pt x="281889" y="93980"/>
                  </a:lnTo>
                  <a:lnTo>
                    <a:pt x="282778" y="92710"/>
                  </a:lnTo>
                  <a:lnTo>
                    <a:pt x="283591" y="91440"/>
                  </a:lnTo>
                  <a:lnTo>
                    <a:pt x="288658" y="93980"/>
                  </a:lnTo>
                  <a:lnTo>
                    <a:pt x="288658" y="91440"/>
                  </a:lnTo>
                  <a:lnTo>
                    <a:pt x="287375" y="91440"/>
                  </a:lnTo>
                  <a:lnTo>
                    <a:pt x="287375" y="87630"/>
                  </a:lnTo>
                  <a:lnTo>
                    <a:pt x="292709" y="87630"/>
                  </a:lnTo>
                  <a:lnTo>
                    <a:pt x="293687" y="86360"/>
                  </a:lnTo>
                  <a:lnTo>
                    <a:pt x="293687" y="90170"/>
                  </a:lnTo>
                  <a:lnTo>
                    <a:pt x="294906" y="90170"/>
                  </a:lnTo>
                  <a:lnTo>
                    <a:pt x="294906" y="88900"/>
                  </a:lnTo>
                  <a:lnTo>
                    <a:pt x="298704" y="90170"/>
                  </a:lnTo>
                  <a:lnTo>
                    <a:pt x="298704" y="88900"/>
                  </a:lnTo>
                  <a:lnTo>
                    <a:pt x="302488" y="90170"/>
                  </a:lnTo>
                  <a:lnTo>
                    <a:pt x="302501" y="88900"/>
                  </a:lnTo>
                  <a:lnTo>
                    <a:pt x="302552" y="82550"/>
                  </a:lnTo>
                  <a:lnTo>
                    <a:pt x="304126" y="82550"/>
                  </a:lnTo>
                  <a:lnTo>
                    <a:pt x="303771" y="81280"/>
                  </a:lnTo>
                  <a:lnTo>
                    <a:pt x="302488" y="81280"/>
                  </a:lnTo>
                  <a:lnTo>
                    <a:pt x="302488" y="78740"/>
                  </a:lnTo>
                  <a:lnTo>
                    <a:pt x="306273" y="77470"/>
                  </a:lnTo>
                  <a:lnTo>
                    <a:pt x="306273" y="81280"/>
                  </a:lnTo>
                  <a:lnTo>
                    <a:pt x="312572" y="81280"/>
                  </a:lnTo>
                  <a:lnTo>
                    <a:pt x="312661" y="80010"/>
                  </a:lnTo>
                  <a:lnTo>
                    <a:pt x="312737" y="78740"/>
                  </a:lnTo>
                  <a:lnTo>
                    <a:pt x="312813" y="77470"/>
                  </a:lnTo>
                  <a:lnTo>
                    <a:pt x="313131" y="77470"/>
                  </a:lnTo>
                  <a:lnTo>
                    <a:pt x="313842" y="76200"/>
                  </a:lnTo>
                  <a:lnTo>
                    <a:pt x="316382" y="77470"/>
                  </a:lnTo>
                  <a:lnTo>
                    <a:pt x="316382" y="76200"/>
                  </a:lnTo>
                  <a:lnTo>
                    <a:pt x="317601" y="76200"/>
                  </a:lnTo>
                  <a:lnTo>
                    <a:pt x="317601" y="80010"/>
                  </a:lnTo>
                  <a:lnTo>
                    <a:pt x="315112" y="80010"/>
                  </a:lnTo>
                  <a:lnTo>
                    <a:pt x="315112" y="86360"/>
                  </a:lnTo>
                  <a:lnTo>
                    <a:pt x="316382" y="86360"/>
                  </a:lnTo>
                  <a:lnTo>
                    <a:pt x="316382" y="85090"/>
                  </a:lnTo>
                  <a:lnTo>
                    <a:pt x="318058" y="83820"/>
                  </a:lnTo>
                  <a:lnTo>
                    <a:pt x="318274" y="82550"/>
                  </a:lnTo>
                  <a:lnTo>
                    <a:pt x="318884" y="80010"/>
                  </a:lnTo>
                  <a:lnTo>
                    <a:pt x="321386" y="80010"/>
                  </a:lnTo>
                  <a:lnTo>
                    <a:pt x="321386" y="82550"/>
                  </a:lnTo>
                  <a:lnTo>
                    <a:pt x="322668" y="82550"/>
                  </a:lnTo>
                  <a:lnTo>
                    <a:pt x="322770" y="81280"/>
                  </a:lnTo>
                  <a:lnTo>
                    <a:pt x="322884" y="80010"/>
                  </a:lnTo>
                  <a:lnTo>
                    <a:pt x="322986" y="78740"/>
                  </a:lnTo>
                  <a:lnTo>
                    <a:pt x="323951" y="77470"/>
                  </a:lnTo>
                  <a:lnTo>
                    <a:pt x="325170" y="74930"/>
                  </a:lnTo>
                  <a:lnTo>
                    <a:pt x="326428" y="74930"/>
                  </a:lnTo>
                  <a:lnTo>
                    <a:pt x="326428" y="81280"/>
                  </a:lnTo>
                  <a:lnTo>
                    <a:pt x="327698" y="81280"/>
                  </a:lnTo>
                  <a:lnTo>
                    <a:pt x="329082" y="76200"/>
                  </a:lnTo>
                  <a:lnTo>
                    <a:pt x="330301" y="77470"/>
                  </a:lnTo>
                  <a:lnTo>
                    <a:pt x="335267" y="78740"/>
                  </a:lnTo>
                  <a:lnTo>
                    <a:pt x="335267" y="81280"/>
                  </a:lnTo>
                  <a:lnTo>
                    <a:pt x="337807" y="81280"/>
                  </a:lnTo>
                  <a:lnTo>
                    <a:pt x="337400" y="82550"/>
                  </a:lnTo>
                  <a:lnTo>
                    <a:pt x="336524" y="85090"/>
                  </a:lnTo>
                  <a:lnTo>
                    <a:pt x="332447" y="86360"/>
                  </a:lnTo>
                  <a:lnTo>
                    <a:pt x="333336" y="85090"/>
                  </a:lnTo>
                  <a:lnTo>
                    <a:pt x="328942" y="85090"/>
                  </a:lnTo>
                  <a:lnTo>
                    <a:pt x="328942" y="86360"/>
                  </a:lnTo>
                  <a:lnTo>
                    <a:pt x="331482" y="86360"/>
                  </a:lnTo>
                  <a:lnTo>
                    <a:pt x="331482" y="87630"/>
                  </a:lnTo>
                  <a:lnTo>
                    <a:pt x="335749" y="87630"/>
                  </a:lnTo>
                  <a:lnTo>
                    <a:pt x="336423" y="88900"/>
                  </a:lnTo>
                  <a:lnTo>
                    <a:pt x="337807" y="90170"/>
                  </a:lnTo>
                  <a:lnTo>
                    <a:pt x="336524" y="91440"/>
                  </a:lnTo>
                  <a:lnTo>
                    <a:pt x="334010" y="93980"/>
                  </a:lnTo>
                  <a:lnTo>
                    <a:pt x="332727" y="93980"/>
                  </a:lnTo>
                  <a:lnTo>
                    <a:pt x="334010" y="96520"/>
                  </a:lnTo>
                  <a:lnTo>
                    <a:pt x="331482" y="96520"/>
                  </a:lnTo>
                  <a:lnTo>
                    <a:pt x="329907" y="98907"/>
                  </a:lnTo>
                  <a:lnTo>
                    <a:pt x="329806" y="99060"/>
                  </a:lnTo>
                  <a:lnTo>
                    <a:pt x="330200" y="102870"/>
                  </a:lnTo>
                  <a:lnTo>
                    <a:pt x="330238" y="105410"/>
                  </a:lnTo>
                  <a:lnTo>
                    <a:pt x="333629" y="106680"/>
                  </a:lnTo>
                  <a:lnTo>
                    <a:pt x="338658" y="110490"/>
                  </a:lnTo>
                  <a:lnTo>
                    <a:pt x="336524" y="116840"/>
                  </a:lnTo>
                  <a:lnTo>
                    <a:pt x="335267" y="116840"/>
                  </a:lnTo>
                  <a:lnTo>
                    <a:pt x="334860" y="119380"/>
                  </a:lnTo>
                  <a:lnTo>
                    <a:pt x="334403" y="120650"/>
                  </a:lnTo>
                  <a:lnTo>
                    <a:pt x="334010" y="123190"/>
                  </a:lnTo>
                  <a:lnTo>
                    <a:pt x="335267" y="123190"/>
                  </a:lnTo>
                  <a:lnTo>
                    <a:pt x="335267" y="125730"/>
                  </a:lnTo>
                  <a:lnTo>
                    <a:pt x="336524" y="125730"/>
                  </a:lnTo>
                  <a:lnTo>
                    <a:pt x="336524" y="129540"/>
                  </a:lnTo>
                  <a:lnTo>
                    <a:pt x="337400" y="129540"/>
                  </a:lnTo>
                  <a:lnTo>
                    <a:pt x="339051" y="130810"/>
                  </a:lnTo>
                  <a:lnTo>
                    <a:pt x="338607" y="134620"/>
                  </a:lnTo>
                  <a:lnTo>
                    <a:pt x="338493" y="135890"/>
                  </a:lnTo>
                  <a:lnTo>
                    <a:pt x="337807" y="143510"/>
                  </a:lnTo>
                  <a:lnTo>
                    <a:pt x="340296" y="143510"/>
                  </a:lnTo>
                  <a:lnTo>
                    <a:pt x="340296" y="148590"/>
                  </a:lnTo>
                  <a:lnTo>
                    <a:pt x="342823" y="148590"/>
                  </a:lnTo>
                  <a:lnTo>
                    <a:pt x="341566" y="156210"/>
                  </a:lnTo>
                  <a:lnTo>
                    <a:pt x="344081" y="157480"/>
                  </a:lnTo>
                  <a:lnTo>
                    <a:pt x="346875" y="161290"/>
                  </a:lnTo>
                  <a:lnTo>
                    <a:pt x="348475" y="163830"/>
                  </a:lnTo>
                  <a:lnTo>
                    <a:pt x="349123" y="168910"/>
                  </a:lnTo>
                  <a:lnTo>
                    <a:pt x="349123" y="14490"/>
                  </a:lnTo>
                  <a:lnTo>
                    <a:pt x="315468" y="5080"/>
                  </a:lnTo>
                  <a:lnTo>
                    <a:pt x="267195" y="0"/>
                  </a:lnTo>
                  <a:lnTo>
                    <a:pt x="218935" y="5080"/>
                  </a:lnTo>
                  <a:lnTo>
                    <a:pt x="177304" y="16725"/>
                  </a:lnTo>
                  <a:lnTo>
                    <a:pt x="177304" y="165100"/>
                  </a:lnTo>
                  <a:lnTo>
                    <a:pt x="176466" y="167640"/>
                  </a:lnTo>
                  <a:lnTo>
                    <a:pt x="175234" y="167640"/>
                  </a:lnTo>
                  <a:lnTo>
                    <a:pt x="173558" y="170180"/>
                  </a:lnTo>
                  <a:lnTo>
                    <a:pt x="172681" y="171450"/>
                  </a:lnTo>
                  <a:lnTo>
                    <a:pt x="171450" y="171450"/>
                  </a:lnTo>
                  <a:lnTo>
                    <a:pt x="170929" y="169583"/>
                  </a:lnTo>
                  <a:lnTo>
                    <a:pt x="170192" y="168910"/>
                  </a:lnTo>
                  <a:lnTo>
                    <a:pt x="170192" y="167640"/>
                  </a:lnTo>
                  <a:lnTo>
                    <a:pt x="171450" y="167640"/>
                  </a:lnTo>
                  <a:lnTo>
                    <a:pt x="171450" y="166370"/>
                  </a:lnTo>
                  <a:lnTo>
                    <a:pt x="175234" y="166370"/>
                  </a:lnTo>
                  <a:lnTo>
                    <a:pt x="175234" y="165100"/>
                  </a:lnTo>
                  <a:lnTo>
                    <a:pt x="175780" y="166370"/>
                  </a:lnTo>
                  <a:lnTo>
                    <a:pt x="177304" y="165100"/>
                  </a:lnTo>
                  <a:lnTo>
                    <a:pt x="177304" y="16725"/>
                  </a:lnTo>
                  <a:lnTo>
                    <a:pt x="173520" y="17780"/>
                  </a:lnTo>
                  <a:lnTo>
                    <a:pt x="161340" y="23698"/>
                  </a:lnTo>
                  <a:lnTo>
                    <a:pt x="161340" y="176530"/>
                  </a:lnTo>
                  <a:lnTo>
                    <a:pt x="161340" y="251460"/>
                  </a:lnTo>
                  <a:lnTo>
                    <a:pt x="161340" y="252730"/>
                  </a:lnTo>
                  <a:lnTo>
                    <a:pt x="160096" y="252730"/>
                  </a:lnTo>
                  <a:lnTo>
                    <a:pt x="160096" y="256540"/>
                  </a:lnTo>
                  <a:lnTo>
                    <a:pt x="156768" y="259080"/>
                  </a:lnTo>
                  <a:lnTo>
                    <a:pt x="153390" y="260350"/>
                  </a:lnTo>
                  <a:lnTo>
                    <a:pt x="150025" y="262890"/>
                  </a:lnTo>
                  <a:lnTo>
                    <a:pt x="150888" y="264160"/>
                  </a:lnTo>
                  <a:lnTo>
                    <a:pt x="152527" y="267970"/>
                  </a:lnTo>
                  <a:lnTo>
                    <a:pt x="144983" y="267970"/>
                  </a:lnTo>
                  <a:lnTo>
                    <a:pt x="141224" y="269240"/>
                  </a:lnTo>
                  <a:lnTo>
                    <a:pt x="140347" y="266700"/>
                  </a:lnTo>
                  <a:lnTo>
                    <a:pt x="137426" y="266700"/>
                  </a:lnTo>
                  <a:lnTo>
                    <a:pt x="137426" y="265430"/>
                  </a:lnTo>
                  <a:lnTo>
                    <a:pt x="132397" y="265430"/>
                  </a:lnTo>
                  <a:lnTo>
                    <a:pt x="129247" y="264160"/>
                  </a:lnTo>
                  <a:lnTo>
                    <a:pt x="119786" y="260350"/>
                  </a:lnTo>
                  <a:lnTo>
                    <a:pt x="118084" y="262890"/>
                  </a:lnTo>
                  <a:lnTo>
                    <a:pt x="117271" y="264160"/>
                  </a:lnTo>
                  <a:lnTo>
                    <a:pt x="115239" y="264160"/>
                  </a:lnTo>
                  <a:lnTo>
                    <a:pt x="115900" y="261620"/>
                  </a:lnTo>
                  <a:lnTo>
                    <a:pt x="112217" y="261620"/>
                  </a:lnTo>
                  <a:lnTo>
                    <a:pt x="112217" y="260350"/>
                  </a:lnTo>
                  <a:lnTo>
                    <a:pt x="110324" y="259080"/>
                  </a:lnTo>
                  <a:lnTo>
                    <a:pt x="107315" y="261620"/>
                  </a:lnTo>
                  <a:lnTo>
                    <a:pt x="107200" y="259080"/>
                  </a:lnTo>
                  <a:lnTo>
                    <a:pt x="114376" y="257860"/>
                  </a:lnTo>
                  <a:lnTo>
                    <a:pt x="114554" y="257860"/>
                  </a:lnTo>
                  <a:lnTo>
                    <a:pt x="117271" y="256540"/>
                  </a:lnTo>
                  <a:lnTo>
                    <a:pt x="118084" y="255270"/>
                  </a:lnTo>
                  <a:lnTo>
                    <a:pt x="118529" y="254000"/>
                  </a:lnTo>
                  <a:lnTo>
                    <a:pt x="122313" y="255270"/>
                  </a:lnTo>
                  <a:lnTo>
                    <a:pt x="122313" y="256540"/>
                  </a:lnTo>
                  <a:lnTo>
                    <a:pt x="124409" y="256540"/>
                  </a:lnTo>
                  <a:lnTo>
                    <a:pt x="126517" y="255270"/>
                  </a:lnTo>
                  <a:lnTo>
                    <a:pt x="128625" y="255270"/>
                  </a:lnTo>
                  <a:lnTo>
                    <a:pt x="128625" y="252730"/>
                  </a:lnTo>
                  <a:lnTo>
                    <a:pt x="123571" y="254000"/>
                  </a:lnTo>
                  <a:lnTo>
                    <a:pt x="123571" y="252730"/>
                  </a:lnTo>
                  <a:lnTo>
                    <a:pt x="121069" y="251460"/>
                  </a:lnTo>
                  <a:lnTo>
                    <a:pt x="120129" y="247650"/>
                  </a:lnTo>
                  <a:lnTo>
                    <a:pt x="119494" y="245110"/>
                  </a:lnTo>
                  <a:lnTo>
                    <a:pt x="116001" y="247650"/>
                  </a:lnTo>
                  <a:lnTo>
                    <a:pt x="116001" y="245110"/>
                  </a:lnTo>
                  <a:lnTo>
                    <a:pt x="114681" y="243916"/>
                  </a:lnTo>
                  <a:lnTo>
                    <a:pt x="115824" y="245110"/>
                  </a:lnTo>
                  <a:lnTo>
                    <a:pt x="114668" y="243916"/>
                  </a:lnTo>
                  <a:lnTo>
                    <a:pt x="120599" y="243916"/>
                  </a:lnTo>
                  <a:lnTo>
                    <a:pt x="123571" y="242570"/>
                  </a:lnTo>
                  <a:lnTo>
                    <a:pt x="124942" y="240030"/>
                  </a:lnTo>
                  <a:lnTo>
                    <a:pt x="125590" y="241300"/>
                  </a:lnTo>
                  <a:lnTo>
                    <a:pt x="125717" y="240030"/>
                  </a:lnTo>
                  <a:lnTo>
                    <a:pt x="125844" y="238760"/>
                  </a:lnTo>
                  <a:lnTo>
                    <a:pt x="125971" y="237490"/>
                  </a:lnTo>
                  <a:lnTo>
                    <a:pt x="126098" y="236220"/>
                  </a:lnTo>
                  <a:lnTo>
                    <a:pt x="121056" y="236220"/>
                  </a:lnTo>
                  <a:lnTo>
                    <a:pt x="121056" y="234950"/>
                  </a:lnTo>
                  <a:lnTo>
                    <a:pt x="123456" y="233680"/>
                  </a:lnTo>
                  <a:lnTo>
                    <a:pt x="123126" y="233680"/>
                  </a:lnTo>
                  <a:lnTo>
                    <a:pt x="123571" y="231140"/>
                  </a:lnTo>
                  <a:lnTo>
                    <a:pt x="128625" y="231140"/>
                  </a:lnTo>
                  <a:lnTo>
                    <a:pt x="128625" y="233680"/>
                  </a:lnTo>
                  <a:lnTo>
                    <a:pt x="131597" y="234950"/>
                  </a:lnTo>
                  <a:lnTo>
                    <a:pt x="132562" y="236220"/>
                  </a:lnTo>
                  <a:lnTo>
                    <a:pt x="134899" y="236220"/>
                  </a:lnTo>
                  <a:lnTo>
                    <a:pt x="134899" y="233680"/>
                  </a:lnTo>
                  <a:lnTo>
                    <a:pt x="136169" y="233680"/>
                  </a:lnTo>
                  <a:lnTo>
                    <a:pt x="136169" y="231140"/>
                  </a:lnTo>
                  <a:lnTo>
                    <a:pt x="137426" y="231140"/>
                  </a:lnTo>
                  <a:lnTo>
                    <a:pt x="138684" y="227330"/>
                  </a:lnTo>
                  <a:lnTo>
                    <a:pt x="138214" y="226060"/>
                  </a:lnTo>
                  <a:lnTo>
                    <a:pt x="134632" y="226060"/>
                  </a:lnTo>
                  <a:lnTo>
                    <a:pt x="135140" y="224790"/>
                  </a:lnTo>
                  <a:lnTo>
                    <a:pt x="136169" y="222250"/>
                  </a:lnTo>
                  <a:lnTo>
                    <a:pt x="139319" y="219710"/>
                  </a:lnTo>
                  <a:lnTo>
                    <a:pt x="139839" y="218554"/>
                  </a:lnTo>
                  <a:lnTo>
                    <a:pt x="138531" y="217170"/>
                  </a:lnTo>
                  <a:lnTo>
                    <a:pt x="134924" y="217170"/>
                  </a:lnTo>
                  <a:lnTo>
                    <a:pt x="132715" y="218452"/>
                  </a:lnTo>
                  <a:lnTo>
                    <a:pt x="129882" y="215925"/>
                  </a:lnTo>
                  <a:lnTo>
                    <a:pt x="129882" y="220980"/>
                  </a:lnTo>
                  <a:lnTo>
                    <a:pt x="129882" y="224790"/>
                  </a:lnTo>
                  <a:lnTo>
                    <a:pt x="126098" y="224790"/>
                  </a:lnTo>
                  <a:lnTo>
                    <a:pt x="126098" y="222250"/>
                  </a:lnTo>
                  <a:lnTo>
                    <a:pt x="129882" y="220980"/>
                  </a:lnTo>
                  <a:lnTo>
                    <a:pt x="129882" y="215925"/>
                  </a:lnTo>
                  <a:lnTo>
                    <a:pt x="129197" y="215303"/>
                  </a:lnTo>
                  <a:lnTo>
                    <a:pt x="128993" y="214630"/>
                  </a:lnTo>
                  <a:lnTo>
                    <a:pt x="128625" y="213360"/>
                  </a:lnTo>
                  <a:lnTo>
                    <a:pt x="131140" y="213360"/>
                  </a:lnTo>
                  <a:lnTo>
                    <a:pt x="134899" y="208280"/>
                  </a:lnTo>
                  <a:lnTo>
                    <a:pt x="133654" y="208280"/>
                  </a:lnTo>
                  <a:lnTo>
                    <a:pt x="133654" y="204470"/>
                  </a:lnTo>
                  <a:lnTo>
                    <a:pt x="133388" y="204470"/>
                  </a:lnTo>
                  <a:lnTo>
                    <a:pt x="131876" y="203225"/>
                  </a:lnTo>
                  <a:lnTo>
                    <a:pt x="131762" y="203060"/>
                  </a:lnTo>
                  <a:lnTo>
                    <a:pt x="131140" y="201930"/>
                  </a:lnTo>
                  <a:lnTo>
                    <a:pt x="133057" y="200672"/>
                  </a:lnTo>
                  <a:lnTo>
                    <a:pt x="133743" y="200672"/>
                  </a:lnTo>
                  <a:lnTo>
                    <a:pt x="134899" y="198120"/>
                  </a:lnTo>
                  <a:lnTo>
                    <a:pt x="131584" y="198120"/>
                  </a:lnTo>
                  <a:lnTo>
                    <a:pt x="131013" y="197878"/>
                  </a:lnTo>
                  <a:lnTo>
                    <a:pt x="131013" y="205867"/>
                  </a:lnTo>
                  <a:lnTo>
                    <a:pt x="129882" y="208280"/>
                  </a:lnTo>
                  <a:lnTo>
                    <a:pt x="128625" y="208280"/>
                  </a:lnTo>
                  <a:lnTo>
                    <a:pt x="128625" y="207010"/>
                  </a:lnTo>
                  <a:lnTo>
                    <a:pt x="127342" y="207010"/>
                  </a:lnTo>
                  <a:lnTo>
                    <a:pt x="127342" y="205740"/>
                  </a:lnTo>
                  <a:lnTo>
                    <a:pt x="129882" y="204470"/>
                  </a:lnTo>
                  <a:lnTo>
                    <a:pt x="130962" y="205740"/>
                  </a:lnTo>
                  <a:lnTo>
                    <a:pt x="130949" y="204470"/>
                  </a:lnTo>
                  <a:lnTo>
                    <a:pt x="131013" y="205867"/>
                  </a:lnTo>
                  <a:lnTo>
                    <a:pt x="131013" y="197878"/>
                  </a:lnTo>
                  <a:lnTo>
                    <a:pt x="128625" y="196850"/>
                  </a:lnTo>
                  <a:lnTo>
                    <a:pt x="128625" y="200672"/>
                  </a:lnTo>
                  <a:lnTo>
                    <a:pt x="128625" y="201930"/>
                  </a:lnTo>
                  <a:lnTo>
                    <a:pt x="127304" y="203225"/>
                  </a:lnTo>
                  <a:lnTo>
                    <a:pt x="126860" y="204470"/>
                  </a:lnTo>
                  <a:lnTo>
                    <a:pt x="126098" y="205740"/>
                  </a:lnTo>
                  <a:lnTo>
                    <a:pt x="124841" y="205740"/>
                  </a:lnTo>
                  <a:lnTo>
                    <a:pt x="124841" y="204470"/>
                  </a:lnTo>
                  <a:lnTo>
                    <a:pt x="123786" y="203225"/>
                  </a:lnTo>
                  <a:lnTo>
                    <a:pt x="123774" y="204470"/>
                  </a:lnTo>
                  <a:lnTo>
                    <a:pt x="123710" y="203060"/>
                  </a:lnTo>
                  <a:lnTo>
                    <a:pt x="124828" y="200672"/>
                  </a:lnTo>
                  <a:lnTo>
                    <a:pt x="128625" y="200672"/>
                  </a:lnTo>
                  <a:lnTo>
                    <a:pt x="128625" y="196850"/>
                  </a:lnTo>
                  <a:lnTo>
                    <a:pt x="129514" y="194056"/>
                  </a:lnTo>
                  <a:lnTo>
                    <a:pt x="129882" y="193040"/>
                  </a:lnTo>
                  <a:lnTo>
                    <a:pt x="133654" y="191770"/>
                  </a:lnTo>
                  <a:lnTo>
                    <a:pt x="132422" y="189230"/>
                  </a:lnTo>
                  <a:lnTo>
                    <a:pt x="131533" y="189230"/>
                  </a:lnTo>
                  <a:lnTo>
                    <a:pt x="131406" y="187960"/>
                  </a:lnTo>
                  <a:lnTo>
                    <a:pt x="131140" y="185420"/>
                  </a:lnTo>
                  <a:lnTo>
                    <a:pt x="134899" y="184150"/>
                  </a:lnTo>
                  <a:lnTo>
                    <a:pt x="134899" y="189230"/>
                  </a:lnTo>
                  <a:lnTo>
                    <a:pt x="136169" y="189230"/>
                  </a:lnTo>
                  <a:lnTo>
                    <a:pt x="136169" y="187960"/>
                  </a:lnTo>
                  <a:lnTo>
                    <a:pt x="137426" y="187960"/>
                  </a:lnTo>
                  <a:lnTo>
                    <a:pt x="138684" y="185420"/>
                  </a:lnTo>
                  <a:lnTo>
                    <a:pt x="141224" y="185420"/>
                  </a:lnTo>
                  <a:lnTo>
                    <a:pt x="141224" y="184150"/>
                  </a:lnTo>
                  <a:lnTo>
                    <a:pt x="141224" y="182880"/>
                  </a:lnTo>
                  <a:lnTo>
                    <a:pt x="145554" y="181610"/>
                  </a:lnTo>
                  <a:lnTo>
                    <a:pt x="143560" y="180340"/>
                  </a:lnTo>
                  <a:lnTo>
                    <a:pt x="146240" y="179070"/>
                  </a:lnTo>
                  <a:lnTo>
                    <a:pt x="148158" y="180340"/>
                  </a:lnTo>
                  <a:lnTo>
                    <a:pt x="155079" y="182880"/>
                  </a:lnTo>
                  <a:lnTo>
                    <a:pt x="155079" y="185420"/>
                  </a:lnTo>
                  <a:lnTo>
                    <a:pt x="150888" y="185420"/>
                  </a:lnTo>
                  <a:lnTo>
                    <a:pt x="146939" y="186690"/>
                  </a:lnTo>
                  <a:lnTo>
                    <a:pt x="144983" y="189230"/>
                  </a:lnTo>
                  <a:lnTo>
                    <a:pt x="144195" y="189230"/>
                  </a:lnTo>
                  <a:lnTo>
                    <a:pt x="144983" y="190500"/>
                  </a:lnTo>
                  <a:lnTo>
                    <a:pt x="144983" y="191770"/>
                  </a:lnTo>
                  <a:lnTo>
                    <a:pt x="145821" y="193040"/>
                  </a:lnTo>
                  <a:lnTo>
                    <a:pt x="148704" y="189230"/>
                  </a:lnTo>
                  <a:lnTo>
                    <a:pt x="151295" y="190500"/>
                  </a:lnTo>
                  <a:lnTo>
                    <a:pt x="151295" y="191770"/>
                  </a:lnTo>
                  <a:lnTo>
                    <a:pt x="153797" y="194475"/>
                  </a:lnTo>
                  <a:lnTo>
                    <a:pt x="157530" y="194475"/>
                  </a:lnTo>
                  <a:lnTo>
                    <a:pt x="156451" y="199390"/>
                  </a:lnTo>
                  <a:lnTo>
                    <a:pt x="152679" y="203060"/>
                  </a:lnTo>
                  <a:lnTo>
                    <a:pt x="152425" y="203225"/>
                  </a:lnTo>
                  <a:lnTo>
                    <a:pt x="147510" y="204470"/>
                  </a:lnTo>
                  <a:lnTo>
                    <a:pt x="147510" y="207010"/>
                  </a:lnTo>
                  <a:lnTo>
                    <a:pt x="142468" y="207010"/>
                  </a:lnTo>
                  <a:lnTo>
                    <a:pt x="142468" y="208280"/>
                  </a:lnTo>
                  <a:lnTo>
                    <a:pt x="144983" y="208280"/>
                  </a:lnTo>
                  <a:lnTo>
                    <a:pt x="144983" y="209550"/>
                  </a:lnTo>
                  <a:lnTo>
                    <a:pt x="148793" y="209550"/>
                  </a:lnTo>
                  <a:lnTo>
                    <a:pt x="150025" y="214630"/>
                  </a:lnTo>
                  <a:lnTo>
                    <a:pt x="151295" y="214630"/>
                  </a:lnTo>
                  <a:lnTo>
                    <a:pt x="150876" y="218554"/>
                  </a:lnTo>
                  <a:lnTo>
                    <a:pt x="150025" y="226060"/>
                  </a:lnTo>
                  <a:lnTo>
                    <a:pt x="151295" y="226060"/>
                  </a:lnTo>
                  <a:lnTo>
                    <a:pt x="151295" y="228600"/>
                  </a:lnTo>
                  <a:lnTo>
                    <a:pt x="152984" y="228600"/>
                  </a:lnTo>
                  <a:lnTo>
                    <a:pt x="153809" y="229870"/>
                  </a:lnTo>
                  <a:lnTo>
                    <a:pt x="153809" y="232410"/>
                  </a:lnTo>
                  <a:lnTo>
                    <a:pt x="155079" y="232410"/>
                  </a:lnTo>
                  <a:lnTo>
                    <a:pt x="155740" y="236220"/>
                  </a:lnTo>
                  <a:lnTo>
                    <a:pt x="152527" y="236220"/>
                  </a:lnTo>
                  <a:lnTo>
                    <a:pt x="152984" y="240030"/>
                  </a:lnTo>
                  <a:lnTo>
                    <a:pt x="153809" y="245110"/>
                  </a:lnTo>
                  <a:lnTo>
                    <a:pt x="152984" y="246380"/>
                  </a:lnTo>
                  <a:lnTo>
                    <a:pt x="151295" y="246380"/>
                  </a:lnTo>
                  <a:lnTo>
                    <a:pt x="150609" y="247650"/>
                  </a:lnTo>
                  <a:lnTo>
                    <a:pt x="152527" y="247650"/>
                  </a:lnTo>
                  <a:lnTo>
                    <a:pt x="152527" y="248920"/>
                  </a:lnTo>
                  <a:lnTo>
                    <a:pt x="153949" y="248920"/>
                  </a:lnTo>
                  <a:lnTo>
                    <a:pt x="155054" y="246380"/>
                  </a:lnTo>
                  <a:lnTo>
                    <a:pt x="157556" y="247650"/>
                  </a:lnTo>
                  <a:lnTo>
                    <a:pt x="160172" y="251460"/>
                  </a:lnTo>
                  <a:lnTo>
                    <a:pt x="161340" y="251460"/>
                  </a:lnTo>
                  <a:lnTo>
                    <a:pt x="161340" y="176530"/>
                  </a:lnTo>
                  <a:lnTo>
                    <a:pt x="160464" y="179070"/>
                  </a:lnTo>
                  <a:lnTo>
                    <a:pt x="161036" y="179070"/>
                  </a:lnTo>
                  <a:lnTo>
                    <a:pt x="157556" y="180340"/>
                  </a:lnTo>
                  <a:lnTo>
                    <a:pt x="157556" y="181610"/>
                  </a:lnTo>
                  <a:lnTo>
                    <a:pt x="156349" y="181610"/>
                  </a:lnTo>
                  <a:lnTo>
                    <a:pt x="155816" y="179743"/>
                  </a:lnTo>
                  <a:lnTo>
                    <a:pt x="155079" y="179070"/>
                  </a:lnTo>
                  <a:lnTo>
                    <a:pt x="155079" y="177800"/>
                  </a:lnTo>
                  <a:lnTo>
                    <a:pt x="157556" y="177800"/>
                  </a:lnTo>
                  <a:lnTo>
                    <a:pt x="157556" y="176530"/>
                  </a:lnTo>
                  <a:lnTo>
                    <a:pt x="161340" y="176530"/>
                  </a:lnTo>
                  <a:lnTo>
                    <a:pt x="161340" y="23698"/>
                  </a:lnTo>
                  <a:lnTo>
                    <a:pt x="138747" y="34671"/>
                  </a:lnTo>
                  <a:lnTo>
                    <a:pt x="138747" y="83820"/>
                  </a:lnTo>
                  <a:lnTo>
                    <a:pt x="138684" y="84315"/>
                  </a:lnTo>
                  <a:lnTo>
                    <a:pt x="138684" y="176530"/>
                  </a:lnTo>
                  <a:lnTo>
                    <a:pt x="138684" y="179070"/>
                  </a:lnTo>
                  <a:lnTo>
                    <a:pt x="135686" y="179070"/>
                  </a:lnTo>
                  <a:lnTo>
                    <a:pt x="134734" y="180340"/>
                  </a:lnTo>
                  <a:lnTo>
                    <a:pt x="132397" y="181610"/>
                  </a:lnTo>
                  <a:lnTo>
                    <a:pt x="132397" y="179070"/>
                  </a:lnTo>
                  <a:lnTo>
                    <a:pt x="135026" y="177800"/>
                  </a:lnTo>
                  <a:lnTo>
                    <a:pt x="134620" y="176530"/>
                  </a:lnTo>
                  <a:lnTo>
                    <a:pt x="138684" y="176530"/>
                  </a:lnTo>
                  <a:lnTo>
                    <a:pt x="138684" y="84315"/>
                  </a:lnTo>
                  <a:lnTo>
                    <a:pt x="138582" y="85090"/>
                  </a:lnTo>
                  <a:lnTo>
                    <a:pt x="138150" y="86360"/>
                  </a:lnTo>
                  <a:lnTo>
                    <a:pt x="137769" y="86360"/>
                  </a:lnTo>
                  <a:lnTo>
                    <a:pt x="137833" y="87630"/>
                  </a:lnTo>
                  <a:lnTo>
                    <a:pt x="137236" y="87630"/>
                  </a:lnTo>
                  <a:lnTo>
                    <a:pt x="137325" y="88900"/>
                  </a:lnTo>
                  <a:lnTo>
                    <a:pt x="137363" y="90170"/>
                  </a:lnTo>
                  <a:lnTo>
                    <a:pt x="135763" y="90170"/>
                  </a:lnTo>
                  <a:lnTo>
                    <a:pt x="135547" y="91440"/>
                  </a:lnTo>
                  <a:lnTo>
                    <a:pt x="133718" y="91440"/>
                  </a:lnTo>
                  <a:lnTo>
                    <a:pt x="133578" y="92710"/>
                  </a:lnTo>
                  <a:lnTo>
                    <a:pt x="133286" y="92710"/>
                  </a:lnTo>
                  <a:lnTo>
                    <a:pt x="132905" y="91440"/>
                  </a:lnTo>
                  <a:lnTo>
                    <a:pt x="132524" y="91440"/>
                  </a:lnTo>
                  <a:lnTo>
                    <a:pt x="132499" y="92710"/>
                  </a:lnTo>
                  <a:lnTo>
                    <a:pt x="131241" y="92710"/>
                  </a:lnTo>
                  <a:lnTo>
                    <a:pt x="131292" y="93980"/>
                  </a:lnTo>
                  <a:lnTo>
                    <a:pt x="131140" y="93980"/>
                  </a:lnTo>
                  <a:lnTo>
                    <a:pt x="131140" y="181610"/>
                  </a:lnTo>
                  <a:lnTo>
                    <a:pt x="131140" y="182880"/>
                  </a:lnTo>
                  <a:lnTo>
                    <a:pt x="129374" y="184150"/>
                  </a:lnTo>
                  <a:lnTo>
                    <a:pt x="128346" y="186690"/>
                  </a:lnTo>
                  <a:lnTo>
                    <a:pt x="127342" y="187960"/>
                  </a:lnTo>
                  <a:lnTo>
                    <a:pt x="126098" y="187960"/>
                  </a:lnTo>
                  <a:lnTo>
                    <a:pt x="126098" y="185420"/>
                  </a:lnTo>
                  <a:lnTo>
                    <a:pt x="127342" y="185420"/>
                  </a:lnTo>
                  <a:lnTo>
                    <a:pt x="127342" y="181610"/>
                  </a:lnTo>
                  <a:lnTo>
                    <a:pt x="131140" y="181610"/>
                  </a:lnTo>
                  <a:lnTo>
                    <a:pt x="131140" y="93980"/>
                  </a:lnTo>
                  <a:lnTo>
                    <a:pt x="128625" y="93980"/>
                  </a:lnTo>
                  <a:lnTo>
                    <a:pt x="128384" y="95250"/>
                  </a:lnTo>
                  <a:lnTo>
                    <a:pt x="127990" y="95250"/>
                  </a:lnTo>
                  <a:lnTo>
                    <a:pt x="125336" y="93980"/>
                  </a:lnTo>
                  <a:lnTo>
                    <a:pt x="124790" y="93980"/>
                  </a:lnTo>
                  <a:lnTo>
                    <a:pt x="124231" y="95250"/>
                  </a:lnTo>
                  <a:lnTo>
                    <a:pt x="123571" y="95250"/>
                  </a:lnTo>
                  <a:lnTo>
                    <a:pt x="123571" y="208280"/>
                  </a:lnTo>
                  <a:lnTo>
                    <a:pt x="123571" y="218554"/>
                  </a:lnTo>
                  <a:lnTo>
                    <a:pt x="123202" y="218554"/>
                  </a:lnTo>
                  <a:lnTo>
                    <a:pt x="119456" y="219710"/>
                  </a:lnTo>
                  <a:lnTo>
                    <a:pt x="122186" y="220980"/>
                  </a:lnTo>
                  <a:lnTo>
                    <a:pt x="117271" y="219710"/>
                  </a:lnTo>
                  <a:lnTo>
                    <a:pt x="117182" y="223520"/>
                  </a:lnTo>
                  <a:lnTo>
                    <a:pt x="117055" y="228600"/>
                  </a:lnTo>
                  <a:lnTo>
                    <a:pt x="112649" y="232410"/>
                  </a:lnTo>
                  <a:lnTo>
                    <a:pt x="109702" y="237490"/>
                  </a:lnTo>
                  <a:lnTo>
                    <a:pt x="103632" y="237490"/>
                  </a:lnTo>
                  <a:lnTo>
                    <a:pt x="94907" y="236220"/>
                  </a:lnTo>
                  <a:lnTo>
                    <a:pt x="87045" y="236220"/>
                  </a:lnTo>
                  <a:lnTo>
                    <a:pt x="87045" y="234950"/>
                  </a:lnTo>
                  <a:lnTo>
                    <a:pt x="85750" y="234950"/>
                  </a:lnTo>
                  <a:lnTo>
                    <a:pt x="86182" y="233680"/>
                  </a:lnTo>
                  <a:lnTo>
                    <a:pt x="86601" y="232410"/>
                  </a:lnTo>
                  <a:lnTo>
                    <a:pt x="87045" y="232410"/>
                  </a:lnTo>
                  <a:lnTo>
                    <a:pt x="84505" y="231140"/>
                  </a:lnTo>
                  <a:lnTo>
                    <a:pt x="84099" y="233680"/>
                  </a:lnTo>
                  <a:lnTo>
                    <a:pt x="83248" y="232410"/>
                  </a:lnTo>
                  <a:lnTo>
                    <a:pt x="83248" y="228600"/>
                  </a:lnTo>
                  <a:lnTo>
                    <a:pt x="88163" y="228600"/>
                  </a:lnTo>
                  <a:lnTo>
                    <a:pt x="89535" y="227330"/>
                  </a:lnTo>
                  <a:lnTo>
                    <a:pt x="89535" y="224790"/>
                  </a:lnTo>
                  <a:lnTo>
                    <a:pt x="92062" y="224790"/>
                  </a:lnTo>
                  <a:lnTo>
                    <a:pt x="93319" y="226060"/>
                  </a:lnTo>
                  <a:lnTo>
                    <a:pt x="93319" y="224790"/>
                  </a:lnTo>
                  <a:lnTo>
                    <a:pt x="92824" y="224358"/>
                  </a:lnTo>
                  <a:lnTo>
                    <a:pt x="92824" y="224790"/>
                  </a:lnTo>
                  <a:lnTo>
                    <a:pt x="91897" y="223520"/>
                  </a:lnTo>
                  <a:lnTo>
                    <a:pt x="92252" y="223850"/>
                  </a:lnTo>
                  <a:lnTo>
                    <a:pt x="92392" y="224193"/>
                  </a:lnTo>
                  <a:lnTo>
                    <a:pt x="92824" y="224790"/>
                  </a:lnTo>
                  <a:lnTo>
                    <a:pt x="92824" y="224358"/>
                  </a:lnTo>
                  <a:lnTo>
                    <a:pt x="92646" y="224193"/>
                  </a:lnTo>
                  <a:lnTo>
                    <a:pt x="92544" y="223837"/>
                  </a:lnTo>
                  <a:lnTo>
                    <a:pt x="92443" y="223520"/>
                  </a:lnTo>
                  <a:lnTo>
                    <a:pt x="92062" y="222250"/>
                  </a:lnTo>
                  <a:lnTo>
                    <a:pt x="97078" y="220980"/>
                  </a:lnTo>
                  <a:lnTo>
                    <a:pt x="97078" y="219710"/>
                  </a:lnTo>
                  <a:lnTo>
                    <a:pt x="94602" y="219710"/>
                  </a:lnTo>
                  <a:lnTo>
                    <a:pt x="93726" y="215900"/>
                  </a:lnTo>
                  <a:lnTo>
                    <a:pt x="93319" y="214630"/>
                  </a:lnTo>
                  <a:lnTo>
                    <a:pt x="95846" y="214630"/>
                  </a:lnTo>
                  <a:lnTo>
                    <a:pt x="95846" y="213360"/>
                  </a:lnTo>
                  <a:lnTo>
                    <a:pt x="97078" y="213360"/>
                  </a:lnTo>
                  <a:lnTo>
                    <a:pt x="97078" y="208280"/>
                  </a:lnTo>
                  <a:lnTo>
                    <a:pt x="100952" y="209550"/>
                  </a:lnTo>
                  <a:lnTo>
                    <a:pt x="108331" y="213360"/>
                  </a:lnTo>
                  <a:lnTo>
                    <a:pt x="112217" y="209550"/>
                  </a:lnTo>
                  <a:lnTo>
                    <a:pt x="109220" y="208280"/>
                  </a:lnTo>
                  <a:lnTo>
                    <a:pt x="108432" y="207010"/>
                  </a:lnTo>
                  <a:lnTo>
                    <a:pt x="110096" y="205740"/>
                  </a:lnTo>
                  <a:lnTo>
                    <a:pt x="109918" y="205740"/>
                  </a:lnTo>
                  <a:lnTo>
                    <a:pt x="110972" y="204470"/>
                  </a:lnTo>
                  <a:lnTo>
                    <a:pt x="112636" y="204470"/>
                  </a:lnTo>
                  <a:lnTo>
                    <a:pt x="114312" y="205740"/>
                  </a:lnTo>
                  <a:lnTo>
                    <a:pt x="116001" y="205740"/>
                  </a:lnTo>
                  <a:lnTo>
                    <a:pt x="116840" y="207010"/>
                  </a:lnTo>
                  <a:lnTo>
                    <a:pt x="117271" y="208280"/>
                  </a:lnTo>
                  <a:lnTo>
                    <a:pt x="119240" y="209550"/>
                  </a:lnTo>
                  <a:lnTo>
                    <a:pt x="119697" y="207010"/>
                  </a:lnTo>
                  <a:lnTo>
                    <a:pt x="122313" y="208280"/>
                  </a:lnTo>
                  <a:lnTo>
                    <a:pt x="123571" y="208280"/>
                  </a:lnTo>
                  <a:lnTo>
                    <a:pt x="123571" y="95250"/>
                  </a:lnTo>
                  <a:lnTo>
                    <a:pt x="121107" y="95250"/>
                  </a:lnTo>
                  <a:lnTo>
                    <a:pt x="120992" y="96520"/>
                  </a:lnTo>
                  <a:lnTo>
                    <a:pt x="116878" y="96520"/>
                  </a:lnTo>
                  <a:lnTo>
                    <a:pt x="115773" y="95250"/>
                  </a:lnTo>
                  <a:lnTo>
                    <a:pt x="115277" y="95250"/>
                  </a:lnTo>
                  <a:lnTo>
                    <a:pt x="115011" y="96520"/>
                  </a:lnTo>
                  <a:lnTo>
                    <a:pt x="115062" y="95250"/>
                  </a:lnTo>
                  <a:lnTo>
                    <a:pt x="114744" y="96520"/>
                  </a:lnTo>
                  <a:lnTo>
                    <a:pt x="113449" y="96520"/>
                  </a:lnTo>
                  <a:lnTo>
                    <a:pt x="113334" y="97790"/>
                  </a:lnTo>
                  <a:lnTo>
                    <a:pt x="113271" y="96520"/>
                  </a:lnTo>
                  <a:lnTo>
                    <a:pt x="112877" y="96520"/>
                  </a:lnTo>
                  <a:lnTo>
                    <a:pt x="112788" y="97790"/>
                  </a:lnTo>
                  <a:lnTo>
                    <a:pt x="109778" y="97790"/>
                  </a:lnTo>
                  <a:lnTo>
                    <a:pt x="108864" y="96520"/>
                  </a:lnTo>
                  <a:lnTo>
                    <a:pt x="106921" y="96520"/>
                  </a:lnTo>
                  <a:lnTo>
                    <a:pt x="106895" y="95250"/>
                  </a:lnTo>
                  <a:lnTo>
                    <a:pt x="105968" y="95250"/>
                  </a:lnTo>
                  <a:lnTo>
                    <a:pt x="105778" y="93980"/>
                  </a:lnTo>
                  <a:lnTo>
                    <a:pt x="103670" y="93980"/>
                  </a:lnTo>
                  <a:lnTo>
                    <a:pt x="103466" y="95250"/>
                  </a:lnTo>
                  <a:lnTo>
                    <a:pt x="102882" y="95250"/>
                  </a:lnTo>
                  <a:lnTo>
                    <a:pt x="102882" y="93980"/>
                  </a:lnTo>
                  <a:lnTo>
                    <a:pt x="103479" y="93980"/>
                  </a:lnTo>
                  <a:lnTo>
                    <a:pt x="103555" y="92710"/>
                  </a:lnTo>
                  <a:lnTo>
                    <a:pt x="102819" y="92710"/>
                  </a:lnTo>
                  <a:lnTo>
                    <a:pt x="102755" y="91440"/>
                  </a:lnTo>
                  <a:lnTo>
                    <a:pt x="102349" y="91440"/>
                  </a:lnTo>
                  <a:lnTo>
                    <a:pt x="102349" y="90170"/>
                  </a:lnTo>
                  <a:lnTo>
                    <a:pt x="101473" y="90170"/>
                  </a:lnTo>
                  <a:lnTo>
                    <a:pt x="101320" y="88900"/>
                  </a:lnTo>
                  <a:lnTo>
                    <a:pt x="98615" y="88900"/>
                  </a:lnTo>
                  <a:lnTo>
                    <a:pt x="98386" y="87630"/>
                  </a:lnTo>
                  <a:lnTo>
                    <a:pt x="94526" y="87630"/>
                  </a:lnTo>
                  <a:lnTo>
                    <a:pt x="94449" y="86360"/>
                  </a:lnTo>
                  <a:lnTo>
                    <a:pt x="94830" y="85090"/>
                  </a:lnTo>
                  <a:lnTo>
                    <a:pt x="95440" y="85090"/>
                  </a:lnTo>
                  <a:lnTo>
                    <a:pt x="95732" y="83820"/>
                  </a:lnTo>
                  <a:lnTo>
                    <a:pt x="95973" y="83820"/>
                  </a:lnTo>
                  <a:lnTo>
                    <a:pt x="96100" y="85090"/>
                  </a:lnTo>
                  <a:lnTo>
                    <a:pt x="96291" y="86360"/>
                  </a:lnTo>
                  <a:lnTo>
                    <a:pt x="96469" y="86360"/>
                  </a:lnTo>
                  <a:lnTo>
                    <a:pt x="96672" y="85090"/>
                  </a:lnTo>
                  <a:lnTo>
                    <a:pt x="99644" y="85090"/>
                  </a:lnTo>
                  <a:lnTo>
                    <a:pt x="99517" y="83820"/>
                  </a:lnTo>
                  <a:lnTo>
                    <a:pt x="99047" y="83820"/>
                  </a:lnTo>
                  <a:lnTo>
                    <a:pt x="99148" y="82550"/>
                  </a:lnTo>
                  <a:lnTo>
                    <a:pt x="99872" y="82550"/>
                  </a:lnTo>
                  <a:lnTo>
                    <a:pt x="99961" y="81280"/>
                  </a:lnTo>
                  <a:lnTo>
                    <a:pt x="98933" y="81280"/>
                  </a:lnTo>
                  <a:lnTo>
                    <a:pt x="99110" y="80010"/>
                  </a:lnTo>
                  <a:lnTo>
                    <a:pt x="98945" y="80010"/>
                  </a:lnTo>
                  <a:lnTo>
                    <a:pt x="98945" y="78740"/>
                  </a:lnTo>
                  <a:lnTo>
                    <a:pt x="99136" y="78740"/>
                  </a:lnTo>
                  <a:lnTo>
                    <a:pt x="99136" y="77470"/>
                  </a:lnTo>
                  <a:lnTo>
                    <a:pt x="97142" y="77470"/>
                  </a:lnTo>
                  <a:lnTo>
                    <a:pt x="96227" y="76200"/>
                  </a:lnTo>
                  <a:lnTo>
                    <a:pt x="93192" y="76200"/>
                  </a:lnTo>
                  <a:lnTo>
                    <a:pt x="93129" y="74930"/>
                  </a:lnTo>
                  <a:lnTo>
                    <a:pt x="93497" y="73660"/>
                  </a:lnTo>
                  <a:lnTo>
                    <a:pt x="94195" y="73660"/>
                  </a:lnTo>
                  <a:lnTo>
                    <a:pt x="94538" y="74930"/>
                  </a:lnTo>
                  <a:lnTo>
                    <a:pt x="100558" y="74930"/>
                  </a:lnTo>
                  <a:lnTo>
                    <a:pt x="101765" y="76200"/>
                  </a:lnTo>
                  <a:lnTo>
                    <a:pt x="102336" y="76200"/>
                  </a:lnTo>
                  <a:lnTo>
                    <a:pt x="101942" y="74930"/>
                  </a:lnTo>
                  <a:lnTo>
                    <a:pt x="100698" y="74930"/>
                  </a:lnTo>
                  <a:lnTo>
                    <a:pt x="100431" y="73660"/>
                  </a:lnTo>
                  <a:lnTo>
                    <a:pt x="101727" y="73660"/>
                  </a:lnTo>
                  <a:lnTo>
                    <a:pt x="102006" y="72390"/>
                  </a:lnTo>
                  <a:lnTo>
                    <a:pt x="102476" y="72390"/>
                  </a:lnTo>
                  <a:lnTo>
                    <a:pt x="102400" y="71120"/>
                  </a:lnTo>
                  <a:lnTo>
                    <a:pt x="102120" y="71120"/>
                  </a:lnTo>
                  <a:lnTo>
                    <a:pt x="101485" y="69850"/>
                  </a:lnTo>
                  <a:lnTo>
                    <a:pt x="95681" y="69850"/>
                  </a:lnTo>
                  <a:lnTo>
                    <a:pt x="95643" y="68580"/>
                  </a:lnTo>
                  <a:lnTo>
                    <a:pt x="94615" y="68580"/>
                  </a:lnTo>
                  <a:lnTo>
                    <a:pt x="94716" y="67310"/>
                  </a:lnTo>
                  <a:lnTo>
                    <a:pt x="94792" y="66040"/>
                  </a:lnTo>
                  <a:lnTo>
                    <a:pt x="95707" y="66040"/>
                  </a:lnTo>
                  <a:lnTo>
                    <a:pt x="95554" y="67310"/>
                  </a:lnTo>
                  <a:lnTo>
                    <a:pt x="96202" y="67310"/>
                  </a:lnTo>
                  <a:lnTo>
                    <a:pt x="96443" y="66040"/>
                  </a:lnTo>
                  <a:lnTo>
                    <a:pt x="96291" y="66040"/>
                  </a:lnTo>
                  <a:lnTo>
                    <a:pt x="96608" y="64770"/>
                  </a:lnTo>
                  <a:lnTo>
                    <a:pt x="96989" y="64770"/>
                  </a:lnTo>
                  <a:lnTo>
                    <a:pt x="97472" y="66040"/>
                  </a:lnTo>
                  <a:lnTo>
                    <a:pt x="97777" y="66040"/>
                  </a:lnTo>
                  <a:lnTo>
                    <a:pt x="98031" y="64770"/>
                  </a:lnTo>
                  <a:lnTo>
                    <a:pt x="98856" y="64770"/>
                  </a:lnTo>
                  <a:lnTo>
                    <a:pt x="99072" y="63500"/>
                  </a:lnTo>
                  <a:lnTo>
                    <a:pt x="100012" y="63500"/>
                  </a:lnTo>
                  <a:lnTo>
                    <a:pt x="100291" y="62230"/>
                  </a:lnTo>
                  <a:lnTo>
                    <a:pt x="101917" y="62230"/>
                  </a:lnTo>
                  <a:lnTo>
                    <a:pt x="102057" y="63500"/>
                  </a:lnTo>
                  <a:lnTo>
                    <a:pt x="102755" y="63500"/>
                  </a:lnTo>
                  <a:lnTo>
                    <a:pt x="102755" y="64770"/>
                  </a:lnTo>
                  <a:lnTo>
                    <a:pt x="103581" y="64770"/>
                  </a:lnTo>
                  <a:lnTo>
                    <a:pt x="103695" y="66040"/>
                  </a:lnTo>
                  <a:lnTo>
                    <a:pt x="104305" y="66040"/>
                  </a:lnTo>
                  <a:lnTo>
                    <a:pt x="104457" y="64770"/>
                  </a:lnTo>
                  <a:lnTo>
                    <a:pt x="103987" y="64770"/>
                  </a:lnTo>
                  <a:lnTo>
                    <a:pt x="103124" y="63500"/>
                  </a:lnTo>
                  <a:lnTo>
                    <a:pt x="102997" y="63500"/>
                  </a:lnTo>
                  <a:lnTo>
                    <a:pt x="102844" y="62230"/>
                  </a:lnTo>
                  <a:lnTo>
                    <a:pt x="103136" y="62230"/>
                  </a:lnTo>
                  <a:lnTo>
                    <a:pt x="102704" y="60960"/>
                  </a:lnTo>
                  <a:lnTo>
                    <a:pt x="103225" y="60960"/>
                  </a:lnTo>
                  <a:lnTo>
                    <a:pt x="103339" y="59690"/>
                  </a:lnTo>
                  <a:lnTo>
                    <a:pt x="103924" y="59690"/>
                  </a:lnTo>
                  <a:lnTo>
                    <a:pt x="104876" y="60960"/>
                  </a:lnTo>
                  <a:lnTo>
                    <a:pt x="106603" y="60960"/>
                  </a:lnTo>
                  <a:lnTo>
                    <a:pt x="106641" y="62230"/>
                  </a:lnTo>
                  <a:lnTo>
                    <a:pt x="106895" y="62230"/>
                  </a:lnTo>
                  <a:lnTo>
                    <a:pt x="106743" y="63500"/>
                  </a:lnTo>
                  <a:lnTo>
                    <a:pt x="107353" y="63500"/>
                  </a:lnTo>
                  <a:lnTo>
                    <a:pt x="107530" y="64770"/>
                  </a:lnTo>
                  <a:lnTo>
                    <a:pt x="107861" y="64770"/>
                  </a:lnTo>
                  <a:lnTo>
                    <a:pt x="107911" y="66040"/>
                  </a:lnTo>
                  <a:lnTo>
                    <a:pt x="108546" y="66040"/>
                  </a:lnTo>
                  <a:lnTo>
                    <a:pt x="108546" y="67310"/>
                  </a:lnTo>
                  <a:lnTo>
                    <a:pt x="109207" y="67310"/>
                  </a:lnTo>
                  <a:lnTo>
                    <a:pt x="109220" y="68580"/>
                  </a:lnTo>
                  <a:lnTo>
                    <a:pt x="109004" y="68580"/>
                  </a:lnTo>
                  <a:lnTo>
                    <a:pt x="108432" y="69850"/>
                  </a:lnTo>
                  <a:lnTo>
                    <a:pt x="108064" y="69850"/>
                  </a:lnTo>
                  <a:lnTo>
                    <a:pt x="107492" y="71120"/>
                  </a:lnTo>
                  <a:lnTo>
                    <a:pt x="107302" y="71120"/>
                  </a:lnTo>
                  <a:lnTo>
                    <a:pt x="107670" y="72390"/>
                  </a:lnTo>
                  <a:lnTo>
                    <a:pt x="107048" y="72390"/>
                  </a:lnTo>
                  <a:lnTo>
                    <a:pt x="106997" y="74930"/>
                  </a:lnTo>
                  <a:lnTo>
                    <a:pt x="107391" y="74930"/>
                  </a:lnTo>
                  <a:lnTo>
                    <a:pt x="107391" y="73660"/>
                  </a:lnTo>
                  <a:lnTo>
                    <a:pt x="108267" y="73660"/>
                  </a:lnTo>
                  <a:lnTo>
                    <a:pt x="108445" y="72390"/>
                  </a:lnTo>
                  <a:lnTo>
                    <a:pt x="109855" y="72390"/>
                  </a:lnTo>
                  <a:lnTo>
                    <a:pt x="109969" y="71120"/>
                  </a:lnTo>
                  <a:lnTo>
                    <a:pt x="110375" y="71120"/>
                  </a:lnTo>
                  <a:lnTo>
                    <a:pt x="110451" y="72390"/>
                  </a:lnTo>
                  <a:lnTo>
                    <a:pt x="111061" y="72390"/>
                  </a:lnTo>
                  <a:lnTo>
                    <a:pt x="111074" y="73660"/>
                  </a:lnTo>
                  <a:lnTo>
                    <a:pt x="111506" y="73660"/>
                  </a:lnTo>
                  <a:lnTo>
                    <a:pt x="111455" y="72390"/>
                  </a:lnTo>
                  <a:lnTo>
                    <a:pt x="112141" y="72390"/>
                  </a:lnTo>
                  <a:lnTo>
                    <a:pt x="112090" y="71120"/>
                  </a:lnTo>
                  <a:lnTo>
                    <a:pt x="112433" y="71120"/>
                  </a:lnTo>
                  <a:lnTo>
                    <a:pt x="112395" y="69850"/>
                  </a:lnTo>
                  <a:lnTo>
                    <a:pt x="112166" y="69850"/>
                  </a:lnTo>
                  <a:lnTo>
                    <a:pt x="113106" y="68580"/>
                  </a:lnTo>
                  <a:lnTo>
                    <a:pt x="114579" y="68580"/>
                  </a:lnTo>
                  <a:lnTo>
                    <a:pt x="114604" y="71120"/>
                  </a:lnTo>
                  <a:lnTo>
                    <a:pt x="115189" y="71120"/>
                  </a:lnTo>
                  <a:lnTo>
                    <a:pt x="115125" y="72390"/>
                  </a:lnTo>
                  <a:lnTo>
                    <a:pt x="114922" y="72390"/>
                  </a:lnTo>
                  <a:lnTo>
                    <a:pt x="115697" y="73660"/>
                  </a:lnTo>
                  <a:lnTo>
                    <a:pt x="116382" y="72390"/>
                  </a:lnTo>
                  <a:lnTo>
                    <a:pt x="116014" y="71120"/>
                  </a:lnTo>
                  <a:lnTo>
                    <a:pt x="116306" y="69850"/>
                  </a:lnTo>
                  <a:lnTo>
                    <a:pt x="120675" y="69850"/>
                  </a:lnTo>
                  <a:lnTo>
                    <a:pt x="120688" y="71120"/>
                  </a:lnTo>
                  <a:lnTo>
                    <a:pt x="121056" y="72390"/>
                  </a:lnTo>
                  <a:lnTo>
                    <a:pt x="121005" y="73660"/>
                  </a:lnTo>
                  <a:lnTo>
                    <a:pt x="121158" y="73660"/>
                  </a:lnTo>
                  <a:lnTo>
                    <a:pt x="121259" y="74930"/>
                  </a:lnTo>
                  <a:lnTo>
                    <a:pt x="121475" y="74930"/>
                  </a:lnTo>
                  <a:lnTo>
                    <a:pt x="121564" y="72390"/>
                  </a:lnTo>
                  <a:lnTo>
                    <a:pt x="121373" y="71120"/>
                  </a:lnTo>
                  <a:lnTo>
                    <a:pt x="123825" y="71120"/>
                  </a:lnTo>
                  <a:lnTo>
                    <a:pt x="123685" y="72390"/>
                  </a:lnTo>
                  <a:lnTo>
                    <a:pt x="124104" y="72390"/>
                  </a:lnTo>
                  <a:lnTo>
                    <a:pt x="124079" y="73660"/>
                  </a:lnTo>
                  <a:lnTo>
                    <a:pt x="125437" y="73660"/>
                  </a:lnTo>
                  <a:lnTo>
                    <a:pt x="125615" y="72390"/>
                  </a:lnTo>
                  <a:lnTo>
                    <a:pt x="127584" y="72390"/>
                  </a:lnTo>
                  <a:lnTo>
                    <a:pt x="127596" y="73660"/>
                  </a:lnTo>
                  <a:lnTo>
                    <a:pt x="129349" y="73660"/>
                  </a:lnTo>
                  <a:lnTo>
                    <a:pt x="129832" y="72390"/>
                  </a:lnTo>
                  <a:lnTo>
                    <a:pt x="130022" y="72390"/>
                  </a:lnTo>
                  <a:lnTo>
                    <a:pt x="130124" y="71120"/>
                  </a:lnTo>
                  <a:lnTo>
                    <a:pt x="130454" y="71120"/>
                  </a:lnTo>
                  <a:lnTo>
                    <a:pt x="130340" y="69850"/>
                  </a:lnTo>
                  <a:lnTo>
                    <a:pt x="132346" y="69850"/>
                  </a:lnTo>
                  <a:lnTo>
                    <a:pt x="132791" y="71120"/>
                  </a:lnTo>
                  <a:lnTo>
                    <a:pt x="133159" y="71120"/>
                  </a:lnTo>
                  <a:lnTo>
                    <a:pt x="132981" y="72390"/>
                  </a:lnTo>
                  <a:lnTo>
                    <a:pt x="133819" y="72390"/>
                  </a:lnTo>
                  <a:lnTo>
                    <a:pt x="133578" y="73660"/>
                  </a:lnTo>
                  <a:lnTo>
                    <a:pt x="133540" y="74930"/>
                  </a:lnTo>
                  <a:lnTo>
                    <a:pt x="134366" y="74930"/>
                  </a:lnTo>
                  <a:lnTo>
                    <a:pt x="134594" y="73660"/>
                  </a:lnTo>
                  <a:lnTo>
                    <a:pt x="134899" y="74930"/>
                  </a:lnTo>
                  <a:lnTo>
                    <a:pt x="135483" y="74930"/>
                  </a:lnTo>
                  <a:lnTo>
                    <a:pt x="135686" y="73660"/>
                  </a:lnTo>
                  <a:lnTo>
                    <a:pt x="137566" y="73660"/>
                  </a:lnTo>
                  <a:lnTo>
                    <a:pt x="137807" y="74930"/>
                  </a:lnTo>
                  <a:lnTo>
                    <a:pt x="136194" y="74930"/>
                  </a:lnTo>
                  <a:lnTo>
                    <a:pt x="136017" y="76200"/>
                  </a:lnTo>
                  <a:lnTo>
                    <a:pt x="134912" y="76200"/>
                  </a:lnTo>
                  <a:lnTo>
                    <a:pt x="135216" y="77470"/>
                  </a:lnTo>
                  <a:lnTo>
                    <a:pt x="136550" y="77470"/>
                  </a:lnTo>
                  <a:lnTo>
                    <a:pt x="136486" y="78740"/>
                  </a:lnTo>
                  <a:lnTo>
                    <a:pt x="136118" y="80010"/>
                  </a:lnTo>
                  <a:lnTo>
                    <a:pt x="136372" y="80010"/>
                  </a:lnTo>
                  <a:lnTo>
                    <a:pt x="136791" y="81280"/>
                  </a:lnTo>
                  <a:lnTo>
                    <a:pt x="136461" y="81280"/>
                  </a:lnTo>
                  <a:lnTo>
                    <a:pt x="136702" y="82550"/>
                  </a:lnTo>
                  <a:lnTo>
                    <a:pt x="137147" y="82550"/>
                  </a:lnTo>
                  <a:lnTo>
                    <a:pt x="137452" y="83820"/>
                  </a:lnTo>
                  <a:lnTo>
                    <a:pt x="138747" y="83820"/>
                  </a:lnTo>
                  <a:lnTo>
                    <a:pt x="138747" y="34671"/>
                  </a:lnTo>
                  <a:lnTo>
                    <a:pt x="94208" y="64770"/>
                  </a:lnTo>
                  <a:lnTo>
                    <a:pt x="61849" y="96520"/>
                  </a:lnTo>
                  <a:lnTo>
                    <a:pt x="35356" y="134620"/>
                  </a:lnTo>
                  <a:lnTo>
                    <a:pt x="15494" y="177800"/>
                  </a:lnTo>
                  <a:lnTo>
                    <a:pt x="3009" y="223520"/>
                  </a:lnTo>
                  <a:lnTo>
                    <a:pt x="2895" y="224790"/>
                  </a:lnTo>
                  <a:lnTo>
                    <a:pt x="2781" y="226060"/>
                  </a:lnTo>
                  <a:lnTo>
                    <a:pt x="2679" y="227330"/>
                  </a:lnTo>
                  <a:lnTo>
                    <a:pt x="2565" y="228600"/>
                  </a:lnTo>
                  <a:lnTo>
                    <a:pt x="2451" y="229870"/>
                  </a:lnTo>
                  <a:lnTo>
                    <a:pt x="1308" y="242570"/>
                  </a:lnTo>
                  <a:lnTo>
                    <a:pt x="1181" y="243916"/>
                  </a:lnTo>
                  <a:lnTo>
                    <a:pt x="1079" y="245110"/>
                  </a:lnTo>
                  <a:lnTo>
                    <a:pt x="965" y="246380"/>
                  </a:lnTo>
                  <a:lnTo>
                    <a:pt x="850" y="247650"/>
                  </a:lnTo>
                  <a:lnTo>
                    <a:pt x="50" y="256540"/>
                  </a:lnTo>
                  <a:lnTo>
                    <a:pt x="0" y="298450"/>
                  </a:lnTo>
                  <a:lnTo>
                    <a:pt x="3835" y="325120"/>
                  </a:lnTo>
                  <a:lnTo>
                    <a:pt x="10071" y="350520"/>
                  </a:lnTo>
                  <a:lnTo>
                    <a:pt x="18567" y="374650"/>
                  </a:lnTo>
                  <a:lnTo>
                    <a:pt x="19265" y="373380"/>
                  </a:lnTo>
                  <a:lnTo>
                    <a:pt x="19354" y="372110"/>
                  </a:lnTo>
                  <a:lnTo>
                    <a:pt x="20243" y="370840"/>
                  </a:lnTo>
                  <a:lnTo>
                    <a:pt x="21513" y="370840"/>
                  </a:lnTo>
                  <a:lnTo>
                    <a:pt x="21513" y="368300"/>
                  </a:lnTo>
                  <a:lnTo>
                    <a:pt x="22758" y="368300"/>
                  </a:lnTo>
                  <a:lnTo>
                    <a:pt x="25298" y="364490"/>
                  </a:lnTo>
                  <a:lnTo>
                    <a:pt x="22758" y="364490"/>
                  </a:lnTo>
                  <a:lnTo>
                    <a:pt x="23469" y="360680"/>
                  </a:lnTo>
                  <a:lnTo>
                    <a:pt x="24079" y="360680"/>
                  </a:lnTo>
                  <a:lnTo>
                    <a:pt x="25298" y="359410"/>
                  </a:lnTo>
                  <a:lnTo>
                    <a:pt x="21513" y="360680"/>
                  </a:lnTo>
                  <a:lnTo>
                    <a:pt x="21513" y="356870"/>
                  </a:lnTo>
                  <a:lnTo>
                    <a:pt x="29883" y="350520"/>
                  </a:lnTo>
                  <a:lnTo>
                    <a:pt x="34086" y="346710"/>
                  </a:lnTo>
                  <a:lnTo>
                    <a:pt x="34086" y="344208"/>
                  </a:lnTo>
                  <a:lnTo>
                    <a:pt x="35775" y="342900"/>
                  </a:lnTo>
                  <a:lnTo>
                    <a:pt x="39141" y="340360"/>
                  </a:lnTo>
                  <a:lnTo>
                    <a:pt x="40398" y="331470"/>
                  </a:lnTo>
                  <a:lnTo>
                    <a:pt x="41656" y="331470"/>
                  </a:lnTo>
                  <a:lnTo>
                    <a:pt x="42595" y="330200"/>
                  </a:lnTo>
                  <a:lnTo>
                    <a:pt x="42697" y="328930"/>
                  </a:lnTo>
                  <a:lnTo>
                    <a:pt x="42799" y="327660"/>
                  </a:lnTo>
                  <a:lnTo>
                    <a:pt x="42913" y="326390"/>
                  </a:lnTo>
                  <a:lnTo>
                    <a:pt x="45262" y="326390"/>
                  </a:lnTo>
                  <a:lnTo>
                    <a:pt x="45173" y="326224"/>
                  </a:lnTo>
                  <a:lnTo>
                    <a:pt x="44183" y="325120"/>
                  </a:lnTo>
                  <a:lnTo>
                    <a:pt x="44005" y="323850"/>
                  </a:lnTo>
                  <a:lnTo>
                    <a:pt x="45173" y="326224"/>
                  </a:lnTo>
                  <a:lnTo>
                    <a:pt x="45351" y="325120"/>
                  </a:lnTo>
                  <a:lnTo>
                    <a:pt x="45440" y="323850"/>
                  </a:lnTo>
                  <a:lnTo>
                    <a:pt x="44183" y="317500"/>
                  </a:lnTo>
                  <a:lnTo>
                    <a:pt x="46113" y="316230"/>
                  </a:lnTo>
                  <a:lnTo>
                    <a:pt x="49225" y="316230"/>
                  </a:lnTo>
                  <a:lnTo>
                    <a:pt x="49225" y="317500"/>
                  </a:lnTo>
                  <a:lnTo>
                    <a:pt x="51244" y="317500"/>
                  </a:lnTo>
                  <a:lnTo>
                    <a:pt x="51587" y="316230"/>
                  </a:lnTo>
                  <a:lnTo>
                    <a:pt x="56057" y="314960"/>
                  </a:lnTo>
                  <a:lnTo>
                    <a:pt x="58788" y="316230"/>
                  </a:lnTo>
                  <a:lnTo>
                    <a:pt x="61823" y="317500"/>
                  </a:lnTo>
                  <a:lnTo>
                    <a:pt x="63093" y="321310"/>
                  </a:lnTo>
                  <a:lnTo>
                    <a:pt x="67957" y="321310"/>
                  </a:lnTo>
                  <a:lnTo>
                    <a:pt x="68287" y="322580"/>
                  </a:lnTo>
                  <a:lnTo>
                    <a:pt x="73164" y="323850"/>
                  </a:lnTo>
                  <a:lnTo>
                    <a:pt x="73164" y="325120"/>
                  </a:lnTo>
                  <a:lnTo>
                    <a:pt x="74409" y="325120"/>
                  </a:lnTo>
                  <a:lnTo>
                    <a:pt x="74409" y="326390"/>
                  </a:lnTo>
                  <a:lnTo>
                    <a:pt x="78193" y="326390"/>
                  </a:lnTo>
                  <a:lnTo>
                    <a:pt x="79476" y="328930"/>
                  </a:lnTo>
                  <a:lnTo>
                    <a:pt x="82143" y="331470"/>
                  </a:lnTo>
                  <a:lnTo>
                    <a:pt x="89535" y="331470"/>
                  </a:lnTo>
                  <a:lnTo>
                    <a:pt x="89941" y="332740"/>
                  </a:lnTo>
                  <a:lnTo>
                    <a:pt x="90817" y="335280"/>
                  </a:lnTo>
                  <a:lnTo>
                    <a:pt x="96291" y="335280"/>
                  </a:lnTo>
                  <a:lnTo>
                    <a:pt x="98132" y="337820"/>
                  </a:lnTo>
                  <a:lnTo>
                    <a:pt x="102146" y="339090"/>
                  </a:lnTo>
                  <a:lnTo>
                    <a:pt x="102984" y="336550"/>
                  </a:lnTo>
                  <a:lnTo>
                    <a:pt x="104127" y="335280"/>
                  </a:lnTo>
                  <a:lnTo>
                    <a:pt x="105930" y="332740"/>
                  </a:lnTo>
                  <a:lnTo>
                    <a:pt x="107200" y="332740"/>
                  </a:lnTo>
                  <a:lnTo>
                    <a:pt x="107200" y="330200"/>
                  </a:lnTo>
                  <a:lnTo>
                    <a:pt x="109042" y="327660"/>
                  </a:lnTo>
                  <a:lnTo>
                    <a:pt x="111239" y="325120"/>
                  </a:lnTo>
                  <a:lnTo>
                    <a:pt x="112217" y="321310"/>
                  </a:lnTo>
                  <a:lnTo>
                    <a:pt x="113499" y="320040"/>
                  </a:lnTo>
                  <a:lnTo>
                    <a:pt x="116001" y="320040"/>
                  </a:lnTo>
                  <a:lnTo>
                    <a:pt x="114744" y="314960"/>
                  </a:lnTo>
                  <a:lnTo>
                    <a:pt x="116001" y="314960"/>
                  </a:lnTo>
                  <a:lnTo>
                    <a:pt x="117271" y="311150"/>
                  </a:lnTo>
                  <a:lnTo>
                    <a:pt x="116408" y="309880"/>
                  </a:lnTo>
                  <a:lnTo>
                    <a:pt x="114744" y="309880"/>
                  </a:lnTo>
                  <a:lnTo>
                    <a:pt x="112826" y="306070"/>
                  </a:lnTo>
                  <a:lnTo>
                    <a:pt x="113449" y="302260"/>
                  </a:lnTo>
                  <a:lnTo>
                    <a:pt x="114744" y="298450"/>
                  </a:lnTo>
                  <a:lnTo>
                    <a:pt x="112217" y="298450"/>
                  </a:lnTo>
                  <a:lnTo>
                    <a:pt x="112217" y="293370"/>
                  </a:lnTo>
                  <a:lnTo>
                    <a:pt x="112217" y="292100"/>
                  </a:lnTo>
                  <a:lnTo>
                    <a:pt x="109702" y="293370"/>
                  </a:lnTo>
                  <a:lnTo>
                    <a:pt x="108432" y="290830"/>
                  </a:lnTo>
                  <a:lnTo>
                    <a:pt x="105930" y="290830"/>
                  </a:lnTo>
                  <a:lnTo>
                    <a:pt x="104648" y="289560"/>
                  </a:lnTo>
                  <a:lnTo>
                    <a:pt x="103835" y="287020"/>
                  </a:lnTo>
                  <a:lnTo>
                    <a:pt x="103403" y="285750"/>
                  </a:lnTo>
                  <a:lnTo>
                    <a:pt x="102146" y="285750"/>
                  </a:lnTo>
                  <a:lnTo>
                    <a:pt x="102958" y="283210"/>
                  </a:lnTo>
                  <a:lnTo>
                    <a:pt x="103403" y="281940"/>
                  </a:lnTo>
                  <a:lnTo>
                    <a:pt x="104648" y="281940"/>
                  </a:lnTo>
                  <a:lnTo>
                    <a:pt x="103835" y="279400"/>
                  </a:lnTo>
                  <a:lnTo>
                    <a:pt x="103403" y="278130"/>
                  </a:lnTo>
                  <a:lnTo>
                    <a:pt x="114744" y="278130"/>
                  </a:lnTo>
                  <a:lnTo>
                    <a:pt x="115265" y="280733"/>
                  </a:lnTo>
                  <a:lnTo>
                    <a:pt x="117271" y="281940"/>
                  </a:lnTo>
                  <a:lnTo>
                    <a:pt x="117271" y="283210"/>
                  </a:lnTo>
                  <a:lnTo>
                    <a:pt x="119786" y="284480"/>
                  </a:lnTo>
                  <a:lnTo>
                    <a:pt x="124841" y="284480"/>
                  </a:lnTo>
                  <a:lnTo>
                    <a:pt x="125641" y="278130"/>
                  </a:lnTo>
                  <a:lnTo>
                    <a:pt x="126098" y="275590"/>
                  </a:lnTo>
                  <a:lnTo>
                    <a:pt x="128625" y="275590"/>
                  </a:lnTo>
                  <a:lnTo>
                    <a:pt x="128625" y="278130"/>
                  </a:lnTo>
                  <a:lnTo>
                    <a:pt x="132105" y="279400"/>
                  </a:lnTo>
                  <a:lnTo>
                    <a:pt x="133692" y="281940"/>
                  </a:lnTo>
                  <a:lnTo>
                    <a:pt x="138684" y="281940"/>
                  </a:lnTo>
                  <a:lnTo>
                    <a:pt x="138684" y="279400"/>
                  </a:lnTo>
                  <a:lnTo>
                    <a:pt x="143637" y="280670"/>
                  </a:lnTo>
                  <a:lnTo>
                    <a:pt x="153809" y="270510"/>
                  </a:lnTo>
                  <a:lnTo>
                    <a:pt x="158623" y="270510"/>
                  </a:lnTo>
                  <a:lnTo>
                    <a:pt x="165747" y="271780"/>
                  </a:lnTo>
                  <a:lnTo>
                    <a:pt x="167665" y="270510"/>
                  </a:lnTo>
                  <a:lnTo>
                    <a:pt x="168351" y="269900"/>
                  </a:lnTo>
                  <a:lnTo>
                    <a:pt x="168554" y="269240"/>
                  </a:lnTo>
                  <a:lnTo>
                    <a:pt x="168922" y="267970"/>
                  </a:lnTo>
                  <a:lnTo>
                    <a:pt x="173977" y="267970"/>
                  </a:lnTo>
                  <a:lnTo>
                    <a:pt x="176466" y="269240"/>
                  </a:lnTo>
                  <a:lnTo>
                    <a:pt x="175996" y="265430"/>
                  </a:lnTo>
                  <a:lnTo>
                    <a:pt x="175831" y="264160"/>
                  </a:lnTo>
                  <a:lnTo>
                    <a:pt x="176707" y="262890"/>
                  </a:lnTo>
                  <a:lnTo>
                    <a:pt x="177749" y="261620"/>
                  </a:lnTo>
                  <a:lnTo>
                    <a:pt x="180251" y="260350"/>
                  </a:lnTo>
                  <a:lnTo>
                    <a:pt x="180251" y="259080"/>
                  </a:lnTo>
                  <a:lnTo>
                    <a:pt x="179031" y="259080"/>
                  </a:lnTo>
                  <a:lnTo>
                    <a:pt x="180251" y="255270"/>
                  </a:lnTo>
                  <a:lnTo>
                    <a:pt x="185331" y="255270"/>
                  </a:lnTo>
                  <a:lnTo>
                    <a:pt x="185331" y="256540"/>
                  </a:lnTo>
                  <a:lnTo>
                    <a:pt x="184035" y="256540"/>
                  </a:lnTo>
                  <a:lnTo>
                    <a:pt x="184035" y="260350"/>
                  </a:lnTo>
                  <a:lnTo>
                    <a:pt x="181533" y="260350"/>
                  </a:lnTo>
                  <a:lnTo>
                    <a:pt x="181533" y="262890"/>
                  </a:lnTo>
                  <a:lnTo>
                    <a:pt x="183578" y="261620"/>
                  </a:lnTo>
                  <a:lnTo>
                    <a:pt x="186575" y="261620"/>
                  </a:lnTo>
                  <a:lnTo>
                    <a:pt x="186397" y="260350"/>
                  </a:lnTo>
                  <a:lnTo>
                    <a:pt x="186296" y="259740"/>
                  </a:lnTo>
                  <a:lnTo>
                    <a:pt x="186207" y="259080"/>
                  </a:lnTo>
                  <a:lnTo>
                    <a:pt x="186016" y="257860"/>
                  </a:lnTo>
                  <a:lnTo>
                    <a:pt x="186397" y="255270"/>
                  </a:lnTo>
                  <a:lnTo>
                    <a:pt x="186575" y="254000"/>
                  </a:lnTo>
                  <a:lnTo>
                    <a:pt x="192379" y="254000"/>
                  </a:lnTo>
                  <a:lnTo>
                    <a:pt x="194398" y="255270"/>
                  </a:lnTo>
                  <a:lnTo>
                    <a:pt x="197916" y="256540"/>
                  </a:lnTo>
                  <a:lnTo>
                    <a:pt x="197916" y="254000"/>
                  </a:lnTo>
                  <a:lnTo>
                    <a:pt x="197916" y="252730"/>
                  </a:lnTo>
                  <a:lnTo>
                    <a:pt x="204228" y="252730"/>
                  </a:lnTo>
                  <a:lnTo>
                    <a:pt x="204609" y="254000"/>
                  </a:lnTo>
                  <a:lnTo>
                    <a:pt x="205066" y="255270"/>
                  </a:lnTo>
                  <a:lnTo>
                    <a:pt x="205473" y="256540"/>
                  </a:lnTo>
                  <a:lnTo>
                    <a:pt x="208013" y="256540"/>
                  </a:lnTo>
                  <a:lnTo>
                    <a:pt x="208013" y="255270"/>
                  </a:lnTo>
                  <a:lnTo>
                    <a:pt x="206717" y="255270"/>
                  </a:lnTo>
                  <a:lnTo>
                    <a:pt x="207556" y="252730"/>
                  </a:lnTo>
                  <a:lnTo>
                    <a:pt x="211607" y="252730"/>
                  </a:lnTo>
                  <a:lnTo>
                    <a:pt x="211785" y="252730"/>
                  </a:lnTo>
                  <a:lnTo>
                    <a:pt x="212267" y="253326"/>
                  </a:lnTo>
                  <a:lnTo>
                    <a:pt x="211607" y="252730"/>
                  </a:lnTo>
                  <a:lnTo>
                    <a:pt x="212839" y="254000"/>
                  </a:lnTo>
                  <a:lnTo>
                    <a:pt x="213042" y="254000"/>
                  </a:lnTo>
                  <a:lnTo>
                    <a:pt x="213042" y="252730"/>
                  </a:lnTo>
                  <a:lnTo>
                    <a:pt x="211391" y="251460"/>
                  </a:lnTo>
                  <a:lnTo>
                    <a:pt x="212255" y="242570"/>
                  </a:lnTo>
                  <a:lnTo>
                    <a:pt x="213042" y="234950"/>
                  </a:lnTo>
                  <a:lnTo>
                    <a:pt x="210515" y="234950"/>
                  </a:lnTo>
                  <a:lnTo>
                    <a:pt x="211378" y="232410"/>
                  </a:lnTo>
                  <a:lnTo>
                    <a:pt x="212178" y="228600"/>
                  </a:lnTo>
                  <a:lnTo>
                    <a:pt x="213042" y="224790"/>
                  </a:lnTo>
                  <a:lnTo>
                    <a:pt x="216344" y="223837"/>
                  </a:lnTo>
                  <a:lnTo>
                    <a:pt x="219316" y="224790"/>
                  </a:lnTo>
                  <a:lnTo>
                    <a:pt x="219316" y="223520"/>
                  </a:lnTo>
                  <a:lnTo>
                    <a:pt x="219316" y="222250"/>
                  </a:lnTo>
                  <a:lnTo>
                    <a:pt x="221856" y="222250"/>
                  </a:lnTo>
                  <a:lnTo>
                    <a:pt x="221856" y="218554"/>
                  </a:lnTo>
                  <a:lnTo>
                    <a:pt x="221551" y="218554"/>
                  </a:lnTo>
                  <a:lnTo>
                    <a:pt x="225310" y="217170"/>
                  </a:lnTo>
                  <a:lnTo>
                    <a:pt x="224701" y="217170"/>
                  </a:lnTo>
                  <a:lnTo>
                    <a:pt x="228168" y="215900"/>
                  </a:lnTo>
                  <a:lnTo>
                    <a:pt x="228092" y="217170"/>
                  </a:lnTo>
                  <a:lnTo>
                    <a:pt x="228015" y="218554"/>
                  </a:lnTo>
                  <a:lnTo>
                    <a:pt x="227939" y="219710"/>
                  </a:lnTo>
                  <a:lnTo>
                    <a:pt x="227850" y="220980"/>
                  </a:lnTo>
                  <a:lnTo>
                    <a:pt x="227761" y="222250"/>
                  </a:lnTo>
                  <a:lnTo>
                    <a:pt x="227672" y="223520"/>
                  </a:lnTo>
                  <a:lnTo>
                    <a:pt x="225640" y="224790"/>
                  </a:lnTo>
                  <a:lnTo>
                    <a:pt x="225640" y="226060"/>
                  </a:lnTo>
                  <a:lnTo>
                    <a:pt x="226987" y="227330"/>
                  </a:lnTo>
                  <a:lnTo>
                    <a:pt x="227977" y="224790"/>
                  </a:lnTo>
                  <a:lnTo>
                    <a:pt x="229425" y="229870"/>
                  </a:lnTo>
                  <a:lnTo>
                    <a:pt x="225640" y="229870"/>
                  </a:lnTo>
                  <a:lnTo>
                    <a:pt x="224701" y="232410"/>
                  </a:lnTo>
                  <a:lnTo>
                    <a:pt x="221856" y="232410"/>
                  </a:lnTo>
                  <a:lnTo>
                    <a:pt x="222364" y="237490"/>
                  </a:lnTo>
                  <a:lnTo>
                    <a:pt x="222910" y="236220"/>
                  </a:lnTo>
                  <a:lnTo>
                    <a:pt x="224383" y="238760"/>
                  </a:lnTo>
                  <a:lnTo>
                    <a:pt x="225640" y="238760"/>
                  </a:lnTo>
                  <a:lnTo>
                    <a:pt x="225196" y="240030"/>
                  </a:lnTo>
                  <a:lnTo>
                    <a:pt x="224815" y="241300"/>
                  </a:lnTo>
                  <a:lnTo>
                    <a:pt x="224383" y="242570"/>
                  </a:lnTo>
                  <a:lnTo>
                    <a:pt x="223100" y="242570"/>
                  </a:lnTo>
                  <a:lnTo>
                    <a:pt x="221678" y="241300"/>
                  </a:lnTo>
                  <a:lnTo>
                    <a:pt x="218059" y="240030"/>
                  </a:lnTo>
                  <a:lnTo>
                    <a:pt x="218935" y="246380"/>
                  </a:lnTo>
                  <a:lnTo>
                    <a:pt x="219316" y="248920"/>
                  </a:lnTo>
                  <a:lnTo>
                    <a:pt x="223507" y="250190"/>
                  </a:lnTo>
                  <a:lnTo>
                    <a:pt x="225640" y="250190"/>
                  </a:lnTo>
                  <a:lnTo>
                    <a:pt x="225640" y="254000"/>
                  </a:lnTo>
                  <a:lnTo>
                    <a:pt x="234061" y="252730"/>
                  </a:lnTo>
                  <a:lnTo>
                    <a:pt x="238213" y="252730"/>
                  </a:lnTo>
                  <a:lnTo>
                    <a:pt x="238213" y="254000"/>
                  </a:lnTo>
                  <a:lnTo>
                    <a:pt x="240322" y="255270"/>
                  </a:lnTo>
                  <a:lnTo>
                    <a:pt x="243293" y="256540"/>
                  </a:lnTo>
                  <a:lnTo>
                    <a:pt x="243395" y="257860"/>
                  </a:lnTo>
                  <a:lnTo>
                    <a:pt x="243497" y="259080"/>
                  </a:lnTo>
                  <a:lnTo>
                    <a:pt x="243814" y="259080"/>
                  </a:lnTo>
                  <a:lnTo>
                    <a:pt x="244525" y="261620"/>
                  </a:lnTo>
                  <a:lnTo>
                    <a:pt x="244703" y="261620"/>
                  </a:lnTo>
                  <a:lnTo>
                    <a:pt x="245973" y="260350"/>
                  </a:lnTo>
                  <a:lnTo>
                    <a:pt x="245224" y="261010"/>
                  </a:lnTo>
                  <a:lnTo>
                    <a:pt x="245783" y="260350"/>
                  </a:lnTo>
                  <a:lnTo>
                    <a:pt x="246481" y="259740"/>
                  </a:lnTo>
                  <a:lnTo>
                    <a:pt x="247053" y="257860"/>
                  </a:lnTo>
                  <a:lnTo>
                    <a:pt x="246799" y="257860"/>
                  </a:lnTo>
                  <a:lnTo>
                    <a:pt x="254647" y="256540"/>
                  </a:lnTo>
                  <a:lnTo>
                    <a:pt x="258419" y="256540"/>
                  </a:lnTo>
                  <a:lnTo>
                    <a:pt x="258419" y="254000"/>
                  </a:lnTo>
                  <a:lnTo>
                    <a:pt x="267652" y="252730"/>
                  </a:lnTo>
                  <a:lnTo>
                    <a:pt x="272249" y="252730"/>
                  </a:lnTo>
                  <a:lnTo>
                    <a:pt x="273545" y="256540"/>
                  </a:lnTo>
                  <a:lnTo>
                    <a:pt x="283591" y="257822"/>
                  </a:lnTo>
                  <a:lnTo>
                    <a:pt x="283591" y="255270"/>
                  </a:lnTo>
                  <a:lnTo>
                    <a:pt x="284581" y="255270"/>
                  </a:lnTo>
                  <a:lnTo>
                    <a:pt x="283591" y="254000"/>
                  </a:lnTo>
                  <a:lnTo>
                    <a:pt x="284226" y="252730"/>
                  </a:lnTo>
                  <a:lnTo>
                    <a:pt x="284861" y="251460"/>
                  </a:lnTo>
                  <a:lnTo>
                    <a:pt x="286956" y="251460"/>
                  </a:lnTo>
                  <a:lnTo>
                    <a:pt x="289039" y="252730"/>
                  </a:lnTo>
                  <a:lnTo>
                    <a:pt x="291134" y="252730"/>
                  </a:lnTo>
                  <a:lnTo>
                    <a:pt x="291020" y="251460"/>
                  </a:lnTo>
                  <a:lnTo>
                    <a:pt x="290906" y="250190"/>
                  </a:lnTo>
                  <a:lnTo>
                    <a:pt x="290791" y="248920"/>
                  </a:lnTo>
                  <a:lnTo>
                    <a:pt x="290677" y="247650"/>
                  </a:lnTo>
                  <a:lnTo>
                    <a:pt x="290563" y="246380"/>
                  </a:lnTo>
                  <a:lnTo>
                    <a:pt x="290449" y="245110"/>
                  </a:lnTo>
                  <a:lnTo>
                    <a:pt x="290347" y="243916"/>
                  </a:lnTo>
                  <a:lnTo>
                    <a:pt x="290220" y="242570"/>
                  </a:lnTo>
                  <a:lnTo>
                    <a:pt x="290106" y="241300"/>
                  </a:lnTo>
                  <a:lnTo>
                    <a:pt x="289991" y="240030"/>
                  </a:lnTo>
                  <a:lnTo>
                    <a:pt x="289877" y="238760"/>
                  </a:lnTo>
                  <a:lnTo>
                    <a:pt x="292442" y="238760"/>
                  </a:lnTo>
                  <a:lnTo>
                    <a:pt x="291871" y="237490"/>
                  </a:lnTo>
                  <a:lnTo>
                    <a:pt x="290944" y="236220"/>
                  </a:lnTo>
                  <a:lnTo>
                    <a:pt x="290017" y="234950"/>
                  </a:lnTo>
                  <a:lnTo>
                    <a:pt x="291134" y="232410"/>
                  </a:lnTo>
                  <a:lnTo>
                    <a:pt x="293687" y="231140"/>
                  </a:lnTo>
                  <a:lnTo>
                    <a:pt x="293509" y="229870"/>
                  </a:lnTo>
                  <a:lnTo>
                    <a:pt x="293166" y="227330"/>
                  </a:lnTo>
                  <a:lnTo>
                    <a:pt x="292608" y="228460"/>
                  </a:lnTo>
                  <a:lnTo>
                    <a:pt x="293116" y="227330"/>
                  </a:lnTo>
                  <a:lnTo>
                    <a:pt x="292989" y="226060"/>
                  </a:lnTo>
                  <a:lnTo>
                    <a:pt x="293166" y="227330"/>
                  </a:lnTo>
                  <a:lnTo>
                    <a:pt x="293687" y="226060"/>
                  </a:lnTo>
                  <a:lnTo>
                    <a:pt x="296456" y="224790"/>
                  </a:lnTo>
                  <a:lnTo>
                    <a:pt x="297230" y="223520"/>
                  </a:lnTo>
                  <a:lnTo>
                    <a:pt x="301256" y="223520"/>
                  </a:lnTo>
                  <a:lnTo>
                    <a:pt x="301688" y="224790"/>
                  </a:lnTo>
                  <a:lnTo>
                    <a:pt x="302488" y="229870"/>
                  </a:lnTo>
                  <a:lnTo>
                    <a:pt x="303771" y="229870"/>
                  </a:lnTo>
                  <a:lnTo>
                    <a:pt x="303771" y="231140"/>
                  </a:lnTo>
                  <a:lnTo>
                    <a:pt x="308813" y="231140"/>
                  </a:lnTo>
                  <a:lnTo>
                    <a:pt x="309257" y="229870"/>
                  </a:lnTo>
                  <a:lnTo>
                    <a:pt x="311327" y="228600"/>
                  </a:lnTo>
                  <a:lnTo>
                    <a:pt x="312547" y="224790"/>
                  </a:lnTo>
                  <a:lnTo>
                    <a:pt x="309727" y="223520"/>
                  </a:lnTo>
                  <a:lnTo>
                    <a:pt x="310032" y="222250"/>
                  </a:lnTo>
                  <a:lnTo>
                    <a:pt x="310908" y="220980"/>
                  </a:lnTo>
                  <a:lnTo>
                    <a:pt x="312572" y="220980"/>
                  </a:lnTo>
                  <a:lnTo>
                    <a:pt x="312572" y="219710"/>
                  </a:lnTo>
                  <a:lnTo>
                    <a:pt x="311327" y="219710"/>
                  </a:lnTo>
                  <a:lnTo>
                    <a:pt x="311683" y="218554"/>
                  </a:lnTo>
                  <a:lnTo>
                    <a:pt x="312166" y="217170"/>
                  </a:lnTo>
                  <a:lnTo>
                    <a:pt x="312572" y="215900"/>
                  </a:lnTo>
                  <a:lnTo>
                    <a:pt x="307543" y="215900"/>
                  </a:lnTo>
                  <a:lnTo>
                    <a:pt x="306959" y="210820"/>
                  </a:lnTo>
                  <a:lnTo>
                    <a:pt x="306692" y="209550"/>
                  </a:lnTo>
                  <a:lnTo>
                    <a:pt x="306273" y="207010"/>
                  </a:lnTo>
                  <a:lnTo>
                    <a:pt x="307543" y="207010"/>
                  </a:lnTo>
                  <a:lnTo>
                    <a:pt x="308813" y="205740"/>
                  </a:lnTo>
                  <a:lnTo>
                    <a:pt x="310032" y="205740"/>
                  </a:lnTo>
                  <a:lnTo>
                    <a:pt x="310032" y="204470"/>
                  </a:lnTo>
                  <a:lnTo>
                    <a:pt x="313842" y="204470"/>
                  </a:lnTo>
                  <a:lnTo>
                    <a:pt x="313842" y="203225"/>
                  </a:lnTo>
                  <a:lnTo>
                    <a:pt x="315137" y="203225"/>
                  </a:lnTo>
                  <a:lnTo>
                    <a:pt x="316217" y="204470"/>
                  </a:lnTo>
                  <a:lnTo>
                    <a:pt x="314693" y="205740"/>
                  </a:lnTo>
                  <a:lnTo>
                    <a:pt x="316382" y="204470"/>
                  </a:lnTo>
                  <a:lnTo>
                    <a:pt x="316382" y="203225"/>
                  </a:lnTo>
                  <a:lnTo>
                    <a:pt x="316750" y="203060"/>
                  </a:lnTo>
                  <a:lnTo>
                    <a:pt x="319722" y="201930"/>
                  </a:lnTo>
                  <a:lnTo>
                    <a:pt x="321386" y="201930"/>
                  </a:lnTo>
                  <a:lnTo>
                    <a:pt x="321386" y="203225"/>
                  </a:lnTo>
                  <a:lnTo>
                    <a:pt x="325170" y="203225"/>
                  </a:lnTo>
                  <a:lnTo>
                    <a:pt x="325170" y="204470"/>
                  </a:lnTo>
                  <a:lnTo>
                    <a:pt x="331355" y="203225"/>
                  </a:lnTo>
                  <a:lnTo>
                    <a:pt x="331482" y="203225"/>
                  </a:lnTo>
                  <a:lnTo>
                    <a:pt x="331050" y="205740"/>
                  </a:lnTo>
                  <a:lnTo>
                    <a:pt x="330238" y="209550"/>
                  </a:lnTo>
                  <a:lnTo>
                    <a:pt x="328942" y="209550"/>
                  </a:lnTo>
                  <a:lnTo>
                    <a:pt x="328942" y="218554"/>
                  </a:lnTo>
                  <a:lnTo>
                    <a:pt x="330212" y="218554"/>
                  </a:lnTo>
                  <a:lnTo>
                    <a:pt x="329412" y="223520"/>
                  </a:lnTo>
                  <a:lnTo>
                    <a:pt x="328942" y="226060"/>
                  </a:lnTo>
                  <a:lnTo>
                    <a:pt x="330631" y="226060"/>
                  </a:lnTo>
                  <a:lnTo>
                    <a:pt x="331482" y="227330"/>
                  </a:lnTo>
                  <a:lnTo>
                    <a:pt x="332562" y="229870"/>
                  </a:lnTo>
                  <a:lnTo>
                    <a:pt x="330517" y="229870"/>
                  </a:lnTo>
                  <a:lnTo>
                    <a:pt x="330238" y="232410"/>
                  </a:lnTo>
                  <a:lnTo>
                    <a:pt x="332727" y="233680"/>
                  </a:lnTo>
                  <a:lnTo>
                    <a:pt x="334010" y="233680"/>
                  </a:lnTo>
                  <a:lnTo>
                    <a:pt x="335292" y="236220"/>
                  </a:lnTo>
                  <a:lnTo>
                    <a:pt x="333235" y="238760"/>
                  </a:lnTo>
                  <a:lnTo>
                    <a:pt x="335267" y="240030"/>
                  </a:lnTo>
                  <a:lnTo>
                    <a:pt x="337807" y="240030"/>
                  </a:lnTo>
                  <a:lnTo>
                    <a:pt x="337807" y="241300"/>
                  </a:lnTo>
                  <a:lnTo>
                    <a:pt x="340296" y="241300"/>
                  </a:lnTo>
                  <a:lnTo>
                    <a:pt x="341566" y="240030"/>
                  </a:lnTo>
                  <a:lnTo>
                    <a:pt x="342823" y="242570"/>
                  </a:lnTo>
                  <a:lnTo>
                    <a:pt x="345668" y="243840"/>
                  </a:lnTo>
                  <a:lnTo>
                    <a:pt x="347700" y="242570"/>
                  </a:lnTo>
                  <a:lnTo>
                    <a:pt x="349123" y="241300"/>
                  </a:lnTo>
                  <a:lnTo>
                    <a:pt x="349123" y="242570"/>
                  </a:lnTo>
                  <a:lnTo>
                    <a:pt x="350393" y="242570"/>
                  </a:lnTo>
                  <a:lnTo>
                    <a:pt x="351218" y="245110"/>
                  </a:lnTo>
                  <a:lnTo>
                    <a:pt x="352094" y="247650"/>
                  </a:lnTo>
                  <a:lnTo>
                    <a:pt x="352806" y="250190"/>
                  </a:lnTo>
                  <a:lnTo>
                    <a:pt x="350494" y="251460"/>
                  </a:lnTo>
                  <a:lnTo>
                    <a:pt x="351637" y="254000"/>
                  </a:lnTo>
                  <a:lnTo>
                    <a:pt x="352894" y="254000"/>
                  </a:lnTo>
                  <a:lnTo>
                    <a:pt x="354584" y="256540"/>
                  </a:lnTo>
                  <a:lnTo>
                    <a:pt x="355777" y="256540"/>
                  </a:lnTo>
                  <a:lnTo>
                    <a:pt x="356692" y="260350"/>
                  </a:lnTo>
                  <a:lnTo>
                    <a:pt x="359194" y="260350"/>
                  </a:lnTo>
                  <a:lnTo>
                    <a:pt x="359194" y="264160"/>
                  </a:lnTo>
                  <a:lnTo>
                    <a:pt x="362991" y="264160"/>
                  </a:lnTo>
                  <a:lnTo>
                    <a:pt x="363905" y="265430"/>
                  </a:lnTo>
                  <a:lnTo>
                    <a:pt x="365518" y="266700"/>
                  </a:lnTo>
                  <a:lnTo>
                    <a:pt x="365112" y="267182"/>
                  </a:lnTo>
                  <a:lnTo>
                    <a:pt x="365658" y="266700"/>
                  </a:lnTo>
                  <a:lnTo>
                    <a:pt x="535317" y="266700"/>
                  </a:lnTo>
                  <a:close/>
                </a:path>
                <a:path w="535939" h="542925">
                  <a:moveTo>
                    <a:pt x="535673" y="273050"/>
                  </a:moveTo>
                  <a:lnTo>
                    <a:pt x="535597" y="269900"/>
                  </a:lnTo>
                  <a:lnTo>
                    <a:pt x="535546" y="269240"/>
                  </a:lnTo>
                  <a:lnTo>
                    <a:pt x="535432" y="267970"/>
                  </a:lnTo>
                  <a:lnTo>
                    <a:pt x="364451" y="267970"/>
                  </a:lnTo>
                  <a:lnTo>
                    <a:pt x="364223" y="267970"/>
                  </a:lnTo>
                  <a:lnTo>
                    <a:pt x="362458" y="270510"/>
                  </a:lnTo>
                  <a:lnTo>
                    <a:pt x="356692" y="270510"/>
                  </a:lnTo>
                  <a:lnTo>
                    <a:pt x="357568" y="275590"/>
                  </a:lnTo>
                  <a:lnTo>
                    <a:pt x="359841" y="278130"/>
                  </a:lnTo>
                  <a:lnTo>
                    <a:pt x="361734" y="281940"/>
                  </a:lnTo>
                  <a:lnTo>
                    <a:pt x="365518" y="280733"/>
                  </a:lnTo>
                  <a:lnTo>
                    <a:pt x="365658" y="280733"/>
                  </a:lnTo>
                  <a:lnTo>
                    <a:pt x="367995" y="278130"/>
                  </a:lnTo>
                  <a:lnTo>
                    <a:pt x="374307" y="278130"/>
                  </a:lnTo>
                  <a:lnTo>
                    <a:pt x="375031" y="280733"/>
                  </a:lnTo>
                  <a:lnTo>
                    <a:pt x="375551" y="280733"/>
                  </a:lnTo>
                  <a:lnTo>
                    <a:pt x="376872" y="281940"/>
                  </a:lnTo>
                  <a:lnTo>
                    <a:pt x="378117" y="281940"/>
                  </a:lnTo>
                  <a:lnTo>
                    <a:pt x="376872" y="285750"/>
                  </a:lnTo>
                  <a:lnTo>
                    <a:pt x="378117" y="285750"/>
                  </a:lnTo>
                  <a:lnTo>
                    <a:pt x="378117" y="287020"/>
                  </a:lnTo>
                  <a:lnTo>
                    <a:pt x="384441" y="288290"/>
                  </a:lnTo>
                  <a:lnTo>
                    <a:pt x="385584" y="289560"/>
                  </a:lnTo>
                  <a:lnTo>
                    <a:pt x="387883" y="294640"/>
                  </a:lnTo>
                  <a:lnTo>
                    <a:pt x="388200" y="297180"/>
                  </a:lnTo>
                  <a:lnTo>
                    <a:pt x="399110" y="297180"/>
                  </a:lnTo>
                  <a:lnTo>
                    <a:pt x="398653" y="293370"/>
                  </a:lnTo>
                  <a:lnTo>
                    <a:pt x="402031" y="294640"/>
                  </a:lnTo>
                  <a:lnTo>
                    <a:pt x="402894" y="295910"/>
                  </a:lnTo>
                  <a:lnTo>
                    <a:pt x="404558" y="298450"/>
                  </a:lnTo>
                  <a:lnTo>
                    <a:pt x="420954" y="299720"/>
                  </a:lnTo>
                  <a:lnTo>
                    <a:pt x="421957" y="300990"/>
                  </a:lnTo>
                  <a:lnTo>
                    <a:pt x="421830" y="300990"/>
                  </a:lnTo>
                  <a:lnTo>
                    <a:pt x="423481" y="302260"/>
                  </a:lnTo>
                  <a:lnTo>
                    <a:pt x="422617" y="303530"/>
                  </a:lnTo>
                  <a:lnTo>
                    <a:pt x="420954" y="307340"/>
                  </a:lnTo>
                  <a:lnTo>
                    <a:pt x="422211" y="307340"/>
                  </a:lnTo>
                  <a:lnTo>
                    <a:pt x="422211" y="309880"/>
                  </a:lnTo>
                  <a:lnTo>
                    <a:pt x="421386" y="311150"/>
                  </a:lnTo>
                  <a:lnTo>
                    <a:pt x="421792" y="311150"/>
                  </a:lnTo>
                  <a:lnTo>
                    <a:pt x="423481" y="312420"/>
                  </a:lnTo>
                  <a:lnTo>
                    <a:pt x="423481" y="318770"/>
                  </a:lnTo>
                  <a:lnTo>
                    <a:pt x="419277" y="318770"/>
                  </a:lnTo>
                  <a:lnTo>
                    <a:pt x="414934" y="321310"/>
                  </a:lnTo>
                  <a:lnTo>
                    <a:pt x="413385" y="323850"/>
                  </a:lnTo>
                  <a:lnTo>
                    <a:pt x="413385" y="327660"/>
                  </a:lnTo>
                  <a:lnTo>
                    <a:pt x="529310" y="327660"/>
                  </a:lnTo>
                  <a:lnTo>
                    <a:pt x="532777" y="312420"/>
                  </a:lnTo>
                  <a:lnTo>
                    <a:pt x="533438" y="303530"/>
                  </a:lnTo>
                  <a:lnTo>
                    <a:pt x="533527" y="302260"/>
                  </a:lnTo>
                  <a:lnTo>
                    <a:pt x="533628" y="300990"/>
                  </a:lnTo>
                  <a:lnTo>
                    <a:pt x="533717" y="299720"/>
                  </a:lnTo>
                  <a:lnTo>
                    <a:pt x="533806" y="298450"/>
                  </a:lnTo>
                  <a:lnTo>
                    <a:pt x="533908" y="297180"/>
                  </a:lnTo>
                  <a:lnTo>
                    <a:pt x="533996" y="295910"/>
                  </a:lnTo>
                  <a:lnTo>
                    <a:pt x="534085" y="294640"/>
                  </a:lnTo>
                  <a:lnTo>
                    <a:pt x="534187" y="293370"/>
                  </a:lnTo>
                  <a:lnTo>
                    <a:pt x="534276" y="292100"/>
                  </a:lnTo>
                  <a:lnTo>
                    <a:pt x="534365" y="290830"/>
                  </a:lnTo>
                  <a:lnTo>
                    <a:pt x="534466" y="289560"/>
                  </a:lnTo>
                  <a:lnTo>
                    <a:pt x="534555" y="288290"/>
                  </a:lnTo>
                  <a:lnTo>
                    <a:pt x="534644" y="287020"/>
                  </a:lnTo>
                  <a:lnTo>
                    <a:pt x="534746" y="285750"/>
                  </a:lnTo>
                  <a:lnTo>
                    <a:pt x="534835" y="284480"/>
                  </a:lnTo>
                  <a:lnTo>
                    <a:pt x="534924" y="283210"/>
                  </a:lnTo>
                  <a:lnTo>
                    <a:pt x="535025" y="281940"/>
                  </a:lnTo>
                  <a:lnTo>
                    <a:pt x="535114" y="280733"/>
                  </a:lnTo>
                  <a:lnTo>
                    <a:pt x="535203" y="279400"/>
                  </a:lnTo>
                  <a:lnTo>
                    <a:pt x="535305" y="278130"/>
                  </a:lnTo>
                  <a:lnTo>
                    <a:pt x="535673" y="273050"/>
                  </a:lnTo>
                  <a:close/>
                </a:path>
              </a:pathLst>
            </a:custGeom>
            <a:solidFill>
              <a:srgbClr val="E5A1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TextBox 123">
            <a:extLst>
              <a:ext uri="{FF2B5EF4-FFF2-40B4-BE49-F238E27FC236}">
                <a16:creationId xmlns:a16="http://schemas.microsoft.com/office/drawing/2014/main" id="{BB210BE1-792A-23E7-EED5-456DA8A85D39}"/>
              </a:ext>
            </a:extLst>
          </p:cNvPr>
          <p:cNvSpPr txBox="1"/>
          <p:nvPr/>
        </p:nvSpPr>
        <p:spPr>
          <a:xfrm>
            <a:off x="6396990" y="2051050"/>
            <a:ext cx="7848600" cy="1193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92"/>
              </a:lnSpc>
            </a:pPr>
            <a:r>
              <a:rPr lang="en-US" sz="3600" b="1" dirty="0">
                <a:solidFill>
                  <a:srgbClr val="000000"/>
                </a:solidFill>
                <a:latin typeface="Intro"/>
                <a:ea typeface="Intro"/>
                <a:cs typeface="Intro"/>
                <a:sym typeface="Intro"/>
              </a:rPr>
              <a:t>Tectonic Structures and Hydrothermal Systems in the Sofia Basin, Bulgaria</a:t>
            </a:r>
          </a:p>
        </p:txBody>
      </p:sp>
      <p:sp>
        <p:nvSpPr>
          <p:cNvPr id="29" name="TextBox 134">
            <a:extLst>
              <a:ext uri="{FF2B5EF4-FFF2-40B4-BE49-F238E27FC236}">
                <a16:creationId xmlns:a16="http://schemas.microsoft.com/office/drawing/2014/main" id="{3563EE8B-1195-4790-5531-D1BD3817775C}"/>
              </a:ext>
            </a:extLst>
          </p:cNvPr>
          <p:cNvSpPr txBox="1"/>
          <p:nvPr/>
        </p:nvSpPr>
        <p:spPr>
          <a:xfrm>
            <a:off x="8782050" y="3803650"/>
            <a:ext cx="4972050" cy="1624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b="1" dirty="0" err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Dilyana</a:t>
            </a:r>
            <a:r>
              <a:rPr lang="en-US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Hristova</a:t>
            </a:r>
          </a:p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dilyana.m.hristova@gmail.com</a:t>
            </a:r>
          </a:p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National Institute of Geophysics, Geodesy and Geography,</a:t>
            </a:r>
          </a:p>
          <a:p>
            <a:pPr algn="ctr">
              <a:lnSpc>
                <a:spcPts val="1680"/>
              </a:lnSpc>
            </a:pP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Bulgarian Academy of Sciences</a:t>
            </a:r>
          </a:p>
          <a:p>
            <a:pPr algn="ctr">
              <a:lnSpc>
                <a:spcPts val="1680"/>
              </a:lnSpc>
            </a:pP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Acad. G. </a:t>
            </a:r>
            <a:r>
              <a:rPr lang="en-US" sz="1200" i="1" dirty="0" err="1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Bonchev</a:t>
            </a:r>
            <a:r>
              <a:rPr lang="en-US" sz="1200" i="1" dirty="0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</a:rPr>
              <a:t> Str., Bl. 3, 1113 Sofia, Bulgaria</a:t>
            </a:r>
          </a:p>
          <a:p>
            <a:pPr algn="ctr">
              <a:lnSpc>
                <a:spcPts val="2800"/>
              </a:lnSpc>
            </a:pPr>
            <a:endParaRPr lang="en-US" sz="1200" i="1" dirty="0">
              <a:solidFill>
                <a:srgbClr val="000000"/>
              </a:solidFill>
              <a:latin typeface="Open Sans Italics"/>
              <a:ea typeface="Open Sans Italics"/>
              <a:cs typeface="Open Sans Italics"/>
              <a:sym typeface="Open Sans Italics"/>
            </a:endParaRPr>
          </a:p>
        </p:txBody>
      </p:sp>
      <p:sp>
        <p:nvSpPr>
          <p:cNvPr id="31" name="Freeform 120">
            <a:extLst>
              <a:ext uri="{FF2B5EF4-FFF2-40B4-BE49-F238E27FC236}">
                <a16:creationId xmlns:a16="http://schemas.microsoft.com/office/drawing/2014/main" id="{D490A907-F6AC-CAAD-CC82-A61CCECB4670}"/>
              </a:ext>
            </a:extLst>
          </p:cNvPr>
          <p:cNvSpPr/>
          <p:nvPr/>
        </p:nvSpPr>
        <p:spPr>
          <a:xfrm>
            <a:off x="781050" y="3194050"/>
            <a:ext cx="4724400" cy="2667000"/>
          </a:xfrm>
          <a:custGeom>
            <a:avLst/>
            <a:gdLst/>
            <a:ahLst/>
            <a:cxnLst/>
            <a:rect l="l" t="t" r="r" b="b"/>
            <a:pathLst>
              <a:path w="4342014" h="2597979">
                <a:moveTo>
                  <a:pt x="0" y="0"/>
                </a:moveTo>
                <a:lnTo>
                  <a:pt x="4342014" y="0"/>
                </a:lnTo>
                <a:lnTo>
                  <a:pt x="4342014" y="2597980"/>
                </a:lnTo>
                <a:lnTo>
                  <a:pt x="0" y="25979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2" name="TextBox 130">
            <a:extLst>
              <a:ext uri="{FF2B5EF4-FFF2-40B4-BE49-F238E27FC236}">
                <a16:creationId xmlns:a16="http://schemas.microsoft.com/office/drawing/2014/main" id="{FC5D41A8-8167-A111-CA75-C68DD403EE18}"/>
              </a:ext>
            </a:extLst>
          </p:cNvPr>
          <p:cNvSpPr txBox="1"/>
          <p:nvPr/>
        </p:nvSpPr>
        <p:spPr>
          <a:xfrm>
            <a:off x="864028" y="2508250"/>
            <a:ext cx="4489022" cy="611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European Fault Source Model 2020 - Crustal Faults (OGC WFS)</a:t>
            </a:r>
          </a:p>
        </p:txBody>
      </p:sp>
      <p:sp>
        <p:nvSpPr>
          <p:cNvPr id="35" name="TextBox 124">
            <a:extLst>
              <a:ext uri="{FF2B5EF4-FFF2-40B4-BE49-F238E27FC236}">
                <a16:creationId xmlns:a16="http://schemas.microsoft.com/office/drawing/2014/main" id="{55FE8327-47A4-94FE-DBB6-E6E002A4CE88}"/>
              </a:ext>
            </a:extLst>
          </p:cNvPr>
          <p:cNvSpPr txBox="1"/>
          <p:nvPr/>
        </p:nvSpPr>
        <p:spPr>
          <a:xfrm>
            <a:off x="376889" y="6490338"/>
            <a:ext cx="5509561" cy="34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Study Area: Sofia Basin, Bulgaria</a:t>
            </a:r>
          </a:p>
        </p:txBody>
      </p:sp>
      <p:sp>
        <p:nvSpPr>
          <p:cNvPr id="36" name="Freeform 119">
            <a:extLst>
              <a:ext uri="{FF2B5EF4-FFF2-40B4-BE49-F238E27FC236}">
                <a16:creationId xmlns:a16="http://schemas.microsoft.com/office/drawing/2014/main" id="{438BF6AD-411B-D664-6715-62AFD15D4BF3}"/>
              </a:ext>
            </a:extLst>
          </p:cNvPr>
          <p:cNvSpPr/>
          <p:nvPr/>
        </p:nvSpPr>
        <p:spPr>
          <a:xfrm>
            <a:off x="1162050" y="11499850"/>
            <a:ext cx="4067165" cy="3589947"/>
          </a:xfrm>
          <a:custGeom>
            <a:avLst/>
            <a:gdLst/>
            <a:ahLst/>
            <a:cxnLst/>
            <a:rect l="l" t="t" r="r" b="b"/>
            <a:pathLst>
              <a:path w="4441555" h="3908568">
                <a:moveTo>
                  <a:pt x="0" y="0"/>
                </a:moveTo>
                <a:lnTo>
                  <a:pt x="4441554" y="0"/>
                </a:lnTo>
                <a:lnTo>
                  <a:pt x="4441554" y="3908569"/>
                </a:lnTo>
                <a:lnTo>
                  <a:pt x="0" y="390856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TextBox 127">
            <a:extLst>
              <a:ext uri="{FF2B5EF4-FFF2-40B4-BE49-F238E27FC236}">
                <a16:creationId xmlns:a16="http://schemas.microsoft.com/office/drawing/2014/main" id="{5F9D1DA2-3FEB-E7D0-3F67-FF9DD0DE4B25}"/>
              </a:ext>
            </a:extLst>
          </p:cNvPr>
          <p:cNvSpPr txBox="1"/>
          <p:nvPr/>
        </p:nvSpPr>
        <p:spPr>
          <a:xfrm>
            <a:off x="628650" y="11118850"/>
            <a:ext cx="5061428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Magnetic Anomalies in the Study Area</a:t>
            </a:r>
          </a:p>
        </p:txBody>
      </p:sp>
      <p:sp>
        <p:nvSpPr>
          <p:cNvPr id="38" name="Freeform 121">
            <a:extLst>
              <a:ext uri="{FF2B5EF4-FFF2-40B4-BE49-F238E27FC236}">
                <a16:creationId xmlns:a16="http://schemas.microsoft.com/office/drawing/2014/main" id="{0D768B81-A846-92FE-6D0D-8BBEAB0011E2}"/>
              </a:ext>
            </a:extLst>
          </p:cNvPr>
          <p:cNvSpPr/>
          <p:nvPr/>
        </p:nvSpPr>
        <p:spPr>
          <a:xfrm>
            <a:off x="704850" y="15878374"/>
            <a:ext cx="6470904" cy="2866285"/>
          </a:xfrm>
          <a:custGeom>
            <a:avLst/>
            <a:gdLst/>
            <a:ahLst/>
            <a:cxnLst/>
            <a:rect l="l" t="t" r="r" b="b"/>
            <a:pathLst>
              <a:path w="6470904" h="2866285">
                <a:moveTo>
                  <a:pt x="0" y="0"/>
                </a:moveTo>
                <a:lnTo>
                  <a:pt x="6470905" y="0"/>
                </a:lnTo>
                <a:lnTo>
                  <a:pt x="6470905" y="2866285"/>
                </a:lnTo>
                <a:lnTo>
                  <a:pt x="0" y="286628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0" name="TextBox 133">
            <a:extLst>
              <a:ext uri="{FF2B5EF4-FFF2-40B4-BE49-F238E27FC236}">
                <a16:creationId xmlns:a16="http://schemas.microsoft.com/office/drawing/2014/main" id="{C97E6CA4-A25E-52BB-9575-94703F09AF13}"/>
              </a:ext>
            </a:extLst>
          </p:cNvPr>
          <p:cNvSpPr txBox="1"/>
          <p:nvPr/>
        </p:nvSpPr>
        <p:spPr>
          <a:xfrm>
            <a:off x="2457450" y="5924550"/>
            <a:ext cx="1012865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EPOS Data Portal</a:t>
            </a:r>
          </a:p>
        </p:txBody>
      </p:sp>
      <p:sp>
        <p:nvSpPr>
          <p:cNvPr id="41" name="TextBox 126">
            <a:extLst>
              <a:ext uri="{FF2B5EF4-FFF2-40B4-BE49-F238E27FC236}">
                <a16:creationId xmlns:a16="http://schemas.microsoft.com/office/drawing/2014/main" id="{90DF94F9-F474-8CB8-7033-A78104CF67DF}"/>
              </a:ext>
            </a:extLst>
          </p:cNvPr>
          <p:cNvSpPr txBox="1"/>
          <p:nvPr/>
        </p:nvSpPr>
        <p:spPr>
          <a:xfrm>
            <a:off x="552450" y="10204450"/>
            <a:ext cx="5176004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Temperature anomaly at 200 m depth based on borehole data</a:t>
            </a:r>
          </a:p>
        </p:txBody>
      </p:sp>
      <p:sp>
        <p:nvSpPr>
          <p:cNvPr id="42" name="TextBox 131">
            <a:extLst>
              <a:ext uri="{FF2B5EF4-FFF2-40B4-BE49-F238E27FC236}">
                <a16:creationId xmlns:a16="http://schemas.microsoft.com/office/drawing/2014/main" id="{8BF982B2-0ADE-EAC7-E38E-550D9F5AAA1F}"/>
              </a:ext>
            </a:extLst>
          </p:cNvPr>
          <p:cNvSpPr txBox="1"/>
          <p:nvPr/>
        </p:nvSpPr>
        <p:spPr>
          <a:xfrm>
            <a:off x="1775996" y="15497374"/>
            <a:ext cx="4186654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Geological-Geothermal Profile</a:t>
            </a:r>
          </a:p>
        </p:txBody>
      </p:sp>
      <p:sp>
        <p:nvSpPr>
          <p:cNvPr id="43" name="TextBox 132">
            <a:extLst>
              <a:ext uri="{FF2B5EF4-FFF2-40B4-BE49-F238E27FC236}">
                <a16:creationId xmlns:a16="http://schemas.microsoft.com/office/drawing/2014/main" id="{FF4436C6-C9A3-AF42-838B-79DD87EE23E4}"/>
              </a:ext>
            </a:extLst>
          </p:cNvPr>
          <p:cNvSpPr txBox="1"/>
          <p:nvPr/>
        </p:nvSpPr>
        <p:spPr>
          <a:xfrm>
            <a:off x="1314450" y="18738850"/>
            <a:ext cx="5201493" cy="26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"Prepared by P. Petrov, Geological Institute, Bulgarian Academy of Sciences"</a:t>
            </a:r>
          </a:p>
          <a:p>
            <a:pPr algn="ctr">
              <a:lnSpc>
                <a:spcPts val="1120"/>
              </a:lnSpc>
            </a:pPr>
            <a:endParaRPr lang="en-US" sz="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" name="TextBox 125">
            <a:extLst>
              <a:ext uri="{FF2B5EF4-FFF2-40B4-BE49-F238E27FC236}">
                <a16:creationId xmlns:a16="http://schemas.microsoft.com/office/drawing/2014/main" id="{26326737-3C8B-DA4C-C50C-DAFBCDC77537}"/>
              </a:ext>
            </a:extLst>
          </p:cNvPr>
          <p:cNvSpPr txBox="1"/>
          <p:nvPr/>
        </p:nvSpPr>
        <p:spPr>
          <a:xfrm>
            <a:off x="6343650" y="6546850"/>
            <a:ext cx="7391400" cy="5362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This study aims to investigate subsurface tectonic structures and assess the geothermal potential of the Sofia Basin using the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magnetotelluric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method. The research is currently in its early stages, focusing on the collection and analysis of various geophysical and geological data. This includes temperature distribution across Bulgaria, borehole-derived temperature profiles at depth, regional and local magnetic data, and magnetic anomalies in the study area.</a:t>
            </a:r>
          </a:p>
          <a:p>
            <a:pPr algn="ctr"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Additionally, geological information from boreholes and geological maps is being examined. The upcoming </a:t>
            </a:r>
            <a:r>
              <a:rPr lang="en-US" sz="20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magnetotelluric</a:t>
            </a:r>
            <a:r>
              <a:rPr lang="en-US" sz="20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surveys will provide further insights into the basin’s structure, contributing to a more comprehensive geophysical characterization and supporting future geothermal exploration.</a:t>
            </a:r>
          </a:p>
        </p:txBody>
      </p:sp>
      <p:sp>
        <p:nvSpPr>
          <p:cNvPr id="45" name="Freeform 118">
            <a:extLst>
              <a:ext uri="{FF2B5EF4-FFF2-40B4-BE49-F238E27FC236}">
                <a16:creationId xmlns:a16="http://schemas.microsoft.com/office/drawing/2014/main" id="{71F5546C-59D5-280D-3B9C-BAB7703C7C76}"/>
              </a:ext>
            </a:extLst>
          </p:cNvPr>
          <p:cNvSpPr/>
          <p:nvPr/>
        </p:nvSpPr>
        <p:spPr>
          <a:xfrm>
            <a:off x="7639050" y="13481050"/>
            <a:ext cx="5791200" cy="3886200"/>
          </a:xfrm>
          <a:custGeom>
            <a:avLst/>
            <a:gdLst/>
            <a:ahLst/>
            <a:cxnLst/>
            <a:rect l="l" t="t" r="r" b="b"/>
            <a:pathLst>
              <a:path w="6221949" h="3956155">
                <a:moveTo>
                  <a:pt x="0" y="0"/>
                </a:moveTo>
                <a:lnTo>
                  <a:pt x="6221949" y="0"/>
                </a:lnTo>
                <a:lnTo>
                  <a:pt x="6221949" y="3956156"/>
                </a:lnTo>
                <a:lnTo>
                  <a:pt x="0" y="39561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37" t="-2245" r="-137"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6" name="TextBox 128">
            <a:extLst>
              <a:ext uri="{FF2B5EF4-FFF2-40B4-BE49-F238E27FC236}">
                <a16:creationId xmlns:a16="http://schemas.microsoft.com/office/drawing/2014/main" id="{6EE2A5F6-A058-2A32-E0C2-863DBC94D19C}"/>
              </a:ext>
            </a:extLst>
          </p:cNvPr>
          <p:cNvSpPr txBox="1"/>
          <p:nvPr/>
        </p:nvSpPr>
        <p:spPr>
          <a:xfrm>
            <a:off x="8553450" y="13069309"/>
            <a:ext cx="3657600" cy="335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Magnetic Map of Bulgaria</a:t>
            </a:r>
            <a:endParaRPr lang="en-US" sz="2000" b="1" dirty="0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47" name="TextBox 129">
            <a:extLst>
              <a:ext uri="{FF2B5EF4-FFF2-40B4-BE49-F238E27FC236}">
                <a16:creationId xmlns:a16="http://schemas.microsoft.com/office/drawing/2014/main" id="{F6BCFF24-3519-7626-037C-666848F17BE7}"/>
              </a:ext>
            </a:extLst>
          </p:cNvPr>
          <p:cNvSpPr txBox="1"/>
          <p:nvPr/>
        </p:nvSpPr>
        <p:spPr>
          <a:xfrm>
            <a:off x="8020050" y="17443450"/>
            <a:ext cx="5201493" cy="269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"/>
              </a:lnSpc>
            </a:pP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Trifonova, P. ,</a:t>
            </a:r>
            <a:r>
              <a:rPr lang="en-US" sz="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Simeonova</a:t>
            </a: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S., </a:t>
            </a:r>
            <a:r>
              <a:rPr lang="en-US" sz="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Solakov</a:t>
            </a: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D., </a:t>
            </a:r>
            <a:r>
              <a:rPr lang="en-US" sz="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Metodiev</a:t>
            </a: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M. (2012) Exploring seismicity in Bulgaria using geomagnetic and gravity data,  </a:t>
            </a:r>
            <a:r>
              <a:rPr lang="en-US" sz="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Comptes</a:t>
            </a: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Rendus</a:t>
            </a: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L'Academie</a:t>
            </a: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800" dirty="0" err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Bulgare</a:t>
            </a:r>
            <a:r>
              <a:rPr lang="en-US" sz="800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 Sciences, 65(5), pp. 661–668</a:t>
            </a:r>
          </a:p>
        </p:txBody>
      </p:sp>
      <p:sp>
        <p:nvSpPr>
          <p:cNvPr id="48" name="Freeform 122">
            <a:extLst>
              <a:ext uri="{FF2B5EF4-FFF2-40B4-BE49-F238E27FC236}">
                <a16:creationId xmlns:a16="http://schemas.microsoft.com/office/drawing/2014/main" id="{B8298293-5950-4D2A-FC2E-3D9376965E15}"/>
              </a:ext>
            </a:extLst>
          </p:cNvPr>
          <p:cNvSpPr/>
          <p:nvPr/>
        </p:nvSpPr>
        <p:spPr>
          <a:xfrm>
            <a:off x="13390720" y="18321018"/>
            <a:ext cx="674717" cy="647347"/>
          </a:xfrm>
          <a:custGeom>
            <a:avLst/>
            <a:gdLst/>
            <a:ahLst/>
            <a:cxnLst/>
            <a:rect l="l" t="t" r="r" b="b"/>
            <a:pathLst>
              <a:path w="674717" h="647347">
                <a:moveTo>
                  <a:pt x="0" y="0"/>
                </a:moveTo>
                <a:lnTo>
                  <a:pt x="674716" y="0"/>
                </a:lnTo>
                <a:lnTo>
                  <a:pt x="674716" y="647347"/>
                </a:lnTo>
                <a:lnTo>
                  <a:pt x="0" y="6473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135">
            <a:extLst>
              <a:ext uri="{FF2B5EF4-FFF2-40B4-BE49-F238E27FC236}">
                <a16:creationId xmlns:a16="http://schemas.microsoft.com/office/drawing/2014/main" id="{53835D4F-6612-2718-511C-E1801E60E6D3}"/>
              </a:ext>
            </a:extLst>
          </p:cNvPr>
          <p:cNvSpPr txBox="1"/>
          <p:nvPr/>
        </p:nvSpPr>
        <p:spPr>
          <a:xfrm>
            <a:off x="7791450" y="18738850"/>
            <a:ext cx="5412462" cy="16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"/>
              </a:lnSpc>
            </a:pPr>
            <a:r>
              <a:rPr lang="en-US" sz="999" dirty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Participation in EPOS Days 2025 is supported by the National Geoinformation Center (NGIC)</a:t>
            </a:r>
          </a:p>
        </p:txBody>
      </p:sp>
      <p:pic>
        <p:nvPicPr>
          <p:cNvPr id="51" name="Picture 50" descr="A map of the area&#10;&#10;AI-generated content may be incorrect.">
            <a:extLst>
              <a:ext uri="{FF2B5EF4-FFF2-40B4-BE49-F238E27FC236}">
                <a16:creationId xmlns:a16="http://schemas.microsoft.com/office/drawing/2014/main" id="{F0E11AFE-3F41-F215-7121-D8906C9654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" y="6851650"/>
            <a:ext cx="4701540" cy="33237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4B3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370</Words>
  <Application>Microsoft Office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Calibri</vt:lpstr>
      <vt:lpstr>Intro</vt:lpstr>
      <vt:lpstr>Lucida Sans Unicode</vt:lpstr>
      <vt:lpstr>Open Sans</vt:lpstr>
      <vt:lpstr>Open Sans Bold</vt:lpstr>
      <vt:lpstr>Open Sans Italics</vt:lpstr>
      <vt:lpstr>Tahoma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EPOSdays_25_Poster_cm84,1x119_A0</dc:title>
  <dc:creator>Dilyana Hristova</dc:creator>
  <cp:lastModifiedBy>Dilyana Hristova</cp:lastModifiedBy>
  <cp:revision>4</cp:revision>
  <dcterms:created xsi:type="dcterms:W3CDTF">2025-03-10T18:48:19Z</dcterms:created>
  <dcterms:modified xsi:type="dcterms:W3CDTF">2025-03-16T05:35:48Z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2025-03-05T00:00:00Z</vt:filetime>
  </property>
  <property fmtid="{D5CDD505-2E9C-101B-9397-08002B2CF9AE}" pid="3" name="Creator">
    <vt:lpwstr>Adobe Illustrator 28.0 (Macintosh)</vt:lpwstr>
  </property>
  <property fmtid="{D5CDD505-2E9C-101B-9397-08002B2CF9AE}" pid="4" name="LastSaved">
    <vt:filetime>2025-03-10T00:00:00Z</vt:filetime>
  </property>
  <property fmtid="{D5CDD505-2E9C-101B-9397-08002B2CF9AE}" pid="5" name="Producer">
    <vt:lpwstr>Adobe PDF library 17.00</vt:lpwstr>
  </property>
</Properties>
</file>