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7"/>
  </p:normalViewPr>
  <p:slideViewPr>
    <p:cSldViewPr snapToGrid="0">
      <p:cViewPr varScale="1">
        <p:scale>
          <a:sx n="104" d="100"/>
          <a:sy n="104" d="100"/>
        </p:scale>
        <p:origin x="89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0019D-309C-E44A-AC0A-D71CC804991A}" type="datetimeFigureOut">
              <a:rPr lang="it-IT" smtClean="0"/>
              <a:t>27/03/25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6C1F0-C16A-E745-8B41-A659B4659D4E}" type="slidenum">
              <a:rPr lang="it-IT" smtClean="0"/>
              <a:t>‹N›</a:t>
            </a:fld>
            <a:endParaRPr lang="it-IT"/>
          </a:p>
        </p:txBody>
      </p:sp>
    </p:spTree>
    <p:extLst>
      <p:ext uri="{BB962C8B-B14F-4D97-AF65-F5344CB8AC3E}">
        <p14:creationId xmlns:p14="http://schemas.microsoft.com/office/powerpoint/2010/main" val="148051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Title slide</a:t>
            </a:r>
            <a:endParaRPr/>
          </a:p>
        </p:txBody>
      </p:sp>
      <p:sp>
        <p:nvSpPr>
          <p:cNvPr id="81" name="Google Shape;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Title slide for large pictures, tables, maps, plots…</a:t>
            </a:r>
            <a:endParaRPr/>
          </a:p>
        </p:txBody>
      </p:sp>
      <p:sp>
        <p:nvSpPr>
          <p:cNvPr id="88" name="Google Shape;8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3f2c89f31e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g33f2c89f31e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Content slide</a:t>
            </a:r>
            <a:endParaRPr/>
          </a:p>
        </p:txBody>
      </p:sp>
      <p:sp>
        <p:nvSpPr>
          <p:cNvPr id="96" name="Google Shape;96;g33f2c89f31e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3f2c89f31e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33f2c89f31e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Content slide</a:t>
            </a:r>
            <a:endParaRPr/>
          </a:p>
        </p:txBody>
      </p:sp>
      <p:sp>
        <p:nvSpPr>
          <p:cNvPr id="103" name="Google Shape;103;g33f2c89f31e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it-IT"/>
              <a:t>Empty slide for large pictures, tables, maps, plots…</a:t>
            </a:r>
            <a:endParaRPr/>
          </a:p>
          <a:p>
            <a:pPr marL="0" lvl="0" indent="0" algn="l" rtl="0">
              <a:spcBef>
                <a:spcPts val="0"/>
              </a:spcBef>
              <a:spcAft>
                <a:spcPts val="0"/>
              </a:spcAft>
              <a:buNone/>
            </a:pPr>
            <a:endParaRPr/>
          </a:p>
        </p:txBody>
      </p:sp>
      <p:sp>
        <p:nvSpPr>
          <p:cNvPr id="110" name="Google Shape;11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3f2c89f31e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33f2c89f31e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Content slide – 2 boxes</a:t>
            </a:r>
            <a:endParaRPr/>
          </a:p>
        </p:txBody>
      </p:sp>
      <p:sp>
        <p:nvSpPr>
          <p:cNvPr id="117" name="Google Shape;117;g33f2c89f31e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3f2c89f31e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33f2c89f31e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Content slide – 2 boxes</a:t>
            </a:r>
            <a:endParaRPr/>
          </a:p>
        </p:txBody>
      </p:sp>
      <p:sp>
        <p:nvSpPr>
          <p:cNvPr id="125" name="Google Shape;125;g33f2c89f31e_0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Thank you slide</a:t>
            </a:r>
            <a:endParaRPr/>
          </a:p>
        </p:txBody>
      </p:sp>
      <p:sp>
        <p:nvSpPr>
          <p:cNvPr id="133" name="Google Shape;13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7"/>
          <p:cNvSpPr txBox="1">
            <a:spLocks noGrp="1"/>
          </p:cNvSpPr>
          <p:nvPr>
            <p:ph type="ctrTitle"/>
          </p:nvPr>
        </p:nvSpPr>
        <p:spPr>
          <a:xfrm>
            <a:off x="838200" y="1786241"/>
            <a:ext cx="105156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400"/>
              <a:buFont typeface="Calibri"/>
              <a:buNone/>
              <a:defRPr sz="4400" b="1"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7"/>
          <p:cNvSpPr txBox="1">
            <a:spLocks noGrp="1"/>
          </p:cNvSpPr>
          <p:nvPr>
            <p:ph type="subTitle" idx="1"/>
          </p:nvPr>
        </p:nvSpPr>
        <p:spPr>
          <a:xfrm>
            <a:off x="838200" y="4510243"/>
            <a:ext cx="10515600" cy="944911"/>
          </a:xfrm>
          <a:prstGeom prst="rect">
            <a:avLst/>
          </a:prstGeom>
          <a:noFill/>
          <a:ln>
            <a:noFill/>
          </a:ln>
        </p:spPr>
        <p:txBody>
          <a:bodyPr spcFirstLastPara="1" wrap="square" lIns="91425" tIns="45700" rIns="91425" bIns="45700" anchor="t" anchorCtr="0">
            <a:noAutofit/>
          </a:bodyPr>
          <a:lstStyle>
            <a:lvl1pPr lvl="0" algn="ctr">
              <a:lnSpc>
                <a:spcPct val="114000"/>
              </a:lnSpc>
              <a:spcBef>
                <a:spcPts val="1000"/>
              </a:spcBef>
              <a:spcAft>
                <a:spcPts val="0"/>
              </a:spcAft>
              <a:buSzPts val="2000"/>
              <a:buNone/>
              <a:defRPr sz="2000">
                <a:solidFill>
                  <a:srgbClr val="E5A113"/>
                </a:solidFill>
              </a:defRPr>
            </a:lvl1pPr>
            <a:lvl2pPr lvl="1" algn="ctr">
              <a:lnSpc>
                <a:spcPct val="114000"/>
              </a:lnSpc>
              <a:spcBef>
                <a:spcPts val="500"/>
              </a:spcBef>
              <a:spcAft>
                <a:spcPts val="0"/>
              </a:spcAft>
              <a:buSzPts val="2000"/>
              <a:buNone/>
              <a:defRPr sz="2000"/>
            </a:lvl2pPr>
            <a:lvl3pPr lvl="2" algn="ctr">
              <a:lnSpc>
                <a:spcPct val="114000"/>
              </a:lnSpc>
              <a:spcBef>
                <a:spcPts val="500"/>
              </a:spcBef>
              <a:spcAft>
                <a:spcPts val="0"/>
              </a:spcAft>
              <a:buSzPts val="1800"/>
              <a:buNone/>
              <a:defRPr sz="1800"/>
            </a:lvl3pPr>
            <a:lvl4pPr lvl="3" algn="ctr">
              <a:lnSpc>
                <a:spcPct val="114000"/>
              </a:lnSpc>
              <a:spcBef>
                <a:spcPts val="500"/>
              </a:spcBef>
              <a:spcAft>
                <a:spcPts val="0"/>
              </a:spcAft>
              <a:buSzPts val="1600"/>
              <a:buNone/>
              <a:defRPr sz="1600"/>
            </a:lvl4pPr>
            <a:lvl5pPr lvl="4" algn="ctr">
              <a:lnSpc>
                <a:spcPct val="114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7"/>
          <p:cNvSpPr txBox="1"/>
          <p:nvPr/>
        </p:nvSpPr>
        <p:spPr>
          <a:xfrm>
            <a:off x="838200" y="5549877"/>
            <a:ext cx="8220456" cy="430887"/>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100">
                <a:solidFill>
                  <a:srgbClr val="002060"/>
                </a:solidFill>
                <a:latin typeface="Calibri"/>
                <a:ea typeface="Calibri"/>
                <a:cs typeface="Calibri"/>
                <a:sym typeface="Calibri"/>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endParaRPr/>
          </a:p>
        </p:txBody>
      </p:sp>
      <p:pic>
        <p:nvPicPr>
          <p:cNvPr id="21" name="Google Shape;21;p17" descr="Blue text on a black background&#10;&#10;Description automatically generated"/>
          <p:cNvPicPr preferRelativeResize="0"/>
          <p:nvPr/>
        </p:nvPicPr>
        <p:blipFill rotWithShape="1">
          <a:blip r:embed="rId3">
            <a:alphaModFix/>
          </a:blip>
          <a:srcRect/>
          <a:stretch/>
        </p:blipFill>
        <p:spPr>
          <a:xfrm>
            <a:off x="9156192" y="5519932"/>
            <a:ext cx="2023872" cy="449749"/>
          </a:xfrm>
          <a:prstGeom prst="rect">
            <a:avLst/>
          </a:prstGeom>
          <a:noFill/>
          <a:ln>
            <a:noFill/>
          </a:ln>
        </p:spPr>
      </p:pic>
      <p:sp>
        <p:nvSpPr>
          <p:cNvPr id="22" name="Google Shape;22;p17"/>
          <p:cNvSpPr/>
          <p:nvPr/>
        </p:nvSpPr>
        <p:spPr>
          <a:xfrm>
            <a:off x="292608" y="5969681"/>
            <a:ext cx="3133344" cy="63549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294885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9"/>
        <p:cNvGrpSpPr/>
        <p:nvPr/>
      </p:nvGrpSpPr>
      <p:grpSpPr>
        <a:xfrm>
          <a:off x="0" y="0"/>
          <a:ext cx="0" cy="0"/>
          <a:chOff x="0" y="0"/>
          <a:chExt cx="0" cy="0"/>
        </a:xfrm>
      </p:grpSpPr>
      <p:sp>
        <p:nvSpPr>
          <p:cNvPr id="60" name="Google Shape;60;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6"/>
          <p:cNvSpPr>
            <a:spLocks noGrp="1"/>
          </p:cNvSpPr>
          <p:nvPr>
            <p:ph type="pic" idx="2"/>
          </p:nvPr>
        </p:nvSpPr>
        <p:spPr>
          <a:xfrm>
            <a:off x="5183188" y="987425"/>
            <a:ext cx="6172200" cy="4873625"/>
          </a:xfrm>
          <a:prstGeom prst="rect">
            <a:avLst/>
          </a:prstGeom>
          <a:noFill/>
          <a:ln>
            <a:noFill/>
          </a:ln>
        </p:spPr>
      </p:sp>
      <p:sp>
        <p:nvSpPr>
          <p:cNvPr id="62" name="Google Shape;62;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114000"/>
              </a:lnSpc>
              <a:spcBef>
                <a:spcPts val="1000"/>
              </a:spcBef>
              <a:spcAft>
                <a:spcPts val="0"/>
              </a:spcAft>
              <a:buSzPts val="1600"/>
              <a:buNone/>
              <a:defRPr sz="1600"/>
            </a:lvl1pPr>
            <a:lvl2pPr marL="914400" lvl="1" indent="-228600" algn="l">
              <a:lnSpc>
                <a:spcPct val="114000"/>
              </a:lnSpc>
              <a:spcBef>
                <a:spcPts val="500"/>
              </a:spcBef>
              <a:spcAft>
                <a:spcPts val="0"/>
              </a:spcAft>
              <a:buSzPts val="1400"/>
              <a:buNone/>
              <a:defRPr sz="1400"/>
            </a:lvl2pPr>
            <a:lvl3pPr marL="1371600" lvl="2" indent="-228600" algn="l">
              <a:lnSpc>
                <a:spcPct val="114000"/>
              </a:lnSpc>
              <a:spcBef>
                <a:spcPts val="500"/>
              </a:spcBef>
              <a:spcAft>
                <a:spcPts val="0"/>
              </a:spcAft>
              <a:buSzPts val="1200"/>
              <a:buNone/>
              <a:defRPr sz="1200"/>
            </a:lvl3pPr>
            <a:lvl4pPr marL="1828800" lvl="3" indent="-228600" algn="l">
              <a:lnSpc>
                <a:spcPct val="114000"/>
              </a:lnSpc>
              <a:spcBef>
                <a:spcPts val="500"/>
              </a:spcBef>
              <a:spcAft>
                <a:spcPts val="0"/>
              </a:spcAft>
              <a:buSzPts val="1000"/>
              <a:buNone/>
              <a:defRPr sz="1000"/>
            </a:lvl4pPr>
            <a:lvl5pPr marL="2286000" lvl="4" indent="-228600" algn="l">
              <a:lnSpc>
                <a:spcPct val="114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6"/>
          <p:cNvSpPr txBox="1">
            <a:spLocks noGrp="1"/>
          </p:cNvSpPr>
          <p:nvPr>
            <p:ph type="dt" idx="10"/>
          </p:nvPr>
        </p:nvSpPr>
        <p:spPr>
          <a:xfrm>
            <a:off x="3657600" y="4886778"/>
            <a:ext cx="2971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Google Shape;6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5" name="Google Shape;65;p26"/>
          <p:cNvSpPr txBox="1">
            <a:spLocks noGrp="1"/>
          </p:cNvSpPr>
          <p:nvPr>
            <p:ph type="sldNum" idx="12"/>
          </p:nvPr>
        </p:nvSpPr>
        <p:spPr>
          <a:xfrm>
            <a:off x="11462660" y="6273872"/>
            <a:ext cx="58303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extLst>
      <p:ext uri="{BB962C8B-B14F-4D97-AF65-F5344CB8AC3E}">
        <p14:creationId xmlns:p14="http://schemas.microsoft.com/office/powerpoint/2010/main" val="199772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6"/>
        <p:cNvGrpSpPr/>
        <p:nvPr/>
      </p:nvGrpSpPr>
      <p:grpSpPr>
        <a:xfrm>
          <a:off x="0" y="0"/>
          <a:ext cx="0" cy="0"/>
          <a:chOff x="0" y="0"/>
          <a:chExt cx="0" cy="0"/>
        </a:xfrm>
      </p:grpSpPr>
      <p:sp>
        <p:nvSpPr>
          <p:cNvPr id="67" name="Google Shape;6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114000"/>
              </a:lnSpc>
              <a:spcBef>
                <a:spcPts val="1000"/>
              </a:spcBef>
              <a:spcAft>
                <a:spcPts val="0"/>
              </a:spcAft>
              <a:buSzPts val="1800"/>
              <a:buChar char="•"/>
              <a:defRPr/>
            </a:lvl1pPr>
            <a:lvl2pPr marL="914400" lvl="1" indent="-342900" algn="l">
              <a:lnSpc>
                <a:spcPct val="114000"/>
              </a:lnSpc>
              <a:spcBef>
                <a:spcPts val="500"/>
              </a:spcBef>
              <a:spcAft>
                <a:spcPts val="0"/>
              </a:spcAft>
              <a:buSzPts val="1800"/>
              <a:buChar char="•"/>
              <a:defRPr/>
            </a:lvl2pPr>
            <a:lvl3pPr marL="1371600" lvl="2" indent="-342900" algn="l">
              <a:lnSpc>
                <a:spcPct val="114000"/>
              </a:lnSpc>
              <a:spcBef>
                <a:spcPts val="500"/>
              </a:spcBef>
              <a:spcAft>
                <a:spcPts val="0"/>
              </a:spcAft>
              <a:buSzPts val="1800"/>
              <a:buChar char="•"/>
              <a:defRPr/>
            </a:lvl3pPr>
            <a:lvl4pPr marL="1828800" lvl="3" indent="-342900" algn="l">
              <a:lnSpc>
                <a:spcPct val="114000"/>
              </a:lnSpc>
              <a:spcBef>
                <a:spcPts val="500"/>
              </a:spcBef>
              <a:spcAft>
                <a:spcPts val="0"/>
              </a:spcAft>
              <a:buSzPts val="1800"/>
              <a:buChar char="•"/>
              <a:defRPr/>
            </a:lvl4pPr>
            <a:lvl5pPr marL="2286000" lvl="4" indent="-342900" algn="l">
              <a:lnSpc>
                <a:spcPct val="114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7"/>
          <p:cNvSpPr txBox="1">
            <a:spLocks noGrp="1"/>
          </p:cNvSpPr>
          <p:nvPr>
            <p:ph type="dt" idx="10"/>
          </p:nvPr>
        </p:nvSpPr>
        <p:spPr>
          <a:xfrm>
            <a:off x="3657600" y="4886778"/>
            <a:ext cx="2971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Google Shape;7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Google Shape;71;p27"/>
          <p:cNvSpPr txBox="1">
            <a:spLocks noGrp="1"/>
          </p:cNvSpPr>
          <p:nvPr>
            <p:ph type="sldNum" idx="12"/>
          </p:nvPr>
        </p:nvSpPr>
        <p:spPr>
          <a:xfrm>
            <a:off x="11462660" y="6273872"/>
            <a:ext cx="58303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extLst>
      <p:ext uri="{BB962C8B-B14F-4D97-AF65-F5344CB8AC3E}">
        <p14:creationId xmlns:p14="http://schemas.microsoft.com/office/powerpoint/2010/main" val="129728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114000"/>
              </a:lnSpc>
              <a:spcBef>
                <a:spcPts val="1000"/>
              </a:spcBef>
              <a:spcAft>
                <a:spcPts val="0"/>
              </a:spcAft>
              <a:buSzPts val="1800"/>
              <a:buChar char="•"/>
              <a:defRPr/>
            </a:lvl1pPr>
            <a:lvl2pPr marL="914400" lvl="1" indent="-342900" algn="l">
              <a:lnSpc>
                <a:spcPct val="114000"/>
              </a:lnSpc>
              <a:spcBef>
                <a:spcPts val="500"/>
              </a:spcBef>
              <a:spcAft>
                <a:spcPts val="0"/>
              </a:spcAft>
              <a:buSzPts val="1800"/>
              <a:buChar char="•"/>
              <a:defRPr/>
            </a:lvl2pPr>
            <a:lvl3pPr marL="1371600" lvl="2" indent="-342900" algn="l">
              <a:lnSpc>
                <a:spcPct val="114000"/>
              </a:lnSpc>
              <a:spcBef>
                <a:spcPts val="500"/>
              </a:spcBef>
              <a:spcAft>
                <a:spcPts val="0"/>
              </a:spcAft>
              <a:buSzPts val="1800"/>
              <a:buChar char="•"/>
              <a:defRPr/>
            </a:lvl3pPr>
            <a:lvl4pPr marL="1828800" lvl="3" indent="-342900" algn="l">
              <a:lnSpc>
                <a:spcPct val="114000"/>
              </a:lnSpc>
              <a:spcBef>
                <a:spcPts val="500"/>
              </a:spcBef>
              <a:spcAft>
                <a:spcPts val="0"/>
              </a:spcAft>
              <a:buSzPts val="1800"/>
              <a:buChar char="•"/>
              <a:defRPr/>
            </a:lvl4pPr>
            <a:lvl5pPr marL="2286000" lvl="4" indent="-342900" algn="l">
              <a:lnSpc>
                <a:spcPct val="114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3657600" y="4886778"/>
            <a:ext cx="2971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Google Shape;7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Google Shape;77;p28"/>
          <p:cNvSpPr txBox="1">
            <a:spLocks noGrp="1"/>
          </p:cNvSpPr>
          <p:nvPr>
            <p:ph type="sldNum" idx="12"/>
          </p:nvPr>
        </p:nvSpPr>
        <p:spPr>
          <a:xfrm>
            <a:off x="11462660" y="6273872"/>
            <a:ext cx="58303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extLst>
      <p:ext uri="{BB962C8B-B14F-4D97-AF65-F5344CB8AC3E}">
        <p14:creationId xmlns:p14="http://schemas.microsoft.com/office/powerpoint/2010/main" val="273055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3200"/>
              <a:buFont typeface="Calibri"/>
              <a:buNone/>
              <a:defRPr sz="3200" b="1"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81000" algn="l">
              <a:lnSpc>
                <a:spcPct val="114000"/>
              </a:lnSpc>
              <a:spcBef>
                <a:spcPts val="1000"/>
              </a:spcBef>
              <a:spcAft>
                <a:spcPts val="0"/>
              </a:spcAft>
              <a:buClr>
                <a:schemeClr val="accent1"/>
              </a:buClr>
              <a:buSzPts val="2400"/>
              <a:buChar char="•"/>
              <a:defRPr/>
            </a:lvl1pPr>
            <a:lvl2pPr marL="914400" lvl="1" indent="-355600" algn="l">
              <a:lnSpc>
                <a:spcPct val="114000"/>
              </a:lnSpc>
              <a:spcBef>
                <a:spcPts val="500"/>
              </a:spcBef>
              <a:spcAft>
                <a:spcPts val="0"/>
              </a:spcAft>
              <a:buClr>
                <a:schemeClr val="accent1"/>
              </a:buClr>
              <a:buSzPts val="2000"/>
              <a:buChar char="•"/>
              <a:defRPr/>
            </a:lvl2pPr>
            <a:lvl3pPr marL="1371600" lvl="2" indent="-342900" algn="l">
              <a:lnSpc>
                <a:spcPct val="114000"/>
              </a:lnSpc>
              <a:spcBef>
                <a:spcPts val="500"/>
              </a:spcBef>
              <a:spcAft>
                <a:spcPts val="0"/>
              </a:spcAft>
              <a:buClr>
                <a:schemeClr val="accent1"/>
              </a:buClr>
              <a:buSzPts val="1800"/>
              <a:buChar char="•"/>
              <a:defRPr/>
            </a:lvl3pPr>
            <a:lvl4pPr marL="1828800" lvl="3" indent="-330200" algn="l">
              <a:lnSpc>
                <a:spcPct val="114000"/>
              </a:lnSpc>
              <a:spcBef>
                <a:spcPts val="500"/>
              </a:spcBef>
              <a:spcAft>
                <a:spcPts val="0"/>
              </a:spcAft>
              <a:buClr>
                <a:schemeClr val="accent1"/>
              </a:buClr>
              <a:buSzPts val="1600"/>
              <a:buChar char="•"/>
              <a:defRPr/>
            </a:lvl4pPr>
            <a:lvl5pPr marL="2286000" lvl="4" indent="-330200" algn="l">
              <a:lnSpc>
                <a:spcPct val="114000"/>
              </a:lnSpc>
              <a:spcBef>
                <a:spcPts val="500"/>
              </a:spcBef>
              <a:spcAft>
                <a:spcPts val="0"/>
              </a:spcAft>
              <a:buClr>
                <a:schemeClr val="accent1"/>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8"/>
          <p:cNvSpPr txBox="1">
            <a:spLocks noGrp="1"/>
          </p:cNvSpPr>
          <p:nvPr>
            <p:ph type="sldNum" idx="12"/>
          </p:nvPr>
        </p:nvSpPr>
        <p:spPr>
          <a:xfrm>
            <a:off x="11462660" y="6273872"/>
            <a:ext cx="58303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extLst>
      <p:ext uri="{BB962C8B-B14F-4D97-AF65-F5344CB8AC3E}">
        <p14:creationId xmlns:p14="http://schemas.microsoft.com/office/powerpoint/2010/main" val="1289948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14000"/>
              </a:lnSpc>
              <a:spcBef>
                <a:spcPts val="1000"/>
              </a:spcBef>
              <a:spcAft>
                <a:spcPts val="0"/>
              </a:spcAft>
              <a:buSzPts val="1800"/>
              <a:buChar char="•"/>
              <a:defRPr/>
            </a:lvl1pPr>
            <a:lvl2pPr marL="914400" lvl="1" indent="-342900" algn="l">
              <a:lnSpc>
                <a:spcPct val="114000"/>
              </a:lnSpc>
              <a:spcBef>
                <a:spcPts val="500"/>
              </a:spcBef>
              <a:spcAft>
                <a:spcPts val="0"/>
              </a:spcAft>
              <a:buSzPts val="1800"/>
              <a:buChar char="•"/>
              <a:defRPr/>
            </a:lvl2pPr>
            <a:lvl3pPr marL="1371600" lvl="2" indent="-342900" algn="l">
              <a:lnSpc>
                <a:spcPct val="114000"/>
              </a:lnSpc>
              <a:spcBef>
                <a:spcPts val="500"/>
              </a:spcBef>
              <a:spcAft>
                <a:spcPts val="0"/>
              </a:spcAft>
              <a:buSzPts val="1800"/>
              <a:buChar char="•"/>
              <a:defRPr/>
            </a:lvl3pPr>
            <a:lvl4pPr marL="1828800" lvl="3" indent="-342900" algn="l">
              <a:lnSpc>
                <a:spcPct val="114000"/>
              </a:lnSpc>
              <a:spcBef>
                <a:spcPts val="500"/>
              </a:spcBef>
              <a:spcAft>
                <a:spcPts val="0"/>
              </a:spcAft>
              <a:buSzPts val="1800"/>
              <a:buChar char="•"/>
              <a:defRPr/>
            </a:lvl4pPr>
            <a:lvl5pPr marL="2286000" lvl="4" indent="-342900" algn="l">
              <a:lnSpc>
                <a:spcPct val="114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14000"/>
              </a:lnSpc>
              <a:spcBef>
                <a:spcPts val="1000"/>
              </a:spcBef>
              <a:spcAft>
                <a:spcPts val="0"/>
              </a:spcAft>
              <a:buSzPts val="1800"/>
              <a:buChar char="•"/>
              <a:defRPr/>
            </a:lvl1pPr>
            <a:lvl2pPr marL="914400" lvl="1" indent="-342900" algn="l">
              <a:lnSpc>
                <a:spcPct val="114000"/>
              </a:lnSpc>
              <a:spcBef>
                <a:spcPts val="500"/>
              </a:spcBef>
              <a:spcAft>
                <a:spcPts val="0"/>
              </a:spcAft>
              <a:buSzPts val="1800"/>
              <a:buChar char="•"/>
              <a:defRPr/>
            </a:lvl2pPr>
            <a:lvl3pPr marL="1371600" lvl="2" indent="-342900" algn="l">
              <a:lnSpc>
                <a:spcPct val="114000"/>
              </a:lnSpc>
              <a:spcBef>
                <a:spcPts val="500"/>
              </a:spcBef>
              <a:spcAft>
                <a:spcPts val="0"/>
              </a:spcAft>
              <a:buSzPts val="1800"/>
              <a:buChar char="•"/>
              <a:defRPr/>
            </a:lvl3pPr>
            <a:lvl4pPr marL="1828800" lvl="3" indent="-342900" algn="l">
              <a:lnSpc>
                <a:spcPct val="114000"/>
              </a:lnSpc>
              <a:spcBef>
                <a:spcPts val="500"/>
              </a:spcBef>
              <a:spcAft>
                <a:spcPts val="0"/>
              </a:spcAft>
              <a:buSzPts val="1800"/>
              <a:buChar char="•"/>
              <a:defRPr/>
            </a:lvl4pPr>
            <a:lvl5pPr marL="2286000" lvl="4" indent="-342900" algn="l">
              <a:lnSpc>
                <a:spcPct val="114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9"/>
          <p:cNvSpPr txBox="1">
            <a:spLocks noGrp="1"/>
          </p:cNvSpPr>
          <p:nvPr>
            <p:ph type="sldNum" idx="12"/>
          </p:nvPr>
        </p:nvSpPr>
        <p:spPr>
          <a:xfrm>
            <a:off x="11462660" y="6273872"/>
            <a:ext cx="58303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extLst>
      <p:ext uri="{BB962C8B-B14F-4D97-AF65-F5344CB8AC3E}">
        <p14:creationId xmlns:p14="http://schemas.microsoft.com/office/powerpoint/2010/main" val="2984152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114000"/>
              </a:lnSpc>
              <a:spcBef>
                <a:spcPts val="1000"/>
              </a:spcBef>
              <a:spcAft>
                <a:spcPts val="0"/>
              </a:spcAft>
              <a:buSzPts val="2400"/>
              <a:buNone/>
              <a:defRPr sz="2400" b="1"/>
            </a:lvl1pPr>
            <a:lvl2pPr marL="914400" lvl="1" indent="-228600" algn="l">
              <a:lnSpc>
                <a:spcPct val="114000"/>
              </a:lnSpc>
              <a:spcBef>
                <a:spcPts val="500"/>
              </a:spcBef>
              <a:spcAft>
                <a:spcPts val="0"/>
              </a:spcAft>
              <a:buSzPts val="2000"/>
              <a:buNone/>
              <a:defRPr sz="2000" b="1"/>
            </a:lvl2pPr>
            <a:lvl3pPr marL="1371600" lvl="2" indent="-228600" algn="l">
              <a:lnSpc>
                <a:spcPct val="114000"/>
              </a:lnSpc>
              <a:spcBef>
                <a:spcPts val="500"/>
              </a:spcBef>
              <a:spcAft>
                <a:spcPts val="0"/>
              </a:spcAft>
              <a:buSzPts val="1800"/>
              <a:buNone/>
              <a:defRPr sz="1800" b="1"/>
            </a:lvl3pPr>
            <a:lvl4pPr marL="1828800" lvl="3" indent="-228600" algn="l">
              <a:lnSpc>
                <a:spcPct val="114000"/>
              </a:lnSpc>
              <a:spcBef>
                <a:spcPts val="500"/>
              </a:spcBef>
              <a:spcAft>
                <a:spcPts val="0"/>
              </a:spcAft>
              <a:buSzPts val="1600"/>
              <a:buNone/>
              <a:defRPr sz="1600" b="1"/>
            </a:lvl4pPr>
            <a:lvl5pPr marL="2286000" lvl="4" indent="-228600" algn="l">
              <a:lnSpc>
                <a:spcPct val="114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114000"/>
              </a:lnSpc>
              <a:spcBef>
                <a:spcPts val="1000"/>
              </a:spcBef>
              <a:spcAft>
                <a:spcPts val="0"/>
              </a:spcAft>
              <a:buSzPts val="1800"/>
              <a:buChar char="•"/>
              <a:defRPr/>
            </a:lvl1pPr>
            <a:lvl2pPr marL="914400" lvl="1" indent="-342900" algn="l">
              <a:lnSpc>
                <a:spcPct val="114000"/>
              </a:lnSpc>
              <a:spcBef>
                <a:spcPts val="500"/>
              </a:spcBef>
              <a:spcAft>
                <a:spcPts val="0"/>
              </a:spcAft>
              <a:buSzPts val="1800"/>
              <a:buChar char="•"/>
              <a:defRPr/>
            </a:lvl2pPr>
            <a:lvl3pPr marL="1371600" lvl="2" indent="-342900" algn="l">
              <a:lnSpc>
                <a:spcPct val="114000"/>
              </a:lnSpc>
              <a:spcBef>
                <a:spcPts val="500"/>
              </a:spcBef>
              <a:spcAft>
                <a:spcPts val="0"/>
              </a:spcAft>
              <a:buSzPts val="1800"/>
              <a:buChar char="•"/>
              <a:defRPr/>
            </a:lvl3pPr>
            <a:lvl4pPr marL="1828800" lvl="3" indent="-342900" algn="l">
              <a:lnSpc>
                <a:spcPct val="114000"/>
              </a:lnSpc>
              <a:spcBef>
                <a:spcPts val="500"/>
              </a:spcBef>
              <a:spcAft>
                <a:spcPts val="0"/>
              </a:spcAft>
              <a:buSzPts val="1800"/>
              <a:buChar char="•"/>
              <a:defRPr/>
            </a:lvl4pPr>
            <a:lvl5pPr marL="2286000" lvl="4" indent="-342900" algn="l">
              <a:lnSpc>
                <a:spcPct val="114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114000"/>
              </a:lnSpc>
              <a:spcBef>
                <a:spcPts val="1000"/>
              </a:spcBef>
              <a:spcAft>
                <a:spcPts val="0"/>
              </a:spcAft>
              <a:buSzPts val="2400"/>
              <a:buNone/>
              <a:defRPr sz="2400" b="1"/>
            </a:lvl1pPr>
            <a:lvl2pPr marL="914400" lvl="1" indent="-228600" algn="l">
              <a:lnSpc>
                <a:spcPct val="114000"/>
              </a:lnSpc>
              <a:spcBef>
                <a:spcPts val="500"/>
              </a:spcBef>
              <a:spcAft>
                <a:spcPts val="0"/>
              </a:spcAft>
              <a:buSzPts val="2000"/>
              <a:buNone/>
              <a:defRPr sz="2000" b="1"/>
            </a:lvl2pPr>
            <a:lvl3pPr marL="1371600" lvl="2" indent="-228600" algn="l">
              <a:lnSpc>
                <a:spcPct val="114000"/>
              </a:lnSpc>
              <a:spcBef>
                <a:spcPts val="500"/>
              </a:spcBef>
              <a:spcAft>
                <a:spcPts val="0"/>
              </a:spcAft>
              <a:buSzPts val="1800"/>
              <a:buNone/>
              <a:defRPr sz="1800" b="1"/>
            </a:lvl3pPr>
            <a:lvl4pPr marL="1828800" lvl="3" indent="-228600" algn="l">
              <a:lnSpc>
                <a:spcPct val="114000"/>
              </a:lnSpc>
              <a:spcBef>
                <a:spcPts val="500"/>
              </a:spcBef>
              <a:spcAft>
                <a:spcPts val="0"/>
              </a:spcAft>
              <a:buSzPts val="1600"/>
              <a:buNone/>
              <a:defRPr sz="1600" b="1"/>
            </a:lvl4pPr>
            <a:lvl5pPr marL="2286000" lvl="4" indent="-228600" algn="l">
              <a:lnSpc>
                <a:spcPct val="114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114000"/>
              </a:lnSpc>
              <a:spcBef>
                <a:spcPts val="1000"/>
              </a:spcBef>
              <a:spcAft>
                <a:spcPts val="0"/>
              </a:spcAft>
              <a:buSzPts val="1800"/>
              <a:buChar char="•"/>
              <a:defRPr/>
            </a:lvl1pPr>
            <a:lvl2pPr marL="914400" lvl="1" indent="-342900" algn="l">
              <a:lnSpc>
                <a:spcPct val="114000"/>
              </a:lnSpc>
              <a:spcBef>
                <a:spcPts val="500"/>
              </a:spcBef>
              <a:spcAft>
                <a:spcPts val="0"/>
              </a:spcAft>
              <a:buSzPts val="1800"/>
              <a:buChar char="•"/>
              <a:defRPr/>
            </a:lvl2pPr>
            <a:lvl3pPr marL="1371600" lvl="2" indent="-342900" algn="l">
              <a:lnSpc>
                <a:spcPct val="114000"/>
              </a:lnSpc>
              <a:spcBef>
                <a:spcPts val="500"/>
              </a:spcBef>
              <a:spcAft>
                <a:spcPts val="0"/>
              </a:spcAft>
              <a:buSzPts val="1800"/>
              <a:buChar char="•"/>
              <a:defRPr/>
            </a:lvl3pPr>
            <a:lvl4pPr marL="1828800" lvl="3" indent="-342900" algn="l">
              <a:lnSpc>
                <a:spcPct val="114000"/>
              </a:lnSpc>
              <a:spcBef>
                <a:spcPts val="500"/>
              </a:spcBef>
              <a:spcAft>
                <a:spcPts val="0"/>
              </a:spcAft>
              <a:buSzPts val="1800"/>
              <a:buChar char="•"/>
              <a:defRPr/>
            </a:lvl4pPr>
            <a:lvl5pPr marL="2286000" lvl="4" indent="-342900" algn="l">
              <a:lnSpc>
                <a:spcPct val="114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0"/>
          <p:cNvSpPr txBox="1">
            <a:spLocks noGrp="1"/>
          </p:cNvSpPr>
          <p:nvPr>
            <p:ph type="sldNum" idx="12"/>
          </p:nvPr>
        </p:nvSpPr>
        <p:spPr>
          <a:xfrm>
            <a:off x="11462660" y="6273872"/>
            <a:ext cx="58303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extLst>
      <p:ext uri="{BB962C8B-B14F-4D97-AF65-F5344CB8AC3E}">
        <p14:creationId xmlns:p14="http://schemas.microsoft.com/office/powerpoint/2010/main" val="360328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1"/>
          <p:cNvSpPr txBox="1">
            <a:spLocks noGrp="1"/>
          </p:cNvSpPr>
          <p:nvPr>
            <p:ph type="sldNum" idx="12"/>
          </p:nvPr>
        </p:nvSpPr>
        <p:spPr>
          <a:xfrm>
            <a:off x="11462660" y="6273872"/>
            <a:ext cx="58303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
        <p:nvSpPr>
          <p:cNvPr id="42" name="Google Shape;42;p21"/>
          <p:cNvSpPr/>
          <p:nvPr/>
        </p:nvSpPr>
        <p:spPr>
          <a:xfrm>
            <a:off x="0" y="5742432"/>
            <a:ext cx="11353800" cy="11155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630063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22"/>
          <p:cNvSpPr/>
          <p:nvPr/>
        </p:nvSpPr>
        <p:spPr>
          <a:xfrm>
            <a:off x="0" y="5742432"/>
            <a:ext cx="11353800" cy="11155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104484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23"/>
          <p:cNvSpPr txBox="1">
            <a:spLocks noGrp="1"/>
          </p:cNvSpPr>
          <p:nvPr>
            <p:ph type="sldNum" idx="12"/>
          </p:nvPr>
        </p:nvSpPr>
        <p:spPr>
          <a:xfrm>
            <a:off x="11462660" y="6273872"/>
            <a:ext cx="58303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
        <p:nvSpPr>
          <p:cNvPr id="47" name="Google Shape;47;p23"/>
          <p:cNvSpPr txBox="1">
            <a:spLocks noGrp="1"/>
          </p:cNvSpPr>
          <p:nvPr>
            <p:ph type="ctrTitle"/>
          </p:nvPr>
        </p:nvSpPr>
        <p:spPr>
          <a:xfrm>
            <a:off x="838200" y="1786241"/>
            <a:ext cx="105156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1D4927"/>
              </a:buClr>
              <a:buSzPts val="3600"/>
              <a:buFont typeface="Calibri"/>
              <a:buNone/>
              <a:defRPr sz="3600" b="1" i="0">
                <a:solidFill>
                  <a:srgbClr val="1D492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780720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bg>
      <p:bgPr>
        <a:solidFill>
          <a:schemeClr val="lt1"/>
        </a:solidFill>
        <a:effectLst/>
      </p:bgPr>
    </p:bg>
    <p:spTree>
      <p:nvGrpSpPr>
        <p:cNvPr id="1" name="Shape 48"/>
        <p:cNvGrpSpPr/>
        <p:nvPr/>
      </p:nvGrpSpPr>
      <p:grpSpPr>
        <a:xfrm>
          <a:off x="0" y="0"/>
          <a:ext cx="0" cy="0"/>
          <a:chOff x="0" y="0"/>
          <a:chExt cx="0" cy="0"/>
        </a:xfrm>
      </p:grpSpPr>
      <p:sp>
        <p:nvSpPr>
          <p:cNvPr id="49" name="Google Shape;4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 name="Google Shape;50;p24"/>
          <p:cNvSpPr txBox="1">
            <a:spLocks noGrp="1"/>
          </p:cNvSpPr>
          <p:nvPr>
            <p:ph type="sldNum" idx="12"/>
          </p:nvPr>
        </p:nvSpPr>
        <p:spPr>
          <a:xfrm>
            <a:off x="11462660" y="6273872"/>
            <a:ext cx="58303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
        <p:nvSpPr>
          <p:cNvPr id="51" name="Google Shape;51;p24"/>
          <p:cNvSpPr/>
          <p:nvPr/>
        </p:nvSpPr>
        <p:spPr>
          <a:xfrm>
            <a:off x="0" y="5742432"/>
            <a:ext cx="11353800" cy="11155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2697906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2"/>
        <p:cNvGrpSpPr/>
        <p:nvPr/>
      </p:nvGrpSpPr>
      <p:grpSpPr>
        <a:xfrm>
          <a:off x="0" y="0"/>
          <a:ext cx="0" cy="0"/>
          <a:chOff x="0" y="0"/>
          <a:chExt cx="0" cy="0"/>
        </a:xfrm>
      </p:grpSpPr>
      <p:sp>
        <p:nvSpPr>
          <p:cNvPr id="53" name="Google Shape;53;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114000"/>
              </a:lnSpc>
              <a:spcBef>
                <a:spcPts val="1000"/>
              </a:spcBef>
              <a:spcAft>
                <a:spcPts val="0"/>
              </a:spcAft>
              <a:buSzPts val="3200"/>
              <a:buChar char="•"/>
              <a:defRPr sz="3200"/>
            </a:lvl1pPr>
            <a:lvl2pPr marL="914400" lvl="1" indent="-406400" algn="l">
              <a:lnSpc>
                <a:spcPct val="114000"/>
              </a:lnSpc>
              <a:spcBef>
                <a:spcPts val="500"/>
              </a:spcBef>
              <a:spcAft>
                <a:spcPts val="0"/>
              </a:spcAft>
              <a:buSzPts val="2800"/>
              <a:buChar char="•"/>
              <a:defRPr sz="2800"/>
            </a:lvl2pPr>
            <a:lvl3pPr marL="1371600" lvl="2" indent="-381000" algn="l">
              <a:lnSpc>
                <a:spcPct val="114000"/>
              </a:lnSpc>
              <a:spcBef>
                <a:spcPts val="500"/>
              </a:spcBef>
              <a:spcAft>
                <a:spcPts val="0"/>
              </a:spcAft>
              <a:buSzPts val="2400"/>
              <a:buChar char="•"/>
              <a:defRPr sz="2400"/>
            </a:lvl3pPr>
            <a:lvl4pPr marL="1828800" lvl="3" indent="-355600" algn="l">
              <a:lnSpc>
                <a:spcPct val="114000"/>
              </a:lnSpc>
              <a:spcBef>
                <a:spcPts val="500"/>
              </a:spcBef>
              <a:spcAft>
                <a:spcPts val="0"/>
              </a:spcAft>
              <a:buSzPts val="2000"/>
              <a:buChar char="•"/>
              <a:defRPr sz="2000"/>
            </a:lvl4pPr>
            <a:lvl5pPr marL="2286000" lvl="4" indent="-355600" algn="l">
              <a:lnSpc>
                <a:spcPct val="114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114000"/>
              </a:lnSpc>
              <a:spcBef>
                <a:spcPts val="1000"/>
              </a:spcBef>
              <a:spcAft>
                <a:spcPts val="0"/>
              </a:spcAft>
              <a:buSzPts val="1600"/>
              <a:buNone/>
              <a:defRPr sz="1600"/>
            </a:lvl1pPr>
            <a:lvl2pPr marL="914400" lvl="1" indent="-228600" algn="l">
              <a:lnSpc>
                <a:spcPct val="114000"/>
              </a:lnSpc>
              <a:spcBef>
                <a:spcPts val="500"/>
              </a:spcBef>
              <a:spcAft>
                <a:spcPts val="0"/>
              </a:spcAft>
              <a:buSzPts val="1400"/>
              <a:buNone/>
              <a:defRPr sz="1400"/>
            </a:lvl2pPr>
            <a:lvl3pPr marL="1371600" lvl="2" indent="-228600" algn="l">
              <a:lnSpc>
                <a:spcPct val="114000"/>
              </a:lnSpc>
              <a:spcBef>
                <a:spcPts val="500"/>
              </a:spcBef>
              <a:spcAft>
                <a:spcPts val="0"/>
              </a:spcAft>
              <a:buSzPts val="1200"/>
              <a:buNone/>
              <a:defRPr sz="1200"/>
            </a:lvl3pPr>
            <a:lvl4pPr marL="1828800" lvl="3" indent="-228600" algn="l">
              <a:lnSpc>
                <a:spcPct val="114000"/>
              </a:lnSpc>
              <a:spcBef>
                <a:spcPts val="500"/>
              </a:spcBef>
              <a:spcAft>
                <a:spcPts val="0"/>
              </a:spcAft>
              <a:buSzPts val="1000"/>
              <a:buNone/>
              <a:defRPr sz="1000"/>
            </a:lvl4pPr>
            <a:lvl5pPr marL="2286000" lvl="4" indent="-228600" algn="l">
              <a:lnSpc>
                <a:spcPct val="114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25"/>
          <p:cNvSpPr txBox="1">
            <a:spLocks noGrp="1"/>
          </p:cNvSpPr>
          <p:nvPr>
            <p:ph type="dt" idx="10"/>
          </p:nvPr>
        </p:nvSpPr>
        <p:spPr>
          <a:xfrm>
            <a:off x="3657600" y="4886778"/>
            <a:ext cx="2971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Google Shape;5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8" name="Google Shape;58;p25"/>
          <p:cNvSpPr txBox="1">
            <a:spLocks noGrp="1"/>
          </p:cNvSpPr>
          <p:nvPr>
            <p:ph type="sldNum" idx="12"/>
          </p:nvPr>
        </p:nvSpPr>
        <p:spPr>
          <a:xfrm>
            <a:off x="11462660" y="6273872"/>
            <a:ext cx="58303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extLst>
      <p:ext uri="{BB962C8B-B14F-4D97-AF65-F5344CB8AC3E}">
        <p14:creationId xmlns:p14="http://schemas.microsoft.com/office/powerpoint/2010/main" val="1671834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www.epos-eu.org/on"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mailto:info@epos-eric.eu"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4000"/>
              </a:lnSpc>
              <a:spcBef>
                <a:spcPts val="1000"/>
              </a:spcBef>
              <a:spcAft>
                <a:spcPts val="0"/>
              </a:spcAft>
              <a:buClr>
                <a:schemeClr val="accent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14000"/>
              </a:lnSpc>
              <a:spcBef>
                <a:spcPts val="5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14000"/>
              </a:lnSpc>
              <a:spcBef>
                <a:spcPts val="50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14000"/>
              </a:lnSpc>
              <a:spcBef>
                <a:spcPts val="5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14000"/>
              </a:lnSpc>
              <a:spcBef>
                <a:spcPts val="5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6"/>
          <p:cNvSpPr txBox="1">
            <a:spLocks noGrp="1"/>
          </p:cNvSpPr>
          <p:nvPr>
            <p:ph type="sldNum" idx="12"/>
          </p:nvPr>
        </p:nvSpPr>
        <p:spPr>
          <a:xfrm>
            <a:off x="11462660" y="6273872"/>
            <a:ext cx="58303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E5A113"/>
                </a:solidFill>
                <a:latin typeface="Calibri"/>
                <a:ea typeface="Calibri"/>
                <a:cs typeface="Calibri"/>
                <a:sym typeface="Calibri"/>
              </a:defRPr>
            </a:lvl1pPr>
            <a:lvl2pPr marL="0" marR="0" lvl="1" indent="0" algn="ctr" rtl="0">
              <a:spcBef>
                <a:spcPts val="0"/>
              </a:spcBef>
              <a:buNone/>
              <a:defRPr sz="1400" b="1" i="0" u="none" strike="noStrike" cap="none">
                <a:solidFill>
                  <a:srgbClr val="E5A113"/>
                </a:solidFill>
                <a:latin typeface="Calibri"/>
                <a:ea typeface="Calibri"/>
                <a:cs typeface="Calibri"/>
                <a:sym typeface="Calibri"/>
              </a:defRPr>
            </a:lvl2pPr>
            <a:lvl3pPr marL="0" marR="0" lvl="2" indent="0" algn="ctr" rtl="0">
              <a:spcBef>
                <a:spcPts val="0"/>
              </a:spcBef>
              <a:buNone/>
              <a:defRPr sz="1400" b="1" i="0" u="none" strike="noStrike" cap="none">
                <a:solidFill>
                  <a:srgbClr val="E5A113"/>
                </a:solidFill>
                <a:latin typeface="Calibri"/>
                <a:ea typeface="Calibri"/>
                <a:cs typeface="Calibri"/>
                <a:sym typeface="Calibri"/>
              </a:defRPr>
            </a:lvl3pPr>
            <a:lvl4pPr marL="0" marR="0" lvl="3" indent="0" algn="ctr" rtl="0">
              <a:spcBef>
                <a:spcPts val="0"/>
              </a:spcBef>
              <a:buNone/>
              <a:defRPr sz="1400" b="1" i="0" u="none" strike="noStrike" cap="none">
                <a:solidFill>
                  <a:srgbClr val="E5A113"/>
                </a:solidFill>
                <a:latin typeface="Calibri"/>
                <a:ea typeface="Calibri"/>
                <a:cs typeface="Calibri"/>
                <a:sym typeface="Calibri"/>
              </a:defRPr>
            </a:lvl4pPr>
            <a:lvl5pPr marL="0" marR="0" lvl="4" indent="0" algn="ctr" rtl="0">
              <a:spcBef>
                <a:spcPts val="0"/>
              </a:spcBef>
              <a:buNone/>
              <a:defRPr sz="1400" b="1" i="0" u="none" strike="noStrike" cap="none">
                <a:solidFill>
                  <a:srgbClr val="E5A113"/>
                </a:solidFill>
                <a:latin typeface="Calibri"/>
                <a:ea typeface="Calibri"/>
                <a:cs typeface="Calibri"/>
                <a:sym typeface="Calibri"/>
              </a:defRPr>
            </a:lvl5pPr>
            <a:lvl6pPr marL="0" marR="0" lvl="5" indent="0" algn="ctr" rtl="0">
              <a:spcBef>
                <a:spcPts val="0"/>
              </a:spcBef>
              <a:buNone/>
              <a:defRPr sz="1400" b="1" i="0" u="none" strike="noStrike" cap="none">
                <a:solidFill>
                  <a:srgbClr val="E5A113"/>
                </a:solidFill>
                <a:latin typeface="Calibri"/>
                <a:ea typeface="Calibri"/>
                <a:cs typeface="Calibri"/>
                <a:sym typeface="Calibri"/>
              </a:defRPr>
            </a:lvl6pPr>
            <a:lvl7pPr marL="0" marR="0" lvl="6" indent="0" algn="ctr" rtl="0">
              <a:spcBef>
                <a:spcPts val="0"/>
              </a:spcBef>
              <a:buNone/>
              <a:defRPr sz="1400" b="1" i="0" u="none" strike="noStrike" cap="none">
                <a:solidFill>
                  <a:srgbClr val="E5A113"/>
                </a:solidFill>
                <a:latin typeface="Calibri"/>
                <a:ea typeface="Calibri"/>
                <a:cs typeface="Calibri"/>
                <a:sym typeface="Calibri"/>
              </a:defRPr>
            </a:lvl7pPr>
            <a:lvl8pPr marL="0" marR="0" lvl="7" indent="0" algn="ctr" rtl="0">
              <a:spcBef>
                <a:spcPts val="0"/>
              </a:spcBef>
              <a:buNone/>
              <a:defRPr sz="1400" b="1" i="0" u="none" strike="noStrike" cap="none">
                <a:solidFill>
                  <a:srgbClr val="E5A113"/>
                </a:solidFill>
                <a:latin typeface="Calibri"/>
                <a:ea typeface="Calibri"/>
                <a:cs typeface="Calibri"/>
                <a:sym typeface="Calibri"/>
              </a:defRPr>
            </a:lvl8pPr>
            <a:lvl9pPr marL="0" marR="0" lvl="8" indent="0" algn="ctr" rtl="0">
              <a:spcBef>
                <a:spcPts val="0"/>
              </a:spcBef>
              <a:buNone/>
              <a:defRPr sz="1400" b="1" i="0" u="none" strike="noStrike" cap="none">
                <a:solidFill>
                  <a:srgbClr val="E5A113"/>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it-IT"/>
              <a:t>‹N›</a:t>
            </a:fld>
            <a:endParaRPr/>
          </a:p>
        </p:txBody>
      </p:sp>
      <p:sp>
        <p:nvSpPr>
          <p:cNvPr id="13" name="Google Shape;13;p16"/>
          <p:cNvSpPr txBox="1"/>
          <p:nvPr/>
        </p:nvSpPr>
        <p:spPr>
          <a:xfrm>
            <a:off x="9601203" y="6345464"/>
            <a:ext cx="1861457" cy="305725"/>
          </a:xfrm>
          <a:prstGeom prst="rect">
            <a:avLst/>
          </a:prstGeom>
          <a:noFill/>
          <a:ln>
            <a:noFill/>
          </a:ln>
        </p:spPr>
        <p:txBody>
          <a:bodyPr spcFirstLastPara="1" wrap="square" lIns="91425" tIns="45700" rIns="91425" bIns="45700" anchor="t" anchorCtr="0">
            <a:spAutoFit/>
          </a:bodyPr>
          <a:lstStyle/>
          <a:p>
            <a:pPr marL="0" marR="0" lvl="0" indent="0" algn="l" rtl="0">
              <a:lnSpc>
                <a:spcPct val="91111"/>
              </a:lnSpc>
              <a:spcBef>
                <a:spcPts val="0"/>
              </a:spcBef>
              <a:spcAft>
                <a:spcPts val="0"/>
              </a:spcAft>
              <a:buNone/>
            </a:pPr>
            <a:r>
              <a:rPr lang="it-IT" sz="900" b="0" i="0" u="none" strike="noStrike" cap="none">
                <a:solidFill>
                  <a:srgbClr val="E5A113"/>
                </a:solidFill>
                <a:latin typeface="Calibri"/>
                <a:ea typeface="Calibri"/>
                <a:cs typeface="Calibri"/>
                <a:sym typeface="Calibri"/>
              </a:rPr>
              <a:t>This work is licensed under</a:t>
            </a:r>
            <a:br>
              <a:rPr lang="it-IT" sz="900" b="0" i="0" u="none" strike="noStrike" cap="none">
                <a:solidFill>
                  <a:srgbClr val="E5A113"/>
                </a:solidFill>
                <a:latin typeface="Calibri"/>
                <a:ea typeface="Calibri"/>
                <a:cs typeface="Calibri"/>
                <a:sym typeface="Calibri"/>
              </a:rPr>
            </a:br>
            <a:r>
              <a:rPr lang="it-IT" sz="900" b="0" i="0" u="none" strike="noStrike" cap="none">
                <a:solidFill>
                  <a:srgbClr val="E5A113"/>
                </a:solidFill>
                <a:latin typeface="Calibri"/>
                <a:ea typeface="Calibri"/>
                <a:cs typeface="Calibri"/>
                <a:sym typeface="Calibri"/>
              </a:rPr>
              <a:t> CC BY attribution 4.0 international </a:t>
            </a:r>
            <a:endParaRPr/>
          </a:p>
        </p:txBody>
      </p:sp>
      <p:sp>
        <p:nvSpPr>
          <p:cNvPr id="14" name="Google Shape;14;p16"/>
          <p:cNvSpPr txBox="1"/>
          <p:nvPr/>
        </p:nvSpPr>
        <p:spPr>
          <a:xfrm>
            <a:off x="4292345" y="6330320"/>
            <a:ext cx="360233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200" b="0" i="0" u="sng" strike="noStrike" cap="none">
                <a:solidFill>
                  <a:schemeClr val="dk1"/>
                </a:solidFill>
                <a:latin typeface="Calibri"/>
                <a:ea typeface="Calibri"/>
                <a:cs typeface="Calibri"/>
                <a:sym typeface="Calibri"/>
                <a:hlinkClick r:id="rId15">
                  <a:extLst>
                    <a:ext uri="{A12FA001-AC4F-418D-AE19-62706E023703}">
                      <ahyp:hlinkClr xmlns:ahyp="http://schemas.microsoft.com/office/drawing/2018/hyperlinkcolor" val="tx"/>
                    </a:ext>
                  </a:extLst>
                </a:hlinkClick>
              </a:rPr>
              <a:t>info@epos-eric.eu</a:t>
            </a:r>
            <a:r>
              <a:rPr lang="it-IT" sz="1200" b="0" i="0" u="none" strike="noStrike" cap="none">
                <a:solidFill>
                  <a:schemeClr val="dk1"/>
                </a:solidFill>
                <a:latin typeface="Calibri"/>
                <a:ea typeface="Calibri"/>
                <a:cs typeface="Calibri"/>
                <a:sym typeface="Calibri"/>
              </a:rPr>
              <a:t> </a:t>
            </a:r>
            <a:r>
              <a:rPr lang="it-IT" sz="1200" b="0" i="0" u="none" strike="noStrike" cap="none">
                <a:solidFill>
                  <a:srgbClr val="E5A113"/>
                </a:solidFill>
                <a:latin typeface="Calibri"/>
                <a:ea typeface="Calibri"/>
                <a:cs typeface="Calibri"/>
                <a:sym typeface="Calibri"/>
              </a:rPr>
              <a:t>|</a:t>
            </a:r>
            <a:r>
              <a:rPr lang="it-IT" sz="1200" b="0" i="0" u="none" strike="noStrike" cap="none">
                <a:solidFill>
                  <a:schemeClr val="dk1"/>
                </a:solidFill>
                <a:latin typeface="Calibri"/>
                <a:ea typeface="Calibri"/>
                <a:cs typeface="Calibri"/>
                <a:sym typeface="Calibri"/>
              </a:rPr>
              <a:t> </a:t>
            </a:r>
            <a:r>
              <a:rPr lang="it-IT" sz="1200" b="0" i="0" u="sng" strike="noStrike" cap="none">
                <a:solidFill>
                  <a:schemeClr val="dk1"/>
                </a:solidFill>
                <a:latin typeface="Calibri"/>
                <a:ea typeface="Calibri"/>
                <a:cs typeface="Calibri"/>
                <a:sym typeface="Calibri"/>
                <a:hlinkClick r:id="rId16">
                  <a:extLst>
                    <a:ext uri="{A12FA001-AC4F-418D-AE19-62706E023703}">
                      <ahyp:hlinkClr xmlns:ahyp="http://schemas.microsoft.com/office/drawing/2018/hyperlinkcolor" val="tx"/>
                    </a:ext>
                  </a:extLst>
                </a:hlinkClick>
              </a:rPr>
              <a:t>www.epos-eu.org/on</a:t>
            </a:r>
            <a:r>
              <a:rPr lang="it-IT" sz="1200" b="0" i="0" u="none" strike="noStrike" cap="none">
                <a:solidFill>
                  <a:schemeClr val="dk1"/>
                </a:solidFill>
                <a:latin typeface="Calibri"/>
                <a:ea typeface="Calibri"/>
                <a:cs typeface="Calibri"/>
                <a:sym typeface="Calibri"/>
              </a:rPr>
              <a:t>  </a:t>
            </a:r>
            <a:r>
              <a:rPr lang="it-IT" sz="1200" b="0" i="0" u="none" strike="noStrike" cap="none">
                <a:solidFill>
                  <a:srgbClr val="E5A113"/>
                </a:solidFill>
                <a:latin typeface="Calibri"/>
                <a:ea typeface="Calibri"/>
                <a:cs typeface="Calibri"/>
                <a:sym typeface="Calibri"/>
              </a:rPr>
              <a:t>|</a:t>
            </a:r>
            <a:r>
              <a:rPr lang="it-IT" sz="1200" b="0" i="0" u="none" strike="noStrike" cap="none">
                <a:solidFill>
                  <a:schemeClr val="dk1"/>
                </a:solidFill>
                <a:latin typeface="Calibri"/>
                <a:ea typeface="Calibri"/>
                <a:cs typeface="Calibri"/>
                <a:sym typeface="Calibri"/>
              </a:rPr>
              <a:t> #EPOSon</a:t>
            </a:r>
            <a:endParaRPr sz="1200">
              <a:solidFill>
                <a:schemeClr val="dk1"/>
              </a:solidFill>
              <a:latin typeface="Calibri"/>
              <a:ea typeface="Calibri"/>
              <a:cs typeface="Calibri"/>
              <a:sym typeface="Calibri"/>
            </a:endParaRPr>
          </a:p>
        </p:txBody>
      </p:sp>
      <p:sp>
        <p:nvSpPr>
          <p:cNvPr id="15" name="Google Shape;15;p16"/>
          <p:cNvSpPr txBox="1"/>
          <p:nvPr/>
        </p:nvSpPr>
        <p:spPr>
          <a:xfrm>
            <a:off x="838200" y="6270943"/>
            <a:ext cx="2612136" cy="10618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050" b="0" u="none">
                <a:solidFill>
                  <a:srgbClr val="002060"/>
                </a:solidFill>
                <a:latin typeface="Calibri"/>
                <a:ea typeface="Calibri"/>
                <a:cs typeface="Calibri"/>
                <a:sym typeface="Calibri"/>
              </a:rPr>
              <a:t>EPOS ON IS funded by the EC Horizon Europe programme under G.A. n 101131592</a:t>
            </a:r>
            <a:endParaRPr/>
          </a:p>
          <a:p>
            <a:pPr marL="0" marR="0" lvl="0" indent="0" algn="just" rtl="0">
              <a:spcBef>
                <a:spcPts val="0"/>
              </a:spcBef>
              <a:spcAft>
                <a:spcPts val="0"/>
              </a:spcAft>
              <a:buNone/>
            </a:pPr>
            <a:endParaRPr sz="1050" b="0" u="none">
              <a:solidFill>
                <a:srgbClr val="002060"/>
              </a:solidFill>
              <a:latin typeface="Calibri"/>
              <a:ea typeface="Calibri"/>
              <a:cs typeface="Calibri"/>
              <a:sym typeface="Calibri"/>
            </a:endParaRPr>
          </a:p>
          <a:p>
            <a:pPr marL="0" marR="0" lvl="0" indent="0" algn="just" rtl="0">
              <a:spcBef>
                <a:spcPts val="0"/>
              </a:spcBef>
              <a:spcAft>
                <a:spcPts val="0"/>
              </a:spcAft>
              <a:buNone/>
            </a:pPr>
            <a:endParaRPr sz="1050" b="0" u="none">
              <a:solidFill>
                <a:srgbClr val="002060"/>
              </a:solidFill>
              <a:latin typeface="Calibri"/>
              <a:ea typeface="Calibri"/>
              <a:cs typeface="Calibri"/>
              <a:sym typeface="Calibri"/>
            </a:endParaRPr>
          </a:p>
          <a:p>
            <a:pPr marL="0" marR="0" lvl="0" indent="0" algn="l" rtl="0">
              <a:spcBef>
                <a:spcPts val="0"/>
              </a:spcBef>
              <a:spcAft>
                <a:spcPts val="0"/>
              </a:spcAft>
              <a:buNone/>
            </a:pPr>
            <a:br>
              <a:rPr lang="it-IT" sz="1050" b="0" u="none">
                <a:solidFill>
                  <a:srgbClr val="002060"/>
                </a:solidFill>
                <a:latin typeface="Calibri"/>
                <a:ea typeface="Calibri"/>
                <a:cs typeface="Calibri"/>
                <a:sym typeface="Calibri"/>
              </a:rPr>
            </a:br>
            <a:endParaRPr sz="1050" b="0" u="none">
              <a:solidFill>
                <a:srgbClr val="002060"/>
              </a:solidFill>
              <a:latin typeface="Calibri"/>
              <a:ea typeface="Calibri"/>
              <a:cs typeface="Calibri"/>
              <a:sym typeface="Calibri"/>
            </a:endParaRPr>
          </a:p>
        </p:txBody>
      </p:sp>
      <p:pic>
        <p:nvPicPr>
          <p:cNvPr id="16" name="Google Shape;16;p16" descr="A blue flag with yellow stars&#10;&#10;Description automatically generated"/>
          <p:cNvPicPr preferRelativeResize="0"/>
          <p:nvPr/>
        </p:nvPicPr>
        <p:blipFill rotWithShape="1">
          <a:blip r:embed="rId17">
            <a:alphaModFix/>
          </a:blip>
          <a:srcRect/>
          <a:stretch/>
        </p:blipFill>
        <p:spPr>
          <a:xfrm>
            <a:off x="367303" y="6176963"/>
            <a:ext cx="483000" cy="489647"/>
          </a:xfrm>
          <a:prstGeom prst="rect">
            <a:avLst/>
          </a:prstGeom>
          <a:noFill/>
          <a:ln>
            <a:noFill/>
          </a:ln>
        </p:spPr>
      </p:pic>
    </p:spTree>
    <p:extLst>
      <p:ext uri="{BB962C8B-B14F-4D97-AF65-F5344CB8AC3E}">
        <p14:creationId xmlns:p14="http://schemas.microsoft.com/office/powerpoint/2010/main" val="178814877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088">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francesco.martinelli@ingv.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s://www.epos-eu.org/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ctrTitle"/>
          </p:nvPr>
        </p:nvSpPr>
        <p:spPr>
          <a:xfrm>
            <a:off x="838200" y="1786241"/>
            <a:ext cx="105156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400"/>
              <a:buFont typeface="Calibri"/>
              <a:buNone/>
            </a:pPr>
            <a:r>
              <a:rPr lang="it-IT"/>
              <a:t>Processing Services</a:t>
            </a:r>
            <a:endParaRPr/>
          </a:p>
          <a:p>
            <a:pPr marL="0" lvl="0" indent="0" algn="ctr" rtl="0">
              <a:lnSpc>
                <a:spcPct val="90000"/>
              </a:lnSpc>
              <a:spcBef>
                <a:spcPts val="0"/>
              </a:spcBef>
              <a:spcAft>
                <a:spcPts val="0"/>
              </a:spcAft>
              <a:buClr>
                <a:schemeClr val="dk1"/>
              </a:buClr>
              <a:buSzPts val="4400"/>
              <a:buFont typeface="Calibri"/>
              <a:buNone/>
            </a:pPr>
            <a:endParaRPr/>
          </a:p>
          <a:p>
            <a:pPr marL="0" lvl="0" indent="0" algn="ctr" rtl="0">
              <a:lnSpc>
                <a:spcPct val="90000"/>
              </a:lnSpc>
              <a:spcBef>
                <a:spcPts val="0"/>
              </a:spcBef>
              <a:spcAft>
                <a:spcPts val="0"/>
              </a:spcAft>
              <a:buClr>
                <a:schemeClr val="dk1"/>
              </a:buClr>
              <a:buSzPts val="4400"/>
              <a:buFont typeface="Calibri"/>
              <a:buNone/>
            </a:pPr>
            <a:endParaRPr/>
          </a:p>
        </p:txBody>
      </p:sp>
      <p:sp>
        <p:nvSpPr>
          <p:cNvPr id="84" name="Google Shape;84;p1"/>
          <p:cNvSpPr txBox="1">
            <a:spLocks noGrp="1"/>
          </p:cNvSpPr>
          <p:nvPr>
            <p:ph type="subTitle" idx="1"/>
          </p:nvPr>
        </p:nvSpPr>
        <p:spPr>
          <a:xfrm>
            <a:off x="838200" y="4510088"/>
            <a:ext cx="10515600" cy="944562"/>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114000"/>
              </a:lnSpc>
              <a:spcBef>
                <a:spcPts val="0"/>
              </a:spcBef>
              <a:spcAft>
                <a:spcPts val="0"/>
              </a:spcAft>
              <a:buSzPct val="100000"/>
              <a:buNone/>
            </a:pPr>
            <a:r>
              <a:rPr lang="it-IT" u="sng"/>
              <a:t>Francesco Martinelli</a:t>
            </a:r>
            <a:r>
              <a:rPr lang="it-IT"/>
              <a:t>, Kety Giuliacci, Joanna Kocot, Jan Michalek, Alessandro Turco</a:t>
            </a:r>
            <a:endParaRPr/>
          </a:p>
          <a:p>
            <a:pPr marL="0" lvl="0" indent="0" algn="ctr" rtl="0">
              <a:lnSpc>
                <a:spcPct val="114000"/>
              </a:lnSpc>
              <a:spcBef>
                <a:spcPts val="0"/>
              </a:spcBef>
              <a:spcAft>
                <a:spcPts val="0"/>
              </a:spcAft>
              <a:buSzPct val="100000"/>
              <a:buNone/>
            </a:pPr>
            <a:r>
              <a:rPr lang="it-IT"/>
              <a:t>Contacts: </a:t>
            </a:r>
            <a:r>
              <a:rPr lang="it-IT" u="sng">
                <a:solidFill>
                  <a:schemeClr val="hlink"/>
                </a:solidFill>
                <a:hlinkClick r:id="rId3"/>
              </a:rPr>
              <a:t>francesco.martinelli@ingv.it</a:t>
            </a:r>
            <a:br>
              <a:rPr lang="it-IT"/>
            </a:br>
            <a:r>
              <a:rPr lang="it-IT"/>
              <a:t>20 March 2025 - EPOS Days 2025 Perugia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it-IT"/>
              <a:t>Processing Services</a:t>
            </a:r>
            <a:br>
              <a:rPr lang="it-IT"/>
            </a:br>
            <a:r>
              <a:rPr lang="it-IT" b="0">
                <a:solidFill>
                  <a:srgbClr val="EBA900"/>
                </a:solidFill>
              </a:rPr>
              <a:t>(web) services to perform computational tasks</a:t>
            </a:r>
            <a:endParaRPr b="0">
              <a:solidFill>
                <a:srgbClr val="EBA900"/>
              </a:solidFill>
            </a:endParaRPr>
          </a:p>
        </p:txBody>
      </p:sp>
      <p:pic>
        <p:nvPicPr>
          <p:cNvPr id="91" name="Google Shape;91;p6" title="EPOS-ProcessingPitch-Page-3.png"/>
          <p:cNvPicPr preferRelativeResize="0"/>
          <p:nvPr/>
        </p:nvPicPr>
        <p:blipFill>
          <a:blip r:embed="rId3">
            <a:alphaModFix/>
          </a:blip>
          <a:stretch>
            <a:fillRect/>
          </a:stretch>
        </p:blipFill>
        <p:spPr>
          <a:xfrm>
            <a:off x="2344306" y="1690700"/>
            <a:ext cx="7503389" cy="4251075"/>
          </a:xfrm>
          <a:prstGeom prst="rect">
            <a:avLst/>
          </a:prstGeom>
          <a:noFill/>
          <a:ln>
            <a:noFill/>
          </a:ln>
        </p:spPr>
      </p:pic>
      <p:sp>
        <p:nvSpPr>
          <p:cNvPr id="92" name="Google Shape;92;p6"/>
          <p:cNvSpPr txBox="1">
            <a:spLocks noGrp="1"/>
          </p:cNvSpPr>
          <p:nvPr>
            <p:ph type="body" idx="4294967295"/>
          </p:nvPr>
        </p:nvSpPr>
        <p:spPr>
          <a:xfrm>
            <a:off x="1538400" y="6094175"/>
            <a:ext cx="9115200" cy="4140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b" anchorCtr="0">
            <a:noAutofit/>
          </a:bodyPr>
          <a:lstStyle/>
          <a:p>
            <a:pPr marL="0" lvl="0" indent="0" algn="l" rtl="0">
              <a:lnSpc>
                <a:spcPct val="114000"/>
              </a:lnSpc>
              <a:spcBef>
                <a:spcPts val="0"/>
              </a:spcBef>
              <a:spcAft>
                <a:spcPts val="0"/>
              </a:spcAft>
              <a:buSzPts val="2400"/>
              <a:buNone/>
            </a:pPr>
            <a:r>
              <a:rPr lang="it-IT">
                <a:solidFill>
                  <a:srgbClr val="1D4927"/>
                </a:solidFill>
              </a:rPr>
              <a:t>The investigated Software Service communicate over a RESTful protocol</a:t>
            </a:r>
            <a:endParaRPr>
              <a:solidFill>
                <a:srgbClr val="1D4927"/>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33f2c89f31e_0_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Calibri"/>
              <a:buNone/>
            </a:pPr>
            <a:r>
              <a:rPr lang="it-IT"/>
              <a:t>Processing Services</a:t>
            </a:r>
            <a:endParaRPr/>
          </a:p>
          <a:p>
            <a:pPr marL="0" lvl="0" indent="0" algn="ctr" rtl="0">
              <a:lnSpc>
                <a:spcPct val="90000"/>
              </a:lnSpc>
              <a:spcBef>
                <a:spcPts val="0"/>
              </a:spcBef>
              <a:spcAft>
                <a:spcPts val="0"/>
              </a:spcAft>
              <a:buClr>
                <a:schemeClr val="dk1"/>
              </a:buClr>
              <a:buSzPts val="3200"/>
              <a:buFont typeface="Calibri"/>
              <a:buNone/>
            </a:pPr>
            <a:r>
              <a:rPr lang="it-IT" b="0">
                <a:solidFill>
                  <a:srgbClr val="1D4927"/>
                </a:solidFill>
              </a:rPr>
              <a:t>status of EPOS integration</a:t>
            </a:r>
            <a:endParaRPr b="0">
              <a:solidFill>
                <a:srgbClr val="1D4927"/>
              </a:solidFill>
            </a:endParaRPr>
          </a:p>
        </p:txBody>
      </p:sp>
      <p:sp>
        <p:nvSpPr>
          <p:cNvPr id="99" name="Google Shape;99;g33f2c89f31e_0_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228600" lvl="0" indent="-76200" algn="l" rtl="0">
              <a:spcBef>
                <a:spcPts val="0"/>
              </a:spcBef>
              <a:spcAft>
                <a:spcPts val="0"/>
              </a:spcAft>
              <a:buClr>
                <a:schemeClr val="dk1"/>
              </a:buClr>
              <a:buSzPts val="1100"/>
              <a:buFont typeface="Arial"/>
              <a:buNone/>
            </a:pPr>
            <a:r>
              <a:rPr lang="it-IT"/>
              <a:t>The investigated Software Service </a:t>
            </a:r>
            <a:r>
              <a:rPr lang="it-IT" b="1"/>
              <a:t>adhere to a standard</a:t>
            </a:r>
            <a:r>
              <a:rPr lang="it-IT"/>
              <a:t>:</a:t>
            </a:r>
            <a:endParaRPr/>
          </a:p>
          <a:p>
            <a:pPr marL="228600" lvl="0" indent="-76200" algn="ctr" rtl="0">
              <a:spcBef>
                <a:spcPts val="0"/>
              </a:spcBef>
              <a:spcAft>
                <a:spcPts val="0"/>
              </a:spcAft>
              <a:buClr>
                <a:schemeClr val="dk1"/>
              </a:buClr>
              <a:buSzPts val="1100"/>
              <a:buFont typeface="Arial"/>
              <a:buNone/>
            </a:pPr>
            <a:r>
              <a:rPr lang="it-IT" b="1"/>
              <a:t>OGC API - Processes - Part 1: Core</a:t>
            </a:r>
            <a:r>
              <a:rPr lang="it-IT"/>
              <a:t> (version 1.0.0)</a:t>
            </a:r>
            <a:endParaRPr/>
          </a:p>
          <a:p>
            <a:pPr marL="228600" lvl="0" indent="-76200" algn="l" rtl="0">
              <a:spcBef>
                <a:spcPts val="0"/>
              </a:spcBef>
              <a:spcAft>
                <a:spcPts val="0"/>
              </a:spcAft>
              <a:buClr>
                <a:schemeClr val="dk1"/>
              </a:buClr>
              <a:buSzPts val="1100"/>
              <a:buNone/>
            </a:pPr>
            <a:endParaRPr/>
          </a:p>
          <a:p>
            <a:pPr marL="228600" lvl="0" indent="-76200" algn="l" rtl="0">
              <a:spcBef>
                <a:spcPts val="0"/>
              </a:spcBef>
              <a:spcAft>
                <a:spcPts val="0"/>
              </a:spcAft>
              <a:buClr>
                <a:schemeClr val="dk1"/>
              </a:buClr>
              <a:buSzPts val="1100"/>
              <a:buNone/>
            </a:pPr>
            <a:r>
              <a:rPr lang="it-IT"/>
              <a:t>Adhering to the above standard allows </a:t>
            </a:r>
            <a:r>
              <a:rPr lang="it-IT" b="1"/>
              <a:t>automated metadata retrieval</a:t>
            </a:r>
            <a:r>
              <a:rPr lang="it-IT"/>
              <a:t>.</a:t>
            </a:r>
            <a:endParaRPr/>
          </a:p>
          <a:p>
            <a:pPr marL="228600" lvl="0" indent="-76200" algn="l" rtl="0">
              <a:spcBef>
                <a:spcPts val="0"/>
              </a:spcBef>
              <a:spcAft>
                <a:spcPts val="0"/>
              </a:spcAft>
              <a:buClr>
                <a:schemeClr val="dk1"/>
              </a:buClr>
              <a:buSzPts val="1100"/>
              <a:buFont typeface="Arial"/>
              <a:buNone/>
            </a:pPr>
            <a:endParaRPr/>
          </a:p>
          <a:p>
            <a:pPr marL="228600" lvl="0" indent="-76200" algn="l" rtl="0">
              <a:spcBef>
                <a:spcPts val="0"/>
              </a:spcBef>
              <a:spcAft>
                <a:spcPts val="0"/>
              </a:spcAft>
              <a:buClr>
                <a:schemeClr val="dk1"/>
              </a:buClr>
              <a:buSzPts val="1100"/>
              <a:buFont typeface="Arial"/>
              <a:buNone/>
            </a:pPr>
            <a:r>
              <a:rPr lang="it-IT" b="1"/>
              <a:t>To get the metadata</a:t>
            </a:r>
            <a:r>
              <a:rPr lang="it-IT"/>
              <a:t> required by the EPOS back-end </a:t>
            </a:r>
            <a:r>
              <a:rPr lang="it-IT" b="1"/>
              <a:t>only the entry point </a:t>
            </a:r>
            <a:r>
              <a:rPr lang="it-IT"/>
              <a:t>to the service</a:t>
            </a:r>
            <a:r>
              <a:rPr lang="it-IT" b="1"/>
              <a:t> is required</a:t>
            </a:r>
            <a:r>
              <a:rPr lang="it-IT"/>
              <a:t>.</a:t>
            </a:r>
            <a:endParaRPr/>
          </a:p>
          <a:p>
            <a:pPr marL="228600" lvl="0" indent="-76200" algn="l" rtl="0">
              <a:spcBef>
                <a:spcPts val="0"/>
              </a:spcBef>
              <a:spcAft>
                <a:spcPts val="0"/>
              </a:spcAft>
              <a:buClr>
                <a:schemeClr val="dk1"/>
              </a:buClr>
              <a:buSzPts val="1100"/>
              <a:buFont typeface="Arial"/>
              <a:buNone/>
            </a:pPr>
            <a:endParaRPr/>
          </a:p>
          <a:p>
            <a:pPr marL="228600" lvl="0" indent="-76200" algn="l" rtl="0">
              <a:spcBef>
                <a:spcPts val="0"/>
              </a:spcBef>
              <a:spcAft>
                <a:spcPts val="0"/>
              </a:spcAft>
              <a:buClr>
                <a:schemeClr val="dk1"/>
              </a:buClr>
              <a:buSzPts val="1100"/>
              <a:buFont typeface="Arial"/>
              <a:buNone/>
            </a:pPr>
            <a:r>
              <a:rPr lang="it-IT"/>
              <a:t>Entry points for: </a:t>
            </a:r>
            <a:r>
              <a:rPr lang="it-IT" b="1"/>
              <a:t>service description</a:t>
            </a:r>
            <a:r>
              <a:rPr lang="it-IT"/>
              <a:t>, </a:t>
            </a:r>
            <a:r>
              <a:rPr lang="it-IT" b="1"/>
              <a:t>job submission</a:t>
            </a:r>
            <a:r>
              <a:rPr lang="it-IT"/>
              <a:t>, </a:t>
            </a:r>
            <a:r>
              <a:rPr lang="it-IT" b="1"/>
              <a:t>job status</a:t>
            </a:r>
            <a:r>
              <a:rPr lang="it-IT"/>
              <a:t>, </a:t>
            </a:r>
            <a:r>
              <a:rPr lang="it-IT" b="1"/>
              <a:t>job results</a:t>
            </a:r>
            <a:r>
              <a:rPr lang="it-IT"/>
              <a:t>,</a:t>
            </a:r>
            <a:endParaRPr/>
          </a:p>
          <a:p>
            <a:pPr marL="228600" lvl="0" indent="-76200" algn="l" rtl="0">
              <a:lnSpc>
                <a:spcPct val="114000"/>
              </a:lnSpc>
              <a:spcBef>
                <a:spcPts val="0"/>
              </a:spcBef>
              <a:spcAft>
                <a:spcPts val="0"/>
              </a:spcAft>
              <a:buClr>
                <a:schemeClr val="accent1"/>
              </a:buClr>
              <a:buSzPts val="2400"/>
              <a:buNone/>
            </a:pPr>
            <a:r>
              <a:rPr lang="it-IT"/>
              <a:t>are derived </a:t>
            </a:r>
            <a:r>
              <a:rPr lang="it-IT" b="1"/>
              <a:t>from the service API</a:t>
            </a:r>
            <a:r>
              <a:rPr lang="it-IT"/>
              <a:t>, according to the standard.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33f2c89f31e_0_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Calibri"/>
              <a:buNone/>
            </a:pPr>
            <a:r>
              <a:rPr lang="it-IT"/>
              <a:t>Processing Services</a:t>
            </a:r>
            <a:endParaRPr/>
          </a:p>
          <a:p>
            <a:pPr marL="0" lvl="0" indent="0" algn="ctr" rtl="0">
              <a:lnSpc>
                <a:spcPct val="90000"/>
              </a:lnSpc>
              <a:spcBef>
                <a:spcPts val="0"/>
              </a:spcBef>
              <a:spcAft>
                <a:spcPts val="0"/>
              </a:spcAft>
              <a:buClr>
                <a:schemeClr val="dk1"/>
              </a:buClr>
              <a:buSzPts val="3200"/>
              <a:buFont typeface="Calibri"/>
              <a:buNone/>
            </a:pPr>
            <a:r>
              <a:rPr lang="it-IT" b="0">
                <a:solidFill>
                  <a:srgbClr val="1D4927"/>
                </a:solidFill>
              </a:rPr>
              <a:t>status of EPOS integration/2</a:t>
            </a:r>
            <a:endParaRPr b="0">
              <a:solidFill>
                <a:srgbClr val="1D4927"/>
              </a:solidFill>
            </a:endParaRPr>
          </a:p>
        </p:txBody>
      </p:sp>
      <p:sp>
        <p:nvSpPr>
          <p:cNvPr id="106" name="Google Shape;106;g33f2c89f31e_0_1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228600" lvl="0" indent="-76200" algn="ctr" rtl="0">
              <a:spcBef>
                <a:spcPts val="0"/>
              </a:spcBef>
              <a:spcAft>
                <a:spcPts val="0"/>
              </a:spcAft>
              <a:buClr>
                <a:schemeClr val="dk1"/>
              </a:buClr>
              <a:buSzPts val="1100"/>
              <a:buNone/>
            </a:pPr>
            <a:r>
              <a:rPr lang="it-IT" b="1"/>
              <a:t>ADDITIONALLY</a:t>
            </a:r>
            <a:endParaRPr b="1"/>
          </a:p>
          <a:p>
            <a:pPr marL="228600" lvl="0" indent="-76200" algn="ctr" rtl="0">
              <a:spcBef>
                <a:spcPts val="0"/>
              </a:spcBef>
              <a:spcAft>
                <a:spcPts val="0"/>
              </a:spcAft>
              <a:buClr>
                <a:schemeClr val="dk1"/>
              </a:buClr>
              <a:buSzPts val="1100"/>
              <a:buNone/>
            </a:pPr>
            <a:endParaRPr b="1"/>
          </a:p>
          <a:p>
            <a:pPr marL="228600" lvl="0" indent="-76200" algn="l" rtl="0">
              <a:spcBef>
                <a:spcPts val="0"/>
              </a:spcBef>
              <a:spcAft>
                <a:spcPts val="0"/>
              </a:spcAft>
              <a:buClr>
                <a:schemeClr val="dk1"/>
              </a:buClr>
              <a:buSzPts val="1100"/>
              <a:buFont typeface="Arial"/>
              <a:buNone/>
            </a:pPr>
            <a:r>
              <a:rPr lang="it-IT"/>
              <a:t>Further information  </a:t>
            </a:r>
            <a:r>
              <a:rPr lang="it-IT" b="1"/>
              <a:t>defined by the standard</a:t>
            </a:r>
            <a:r>
              <a:rPr lang="it-IT"/>
              <a:t> provides:</a:t>
            </a:r>
            <a:endParaRPr/>
          </a:p>
          <a:p>
            <a:pPr marL="914400" lvl="1" indent="-368300" algn="l" rtl="0">
              <a:spcBef>
                <a:spcPts val="0"/>
              </a:spcBef>
              <a:spcAft>
                <a:spcPts val="0"/>
              </a:spcAft>
              <a:buSzPts val="2200"/>
              <a:buChar char="◆"/>
            </a:pPr>
            <a:r>
              <a:rPr lang="it-IT" sz="2200"/>
              <a:t>data type and format</a:t>
            </a:r>
            <a:endParaRPr sz="2200"/>
          </a:p>
          <a:p>
            <a:pPr marL="914400" lvl="1" indent="-368300" algn="l" rtl="0">
              <a:spcBef>
                <a:spcPts val="0"/>
              </a:spcBef>
              <a:spcAft>
                <a:spcPts val="0"/>
              </a:spcAft>
              <a:buSzPts val="2200"/>
              <a:buChar char="◆"/>
            </a:pPr>
            <a:r>
              <a:rPr lang="it-IT" sz="2200"/>
              <a:t>support for complex data structure</a:t>
            </a:r>
            <a:endParaRPr sz="2200"/>
          </a:p>
          <a:p>
            <a:pPr marL="914400" lvl="1" indent="-368300" algn="l" rtl="0">
              <a:spcBef>
                <a:spcPts val="0"/>
              </a:spcBef>
              <a:spcAft>
                <a:spcPts val="0"/>
              </a:spcAft>
              <a:buSzPts val="2200"/>
              <a:buChar char="◆"/>
            </a:pPr>
            <a:r>
              <a:rPr lang="it-IT" sz="2200"/>
              <a:t>user description (short and long)</a:t>
            </a:r>
            <a:endParaRPr sz="2200"/>
          </a:p>
          <a:p>
            <a:pPr marL="914400" lvl="1" indent="-368300" algn="l" rtl="0">
              <a:spcBef>
                <a:spcPts val="0"/>
              </a:spcBef>
              <a:spcAft>
                <a:spcPts val="0"/>
              </a:spcAft>
              <a:buSzPts val="2200"/>
              <a:buChar char="◆"/>
            </a:pPr>
            <a:r>
              <a:rPr lang="it-IT" sz="2200"/>
              <a:t>data constraints (optional, value range, ecc.)</a:t>
            </a:r>
            <a:endParaRPr sz="2200"/>
          </a:p>
          <a:p>
            <a:pPr marL="228600" lvl="0" indent="-76200" algn="l" rtl="0">
              <a:spcBef>
                <a:spcPts val="0"/>
              </a:spcBef>
              <a:spcAft>
                <a:spcPts val="0"/>
              </a:spcAft>
              <a:buClr>
                <a:schemeClr val="dk1"/>
              </a:buClr>
              <a:buSzPts val="1100"/>
              <a:buFont typeface="Arial"/>
              <a:buNone/>
            </a:pPr>
            <a:endParaRPr/>
          </a:p>
          <a:p>
            <a:pPr marL="228600" lvl="0" indent="-76200" algn="l" rtl="0">
              <a:lnSpc>
                <a:spcPct val="114000"/>
              </a:lnSpc>
              <a:spcBef>
                <a:spcPts val="0"/>
              </a:spcBef>
              <a:spcAft>
                <a:spcPts val="0"/>
              </a:spcAft>
              <a:buClr>
                <a:schemeClr val="accent1"/>
              </a:buClr>
              <a:buSzPts val="24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7"/>
          <p:cNvSpPr txBox="1">
            <a:spLocks noGrp="1"/>
          </p:cNvSpPr>
          <p:nvPr>
            <p:ph type="title" idx="4294967295"/>
          </p:nvPr>
        </p:nvSpPr>
        <p:spPr>
          <a:xfrm>
            <a:off x="838200" y="2127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it-IT"/>
              <a:t>Software Services</a:t>
            </a:r>
            <a:endParaRPr/>
          </a:p>
          <a:p>
            <a:pPr marL="0" lvl="0" indent="0" algn="ctr" rtl="0">
              <a:lnSpc>
                <a:spcPct val="90000"/>
              </a:lnSpc>
              <a:spcBef>
                <a:spcPts val="0"/>
              </a:spcBef>
              <a:spcAft>
                <a:spcPts val="0"/>
              </a:spcAft>
              <a:buClr>
                <a:schemeClr val="dk1"/>
              </a:buClr>
              <a:buSzPts val="3200"/>
              <a:buFont typeface="Calibri"/>
              <a:buNone/>
            </a:pPr>
            <a:r>
              <a:rPr lang="it-IT" b="0">
                <a:solidFill>
                  <a:srgbClr val="1D4927"/>
                </a:solidFill>
              </a:rPr>
              <a:t>prototype implementation</a:t>
            </a:r>
            <a:endParaRPr b="0">
              <a:solidFill>
                <a:srgbClr val="1D4927"/>
              </a:solidFill>
            </a:endParaRPr>
          </a:p>
        </p:txBody>
      </p:sp>
      <p:pic>
        <p:nvPicPr>
          <p:cNvPr id="113" name="Google Shape;113;p7"/>
          <p:cNvPicPr preferRelativeResize="0"/>
          <p:nvPr/>
        </p:nvPicPr>
        <p:blipFill>
          <a:blip r:embed="rId3">
            <a:alphaModFix/>
          </a:blip>
          <a:stretch>
            <a:fillRect/>
          </a:stretch>
        </p:blipFill>
        <p:spPr>
          <a:xfrm>
            <a:off x="838200" y="1512000"/>
            <a:ext cx="10515599" cy="53142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3f2c89f31e_0_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it-IT"/>
              <a:t>Software Services</a:t>
            </a:r>
            <a:endParaRPr/>
          </a:p>
          <a:p>
            <a:pPr marL="0" lvl="0" indent="0" algn="ctr" rtl="0">
              <a:lnSpc>
                <a:spcPct val="90000"/>
              </a:lnSpc>
              <a:spcBef>
                <a:spcPts val="0"/>
              </a:spcBef>
              <a:spcAft>
                <a:spcPts val="0"/>
              </a:spcAft>
              <a:buClr>
                <a:schemeClr val="dk1"/>
              </a:buClr>
              <a:buSzPts val="3200"/>
              <a:buFont typeface="Calibri"/>
              <a:buNone/>
            </a:pPr>
            <a:r>
              <a:rPr lang="it-IT" b="0">
                <a:solidFill>
                  <a:srgbClr val="1D4927"/>
                </a:solidFill>
              </a:rPr>
              <a:t>proposals for EPOS integration/1</a:t>
            </a:r>
            <a:endParaRPr b="0">
              <a:solidFill>
                <a:srgbClr val="1D4927"/>
              </a:solidFill>
            </a:endParaRPr>
          </a:p>
        </p:txBody>
      </p:sp>
      <p:sp>
        <p:nvSpPr>
          <p:cNvPr id="120" name="Google Shape;120;g33f2c89f31e_0_2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a:p>
            <a:pPr marL="457200" lvl="0" indent="-342900" algn="l" rtl="0">
              <a:spcBef>
                <a:spcPts val="0"/>
              </a:spcBef>
              <a:spcAft>
                <a:spcPts val="0"/>
              </a:spcAft>
              <a:buSzPts val="1800"/>
              <a:buChar char="❖"/>
            </a:pPr>
            <a:r>
              <a:rPr lang="it-IT" b="1"/>
              <a:t>Input</a:t>
            </a:r>
            <a:r>
              <a:rPr lang="it-IT"/>
              <a:t> </a:t>
            </a:r>
            <a:r>
              <a:rPr lang="it-IT">
                <a:solidFill>
                  <a:srgbClr val="1D4927"/>
                </a:solidFill>
              </a:rPr>
              <a:t>passed by</a:t>
            </a:r>
            <a:r>
              <a:rPr lang="it-IT"/>
              <a:t> reference</a:t>
            </a:r>
            <a:endParaRPr/>
          </a:p>
          <a:p>
            <a:pPr marL="0" lvl="0" indent="0" algn="l" rtl="0">
              <a:spcBef>
                <a:spcPts val="0"/>
              </a:spcBef>
              <a:spcAft>
                <a:spcPts val="0"/>
              </a:spcAft>
              <a:buNone/>
            </a:pPr>
            <a:endParaRPr/>
          </a:p>
          <a:p>
            <a:pPr marL="457200" lvl="0" indent="-342900" algn="l" rtl="0">
              <a:spcBef>
                <a:spcPts val="0"/>
              </a:spcBef>
              <a:spcAft>
                <a:spcPts val="0"/>
              </a:spcAft>
              <a:buSzPts val="1800"/>
              <a:buChar char="❖"/>
            </a:pPr>
            <a:r>
              <a:rPr lang="it-IT" b="1"/>
              <a:t>Output</a:t>
            </a:r>
            <a:r>
              <a:rPr lang="it-IT"/>
              <a:t> </a:t>
            </a:r>
            <a:r>
              <a:rPr lang="it-IT">
                <a:solidFill>
                  <a:srgbClr val="1D4927"/>
                </a:solidFill>
              </a:rPr>
              <a:t>stored by</a:t>
            </a:r>
            <a:r>
              <a:rPr lang="it-IT"/>
              <a:t> Provider,</a:t>
            </a:r>
            <a:br>
              <a:rPr lang="it-IT"/>
            </a:br>
            <a:r>
              <a:rPr lang="it-IT">
                <a:solidFill>
                  <a:srgbClr val="1D4927"/>
                </a:solidFill>
              </a:rPr>
              <a:t>rendered</a:t>
            </a:r>
            <a:r>
              <a:rPr lang="it-IT"/>
              <a:t> according to service description,</a:t>
            </a:r>
            <a:br>
              <a:rPr lang="it-IT"/>
            </a:br>
            <a:r>
              <a:rPr lang="it-IT"/>
              <a:t>possibly </a:t>
            </a:r>
            <a:r>
              <a:rPr lang="it-IT">
                <a:solidFill>
                  <a:srgbClr val="1D4927"/>
                </a:solidFill>
              </a:rPr>
              <a:t>returned by</a:t>
            </a:r>
            <a:r>
              <a:rPr lang="it-IT"/>
              <a:t> reference</a:t>
            </a:r>
            <a:endParaRPr/>
          </a:p>
          <a:p>
            <a:pPr marL="228600" lvl="0" indent="-76200" algn="l" rtl="0">
              <a:spcBef>
                <a:spcPts val="0"/>
              </a:spcBef>
              <a:spcAft>
                <a:spcPts val="0"/>
              </a:spcAft>
              <a:buClr>
                <a:schemeClr val="dk1"/>
              </a:buClr>
              <a:buSzPts val="1100"/>
              <a:buFont typeface="Arial"/>
              <a:buNone/>
            </a:pPr>
            <a:endParaRPr/>
          </a:p>
          <a:p>
            <a:pPr marL="228600" lvl="0" indent="-76200" algn="l" rtl="0">
              <a:lnSpc>
                <a:spcPct val="114000"/>
              </a:lnSpc>
              <a:spcBef>
                <a:spcPts val="0"/>
              </a:spcBef>
              <a:spcAft>
                <a:spcPts val="0"/>
              </a:spcAft>
              <a:buSzPts val="2400"/>
              <a:buNone/>
            </a:pPr>
            <a:endParaRPr/>
          </a:p>
        </p:txBody>
      </p:sp>
      <p:pic>
        <p:nvPicPr>
          <p:cNvPr id="121" name="Google Shape;121;g33f2c89f31e_0_23" title="EPOS-ProcessingPitch-Page-3_b2.png"/>
          <p:cNvPicPr preferRelativeResize="0"/>
          <p:nvPr/>
        </p:nvPicPr>
        <p:blipFill>
          <a:blip r:embed="rId3">
            <a:alphaModFix/>
          </a:blip>
          <a:stretch>
            <a:fillRect/>
          </a:stretch>
        </p:blipFill>
        <p:spPr>
          <a:xfrm>
            <a:off x="5788800" y="1773325"/>
            <a:ext cx="5641200" cy="3486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3f2c89f31e_0_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it-IT"/>
              <a:t>Software Services</a:t>
            </a:r>
            <a:endParaRPr/>
          </a:p>
          <a:p>
            <a:pPr marL="0" lvl="0" indent="0" algn="ctr" rtl="0">
              <a:lnSpc>
                <a:spcPct val="90000"/>
              </a:lnSpc>
              <a:spcBef>
                <a:spcPts val="0"/>
              </a:spcBef>
              <a:spcAft>
                <a:spcPts val="0"/>
              </a:spcAft>
              <a:buClr>
                <a:schemeClr val="dk1"/>
              </a:buClr>
              <a:buSzPts val="3200"/>
              <a:buFont typeface="Calibri"/>
              <a:buNone/>
            </a:pPr>
            <a:r>
              <a:rPr lang="it-IT" b="0">
                <a:solidFill>
                  <a:srgbClr val="1D4927"/>
                </a:solidFill>
              </a:rPr>
              <a:t>proposals for EPOS integration/2</a:t>
            </a:r>
            <a:endParaRPr b="0">
              <a:solidFill>
                <a:srgbClr val="1D4927"/>
              </a:solidFill>
            </a:endParaRPr>
          </a:p>
        </p:txBody>
      </p:sp>
      <p:sp>
        <p:nvSpPr>
          <p:cNvPr id="128" name="Google Shape;128;g33f2c89f31e_0_3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b="1"/>
          </a:p>
          <a:p>
            <a:pPr marL="457200" lvl="0" indent="-342900" algn="l" rtl="0">
              <a:spcBef>
                <a:spcPts val="0"/>
              </a:spcBef>
              <a:spcAft>
                <a:spcPts val="0"/>
              </a:spcAft>
              <a:buSzPts val="1800"/>
              <a:buChar char="❖"/>
            </a:pPr>
            <a:r>
              <a:rPr lang="it-IT" b="1"/>
              <a:t>Authentication</a:t>
            </a:r>
            <a:endParaRPr b="1"/>
          </a:p>
          <a:p>
            <a:pPr marL="0" lvl="0" indent="0" algn="l" rtl="0">
              <a:spcBef>
                <a:spcPts val="0"/>
              </a:spcBef>
              <a:spcAft>
                <a:spcPts val="0"/>
              </a:spcAft>
              <a:buNone/>
            </a:pPr>
            <a:endParaRPr b="1"/>
          </a:p>
          <a:p>
            <a:pPr marL="457200" lvl="0" indent="-342900" algn="l" rtl="0">
              <a:spcBef>
                <a:spcPts val="0"/>
              </a:spcBef>
              <a:spcAft>
                <a:spcPts val="0"/>
              </a:spcAft>
              <a:buSzPts val="1800"/>
              <a:buChar char="❖"/>
            </a:pPr>
            <a:r>
              <a:rPr lang="it-IT" b="1"/>
              <a:t>Asynchronous execution</a:t>
            </a:r>
            <a:r>
              <a:rPr lang="it-IT"/>
              <a:t> for longer execution (</a:t>
            </a:r>
            <a:r>
              <a:rPr lang="it-IT">
                <a:solidFill>
                  <a:srgbClr val="1D4927"/>
                </a:solidFill>
              </a:rPr>
              <a:t>requires EPOS saving locally the JOB_ID</a:t>
            </a:r>
            <a:r>
              <a:rPr lang="it-IT"/>
              <a:t>)</a:t>
            </a:r>
            <a:endParaRPr/>
          </a:p>
        </p:txBody>
      </p:sp>
      <p:pic>
        <p:nvPicPr>
          <p:cNvPr id="129" name="Google Shape;129;g33f2c89f31e_0_32" title="EPOS-ProcessingPitch-Page-3_c.png"/>
          <p:cNvPicPr preferRelativeResize="0"/>
          <p:nvPr/>
        </p:nvPicPr>
        <p:blipFill>
          <a:blip r:embed="rId3">
            <a:alphaModFix/>
          </a:blip>
          <a:stretch>
            <a:fillRect/>
          </a:stretch>
        </p:blipFill>
        <p:spPr>
          <a:xfrm>
            <a:off x="5943600" y="1954800"/>
            <a:ext cx="5759350" cy="2886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9" descr="Immagine che contiene logo, Elementi grafici, schermata, grafica&#10;&#10;Descrizione generata automaticamente"/>
          <p:cNvPicPr preferRelativeResize="0">
            <a:picLocks noGrp="1"/>
          </p:cNvPicPr>
          <p:nvPr>
            <p:ph type="body" idx="4294967295"/>
          </p:nvPr>
        </p:nvPicPr>
        <p:blipFill rotWithShape="1">
          <a:blip r:embed="rId3">
            <a:alphaModFix/>
          </a:blip>
          <a:srcRect/>
          <a:stretch/>
        </p:blipFill>
        <p:spPr>
          <a:xfrm>
            <a:off x="0" y="11113"/>
            <a:ext cx="6096000" cy="2328862"/>
          </a:xfrm>
          <a:prstGeom prst="rect">
            <a:avLst/>
          </a:prstGeom>
          <a:noFill/>
          <a:ln>
            <a:noFill/>
          </a:ln>
        </p:spPr>
      </p:pic>
      <p:sp>
        <p:nvSpPr>
          <p:cNvPr id="136" name="Google Shape;136;p9"/>
          <p:cNvSpPr txBox="1">
            <a:spLocks noGrp="1"/>
          </p:cNvSpPr>
          <p:nvPr>
            <p:ph type="title" idx="4294967295"/>
          </p:nvPr>
        </p:nvSpPr>
        <p:spPr>
          <a:xfrm>
            <a:off x="0" y="2914015"/>
            <a:ext cx="12192000" cy="136525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D4927"/>
              </a:buClr>
              <a:buSzPts val="4400"/>
              <a:buFont typeface="Calibri"/>
              <a:buNone/>
            </a:pPr>
            <a:r>
              <a:rPr lang="it-IT" sz="4400">
                <a:solidFill>
                  <a:srgbClr val="1D4927"/>
                </a:solidFill>
              </a:rPr>
              <a:t>Thank you for your attention!</a:t>
            </a:r>
            <a:endParaRPr/>
          </a:p>
        </p:txBody>
      </p:sp>
      <p:sp>
        <p:nvSpPr>
          <p:cNvPr id="137" name="Google Shape;137;p9"/>
          <p:cNvSpPr txBox="1"/>
          <p:nvPr/>
        </p:nvSpPr>
        <p:spPr>
          <a:xfrm>
            <a:off x="0" y="4156376"/>
            <a:ext cx="12191999" cy="570050"/>
          </a:xfrm>
          <a:prstGeom prst="rect">
            <a:avLst/>
          </a:prstGeom>
          <a:noFill/>
          <a:ln>
            <a:noFill/>
          </a:ln>
        </p:spPr>
        <p:txBody>
          <a:bodyPr spcFirstLastPara="1" wrap="square" lIns="91425" tIns="45700" rIns="91425" bIns="45700" anchor="b" anchorCtr="0">
            <a:normAutofit/>
          </a:bodyPr>
          <a:lstStyle/>
          <a:p>
            <a:pPr marL="0" marR="0" lvl="0" indent="0" algn="ctr" defTabSz="914400" rtl="0" eaLnBrk="1" fontAlgn="auto" latinLnBrk="0" hangingPunct="1">
              <a:lnSpc>
                <a:spcPct val="90000"/>
              </a:lnSpc>
              <a:spcBef>
                <a:spcPts val="0"/>
              </a:spcBef>
              <a:spcAft>
                <a:spcPts val="0"/>
              </a:spcAft>
              <a:buClr>
                <a:srgbClr val="EBA900"/>
              </a:buClr>
              <a:buSzPts val="2400"/>
              <a:buFont typeface="Calibri"/>
              <a:buNone/>
              <a:tabLst/>
              <a:defRPr/>
            </a:pPr>
            <a:r>
              <a:rPr kumimoji="0" lang="it-IT" sz="2400" b="0" i="0" u="none" strike="noStrike" kern="0" cap="none" spc="0" normalizeH="0" baseline="0" noProof="0">
                <a:ln>
                  <a:noFill/>
                </a:ln>
                <a:solidFill>
                  <a:srgbClr val="EBA900"/>
                </a:solidFill>
                <a:effectLst/>
                <a:uLnTx/>
                <a:uFillTx/>
                <a:latin typeface="Calibri"/>
                <a:ea typeface="Calibri"/>
                <a:cs typeface="Calibri"/>
                <a:sym typeface="Calibri"/>
              </a:rPr>
              <a:t>francesco.martinelli@ingv.it</a:t>
            </a:r>
            <a:endParaRPr kumimoji="0" sz="2400" b="0" i="0" u="none" strike="noStrike" kern="0" cap="none" spc="0" normalizeH="0" baseline="0" noProof="0">
              <a:ln>
                <a:noFill/>
              </a:ln>
              <a:solidFill>
                <a:srgbClr val="EBA900"/>
              </a:solidFill>
              <a:effectLst/>
              <a:uLnTx/>
              <a:uFillTx/>
              <a:latin typeface="Calibri"/>
              <a:ea typeface="Calibri"/>
              <a:cs typeface="Calibri"/>
              <a:sym typeface="Calibri"/>
            </a:endParaRPr>
          </a:p>
        </p:txBody>
      </p:sp>
      <p:sp>
        <p:nvSpPr>
          <p:cNvPr id="138" name="Google Shape;138;p9"/>
          <p:cNvSpPr txBox="1"/>
          <p:nvPr/>
        </p:nvSpPr>
        <p:spPr>
          <a:xfrm>
            <a:off x="0" y="4782214"/>
            <a:ext cx="12192000" cy="570051"/>
          </a:xfrm>
          <a:prstGeom prst="rect">
            <a:avLst/>
          </a:prstGeom>
          <a:noFill/>
          <a:ln>
            <a:noFill/>
          </a:ln>
        </p:spPr>
        <p:txBody>
          <a:bodyPr spcFirstLastPara="1" wrap="square" lIns="91425" tIns="45700" rIns="91425" bIns="45700" anchor="b" anchorCtr="0">
            <a:normAutofit/>
          </a:bodyPr>
          <a:lstStyle/>
          <a:p>
            <a:pPr marL="0" marR="0" lvl="0" indent="0" algn="ctr" defTabSz="914400" rtl="0" eaLnBrk="1" fontAlgn="auto" latinLnBrk="0" hangingPunct="1">
              <a:lnSpc>
                <a:spcPct val="90000"/>
              </a:lnSpc>
              <a:spcBef>
                <a:spcPts val="0"/>
              </a:spcBef>
              <a:spcAft>
                <a:spcPts val="0"/>
              </a:spcAft>
              <a:buClr>
                <a:srgbClr val="000000"/>
              </a:buClr>
              <a:buSzPts val="2000"/>
              <a:buFont typeface="Play"/>
              <a:buNone/>
              <a:tabLst/>
              <a:defRPr/>
            </a:pPr>
            <a:r>
              <a:rPr kumimoji="0" lang="it-IT" sz="2000" b="0" i="0" u="sng" strike="noStrike" kern="0" cap="none" spc="0" normalizeH="0" baseline="0" noProof="0">
                <a:ln>
                  <a:noFill/>
                </a:ln>
                <a:solidFill>
                  <a:srgbClr val="000000"/>
                </a:solidFill>
                <a:effectLst/>
                <a:uLnTx/>
                <a:uFillTx/>
                <a:latin typeface="Play"/>
                <a:ea typeface="Play"/>
                <a:cs typeface="Play"/>
                <a:sym typeface="Play"/>
                <a:hlinkClick r:id="rId4">
                  <a:extLst>
                    <a:ext uri="{A12FA001-AC4F-418D-AE19-62706E023703}">
                      <ahyp:hlinkClr xmlns:ahyp="http://schemas.microsoft.com/office/drawing/2018/hyperlinkcolor" val="tx"/>
                    </a:ext>
                  </a:extLst>
                </a:hlinkClick>
              </a:rPr>
              <a:t>www.epos-eu.org/on</a:t>
            </a:r>
            <a:r>
              <a:rPr kumimoji="0" lang="it-IT" sz="2000" b="0" i="0" u="none" strike="noStrike" kern="0" cap="none" spc="0" normalizeH="0" baseline="0" noProof="0">
                <a:ln>
                  <a:noFill/>
                </a:ln>
                <a:solidFill>
                  <a:srgbClr val="000000"/>
                </a:solidFill>
                <a:effectLst/>
                <a:uLnTx/>
                <a:uFillTx/>
                <a:latin typeface="Play"/>
                <a:ea typeface="Play"/>
                <a:cs typeface="Play"/>
                <a:sym typeface="Play"/>
              </a:rPr>
              <a:t> </a:t>
            </a:r>
            <a:r>
              <a:rPr kumimoji="0" lang="it-IT" sz="2000" b="0" i="0" u="none" strike="noStrike" kern="0" cap="none" spc="0" normalizeH="0" baseline="0" noProof="0">
                <a:ln>
                  <a:noFill/>
                </a:ln>
                <a:solidFill>
                  <a:srgbClr val="EBA900"/>
                </a:solidFill>
                <a:effectLst/>
                <a:uLnTx/>
                <a:uFillTx/>
                <a:latin typeface="Play"/>
                <a:ea typeface="Play"/>
                <a:cs typeface="Play"/>
                <a:sym typeface="Play"/>
              </a:rPr>
              <a:t>|</a:t>
            </a:r>
            <a:r>
              <a:rPr kumimoji="0" lang="it-IT" sz="2000" b="0" i="0" u="none" strike="noStrike" kern="0" cap="none" spc="0" normalizeH="0" baseline="0" noProof="0">
                <a:ln>
                  <a:noFill/>
                </a:ln>
                <a:solidFill>
                  <a:srgbClr val="000000"/>
                </a:solidFill>
                <a:effectLst/>
                <a:uLnTx/>
                <a:uFillTx/>
                <a:latin typeface="Play"/>
                <a:ea typeface="Play"/>
                <a:cs typeface="Play"/>
                <a:sym typeface="Play"/>
              </a:rPr>
              <a:t> social media </a:t>
            </a:r>
            <a:r>
              <a:rPr kumimoji="0" lang="it-IT" sz="2000" b="0" i="0" u="none" strike="noStrike" kern="0" cap="none" spc="0" normalizeH="0" baseline="0" noProof="0">
                <a:ln>
                  <a:noFill/>
                </a:ln>
                <a:solidFill>
                  <a:srgbClr val="E5A113"/>
                </a:solidFill>
                <a:effectLst/>
                <a:uLnTx/>
                <a:uFillTx/>
                <a:latin typeface="Play"/>
                <a:ea typeface="Play"/>
                <a:cs typeface="Play"/>
                <a:sym typeface="Play"/>
              </a:rPr>
              <a:t>#</a:t>
            </a:r>
            <a:r>
              <a:rPr kumimoji="0" lang="it-IT" sz="2000" b="0" i="0" u="none" strike="noStrike" kern="0" cap="none" spc="0" normalizeH="0" baseline="0" noProof="0">
                <a:ln>
                  <a:noFill/>
                </a:ln>
                <a:solidFill>
                  <a:srgbClr val="000000"/>
                </a:solidFill>
                <a:effectLst/>
                <a:uLnTx/>
                <a:uFillTx/>
                <a:latin typeface="Play"/>
                <a:ea typeface="Play"/>
                <a:cs typeface="Play"/>
                <a:sym typeface="Play"/>
              </a:rPr>
              <a:t>EPOSon</a:t>
            </a:r>
            <a:endParaRPr kumimoji="0" sz="2000" b="0" i="0" u="none" strike="noStrike" kern="0" cap="none" spc="0" normalizeH="0" baseline="0" noProof="0">
              <a:ln>
                <a:noFill/>
              </a:ln>
              <a:solidFill>
                <a:srgbClr val="000000"/>
              </a:solidFill>
              <a:effectLst/>
              <a:uLnTx/>
              <a:uFillTx/>
              <a:latin typeface="Play"/>
              <a:ea typeface="Play"/>
              <a:cs typeface="Play"/>
              <a:sym typeface="Play"/>
            </a:endParaRPr>
          </a:p>
        </p:txBody>
      </p:sp>
    </p:spTree>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315</Words>
  <Application>Microsoft Macintosh PowerPoint</Application>
  <PresentationFormat>Widescreen</PresentationFormat>
  <Paragraphs>59</Paragraphs>
  <Slides>8</Slides>
  <Notes>8</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8</vt:i4>
      </vt:variant>
    </vt:vector>
  </HeadingPairs>
  <TitlesOfParts>
    <vt:vector size="12" baseType="lpstr">
      <vt:lpstr>Arial</vt:lpstr>
      <vt:lpstr>Calibri</vt:lpstr>
      <vt:lpstr>Play</vt:lpstr>
      <vt:lpstr>Office Theme</vt:lpstr>
      <vt:lpstr>Processing Services  </vt:lpstr>
      <vt:lpstr>Processing Services (web) services to perform computational tasks</vt:lpstr>
      <vt:lpstr>Processing Services status of EPOS integration</vt:lpstr>
      <vt:lpstr>Processing Services status of EPOS integration/2</vt:lpstr>
      <vt:lpstr>Software Services prototype implementation</vt:lpstr>
      <vt:lpstr>Software Services proposals for EPOS integration/1</vt:lpstr>
      <vt:lpstr>Software Services proposals for EPOS integration/2</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Karl_EPOS ERIC </dc:creator>
  <cp:lastModifiedBy>Karl_EPOS ERIC </cp:lastModifiedBy>
  <cp:revision>1</cp:revision>
  <dcterms:created xsi:type="dcterms:W3CDTF">2025-03-27T14:48:57Z</dcterms:created>
  <dcterms:modified xsi:type="dcterms:W3CDTF">2025-03-27T14:49:41Z</dcterms:modified>
</cp:coreProperties>
</file>