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sldIdLst>
    <p:sldId id="473" r:id="rId2"/>
    <p:sldId id="742" r:id="rId3"/>
    <p:sldId id="697" r:id="rId4"/>
    <p:sldId id="714" r:id="rId5"/>
    <p:sldId id="718" r:id="rId6"/>
    <p:sldId id="696" r:id="rId7"/>
    <p:sldId id="719" r:id="rId8"/>
    <p:sldId id="461" r:id="rId9"/>
    <p:sldId id="496" r:id="rId10"/>
    <p:sldId id="470" r:id="rId11"/>
    <p:sldId id="674" r:id="rId12"/>
    <p:sldId id="521" r:id="rId13"/>
    <p:sldId id="526" r:id="rId14"/>
    <p:sldId id="720" r:id="rId15"/>
    <p:sldId id="725" r:id="rId16"/>
    <p:sldId id="530" r:id="rId17"/>
    <p:sldId id="502" r:id="rId18"/>
    <p:sldId id="484" r:id="rId19"/>
    <p:sldId id="739" r:id="rId20"/>
    <p:sldId id="740" r:id="rId21"/>
    <p:sldId id="726" r:id="rId22"/>
    <p:sldId id="734" r:id="rId23"/>
    <p:sldId id="689" r:id="rId24"/>
    <p:sldId id="690" r:id="rId25"/>
    <p:sldId id="682" r:id="rId26"/>
    <p:sldId id="693" r:id="rId27"/>
    <p:sldId id="721" r:id="rId28"/>
    <p:sldId id="729" r:id="rId29"/>
    <p:sldId id="744" r:id="rId30"/>
    <p:sldId id="731" r:id="rId31"/>
    <p:sldId id="684" r:id="rId32"/>
    <p:sldId id="737" r:id="rId33"/>
    <p:sldId id="722" r:id="rId34"/>
    <p:sldId id="650" r:id="rId35"/>
    <p:sldId id="482" r:id="rId36"/>
    <p:sldId id="485" r:id="rId37"/>
    <p:sldId id="732" r:id="rId38"/>
    <p:sldId id="723" r:id="rId39"/>
    <p:sldId id="706" r:id="rId40"/>
    <p:sldId id="708" r:id="rId41"/>
    <p:sldId id="685" r:id="rId42"/>
    <p:sldId id="686" r:id="rId43"/>
    <p:sldId id="683" r:id="rId44"/>
    <p:sldId id="724" r:id="rId45"/>
    <p:sldId id="741" r:id="rId46"/>
    <p:sldId id="735" r:id="rId47"/>
    <p:sldId id="736" r:id="rId48"/>
    <p:sldId id="709" r:id="rId49"/>
    <p:sldId id="692" r:id="rId50"/>
    <p:sldId id="743" r:id="rId51"/>
    <p:sldId id="711" r:id="rId52"/>
    <p:sldId id="738" r:id="rId53"/>
    <p:sldId id="293" r:id="rId5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6"/>
  </p:normalViewPr>
  <p:slideViewPr>
    <p:cSldViewPr snapToGrid="0">
      <p:cViewPr varScale="1">
        <p:scale>
          <a:sx n="105" d="100"/>
          <a:sy n="105" d="100"/>
        </p:scale>
        <p:origin x="84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A5EF0A-D22F-3046-BE05-527DA913BDE1}" type="datetimeFigureOut">
              <a:rPr lang="it-IT" smtClean="0"/>
              <a:t>27/03/25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1B40DA-A894-3847-A2E6-2B0D1689BAC7}" type="slidenum">
              <a:rPr lang="it-IT" smtClean="0"/>
              <a:t>‹N›</a:t>
            </a:fld>
            <a:endParaRPr lang="it-IT"/>
          </a:p>
        </p:txBody>
      </p:sp>
    </p:spTree>
    <p:extLst>
      <p:ext uri="{BB962C8B-B14F-4D97-AF65-F5344CB8AC3E}">
        <p14:creationId xmlns:p14="http://schemas.microsoft.com/office/powerpoint/2010/main" val="3971327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F607119B-DD80-05D3-D8C3-D7CE6DF819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886B127-6AD2-534B-A1AD-DE484DD4FD75}"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3" name="Rectangle 2">
            <a:extLst>
              <a:ext uri="{FF2B5EF4-FFF2-40B4-BE49-F238E27FC236}">
                <a16:creationId xmlns:a16="http://schemas.microsoft.com/office/drawing/2014/main" id="{0B0EBA1E-2AAF-1954-18DD-2EAB365843E7}"/>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D34C15CE-D218-8DA9-CA64-5D3BA2DD6058}"/>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1C3A1D98-E0F7-30AA-53D4-31450FC1D1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32C27E-A995-114B-9C05-956668683C6A}"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555" name="Rectangle 2">
            <a:extLst>
              <a:ext uri="{FF2B5EF4-FFF2-40B4-BE49-F238E27FC236}">
                <a16:creationId xmlns:a16="http://schemas.microsoft.com/office/drawing/2014/main" id="{6E8BB57D-DF35-E45D-A32B-0542184CC658}"/>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E0450A9A-DFD6-5683-F116-00B9B092ABE4}"/>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AE86BD28-7E2B-80EE-CAE6-5B480C175F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23492C-655E-FE48-9976-E57346154CAF}"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27" name="Rectangle 2">
            <a:extLst>
              <a:ext uri="{FF2B5EF4-FFF2-40B4-BE49-F238E27FC236}">
                <a16:creationId xmlns:a16="http://schemas.microsoft.com/office/drawing/2014/main" id="{F4384439-EB46-6F00-B47D-15E2D702ADA0}"/>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163E570B-3300-C8F8-EA1A-E3AB365FE2BE}"/>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F14E7F01-CF12-BD6A-8AD7-1758AF0A9F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1C4018-40FB-7D4B-87E3-AD683D93B3EC}"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675" name="Rectangle 2">
            <a:extLst>
              <a:ext uri="{FF2B5EF4-FFF2-40B4-BE49-F238E27FC236}">
                <a16:creationId xmlns:a16="http://schemas.microsoft.com/office/drawing/2014/main" id="{F22967C1-7CD9-C7FA-7C35-1345867B7B26}"/>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F0D543DB-4103-3F48-E627-43AB3D41202B}"/>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C2DD9FF3-791E-F2B0-D0D0-9269641647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93603F-609A-5B48-B387-2EC3F7B8C574}"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723" name="Rectangle 2">
            <a:extLst>
              <a:ext uri="{FF2B5EF4-FFF2-40B4-BE49-F238E27FC236}">
                <a16:creationId xmlns:a16="http://schemas.microsoft.com/office/drawing/2014/main" id="{898B01C4-3F13-D5F6-5130-C0914FC5914A}"/>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F47526E2-EA69-2796-B005-E9DFF8B8AF4D}"/>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0456A3CA-E901-8275-0C40-ECD1E67062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525B33-4C67-EB4C-94EE-A3C91D5C2449}"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771" name="Rectangle 2">
            <a:extLst>
              <a:ext uri="{FF2B5EF4-FFF2-40B4-BE49-F238E27FC236}">
                <a16:creationId xmlns:a16="http://schemas.microsoft.com/office/drawing/2014/main" id="{FD037337-92A6-6D15-0199-6833914A9D8E}"/>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0549C29B-E986-4E78-19ED-EB3CAC05B6AF}"/>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AE77EB2F-1062-6F65-8D8D-E9FA329855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2542FE-2D37-7F4C-98D5-0F0CED07BCE3}"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819" name="Rectangle 2">
            <a:extLst>
              <a:ext uri="{FF2B5EF4-FFF2-40B4-BE49-F238E27FC236}">
                <a16:creationId xmlns:a16="http://schemas.microsoft.com/office/drawing/2014/main" id="{091B690A-16A2-D5A8-98A4-FF03E4559324}"/>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344AE5A2-F80D-34AB-1DFA-D306A133E164}"/>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93456776-F613-8ED4-DF84-63345E1027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23D37D-0302-AC4A-A6B9-6D18AAF1AD48}"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867" name="Rectangle 2">
            <a:extLst>
              <a:ext uri="{FF2B5EF4-FFF2-40B4-BE49-F238E27FC236}">
                <a16:creationId xmlns:a16="http://schemas.microsoft.com/office/drawing/2014/main" id="{B0A53FDC-4A23-9620-7364-973508804910}"/>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D8AAF807-8B63-0971-0E2E-BEB6B0AF11D6}"/>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44A9E8AA-C6DD-07BA-7969-02DC08E9C8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34BF87-ECAE-AA45-81CB-CC03CC2C0D7D}"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915" name="Rectangle 2">
            <a:extLst>
              <a:ext uri="{FF2B5EF4-FFF2-40B4-BE49-F238E27FC236}">
                <a16:creationId xmlns:a16="http://schemas.microsoft.com/office/drawing/2014/main" id="{57B5D8C7-5B9C-F8D4-879B-0500F0F9DBC9}"/>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456AFEB7-B2F5-7A23-EC32-52EA87EA79EF}"/>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175E801-131F-52B4-36D0-BF3C23490F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D18B95-B056-884A-9587-4C5864FC7792}"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63" name="Rectangle 2">
            <a:extLst>
              <a:ext uri="{FF2B5EF4-FFF2-40B4-BE49-F238E27FC236}">
                <a16:creationId xmlns:a16="http://schemas.microsoft.com/office/drawing/2014/main" id="{0272230D-CCE3-63E4-854B-B1D7934D50EA}"/>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BCD6FD5D-440A-4B18-AB61-53E7C4332D51}"/>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C07C5AB3-65B3-BE57-879E-03DB01B2EA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8D5F0C-651A-5047-9F9C-406886402C21}"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3011" name="Rectangle 2">
            <a:extLst>
              <a:ext uri="{FF2B5EF4-FFF2-40B4-BE49-F238E27FC236}">
                <a16:creationId xmlns:a16="http://schemas.microsoft.com/office/drawing/2014/main" id="{775F6D9D-A18E-0D1D-5F3E-05EA370F18F2}"/>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6619D806-9F6D-45B6-A331-B5345E665125}"/>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4E129793-C1E1-F66E-89E0-A2B5E5EC4A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A1A9C5-A4B9-A540-867B-84693686D77A}"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171" name="Rectangle 2">
            <a:extLst>
              <a:ext uri="{FF2B5EF4-FFF2-40B4-BE49-F238E27FC236}">
                <a16:creationId xmlns:a16="http://schemas.microsoft.com/office/drawing/2014/main" id="{9D70693F-0F04-CF7B-8EE3-AF7B74E781B9}"/>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B2C45DC5-38F6-E189-841F-FB57FB446E3C}"/>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2D284CBE-3B9C-C510-C062-8E46D3C2DC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CD1A30-01AD-AB49-9216-659620752271}"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5059" name="Rectangle 2">
            <a:extLst>
              <a:ext uri="{FF2B5EF4-FFF2-40B4-BE49-F238E27FC236}">
                <a16:creationId xmlns:a16="http://schemas.microsoft.com/office/drawing/2014/main" id="{AD6985FF-D1CC-B546-5B08-47AD82CC4C1B}"/>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91E5EC0E-792D-79DD-F64C-0F6C3AE361D8}"/>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5DBE4F0D-1324-45D0-8A98-234C21A676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FC6624-3B14-B541-9FFA-D4484A8B7BCD}"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7107" name="Rectangle 2">
            <a:extLst>
              <a:ext uri="{FF2B5EF4-FFF2-40B4-BE49-F238E27FC236}">
                <a16:creationId xmlns:a16="http://schemas.microsoft.com/office/drawing/2014/main" id="{77D0682C-45EB-4ED5-6594-C31B9955197D}"/>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934667EA-E403-54A3-6134-3C7D9C9E9AA9}"/>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9D00E6CE-BFDA-ACBE-B1AE-497FDB1A1E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655041-7C78-EF4C-8493-E68721D1B6D0}"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9155" name="Rectangle 2">
            <a:extLst>
              <a:ext uri="{FF2B5EF4-FFF2-40B4-BE49-F238E27FC236}">
                <a16:creationId xmlns:a16="http://schemas.microsoft.com/office/drawing/2014/main" id="{F1DAAE1A-9A01-7AE2-20F8-826DE3E43E52}"/>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C7644D8E-FE82-CA78-1C12-60CA10A889D3}"/>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B94A01D5-C3DA-D3C4-FBDC-E7312E371F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1C9AAC-182A-A94C-B484-928AE18ED16A}"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Rectangle 2">
            <a:extLst>
              <a:ext uri="{FF2B5EF4-FFF2-40B4-BE49-F238E27FC236}">
                <a16:creationId xmlns:a16="http://schemas.microsoft.com/office/drawing/2014/main" id="{893EA934-5D26-DDCB-063B-F204D63FEBA9}"/>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56692C16-0134-8E8F-46C4-6D2C052AB046}"/>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FFA9CC94-4A92-7C5B-D92E-8827795499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71860D-E691-8B4A-8979-8E7774CA3A28}"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3251" name="Rectangle 2">
            <a:extLst>
              <a:ext uri="{FF2B5EF4-FFF2-40B4-BE49-F238E27FC236}">
                <a16:creationId xmlns:a16="http://schemas.microsoft.com/office/drawing/2014/main" id="{1FD16861-5092-1B21-C445-B589550AC82D}"/>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8E59C57-022F-E4D9-A227-166755D26E90}"/>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7E4D102A-A01D-43EB-5D75-FB266C71B1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37A836-D58A-4A44-B4BE-7566DE276032}"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5299" name="Rectangle 2">
            <a:extLst>
              <a:ext uri="{FF2B5EF4-FFF2-40B4-BE49-F238E27FC236}">
                <a16:creationId xmlns:a16="http://schemas.microsoft.com/office/drawing/2014/main" id="{9B3932A3-3AFC-F4B3-8259-940083B3060B}"/>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D342C600-DEF5-F4D1-DED2-663A485E6CD2}"/>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276F0FBE-6669-34AB-3033-C84C325D70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8102B3-03F0-4841-9D6E-92DEF6F716B5}"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7347" name="Rectangle 2">
            <a:extLst>
              <a:ext uri="{FF2B5EF4-FFF2-40B4-BE49-F238E27FC236}">
                <a16:creationId xmlns:a16="http://schemas.microsoft.com/office/drawing/2014/main" id="{9827145B-254F-636E-03B4-7F73447FD09E}"/>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AF388492-668E-8B7C-3760-0E1006F0C1A6}"/>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A83E835C-98B9-A809-39FA-B507A288DB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3D86BD-5F52-A248-A000-4DEE46C3D3EA}"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0419" name="Rectangle 2">
            <a:extLst>
              <a:ext uri="{FF2B5EF4-FFF2-40B4-BE49-F238E27FC236}">
                <a16:creationId xmlns:a16="http://schemas.microsoft.com/office/drawing/2014/main" id="{77DBDF20-70ED-94AF-611A-69DDB5ED3023}"/>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32BFD200-C003-46E3-2C05-9EDF82E31550}"/>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AFC587C0-B92D-D5AF-14CD-C8DB3E4A41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61AAE4-1BC0-E242-B7A3-E84E6CCE4014}"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2467" name="Rectangle 2">
            <a:extLst>
              <a:ext uri="{FF2B5EF4-FFF2-40B4-BE49-F238E27FC236}">
                <a16:creationId xmlns:a16="http://schemas.microsoft.com/office/drawing/2014/main" id="{05B4AECA-7828-C0A5-51CE-4DD0845C2C5F}"/>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62CA59E-BB67-B947-79F5-6D5979084AD7}"/>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79694735-06C4-36AA-9404-F04A71F6EF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616E98-9DE8-0E47-8AA2-6FC745F90F46}"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515" name="Rectangle 2">
            <a:extLst>
              <a:ext uri="{FF2B5EF4-FFF2-40B4-BE49-F238E27FC236}">
                <a16:creationId xmlns:a16="http://schemas.microsoft.com/office/drawing/2014/main" id="{FCBFF804-1D45-8755-9885-0C2C3EFAB506}"/>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25DF7DCB-DF79-7EF3-4DB2-8CEC75ABEC72}"/>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AFD5B4FA-1FD6-0870-26E2-EA27596650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18FC62-C987-1145-B254-B001988792F0}"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9" name="Rectangle 2">
            <a:extLst>
              <a:ext uri="{FF2B5EF4-FFF2-40B4-BE49-F238E27FC236}">
                <a16:creationId xmlns:a16="http://schemas.microsoft.com/office/drawing/2014/main" id="{AE491709-7E35-97AE-7101-A47B99D1B91B}"/>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BDC8FBAD-ACC8-9506-9939-0153C99EE961}"/>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08EB69CC-AFAB-8B00-550E-08A8F09414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0DBFAB-6FB0-314E-BEC1-7088D572278B}"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2">
            <a:extLst>
              <a:ext uri="{FF2B5EF4-FFF2-40B4-BE49-F238E27FC236}">
                <a16:creationId xmlns:a16="http://schemas.microsoft.com/office/drawing/2014/main" id="{222CBD7C-4A9C-CE05-1F56-896BDC413946}"/>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5B29C7C1-9F0A-3D0F-3C52-A729D3B9EFFD}"/>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E5621F27-EA14-3ADF-8733-7083A27853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BBEC94-1AFD-214B-ADAB-CDF9528BC9DD}"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8611" name="Rectangle 2">
            <a:extLst>
              <a:ext uri="{FF2B5EF4-FFF2-40B4-BE49-F238E27FC236}">
                <a16:creationId xmlns:a16="http://schemas.microsoft.com/office/drawing/2014/main" id="{9549F0F0-3B22-1247-6EF4-2F7E7BB9C225}"/>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D51CC0FE-D6B2-1459-F45A-9CA86D371222}"/>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E3B94A55-261A-9637-F149-47C534474F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569360-EF28-7141-911D-B6840C1A8ABE}"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1683" name="Rectangle 2">
            <a:extLst>
              <a:ext uri="{FF2B5EF4-FFF2-40B4-BE49-F238E27FC236}">
                <a16:creationId xmlns:a16="http://schemas.microsoft.com/office/drawing/2014/main" id="{6D9DE7FD-670F-CE2C-017F-DC36363BA59C}"/>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299C6873-848D-25DD-3367-A25A3101DA2D}"/>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39E7D991-2F75-A36C-775F-2CFD70EE1C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43BFEF-136A-E943-A69D-3F253F05F7C1}"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731" name="Rectangle 2">
            <a:extLst>
              <a:ext uri="{FF2B5EF4-FFF2-40B4-BE49-F238E27FC236}">
                <a16:creationId xmlns:a16="http://schemas.microsoft.com/office/drawing/2014/main" id="{C4735E33-4998-B822-D611-66BE680CCFCB}"/>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63FFBC82-3AFB-9724-82F9-67EAA63A28F8}"/>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A940E742-941D-83BC-5BEB-E61638979D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38BC94-64E7-FB40-9BB9-A7163B819214}"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5779" name="Rectangle 2">
            <a:extLst>
              <a:ext uri="{FF2B5EF4-FFF2-40B4-BE49-F238E27FC236}">
                <a16:creationId xmlns:a16="http://schemas.microsoft.com/office/drawing/2014/main" id="{1EEF2F57-A3DE-2242-7CF3-FECA0FBA6611}"/>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C0396957-7447-63CC-2CB5-35D4639D75A5}"/>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4A0C0910-457B-DB68-0B63-F296E7A66C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03A5E6-FF8B-AB4C-8EC5-0ED9B6333777}"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7827" name="Rectangle 2">
            <a:extLst>
              <a:ext uri="{FF2B5EF4-FFF2-40B4-BE49-F238E27FC236}">
                <a16:creationId xmlns:a16="http://schemas.microsoft.com/office/drawing/2014/main" id="{4CB10D5B-BE40-7C9E-D007-162213D0BD21}"/>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1B882AB6-20DD-DE90-751B-BE791C117497}"/>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4744764C-81A9-6A8C-4306-B9E00EBD3F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1FBBB2-BC71-554B-BD1A-47F4074C0B62}"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1923" name="Rectangle 2">
            <a:extLst>
              <a:ext uri="{FF2B5EF4-FFF2-40B4-BE49-F238E27FC236}">
                <a16:creationId xmlns:a16="http://schemas.microsoft.com/office/drawing/2014/main" id="{274F49E6-5DE2-F4B8-9001-6374A3F7A1ED}"/>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A105692E-78C7-9113-CEAF-F9D8D0C1EC1B}"/>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9F92289B-CFAB-3583-059F-6CCA658A2C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CB3A7D-AF31-6E48-BD0E-9D24D37FF918}"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3971" name="Rectangle 2">
            <a:extLst>
              <a:ext uri="{FF2B5EF4-FFF2-40B4-BE49-F238E27FC236}">
                <a16:creationId xmlns:a16="http://schemas.microsoft.com/office/drawing/2014/main" id="{BB92A99F-B820-964E-D971-043E306E3B5E}"/>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EB4FD145-4704-C50D-6706-6282FA0DC3C1}"/>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09A4F48E-922F-1F8D-08E7-AA0A651AE4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394676-D8AA-6949-AA9B-3BF4DB507C07}"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6019" name="Rectangle 2">
            <a:extLst>
              <a:ext uri="{FF2B5EF4-FFF2-40B4-BE49-F238E27FC236}">
                <a16:creationId xmlns:a16="http://schemas.microsoft.com/office/drawing/2014/main" id="{DD2D4555-B125-4DC4-A40A-CBAE853291C9}"/>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456ECE37-2843-6F63-4CA2-BBF7D5A7B053}"/>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75785084-3175-0308-9280-3DCEB4BBED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5B696D-610A-DD4D-99AA-27196A0BABD8}"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8067" name="Rectangle 2">
            <a:extLst>
              <a:ext uri="{FF2B5EF4-FFF2-40B4-BE49-F238E27FC236}">
                <a16:creationId xmlns:a16="http://schemas.microsoft.com/office/drawing/2014/main" id="{4F120653-CE1A-0574-8CE7-8280394AC17E}"/>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A68D1B6A-36D7-EA13-FE37-345283E5DAF4}"/>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B59698E2-1BFF-14EA-12D0-E31E127DAA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C860C0-4597-4F4C-A5B7-05DE03DEE9D2}"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267" name="Rectangle 2">
            <a:extLst>
              <a:ext uri="{FF2B5EF4-FFF2-40B4-BE49-F238E27FC236}">
                <a16:creationId xmlns:a16="http://schemas.microsoft.com/office/drawing/2014/main" id="{C4F8287C-8940-24B2-5092-2F93A1366CAB}"/>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2C94531D-976B-AE51-A16F-78F70B0DF87E}"/>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DA5B1793-E2A7-9B20-AB1C-0DE43132FB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D426DF-5B9D-A14E-9EA6-88D668BE4FFB}"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0115" name="Rectangle 2">
            <a:extLst>
              <a:ext uri="{FF2B5EF4-FFF2-40B4-BE49-F238E27FC236}">
                <a16:creationId xmlns:a16="http://schemas.microsoft.com/office/drawing/2014/main" id="{7BA1B5B0-1C81-CD06-B8E6-262205CF9D74}"/>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933A91CC-22E3-336E-B443-22B950850913}"/>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A829BEEC-92FE-79BC-9003-0E2E8E9F6B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98B382-C268-CE4B-81FB-7882D8C34D77}"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3" name="Rectangle 2">
            <a:extLst>
              <a:ext uri="{FF2B5EF4-FFF2-40B4-BE49-F238E27FC236}">
                <a16:creationId xmlns:a16="http://schemas.microsoft.com/office/drawing/2014/main" id="{5951EDCE-C297-F146-D02A-AAE72988BBEC}"/>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035B7FA6-7F3B-F838-5D3B-B4907A331210}"/>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C9AA2773-E2CA-019E-E9FF-F676978389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411A42-AFAE-0A49-944B-F12F6C1827FB}"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4211" name="Rectangle 2">
            <a:extLst>
              <a:ext uri="{FF2B5EF4-FFF2-40B4-BE49-F238E27FC236}">
                <a16:creationId xmlns:a16="http://schemas.microsoft.com/office/drawing/2014/main" id="{7AD1C25E-9DBA-D1C6-90D9-72C8E9AE2E1A}"/>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5FBF197A-EB65-7966-251E-C08DC99DF2AE}"/>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E25E3F54-F8D1-21CC-4C70-ED49962BAE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2E1197-88BB-A147-B79B-7D95BA955967}"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6259" name="Rectangle 2">
            <a:extLst>
              <a:ext uri="{FF2B5EF4-FFF2-40B4-BE49-F238E27FC236}">
                <a16:creationId xmlns:a16="http://schemas.microsoft.com/office/drawing/2014/main" id="{574DCF15-7DF5-7069-70EE-AB5F52B6CC15}"/>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8F8C2EF1-E7A4-42EB-EF00-0FC7CA976ADF}"/>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387A0973-DAC7-6793-2C61-7F33A50EB0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DE09F7-C458-164F-8FC9-6C3F4C652C20}"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8307" name="Rectangle 2">
            <a:extLst>
              <a:ext uri="{FF2B5EF4-FFF2-40B4-BE49-F238E27FC236}">
                <a16:creationId xmlns:a16="http://schemas.microsoft.com/office/drawing/2014/main" id="{5F340045-50B8-29F4-BC31-656E76808905}"/>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EC5FB0D1-8439-D0B9-2A7A-65883FE9989B}"/>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CEDA4E0D-047D-147F-4CE4-2BE788089B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1F8D5A-AED3-E44F-B1FD-D844B290B283}"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0355" name="Rectangle 2">
            <a:extLst>
              <a:ext uri="{FF2B5EF4-FFF2-40B4-BE49-F238E27FC236}">
                <a16:creationId xmlns:a16="http://schemas.microsoft.com/office/drawing/2014/main" id="{0FA9B369-19C4-1588-0C2F-B49CB74C4451}"/>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EC3C5482-782F-27DE-169F-D69FC0B73DBF}"/>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40B1EE54-6CD6-3144-F721-911057869F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83CC5C-CD14-B640-AEDF-968594B2249E}"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403" name="Rectangle 2">
            <a:extLst>
              <a:ext uri="{FF2B5EF4-FFF2-40B4-BE49-F238E27FC236}">
                <a16:creationId xmlns:a16="http://schemas.microsoft.com/office/drawing/2014/main" id="{9DC95083-CC77-02B9-0CD4-9830FACB1F1A}"/>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D356FA14-8B12-1765-0739-FD96446C40D3}"/>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DAAD36E3-69B1-5AF0-951D-94A5E7CDEA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4B9890-ABCA-BE49-B36D-A2D5CCD5954F}"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451" name="Rectangle 2">
            <a:extLst>
              <a:ext uri="{FF2B5EF4-FFF2-40B4-BE49-F238E27FC236}">
                <a16:creationId xmlns:a16="http://schemas.microsoft.com/office/drawing/2014/main" id="{86E7F4CC-E00C-8E49-5B5C-D7310CBCCA27}"/>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63619055-BD23-25CE-17A1-2A5B841964F9}"/>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FB0C990D-E3E5-F84E-A097-95981F29BF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0CD832-D934-3E4F-9D06-ADE6D2099083}"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6499" name="Rectangle 2">
            <a:extLst>
              <a:ext uri="{FF2B5EF4-FFF2-40B4-BE49-F238E27FC236}">
                <a16:creationId xmlns:a16="http://schemas.microsoft.com/office/drawing/2014/main" id="{EDBEF346-37EB-4C8A-7472-3A85F206EE7A}"/>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E56DDF93-724C-FC32-A8B7-9AE6875AD8CB}"/>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E8C79631-6BED-FD99-516F-2A08FA958C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619E81-F28B-414E-806B-2E49750336FA}"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315" name="Rectangle 2">
            <a:extLst>
              <a:ext uri="{FF2B5EF4-FFF2-40B4-BE49-F238E27FC236}">
                <a16:creationId xmlns:a16="http://schemas.microsoft.com/office/drawing/2014/main" id="{208B181A-12E8-14FB-D40E-B6C01D20189D}"/>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F188FEEF-6E39-554B-1D53-5303DD9B31F0}"/>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230C23A8-0752-0160-C2FA-4ADDBD01CB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8D1F87-60AB-2D43-BC08-F9EB5B05E435}"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363" name="Rectangle 2">
            <a:extLst>
              <a:ext uri="{FF2B5EF4-FFF2-40B4-BE49-F238E27FC236}">
                <a16:creationId xmlns:a16="http://schemas.microsoft.com/office/drawing/2014/main" id="{49D93C1E-892E-DC57-4AE3-69A82F3095D3}"/>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72E59147-533C-5E4C-DEE0-374AD342C7A5}"/>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B64C03F5-B6D4-5544-B7DF-1C69E1E61E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BFD30D-736B-0746-81B4-65C862C03DB1}"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411" name="Rectangle 2">
            <a:extLst>
              <a:ext uri="{FF2B5EF4-FFF2-40B4-BE49-F238E27FC236}">
                <a16:creationId xmlns:a16="http://schemas.microsoft.com/office/drawing/2014/main" id="{C9A8A6E6-78BB-73FD-DDE4-C875A574A019}"/>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205EB311-990F-9E0B-339B-F7E773CD940C}"/>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58E7BDA0-F7CC-8219-9010-DC42CF5AE2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9F06AD-1E85-684F-BCF8-AAA1683F2346}"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459" name="Rectangle 2">
            <a:extLst>
              <a:ext uri="{FF2B5EF4-FFF2-40B4-BE49-F238E27FC236}">
                <a16:creationId xmlns:a16="http://schemas.microsoft.com/office/drawing/2014/main" id="{D3497510-D27B-F914-6883-1F6803EDC6D0}"/>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1C83B9FF-A60A-242D-BB79-5BE80D33DE3F}"/>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EAE2C011-9526-2C49-5DC7-CA7E65792F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EC2451-E3EE-914F-BB93-D12F37C015C5}"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507" name="Rectangle 2">
            <a:extLst>
              <a:ext uri="{FF2B5EF4-FFF2-40B4-BE49-F238E27FC236}">
                <a16:creationId xmlns:a16="http://schemas.microsoft.com/office/drawing/2014/main" id="{5F5114DB-5F40-51E2-5A12-96E439B12BB9}"/>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5D268872-EA68-6F82-4836-798C5131D3EC}"/>
              </a:ext>
            </a:extLst>
          </p:cNvPr>
          <p:cNvSpPr>
            <a:spLocks noGrp="1" noChangeArrowheads="1"/>
          </p:cNvSpPr>
          <p:nvPr>
            <p:ph type="body" idx="1"/>
          </p:nvPr>
        </p:nvSpPr>
        <p:spPr bwMode="auto">
          <a:xfrm>
            <a:off x="946150" y="4860925"/>
            <a:ext cx="5207000" cy="46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it-IT">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0D96FF59-81AF-CC23-CFFC-FD7A8B4E9AF9}"/>
              </a:ext>
            </a:extLst>
          </p:cNvPr>
          <p:cNvSpPr>
            <a:spLocks noGrp="1" noChangeArrowheads="1"/>
          </p:cNvSpPr>
          <p:nvPr>
            <p:ph type="dt" sz="half" idx="10"/>
          </p:nvPr>
        </p:nvSpPr>
        <p:spPr>
          <a:ln/>
        </p:spPr>
        <p:txBody>
          <a:bodyPr/>
          <a:lstStyle>
            <a:lvl1pPr>
              <a:defRPr/>
            </a:lvl1pPr>
          </a:lstStyle>
          <a:p>
            <a:pPr>
              <a:defRPr/>
            </a:pPr>
            <a:fld id="{1AFD8A17-742C-8D4A-89FE-ADDD1E8DE8CC}" type="datetime1">
              <a:rPr lang="it-IT"/>
              <a:pPr>
                <a:defRPr/>
              </a:pPr>
              <a:t>27/03/25</a:t>
            </a:fld>
            <a:endParaRPr lang="it-IT"/>
          </a:p>
        </p:txBody>
      </p:sp>
      <p:sp>
        <p:nvSpPr>
          <p:cNvPr id="5" name="Rectangle 5">
            <a:extLst>
              <a:ext uri="{FF2B5EF4-FFF2-40B4-BE49-F238E27FC236}">
                <a16:creationId xmlns:a16="http://schemas.microsoft.com/office/drawing/2014/main" id="{939E8FDF-E067-19EB-7648-51DAC5C7255E}"/>
              </a:ext>
            </a:extLst>
          </p:cNvPr>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6" name="Rectangle 6">
            <a:extLst>
              <a:ext uri="{FF2B5EF4-FFF2-40B4-BE49-F238E27FC236}">
                <a16:creationId xmlns:a16="http://schemas.microsoft.com/office/drawing/2014/main" id="{EAAA566F-F3BD-4F89-22AD-D9097B38F636}"/>
              </a:ext>
            </a:extLst>
          </p:cNvPr>
          <p:cNvSpPr>
            <a:spLocks noGrp="1" noChangeArrowheads="1"/>
          </p:cNvSpPr>
          <p:nvPr>
            <p:ph type="sldNum" sz="quarter" idx="12"/>
          </p:nvPr>
        </p:nvSpPr>
        <p:spPr>
          <a:ln/>
        </p:spPr>
        <p:txBody>
          <a:bodyPr/>
          <a:lstStyle>
            <a:lvl1pPr>
              <a:defRPr/>
            </a:lvl1pPr>
          </a:lstStyle>
          <a:p>
            <a:pPr>
              <a:defRPr/>
            </a:pPr>
            <a:r>
              <a:rPr lang="it-IT" altLang="it-IT"/>
              <a:t>Pagina </a:t>
            </a:r>
            <a:fld id="{796346B9-E0C5-6F48-8835-ED5B6CE8B451}" type="slidenum">
              <a:rPr lang="it-IT" altLang="it-IT" smtClean="0"/>
              <a:pPr>
                <a:defRPr/>
              </a:pPr>
              <a:t>‹N›</a:t>
            </a:fld>
            <a:endParaRPr lang="it-IT" altLang="it-IT"/>
          </a:p>
        </p:txBody>
      </p:sp>
    </p:spTree>
    <p:extLst>
      <p:ext uri="{BB962C8B-B14F-4D97-AF65-F5344CB8AC3E}">
        <p14:creationId xmlns:p14="http://schemas.microsoft.com/office/powerpoint/2010/main" val="2225695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CE15660-9354-744B-DA23-1DF48840E7D3}"/>
              </a:ext>
            </a:extLst>
          </p:cNvPr>
          <p:cNvSpPr>
            <a:spLocks noGrp="1" noChangeArrowheads="1"/>
          </p:cNvSpPr>
          <p:nvPr>
            <p:ph type="dt" sz="half" idx="10"/>
          </p:nvPr>
        </p:nvSpPr>
        <p:spPr>
          <a:ln/>
        </p:spPr>
        <p:txBody>
          <a:bodyPr/>
          <a:lstStyle>
            <a:lvl1pPr>
              <a:defRPr/>
            </a:lvl1pPr>
          </a:lstStyle>
          <a:p>
            <a:pPr>
              <a:defRPr/>
            </a:pPr>
            <a:fld id="{AB61A1E8-4120-284B-9F47-E44C9628B140}" type="datetime1">
              <a:rPr lang="it-IT"/>
              <a:pPr>
                <a:defRPr/>
              </a:pPr>
              <a:t>27/03/25</a:t>
            </a:fld>
            <a:endParaRPr lang="it-IT"/>
          </a:p>
        </p:txBody>
      </p:sp>
      <p:sp>
        <p:nvSpPr>
          <p:cNvPr id="5" name="Rectangle 5">
            <a:extLst>
              <a:ext uri="{FF2B5EF4-FFF2-40B4-BE49-F238E27FC236}">
                <a16:creationId xmlns:a16="http://schemas.microsoft.com/office/drawing/2014/main" id="{7330E6FE-49F3-ACFF-1636-1D91ECF6AE3C}"/>
              </a:ext>
            </a:extLst>
          </p:cNvPr>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6" name="Rectangle 6">
            <a:extLst>
              <a:ext uri="{FF2B5EF4-FFF2-40B4-BE49-F238E27FC236}">
                <a16:creationId xmlns:a16="http://schemas.microsoft.com/office/drawing/2014/main" id="{6479185C-70D3-D0D9-6E83-08151723BA06}"/>
              </a:ext>
            </a:extLst>
          </p:cNvPr>
          <p:cNvSpPr>
            <a:spLocks noGrp="1" noChangeArrowheads="1"/>
          </p:cNvSpPr>
          <p:nvPr>
            <p:ph type="sldNum" sz="quarter" idx="12"/>
          </p:nvPr>
        </p:nvSpPr>
        <p:spPr>
          <a:ln/>
        </p:spPr>
        <p:txBody>
          <a:bodyPr/>
          <a:lstStyle>
            <a:lvl1pPr>
              <a:defRPr/>
            </a:lvl1pPr>
          </a:lstStyle>
          <a:p>
            <a:pPr>
              <a:defRPr/>
            </a:pPr>
            <a:r>
              <a:rPr lang="it-IT" altLang="it-IT"/>
              <a:t>Pagina </a:t>
            </a:r>
            <a:fld id="{50DB6E23-EAD3-8E4C-A292-0AD2C518F22D}" type="slidenum">
              <a:rPr lang="it-IT" altLang="it-IT" smtClean="0"/>
              <a:pPr>
                <a:defRPr/>
              </a:pPr>
              <a:t>‹N›</a:t>
            </a:fld>
            <a:endParaRPr lang="it-IT" altLang="it-IT"/>
          </a:p>
        </p:txBody>
      </p:sp>
    </p:spTree>
    <p:extLst>
      <p:ext uri="{BB962C8B-B14F-4D97-AF65-F5344CB8AC3E}">
        <p14:creationId xmlns:p14="http://schemas.microsoft.com/office/powerpoint/2010/main" val="242406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048752" y="409575"/>
            <a:ext cx="2518833" cy="54578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488017" y="409575"/>
            <a:ext cx="7357533" cy="54578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AAC8C9B4-6BDD-6856-D341-D265EE132C2E}"/>
              </a:ext>
            </a:extLst>
          </p:cNvPr>
          <p:cNvSpPr>
            <a:spLocks noGrp="1" noChangeArrowheads="1"/>
          </p:cNvSpPr>
          <p:nvPr>
            <p:ph type="dt" sz="half" idx="10"/>
          </p:nvPr>
        </p:nvSpPr>
        <p:spPr>
          <a:ln/>
        </p:spPr>
        <p:txBody>
          <a:bodyPr/>
          <a:lstStyle>
            <a:lvl1pPr>
              <a:defRPr/>
            </a:lvl1pPr>
          </a:lstStyle>
          <a:p>
            <a:pPr>
              <a:defRPr/>
            </a:pPr>
            <a:fld id="{3320F81E-AE8C-084E-9C7B-D49CF8F6D038}" type="datetime1">
              <a:rPr lang="it-IT"/>
              <a:pPr>
                <a:defRPr/>
              </a:pPr>
              <a:t>27/03/25</a:t>
            </a:fld>
            <a:endParaRPr lang="it-IT"/>
          </a:p>
        </p:txBody>
      </p:sp>
      <p:sp>
        <p:nvSpPr>
          <p:cNvPr id="5" name="Rectangle 5">
            <a:extLst>
              <a:ext uri="{FF2B5EF4-FFF2-40B4-BE49-F238E27FC236}">
                <a16:creationId xmlns:a16="http://schemas.microsoft.com/office/drawing/2014/main" id="{A6EFFFF1-A6C5-4876-F1CD-023D2E064BE6}"/>
              </a:ext>
            </a:extLst>
          </p:cNvPr>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6" name="Rectangle 6">
            <a:extLst>
              <a:ext uri="{FF2B5EF4-FFF2-40B4-BE49-F238E27FC236}">
                <a16:creationId xmlns:a16="http://schemas.microsoft.com/office/drawing/2014/main" id="{CFF6C533-7A32-6AE9-79C3-8E239CDF4A2C}"/>
              </a:ext>
            </a:extLst>
          </p:cNvPr>
          <p:cNvSpPr>
            <a:spLocks noGrp="1" noChangeArrowheads="1"/>
          </p:cNvSpPr>
          <p:nvPr>
            <p:ph type="sldNum" sz="quarter" idx="12"/>
          </p:nvPr>
        </p:nvSpPr>
        <p:spPr>
          <a:ln/>
        </p:spPr>
        <p:txBody>
          <a:bodyPr/>
          <a:lstStyle>
            <a:lvl1pPr>
              <a:defRPr/>
            </a:lvl1pPr>
          </a:lstStyle>
          <a:p>
            <a:pPr>
              <a:defRPr/>
            </a:pPr>
            <a:r>
              <a:rPr lang="it-IT" altLang="it-IT"/>
              <a:t>Pagina </a:t>
            </a:r>
            <a:fld id="{C8D880E3-3663-7642-B818-318411BE1DE1}" type="slidenum">
              <a:rPr lang="it-IT" altLang="it-IT" smtClean="0"/>
              <a:pPr>
                <a:defRPr/>
              </a:pPr>
              <a:t>‹N›</a:t>
            </a:fld>
            <a:endParaRPr lang="it-IT" altLang="it-IT"/>
          </a:p>
        </p:txBody>
      </p:sp>
    </p:spTree>
    <p:extLst>
      <p:ext uri="{BB962C8B-B14F-4D97-AF65-F5344CB8AC3E}">
        <p14:creationId xmlns:p14="http://schemas.microsoft.com/office/powerpoint/2010/main" val="3954520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488018" y="409576"/>
            <a:ext cx="10079567" cy="504825"/>
          </a:xfrm>
        </p:spPr>
        <p:txBody>
          <a:bodyPr/>
          <a:lstStyle/>
          <a:p>
            <a:r>
              <a:rPr lang="it-IT"/>
              <a:t>Fare clic per modificare lo stile del titolo</a:t>
            </a:r>
          </a:p>
        </p:txBody>
      </p:sp>
      <p:sp>
        <p:nvSpPr>
          <p:cNvPr id="3" name="Segnaposto testo 2"/>
          <p:cNvSpPr>
            <a:spLocks noGrp="1"/>
          </p:cNvSpPr>
          <p:nvPr>
            <p:ph type="body" sz="half" idx="1"/>
          </p:nvPr>
        </p:nvSpPr>
        <p:spPr>
          <a:xfrm>
            <a:off x="1488018" y="1752600"/>
            <a:ext cx="4938183"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629400" y="1752600"/>
            <a:ext cx="4938184"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740FF861-8E88-A573-5F70-EAA32D8E1967}"/>
              </a:ext>
            </a:extLst>
          </p:cNvPr>
          <p:cNvSpPr>
            <a:spLocks noGrp="1" noChangeArrowheads="1"/>
          </p:cNvSpPr>
          <p:nvPr>
            <p:ph type="dt" sz="half" idx="10"/>
          </p:nvPr>
        </p:nvSpPr>
        <p:spPr>
          <a:ln/>
        </p:spPr>
        <p:txBody>
          <a:bodyPr/>
          <a:lstStyle>
            <a:lvl1pPr>
              <a:defRPr/>
            </a:lvl1pPr>
          </a:lstStyle>
          <a:p>
            <a:pPr>
              <a:defRPr/>
            </a:pPr>
            <a:fld id="{9CE50BB5-614E-FB42-8BDB-6FCEB4E7CC60}" type="datetime1">
              <a:rPr lang="it-IT"/>
              <a:pPr>
                <a:defRPr/>
              </a:pPr>
              <a:t>27/03/25</a:t>
            </a:fld>
            <a:endParaRPr lang="it-IT"/>
          </a:p>
        </p:txBody>
      </p:sp>
      <p:sp>
        <p:nvSpPr>
          <p:cNvPr id="6" name="Rectangle 5">
            <a:extLst>
              <a:ext uri="{FF2B5EF4-FFF2-40B4-BE49-F238E27FC236}">
                <a16:creationId xmlns:a16="http://schemas.microsoft.com/office/drawing/2014/main" id="{4023C8FB-E645-732A-96DD-BA0AF6A32289}"/>
              </a:ext>
            </a:extLst>
          </p:cNvPr>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7" name="Rectangle 6">
            <a:extLst>
              <a:ext uri="{FF2B5EF4-FFF2-40B4-BE49-F238E27FC236}">
                <a16:creationId xmlns:a16="http://schemas.microsoft.com/office/drawing/2014/main" id="{44E853DC-C0B8-FC0A-0153-1C34C2B6F6D0}"/>
              </a:ext>
            </a:extLst>
          </p:cNvPr>
          <p:cNvSpPr>
            <a:spLocks noGrp="1" noChangeArrowheads="1"/>
          </p:cNvSpPr>
          <p:nvPr>
            <p:ph type="sldNum" sz="quarter" idx="12"/>
          </p:nvPr>
        </p:nvSpPr>
        <p:spPr>
          <a:ln/>
        </p:spPr>
        <p:txBody>
          <a:bodyPr/>
          <a:lstStyle>
            <a:lvl1pPr>
              <a:defRPr/>
            </a:lvl1pPr>
          </a:lstStyle>
          <a:p>
            <a:pPr>
              <a:defRPr/>
            </a:pPr>
            <a:r>
              <a:rPr lang="it-IT" altLang="it-IT"/>
              <a:t>Pagina </a:t>
            </a:r>
            <a:fld id="{C5E88379-FDD4-4F4E-95CF-F0A90B53CEB0}" type="slidenum">
              <a:rPr lang="it-IT" altLang="it-IT" smtClean="0"/>
              <a:pPr>
                <a:defRPr/>
              </a:pPr>
              <a:t>‹N›</a:t>
            </a:fld>
            <a:endParaRPr lang="it-IT" altLang="it-IT"/>
          </a:p>
        </p:txBody>
      </p:sp>
    </p:spTree>
    <p:extLst>
      <p:ext uri="{BB962C8B-B14F-4D97-AF65-F5344CB8AC3E}">
        <p14:creationId xmlns:p14="http://schemas.microsoft.com/office/powerpoint/2010/main" val="119721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9459DC25-7CCF-AEA7-5420-8DBCA96227B9}"/>
              </a:ext>
            </a:extLst>
          </p:cNvPr>
          <p:cNvSpPr>
            <a:spLocks noGrp="1" noChangeArrowheads="1"/>
          </p:cNvSpPr>
          <p:nvPr>
            <p:ph type="dt" sz="half" idx="10"/>
          </p:nvPr>
        </p:nvSpPr>
        <p:spPr>
          <a:ln/>
        </p:spPr>
        <p:txBody>
          <a:bodyPr/>
          <a:lstStyle>
            <a:lvl1pPr>
              <a:defRPr/>
            </a:lvl1pPr>
          </a:lstStyle>
          <a:p>
            <a:pPr>
              <a:defRPr/>
            </a:pPr>
            <a:fld id="{1D434699-36B5-0448-A7E8-C38F33FE0A94}" type="datetime1">
              <a:rPr lang="it-IT"/>
              <a:pPr>
                <a:defRPr/>
              </a:pPr>
              <a:t>27/03/25</a:t>
            </a:fld>
            <a:endParaRPr lang="it-IT"/>
          </a:p>
        </p:txBody>
      </p:sp>
      <p:sp>
        <p:nvSpPr>
          <p:cNvPr id="5" name="Rectangle 5">
            <a:extLst>
              <a:ext uri="{FF2B5EF4-FFF2-40B4-BE49-F238E27FC236}">
                <a16:creationId xmlns:a16="http://schemas.microsoft.com/office/drawing/2014/main" id="{04AD7483-A6C5-31EC-1E57-B0472E9FDCD2}"/>
              </a:ext>
            </a:extLst>
          </p:cNvPr>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6" name="Rectangle 6">
            <a:extLst>
              <a:ext uri="{FF2B5EF4-FFF2-40B4-BE49-F238E27FC236}">
                <a16:creationId xmlns:a16="http://schemas.microsoft.com/office/drawing/2014/main" id="{1108E0D9-80D1-838A-1196-C3C1E7D2D638}"/>
              </a:ext>
            </a:extLst>
          </p:cNvPr>
          <p:cNvSpPr>
            <a:spLocks noGrp="1" noChangeArrowheads="1"/>
          </p:cNvSpPr>
          <p:nvPr>
            <p:ph type="sldNum" sz="quarter" idx="12"/>
          </p:nvPr>
        </p:nvSpPr>
        <p:spPr>
          <a:ln/>
        </p:spPr>
        <p:txBody>
          <a:bodyPr/>
          <a:lstStyle>
            <a:lvl1pPr>
              <a:defRPr/>
            </a:lvl1pPr>
          </a:lstStyle>
          <a:p>
            <a:pPr>
              <a:defRPr/>
            </a:pPr>
            <a:r>
              <a:rPr lang="it-IT" altLang="it-IT"/>
              <a:t>Pagina </a:t>
            </a:r>
            <a:fld id="{5A294958-FFB5-484F-8002-B0FD0D80DE7D}" type="slidenum">
              <a:rPr lang="it-IT" altLang="it-IT" smtClean="0"/>
              <a:pPr>
                <a:defRPr/>
              </a:pPr>
              <a:t>‹N›</a:t>
            </a:fld>
            <a:endParaRPr lang="it-IT" altLang="it-IT"/>
          </a:p>
        </p:txBody>
      </p:sp>
    </p:spTree>
    <p:extLst>
      <p:ext uri="{BB962C8B-B14F-4D97-AF65-F5344CB8AC3E}">
        <p14:creationId xmlns:p14="http://schemas.microsoft.com/office/powerpoint/2010/main" val="3839602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0ECBBA13-8D6B-91DB-D273-C60B02FBFBAE}"/>
              </a:ext>
            </a:extLst>
          </p:cNvPr>
          <p:cNvSpPr>
            <a:spLocks noGrp="1" noChangeArrowheads="1"/>
          </p:cNvSpPr>
          <p:nvPr>
            <p:ph type="dt" sz="half" idx="10"/>
          </p:nvPr>
        </p:nvSpPr>
        <p:spPr>
          <a:ln/>
        </p:spPr>
        <p:txBody>
          <a:bodyPr/>
          <a:lstStyle>
            <a:lvl1pPr>
              <a:defRPr/>
            </a:lvl1pPr>
          </a:lstStyle>
          <a:p>
            <a:pPr>
              <a:defRPr/>
            </a:pPr>
            <a:fld id="{7D98BF63-A789-D944-BEDB-C81618DD448F}" type="datetime1">
              <a:rPr lang="it-IT"/>
              <a:pPr>
                <a:defRPr/>
              </a:pPr>
              <a:t>27/03/25</a:t>
            </a:fld>
            <a:endParaRPr lang="it-IT"/>
          </a:p>
        </p:txBody>
      </p:sp>
      <p:sp>
        <p:nvSpPr>
          <p:cNvPr id="5" name="Rectangle 5">
            <a:extLst>
              <a:ext uri="{FF2B5EF4-FFF2-40B4-BE49-F238E27FC236}">
                <a16:creationId xmlns:a16="http://schemas.microsoft.com/office/drawing/2014/main" id="{2BCB0B2A-F821-D35F-4B88-B4F55AF4177F}"/>
              </a:ext>
            </a:extLst>
          </p:cNvPr>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6" name="Rectangle 6">
            <a:extLst>
              <a:ext uri="{FF2B5EF4-FFF2-40B4-BE49-F238E27FC236}">
                <a16:creationId xmlns:a16="http://schemas.microsoft.com/office/drawing/2014/main" id="{51187AFC-8766-CFFD-1A3A-DDC5D1612491}"/>
              </a:ext>
            </a:extLst>
          </p:cNvPr>
          <p:cNvSpPr>
            <a:spLocks noGrp="1" noChangeArrowheads="1"/>
          </p:cNvSpPr>
          <p:nvPr>
            <p:ph type="sldNum" sz="quarter" idx="12"/>
          </p:nvPr>
        </p:nvSpPr>
        <p:spPr>
          <a:ln/>
        </p:spPr>
        <p:txBody>
          <a:bodyPr/>
          <a:lstStyle>
            <a:lvl1pPr>
              <a:defRPr/>
            </a:lvl1pPr>
          </a:lstStyle>
          <a:p>
            <a:pPr>
              <a:defRPr/>
            </a:pPr>
            <a:r>
              <a:rPr lang="it-IT" altLang="it-IT"/>
              <a:t>Pagina </a:t>
            </a:r>
            <a:fld id="{481BF474-5724-9540-96E9-EBFAA8C2964D}" type="slidenum">
              <a:rPr lang="it-IT" altLang="it-IT" smtClean="0"/>
              <a:pPr>
                <a:defRPr/>
              </a:pPr>
              <a:t>‹N›</a:t>
            </a:fld>
            <a:endParaRPr lang="it-IT" altLang="it-IT"/>
          </a:p>
        </p:txBody>
      </p:sp>
    </p:spTree>
    <p:extLst>
      <p:ext uri="{BB962C8B-B14F-4D97-AF65-F5344CB8AC3E}">
        <p14:creationId xmlns:p14="http://schemas.microsoft.com/office/powerpoint/2010/main" val="1095784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488018" y="1752600"/>
            <a:ext cx="49381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629400" y="1752600"/>
            <a:ext cx="4938184"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7C841EEA-0EF2-AB7E-0DE7-DCC7734565D7}"/>
              </a:ext>
            </a:extLst>
          </p:cNvPr>
          <p:cNvSpPr>
            <a:spLocks noGrp="1" noChangeArrowheads="1"/>
          </p:cNvSpPr>
          <p:nvPr>
            <p:ph type="dt" sz="half" idx="10"/>
          </p:nvPr>
        </p:nvSpPr>
        <p:spPr>
          <a:ln/>
        </p:spPr>
        <p:txBody>
          <a:bodyPr/>
          <a:lstStyle>
            <a:lvl1pPr>
              <a:defRPr/>
            </a:lvl1pPr>
          </a:lstStyle>
          <a:p>
            <a:pPr>
              <a:defRPr/>
            </a:pPr>
            <a:fld id="{21DC1AE2-83CA-8744-9978-0017F0A9A24F}" type="datetime1">
              <a:rPr lang="it-IT"/>
              <a:pPr>
                <a:defRPr/>
              </a:pPr>
              <a:t>27/03/25</a:t>
            </a:fld>
            <a:endParaRPr lang="it-IT"/>
          </a:p>
        </p:txBody>
      </p:sp>
      <p:sp>
        <p:nvSpPr>
          <p:cNvPr id="6" name="Rectangle 5">
            <a:extLst>
              <a:ext uri="{FF2B5EF4-FFF2-40B4-BE49-F238E27FC236}">
                <a16:creationId xmlns:a16="http://schemas.microsoft.com/office/drawing/2014/main" id="{EDB65435-DD43-986A-FE27-A385A94466CE}"/>
              </a:ext>
            </a:extLst>
          </p:cNvPr>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7" name="Rectangle 6">
            <a:extLst>
              <a:ext uri="{FF2B5EF4-FFF2-40B4-BE49-F238E27FC236}">
                <a16:creationId xmlns:a16="http://schemas.microsoft.com/office/drawing/2014/main" id="{4639D598-8DFC-75F5-9B66-2B24214D5E28}"/>
              </a:ext>
            </a:extLst>
          </p:cNvPr>
          <p:cNvSpPr>
            <a:spLocks noGrp="1" noChangeArrowheads="1"/>
          </p:cNvSpPr>
          <p:nvPr>
            <p:ph type="sldNum" sz="quarter" idx="12"/>
          </p:nvPr>
        </p:nvSpPr>
        <p:spPr>
          <a:ln/>
        </p:spPr>
        <p:txBody>
          <a:bodyPr/>
          <a:lstStyle>
            <a:lvl1pPr>
              <a:defRPr/>
            </a:lvl1pPr>
          </a:lstStyle>
          <a:p>
            <a:pPr>
              <a:defRPr/>
            </a:pPr>
            <a:r>
              <a:rPr lang="it-IT" altLang="it-IT"/>
              <a:t>Pagina </a:t>
            </a:r>
            <a:fld id="{E96B072A-BDE2-C74E-8FAD-E8941CCDAAF2}" type="slidenum">
              <a:rPr lang="it-IT" altLang="it-IT" smtClean="0"/>
              <a:pPr>
                <a:defRPr/>
              </a:pPr>
              <a:t>‹N›</a:t>
            </a:fld>
            <a:endParaRPr lang="it-IT" altLang="it-IT"/>
          </a:p>
        </p:txBody>
      </p:sp>
    </p:spTree>
    <p:extLst>
      <p:ext uri="{BB962C8B-B14F-4D97-AF65-F5344CB8AC3E}">
        <p14:creationId xmlns:p14="http://schemas.microsoft.com/office/powerpoint/2010/main" val="3286946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C62940B6-09B4-5F17-8F0A-88DDECA06A57}"/>
              </a:ext>
            </a:extLst>
          </p:cNvPr>
          <p:cNvSpPr>
            <a:spLocks noGrp="1" noChangeArrowheads="1"/>
          </p:cNvSpPr>
          <p:nvPr>
            <p:ph type="dt" sz="half" idx="10"/>
          </p:nvPr>
        </p:nvSpPr>
        <p:spPr>
          <a:ln/>
        </p:spPr>
        <p:txBody>
          <a:bodyPr/>
          <a:lstStyle>
            <a:lvl1pPr>
              <a:defRPr/>
            </a:lvl1pPr>
          </a:lstStyle>
          <a:p>
            <a:pPr>
              <a:defRPr/>
            </a:pPr>
            <a:fld id="{B3FC66AE-BDC0-AE4E-A977-F7821BB0F6B2}" type="datetime1">
              <a:rPr lang="it-IT"/>
              <a:pPr>
                <a:defRPr/>
              </a:pPr>
              <a:t>27/03/25</a:t>
            </a:fld>
            <a:endParaRPr lang="it-IT"/>
          </a:p>
        </p:txBody>
      </p:sp>
      <p:sp>
        <p:nvSpPr>
          <p:cNvPr id="8" name="Rectangle 5">
            <a:extLst>
              <a:ext uri="{FF2B5EF4-FFF2-40B4-BE49-F238E27FC236}">
                <a16:creationId xmlns:a16="http://schemas.microsoft.com/office/drawing/2014/main" id="{D43C2E91-D02E-3A2E-FD7F-BDB78493C53E}"/>
              </a:ext>
            </a:extLst>
          </p:cNvPr>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9" name="Rectangle 6">
            <a:extLst>
              <a:ext uri="{FF2B5EF4-FFF2-40B4-BE49-F238E27FC236}">
                <a16:creationId xmlns:a16="http://schemas.microsoft.com/office/drawing/2014/main" id="{9DF0EAA2-9DA4-E301-E9BB-BB00E25DA888}"/>
              </a:ext>
            </a:extLst>
          </p:cNvPr>
          <p:cNvSpPr>
            <a:spLocks noGrp="1" noChangeArrowheads="1"/>
          </p:cNvSpPr>
          <p:nvPr>
            <p:ph type="sldNum" sz="quarter" idx="12"/>
          </p:nvPr>
        </p:nvSpPr>
        <p:spPr>
          <a:ln/>
        </p:spPr>
        <p:txBody>
          <a:bodyPr/>
          <a:lstStyle>
            <a:lvl1pPr>
              <a:defRPr/>
            </a:lvl1pPr>
          </a:lstStyle>
          <a:p>
            <a:pPr>
              <a:defRPr/>
            </a:pPr>
            <a:r>
              <a:rPr lang="it-IT" altLang="it-IT"/>
              <a:t>Pagina </a:t>
            </a:r>
            <a:fld id="{6A092BB2-086E-2446-B586-EE9614D9B388}" type="slidenum">
              <a:rPr lang="it-IT" altLang="it-IT" smtClean="0"/>
              <a:pPr>
                <a:defRPr/>
              </a:pPr>
              <a:t>‹N›</a:t>
            </a:fld>
            <a:endParaRPr lang="it-IT" altLang="it-IT"/>
          </a:p>
        </p:txBody>
      </p:sp>
    </p:spTree>
    <p:extLst>
      <p:ext uri="{BB962C8B-B14F-4D97-AF65-F5344CB8AC3E}">
        <p14:creationId xmlns:p14="http://schemas.microsoft.com/office/powerpoint/2010/main" val="3558611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446EC09F-DC62-6F18-0F75-53DCA7D1A08B}"/>
              </a:ext>
            </a:extLst>
          </p:cNvPr>
          <p:cNvSpPr>
            <a:spLocks noGrp="1" noChangeArrowheads="1"/>
          </p:cNvSpPr>
          <p:nvPr>
            <p:ph type="dt" sz="half" idx="10"/>
          </p:nvPr>
        </p:nvSpPr>
        <p:spPr>
          <a:ln/>
        </p:spPr>
        <p:txBody>
          <a:bodyPr/>
          <a:lstStyle>
            <a:lvl1pPr>
              <a:defRPr/>
            </a:lvl1pPr>
          </a:lstStyle>
          <a:p>
            <a:pPr>
              <a:defRPr/>
            </a:pPr>
            <a:fld id="{83F90A25-6131-C443-8BD9-8FA75FA44DFD}" type="datetime1">
              <a:rPr lang="it-IT"/>
              <a:pPr>
                <a:defRPr/>
              </a:pPr>
              <a:t>27/03/25</a:t>
            </a:fld>
            <a:endParaRPr lang="it-IT"/>
          </a:p>
        </p:txBody>
      </p:sp>
      <p:sp>
        <p:nvSpPr>
          <p:cNvPr id="4" name="Rectangle 5">
            <a:extLst>
              <a:ext uri="{FF2B5EF4-FFF2-40B4-BE49-F238E27FC236}">
                <a16:creationId xmlns:a16="http://schemas.microsoft.com/office/drawing/2014/main" id="{3309B3A7-F8A1-6D06-02DF-71D49252609D}"/>
              </a:ext>
            </a:extLst>
          </p:cNvPr>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5" name="Rectangle 6">
            <a:extLst>
              <a:ext uri="{FF2B5EF4-FFF2-40B4-BE49-F238E27FC236}">
                <a16:creationId xmlns:a16="http://schemas.microsoft.com/office/drawing/2014/main" id="{21E9FBA5-9365-CC37-23A6-7D15D613DC51}"/>
              </a:ext>
            </a:extLst>
          </p:cNvPr>
          <p:cNvSpPr>
            <a:spLocks noGrp="1" noChangeArrowheads="1"/>
          </p:cNvSpPr>
          <p:nvPr>
            <p:ph type="sldNum" sz="quarter" idx="12"/>
          </p:nvPr>
        </p:nvSpPr>
        <p:spPr>
          <a:ln/>
        </p:spPr>
        <p:txBody>
          <a:bodyPr/>
          <a:lstStyle>
            <a:lvl1pPr>
              <a:defRPr/>
            </a:lvl1pPr>
          </a:lstStyle>
          <a:p>
            <a:pPr>
              <a:defRPr/>
            </a:pPr>
            <a:r>
              <a:rPr lang="it-IT" altLang="it-IT"/>
              <a:t>Pagina </a:t>
            </a:r>
            <a:fld id="{C61B71D5-12A8-E446-AE43-C7C35F1CD057}" type="slidenum">
              <a:rPr lang="it-IT" altLang="it-IT" smtClean="0"/>
              <a:pPr>
                <a:defRPr/>
              </a:pPr>
              <a:t>‹N›</a:t>
            </a:fld>
            <a:endParaRPr lang="it-IT" altLang="it-IT"/>
          </a:p>
        </p:txBody>
      </p:sp>
    </p:spTree>
    <p:extLst>
      <p:ext uri="{BB962C8B-B14F-4D97-AF65-F5344CB8AC3E}">
        <p14:creationId xmlns:p14="http://schemas.microsoft.com/office/powerpoint/2010/main" val="1203081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7FD828E-7385-4A9E-2B6B-E5FF4179459D}"/>
              </a:ext>
            </a:extLst>
          </p:cNvPr>
          <p:cNvSpPr>
            <a:spLocks noGrp="1" noChangeArrowheads="1"/>
          </p:cNvSpPr>
          <p:nvPr>
            <p:ph type="dt" sz="half" idx="10"/>
          </p:nvPr>
        </p:nvSpPr>
        <p:spPr>
          <a:ln/>
        </p:spPr>
        <p:txBody>
          <a:bodyPr/>
          <a:lstStyle>
            <a:lvl1pPr>
              <a:defRPr/>
            </a:lvl1pPr>
          </a:lstStyle>
          <a:p>
            <a:pPr>
              <a:defRPr/>
            </a:pPr>
            <a:fld id="{908DF854-0F0C-F94F-A411-6103583038E2}" type="datetime1">
              <a:rPr lang="it-IT"/>
              <a:pPr>
                <a:defRPr/>
              </a:pPr>
              <a:t>27/03/25</a:t>
            </a:fld>
            <a:endParaRPr lang="it-IT"/>
          </a:p>
        </p:txBody>
      </p:sp>
      <p:sp>
        <p:nvSpPr>
          <p:cNvPr id="3" name="Rectangle 5">
            <a:extLst>
              <a:ext uri="{FF2B5EF4-FFF2-40B4-BE49-F238E27FC236}">
                <a16:creationId xmlns:a16="http://schemas.microsoft.com/office/drawing/2014/main" id="{9D480017-2468-A5D6-CCB4-4A3830DAFE8C}"/>
              </a:ext>
            </a:extLst>
          </p:cNvPr>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4" name="Rectangle 6">
            <a:extLst>
              <a:ext uri="{FF2B5EF4-FFF2-40B4-BE49-F238E27FC236}">
                <a16:creationId xmlns:a16="http://schemas.microsoft.com/office/drawing/2014/main" id="{F251E630-0978-6DE0-DAD3-1FDDFE7FDAFF}"/>
              </a:ext>
            </a:extLst>
          </p:cNvPr>
          <p:cNvSpPr>
            <a:spLocks noGrp="1" noChangeArrowheads="1"/>
          </p:cNvSpPr>
          <p:nvPr>
            <p:ph type="sldNum" sz="quarter" idx="12"/>
          </p:nvPr>
        </p:nvSpPr>
        <p:spPr>
          <a:ln/>
        </p:spPr>
        <p:txBody>
          <a:bodyPr/>
          <a:lstStyle>
            <a:lvl1pPr>
              <a:defRPr/>
            </a:lvl1pPr>
          </a:lstStyle>
          <a:p>
            <a:pPr>
              <a:defRPr/>
            </a:pPr>
            <a:r>
              <a:rPr lang="it-IT" altLang="it-IT"/>
              <a:t>Pagina </a:t>
            </a:r>
            <a:fld id="{804410EB-DB79-9140-A73A-D777C5AFB9D9}" type="slidenum">
              <a:rPr lang="it-IT" altLang="it-IT" smtClean="0"/>
              <a:pPr>
                <a:defRPr/>
              </a:pPr>
              <a:t>‹N›</a:t>
            </a:fld>
            <a:endParaRPr lang="it-IT" altLang="it-IT"/>
          </a:p>
        </p:txBody>
      </p:sp>
    </p:spTree>
    <p:extLst>
      <p:ext uri="{BB962C8B-B14F-4D97-AF65-F5344CB8AC3E}">
        <p14:creationId xmlns:p14="http://schemas.microsoft.com/office/powerpoint/2010/main" val="99931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2A7B3935-A03B-F636-B90B-861A9A2DACDB}"/>
              </a:ext>
            </a:extLst>
          </p:cNvPr>
          <p:cNvSpPr>
            <a:spLocks noGrp="1" noChangeArrowheads="1"/>
          </p:cNvSpPr>
          <p:nvPr>
            <p:ph type="dt" sz="half" idx="10"/>
          </p:nvPr>
        </p:nvSpPr>
        <p:spPr>
          <a:ln/>
        </p:spPr>
        <p:txBody>
          <a:bodyPr/>
          <a:lstStyle>
            <a:lvl1pPr>
              <a:defRPr/>
            </a:lvl1pPr>
          </a:lstStyle>
          <a:p>
            <a:pPr>
              <a:defRPr/>
            </a:pPr>
            <a:fld id="{78985337-D73C-9449-B416-8420BD0ED8CE}" type="datetime1">
              <a:rPr lang="it-IT"/>
              <a:pPr>
                <a:defRPr/>
              </a:pPr>
              <a:t>27/03/25</a:t>
            </a:fld>
            <a:endParaRPr lang="it-IT"/>
          </a:p>
        </p:txBody>
      </p:sp>
      <p:sp>
        <p:nvSpPr>
          <p:cNvPr id="6" name="Rectangle 5">
            <a:extLst>
              <a:ext uri="{FF2B5EF4-FFF2-40B4-BE49-F238E27FC236}">
                <a16:creationId xmlns:a16="http://schemas.microsoft.com/office/drawing/2014/main" id="{8539E4D2-0F62-7B17-A3AF-DC7854864D68}"/>
              </a:ext>
            </a:extLst>
          </p:cNvPr>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7" name="Rectangle 6">
            <a:extLst>
              <a:ext uri="{FF2B5EF4-FFF2-40B4-BE49-F238E27FC236}">
                <a16:creationId xmlns:a16="http://schemas.microsoft.com/office/drawing/2014/main" id="{957184BA-9234-815F-7B1A-D3F64079DA8F}"/>
              </a:ext>
            </a:extLst>
          </p:cNvPr>
          <p:cNvSpPr>
            <a:spLocks noGrp="1" noChangeArrowheads="1"/>
          </p:cNvSpPr>
          <p:nvPr>
            <p:ph type="sldNum" sz="quarter" idx="12"/>
          </p:nvPr>
        </p:nvSpPr>
        <p:spPr>
          <a:ln/>
        </p:spPr>
        <p:txBody>
          <a:bodyPr/>
          <a:lstStyle>
            <a:lvl1pPr>
              <a:defRPr/>
            </a:lvl1pPr>
          </a:lstStyle>
          <a:p>
            <a:pPr>
              <a:defRPr/>
            </a:pPr>
            <a:r>
              <a:rPr lang="it-IT" altLang="it-IT"/>
              <a:t>Pagina </a:t>
            </a:r>
            <a:fld id="{EEE256D6-ACA0-2844-8EFA-E9527A5145E7}" type="slidenum">
              <a:rPr lang="it-IT" altLang="it-IT" smtClean="0"/>
              <a:pPr>
                <a:defRPr/>
              </a:pPr>
              <a:t>‹N›</a:t>
            </a:fld>
            <a:endParaRPr lang="it-IT" altLang="it-IT"/>
          </a:p>
        </p:txBody>
      </p:sp>
    </p:spTree>
    <p:extLst>
      <p:ext uri="{BB962C8B-B14F-4D97-AF65-F5344CB8AC3E}">
        <p14:creationId xmlns:p14="http://schemas.microsoft.com/office/powerpoint/2010/main" val="2105303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C9AF2590-A154-206A-AB07-D9DE7DC7CCEF}"/>
              </a:ext>
            </a:extLst>
          </p:cNvPr>
          <p:cNvSpPr>
            <a:spLocks noGrp="1" noChangeArrowheads="1"/>
          </p:cNvSpPr>
          <p:nvPr>
            <p:ph type="dt" sz="half" idx="10"/>
          </p:nvPr>
        </p:nvSpPr>
        <p:spPr>
          <a:ln/>
        </p:spPr>
        <p:txBody>
          <a:bodyPr/>
          <a:lstStyle>
            <a:lvl1pPr>
              <a:defRPr/>
            </a:lvl1pPr>
          </a:lstStyle>
          <a:p>
            <a:pPr>
              <a:defRPr/>
            </a:pPr>
            <a:fld id="{512F97FF-2A31-1647-9331-6A09B0EF1107}" type="datetime1">
              <a:rPr lang="it-IT"/>
              <a:pPr>
                <a:defRPr/>
              </a:pPr>
              <a:t>27/03/25</a:t>
            </a:fld>
            <a:endParaRPr lang="it-IT"/>
          </a:p>
        </p:txBody>
      </p:sp>
      <p:sp>
        <p:nvSpPr>
          <p:cNvPr id="6" name="Rectangle 5">
            <a:extLst>
              <a:ext uri="{FF2B5EF4-FFF2-40B4-BE49-F238E27FC236}">
                <a16:creationId xmlns:a16="http://schemas.microsoft.com/office/drawing/2014/main" id="{281CA3DB-DD7B-565F-D510-8CEE7693B7C6}"/>
              </a:ext>
            </a:extLst>
          </p:cNvPr>
          <p:cNvSpPr>
            <a:spLocks noGrp="1" noChangeArrowheads="1"/>
          </p:cNvSpPr>
          <p:nvPr>
            <p:ph type="ftr" sz="quarter" idx="11"/>
          </p:nvPr>
        </p:nvSpPr>
        <p:spPr>
          <a:ln/>
        </p:spPr>
        <p:txBody>
          <a:bodyPr/>
          <a:lstStyle>
            <a:lvl1pPr>
              <a:defRPr/>
            </a:lvl1pPr>
          </a:lstStyle>
          <a:p>
            <a:pPr>
              <a:defRPr/>
            </a:pPr>
            <a:r>
              <a:rPr lang="it-IT"/>
              <a:t>Titolo Presentazione</a:t>
            </a:r>
          </a:p>
        </p:txBody>
      </p:sp>
      <p:sp>
        <p:nvSpPr>
          <p:cNvPr id="7" name="Rectangle 6">
            <a:extLst>
              <a:ext uri="{FF2B5EF4-FFF2-40B4-BE49-F238E27FC236}">
                <a16:creationId xmlns:a16="http://schemas.microsoft.com/office/drawing/2014/main" id="{A6AC5819-22E0-8DDE-FE64-704A2504AF80}"/>
              </a:ext>
            </a:extLst>
          </p:cNvPr>
          <p:cNvSpPr>
            <a:spLocks noGrp="1" noChangeArrowheads="1"/>
          </p:cNvSpPr>
          <p:nvPr>
            <p:ph type="sldNum" sz="quarter" idx="12"/>
          </p:nvPr>
        </p:nvSpPr>
        <p:spPr>
          <a:ln/>
        </p:spPr>
        <p:txBody>
          <a:bodyPr/>
          <a:lstStyle>
            <a:lvl1pPr>
              <a:defRPr/>
            </a:lvl1pPr>
          </a:lstStyle>
          <a:p>
            <a:pPr>
              <a:defRPr/>
            </a:pPr>
            <a:r>
              <a:rPr lang="it-IT" altLang="it-IT"/>
              <a:t>Pagina </a:t>
            </a:r>
            <a:fld id="{DAED1344-AAB9-0E4C-9490-820F6E1363E4}" type="slidenum">
              <a:rPr lang="it-IT" altLang="it-IT" smtClean="0"/>
              <a:pPr>
                <a:defRPr/>
              </a:pPr>
              <a:t>‹N›</a:t>
            </a:fld>
            <a:endParaRPr lang="it-IT" altLang="it-IT"/>
          </a:p>
        </p:txBody>
      </p:sp>
    </p:spTree>
    <p:extLst>
      <p:ext uri="{BB962C8B-B14F-4D97-AF65-F5344CB8AC3E}">
        <p14:creationId xmlns:p14="http://schemas.microsoft.com/office/powerpoint/2010/main" val="61377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5">
            <a:extLst>
              <a:ext uri="{FF2B5EF4-FFF2-40B4-BE49-F238E27FC236}">
                <a16:creationId xmlns:a16="http://schemas.microsoft.com/office/drawing/2014/main" id="{BD1F105A-21F8-447D-37A2-455A852D30D0}"/>
              </a:ext>
            </a:extLst>
          </p:cNvPr>
          <p:cNvGrpSpPr>
            <a:grpSpLocks/>
          </p:cNvGrpSpPr>
          <p:nvPr/>
        </p:nvGrpSpPr>
        <p:grpSpPr bwMode="auto">
          <a:xfrm>
            <a:off x="0" y="6096000"/>
            <a:ext cx="12192000" cy="762000"/>
            <a:chOff x="0" y="3840"/>
            <a:chExt cx="5760" cy="480"/>
          </a:xfrm>
        </p:grpSpPr>
        <p:sp>
          <p:nvSpPr>
            <p:cNvPr id="1032" name="Rectangle 13">
              <a:extLst>
                <a:ext uri="{FF2B5EF4-FFF2-40B4-BE49-F238E27FC236}">
                  <a16:creationId xmlns:a16="http://schemas.microsoft.com/office/drawing/2014/main" id="{E7F0A085-BD3B-31DC-9AA7-1C48BEE35695}"/>
                </a:ext>
              </a:extLst>
            </p:cNvPr>
            <p:cNvSpPr>
              <a:spLocks noChangeArrowheads="1"/>
            </p:cNvSpPr>
            <p:nvPr userDrawn="1"/>
          </p:nvSpPr>
          <p:spPr bwMode="auto">
            <a:xfrm>
              <a:off x="0" y="3984"/>
              <a:ext cx="5760" cy="336"/>
            </a:xfrm>
            <a:prstGeom prst="rect">
              <a:avLst/>
            </a:prstGeom>
            <a:solidFill>
              <a:srgbClr val="822433"/>
            </a:solidFill>
            <a:ln>
              <a:noFill/>
            </a:ln>
          </p:spPr>
          <p:txBody>
            <a:bodyPr wrap="none" anchor="ct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a:defRPr/>
              </a:pPr>
              <a:endParaRPr lang="it-IT" altLang="it-IT" sz="900"/>
            </a:p>
          </p:txBody>
        </p:sp>
        <p:sp>
          <p:nvSpPr>
            <p:cNvPr id="1033" name="Rectangle 14">
              <a:extLst>
                <a:ext uri="{FF2B5EF4-FFF2-40B4-BE49-F238E27FC236}">
                  <a16:creationId xmlns:a16="http://schemas.microsoft.com/office/drawing/2014/main" id="{7C095C67-39D0-0C2B-FABC-BFADEF61FA84}"/>
                </a:ext>
              </a:extLst>
            </p:cNvPr>
            <p:cNvSpPr>
              <a:spLocks noChangeArrowheads="1"/>
            </p:cNvSpPr>
            <p:nvPr userDrawn="1"/>
          </p:nvSpPr>
          <p:spPr bwMode="auto">
            <a:xfrm>
              <a:off x="768" y="3840"/>
              <a:ext cx="4992" cy="480"/>
            </a:xfrm>
            <a:prstGeom prst="rect">
              <a:avLst/>
            </a:prstGeom>
            <a:solidFill>
              <a:srgbClr val="822433"/>
            </a:solidFill>
            <a:ln>
              <a:noFill/>
            </a:ln>
          </p:spPr>
          <p:txBody>
            <a:bodyPr wrap="none" anchor="ct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a:defRPr/>
              </a:pPr>
              <a:endParaRPr lang="it-IT" altLang="it-IT" sz="900"/>
            </a:p>
          </p:txBody>
        </p:sp>
      </p:grpSp>
      <p:sp>
        <p:nvSpPr>
          <p:cNvPr id="1027" name="Rectangle 2">
            <a:extLst>
              <a:ext uri="{FF2B5EF4-FFF2-40B4-BE49-F238E27FC236}">
                <a16:creationId xmlns:a16="http://schemas.microsoft.com/office/drawing/2014/main" id="{1B3DAF30-8BA1-CE2B-8D89-EE3B9E7B25E6}"/>
              </a:ext>
            </a:extLst>
          </p:cNvPr>
          <p:cNvSpPr>
            <a:spLocks noGrp="1" noChangeArrowheads="1"/>
          </p:cNvSpPr>
          <p:nvPr>
            <p:ph type="title"/>
          </p:nvPr>
        </p:nvSpPr>
        <p:spPr bwMode="auto">
          <a:xfrm>
            <a:off x="1488018" y="409576"/>
            <a:ext cx="1007956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stile</a:t>
            </a:r>
          </a:p>
        </p:txBody>
      </p:sp>
      <p:sp>
        <p:nvSpPr>
          <p:cNvPr id="1028" name="Rectangle 3">
            <a:extLst>
              <a:ext uri="{FF2B5EF4-FFF2-40B4-BE49-F238E27FC236}">
                <a16:creationId xmlns:a16="http://schemas.microsoft.com/office/drawing/2014/main" id="{E7D78696-B0E1-4A8E-6223-E7D96DDFD579}"/>
              </a:ext>
            </a:extLst>
          </p:cNvPr>
          <p:cNvSpPr>
            <a:spLocks noGrp="1" noChangeArrowheads="1"/>
          </p:cNvSpPr>
          <p:nvPr>
            <p:ph type="body" idx="1"/>
          </p:nvPr>
        </p:nvSpPr>
        <p:spPr bwMode="auto">
          <a:xfrm>
            <a:off x="1488018" y="1752600"/>
            <a:ext cx="1007956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2" name="Rectangle 4">
            <a:extLst>
              <a:ext uri="{FF2B5EF4-FFF2-40B4-BE49-F238E27FC236}">
                <a16:creationId xmlns:a16="http://schemas.microsoft.com/office/drawing/2014/main" id="{80537064-1B3B-F34D-33A9-CCDDF60F673C}"/>
              </a:ext>
            </a:extLst>
          </p:cNvPr>
          <p:cNvSpPr>
            <a:spLocks noGrp="1" noChangeArrowheads="1"/>
          </p:cNvSpPr>
          <p:nvPr>
            <p:ph type="dt" sz="half" idx="2"/>
          </p:nvPr>
        </p:nvSpPr>
        <p:spPr bwMode="auto">
          <a:xfrm>
            <a:off x="5791200" y="61468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100">
                <a:latin typeface="Arial" charset="0"/>
                <a:ea typeface="ＭＳ Ｐゴシック" pitchFamily="34" charset="-128"/>
              </a:defRPr>
            </a:lvl1pPr>
          </a:lstStyle>
          <a:p>
            <a:pPr>
              <a:defRPr/>
            </a:pPr>
            <a:fld id="{9E6D1547-40A6-6642-8278-3954A960422D}" type="datetime1">
              <a:rPr lang="it-IT"/>
              <a:pPr>
                <a:defRPr/>
              </a:pPr>
              <a:t>27/03/25</a:t>
            </a:fld>
            <a:endParaRPr lang="it-IT"/>
          </a:p>
        </p:txBody>
      </p:sp>
      <p:sp>
        <p:nvSpPr>
          <p:cNvPr id="1029" name="Rectangle 5">
            <a:extLst>
              <a:ext uri="{FF2B5EF4-FFF2-40B4-BE49-F238E27FC236}">
                <a16:creationId xmlns:a16="http://schemas.microsoft.com/office/drawing/2014/main" id="{00AC3245-E1D6-9024-BB7B-C7C31E3B45F6}"/>
              </a:ext>
            </a:extLst>
          </p:cNvPr>
          <p:cNvSpPr>
            <a:spLocks noGrp="1" noChangeArrowheads="1"/>
          </p:cNvSpPr>
          <p:nvPr>
            <p:ph type="ftr" sz="quarter" idx="3"/>
          </p:nvPr>
        </p:nvSpPr>
        <p:spPr bwMode="auto">
          <a:xfrm>
            <a:off x="1625600" y="61468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100">
                <a:latin typeface="Arial" charset="0"/>
                <a:ea typeface="ＭＳ Ｐゴシック" pitchFamily="34" charset="-128"/>
              </a:defRPr>
            </a:lvl1pPr>
          </a:lstStyle>
          <a:p>
            <a:pPr>
              <a:defRPr/>
            </a:pPr>
            <a:r>
              <a:rPr lang="it-IT"/>
              <a:t>Titolo Presentazione</a:t>
            </a:r>
          </a:p>
        </p:txBody>
      </p:sp>
      <p:sp>
        <p:nvSpPr>
          <p:cNvPr id="1030" name="Rectangle 6">
            <a:extLst>
              <a:ext uri="{FF2B5EF4-FFF2-40B4-BE49-F238E27FC236}">
                <a16:creationId xmlns:a16="http://schemas.microsoft.com/office/drawing/2014/main" id="{35CBB759-7FD0-B47D-A910-84B4453D1B4C}"/>
              </a:ext>
            </a:extLst>
          </p:cNvPr>
          <p:cNvSpPr>
            <a:spLocks noGrp="1" noChangeArrowheads="1"/>
          </p:cNvSpPr>
          <p:nvPr>
            <p:ph type="sldNum" sz="quarter" idx="4"/>
          </p:nvPr>
        </p:nvSpPr>
        <p:spPr bwMode="auto">
          <a:xfrm>
            <a:off x="8737600" y="61468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a:lvl1pPr>
          </a:lstStyle>
          <a:p>
            <a:pPr>
              <a:defRPr/>
            </a:pPr>
            <a:r>
              <a:rPr lang="it-IT" altLang="it-IT"/>
              <a:t>Pagina </a:t>
            </a:r>
            <a:fld id="{202BD89B-6134-D94F-9BC7-F0AD337056CC}" type="slidenum">
              <a:rPr lang="it-IT" altLang="it-IT" smtClean="0"/>
              <a:pPr>
                <a:defRPr/>
              </a:pPr>
              <a:t>‹N›</a:t>
            </a:fld>
            <a:endParaRPr lang="it-IT" altLang="it-IT"/>
          </a:p>
        </p:txBody>
      </p:sp>
    </p:spTree>
    <p:extLst>
      <p:ext uri="{BB962C8B-B14F-4D97-AF65-F5344CB8AC3E}">
        <p14:creationId xmlns:p14="http://schemas.microsoft.com/office/powerpoint/2010/main" val="761162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rtl="0" eaLnBrk="0" fontAlgn="base" hangingPunct="0">
        <a:spcBef>
          <a:spcPct val="0"/>
        </a:spcBef>
        <a:spcAft>
          <a:spcPct val="0"/>
        </a:spcAft>
        <a:defRPr sz="2400" b="1">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charset="0"/>
          <a:ea typeface="ＭＳ Ｐゴシック" pitchFamily="34" charset="-128"/>
        </a:defRPr>
      </a:lvl2pPr>
      <a:lvl3pPr algn="l" rtl="0" eaLnBrk="0" fontAlgn="base" hangingPunct="0">
        <a:spcBef>
          <a:spcPct val="0"/>
        </a:spcBef>
        <a:spcAft>
          <a:spcPct val="0"/>
        </a:spcAft>
        <a:defRPr sz="2400" b="1">
          <a:solidFill>
            <a:srgbClr val="822433"/>
          </a:solidFill>
          <a:latin typeface="Arial" charset="0"/>
          <a:ea typeface="ＭＳ Ｐゴシック" pitchFamily="34" charset="-128"/>
        </a:defRPr>
      </a:lvl3pPr>
      <a:lvl4pPr algn="l" rtl="0" eaLnBrk="0" fontAlgn="base" hangingPunct="0">
        <a:spcBef>
          <a:spcPct val="0"/>
        </a:spcBef>
        <a:spcAft>
          <a:spcPct val="0"/>
        </a:spcAft>
        <a:defRPr sz="2400" b="1">
          <a:solidFill>
            <a:srgbClr val="822433"/>
          </a:solidFill>
          <a:latin typeface="Arial" charset="0"/>
          <a:ea typeface="ＭＳ Ｐゴシック" pitchFamily="34" charset="-128"/>
        </a:defRPr>
      </a:lvl4pPr>
      <a:lvl5pPr algn="l" rtl="0" eaLnBrk="0" fontAlgn="base" hangingPunct="0">
        <a:spcBef>
          <a:spcPct val="0"/>
        </a:spcBef>
        <a:spcAft>
          <a:spcPct val="0"/>
        </a:spcAft>
        <a:defRPr sz="2400" b="1">
          <a:solidFill>
            <a:srgbClr val="822433"/>
          </a:solidFill>
          <a:latin typeface="Arial" charset="0"/>
          <a:ea typeface="ＭＳ Ｐゴシック" pitchFamily="34" charset="-128"/>
        </a:defRPr>
      </a:lvl5pPr>
      <a:lvl6pPr marL="457200" algn="l" rtl="0" fontAlgn="base">
        <a:spcBef>
          <a:spcPct val="0"/>
        </a:spcBef>
        <a:spcAft>
          <a:spcPct val="0"/>
        </a:spcAft>
        <a:defRPr sz="2400" b="1">
          <a:solidFill>
            <a:srgbClr val="822433"/>
          </a:solidFill>
          <a:latin typeface="Arial" charset="0"/>
          <a:ea typeface="ＭＳ Ｐゴシック" pitchFamily="34" charset="-128"/>
        </a:defRPr>
      </a:lvl6pPr>
      <a:lvl7pPr marL="914400" algn="l" rtl="0" fontAlgn="base">
        <a:spcBef>
          <a:spcPct val="0"/>
        </a:spcBef>
        <a:spcAft>
          <a:spcPct val="0"/>
        </a:spcAft>
        <a:defRPr sz="2400" b="1">
          <a:solidFill>
            <a:srgbClr val="822433"/>
          </a:solidFill>
          <a:latin typeface="Arial" charset="0"/>
          <a:ea typeface="ＭＳ Ｐゴシック" pitchFamily="34" charset="-128"/>
        </a:defRPr>
      </a:lvl7pPr>
      <a:lvl8pPr marL="1371600" algn="l" rtl="0" fontAlgn="base">
        <a:spcBef>
          <a:spcPct val="0"/>
        </a:spcBef>
        <a:spcAft>
          <a:spcPct val="0"/>
        </a:spcAft>
        <a:defRPr sz="2400" b="1">
          <a:solidFill>
            <a:srgbClr val="822433"/>
          </a:solidFill>
          <a:latin typeface="Arial" charset="0"/>
          <a:ea typeface="ＭＳ Ｐゴシック" pitchFamily="34" charset="-128"/>
        </a:defRPr>
      </a:lvl8pPr>
      <a:lvl9pPr marL="1828800" algn="l" rtl="0" fontAlgn="base">
        <a:spcBef>
          <a:spcPct val="0"/>
        </a:spcBef>
        <a:spcAft>
          <a:spcPct val="0"/>
        </a:spcAft>
        <a:defRPr sz="2400" b="1">
          <a:solidFill>
            <a:srgbClr val="822433"/>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lr>
          <a:srgbClr val="822433"/>
        </a:buClr>
        <a:buChar char="•"/>
        <a:defRPr sz="24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000">
          <a:solidFill>
            <a:srgbClr val="000000"/>
          </a:solidFill>
          <a:latin typeface="+mn-lt"/>
          <a:ea typeface="+mn-ea"/>
        </a:defRPr>
      </a:lvl2pPr>
      <a:lvl3pPr marL="1143000" indent="-228600" algn="l" rtl="0" eaLnBrk="0" fontAlgn="base" hangingPunct="0">
        <a:spcBef>
          <a:spcPct val="20000"/>
        </a:spcBef>
        <a:spcAft>
          <a:spcPct val="0"/>
        </a:spcAft>
        <a:buChar char="•"/>
        <a:defRPr sz="1600">
          <a:solidFill>
            <a:srgbClr val="000000"/>
          </a:solidFill>
          <a:latin typeface="+mn-lt"/>
          <a:ea typeface="+mn-ea"/>
        </a:defRPr>
      </a:lvl3pPr>
      <a:lvl4pPr marL="1562100" indent="-228600" algn="l" rtl="0" eaLnBrk="0" fontAlgn="base" hangingPunct="0">
        <a:spcBef>
          <a:spcPct val="20000"/>
        </a:spcBef>
        <a:spcAft>
          <a:spcPct val="0"/>
        </a:spcAft>
        <a:buChar char="–"/>
        <a:defRPr sz="1400">
          <a:solidFill>
            <a:srgbClr val="000000"/>
          </a:solidFill>
          <a:latin typeface="+mn-lt"/>
          <a:ea typeface="+mn-ea"/>
        </a:defRPr>
      </a:lvl4pPr>
      <a:lvl5pPr marL="1981200" indent="-228600" algn="l" rtl="0" eaLnBrk="0" fontAlgn="base" hangingPunct="0">
        <a:spcBef>
          <a:spcPct val="20000"/>
        </a:spcBef>
        <a:spcAft>
          <a:spcPct val="0"/>
        </a:spcAft>
        <a:buChar char="»"/>
        <a:defRPr sz="1200">
          <a:solidFill>
            <a:srgbClr val="000000"/>
          </a:solidFill>
          <a:latin typeface="+mn-lt"/>
          <a:ea typeface="+mn-ea"/>
        </a:defRPr>
      </a:lvl5pPr>
      <a:lvl6pPr marL="2438400" indent="-228600" algn="l" rtl="0" fontAlgn="base">
        <a:spcBef>
          <a:spcPct val="20000"/>
        </a:spcBef>
        <a:spcAft>
          <a:spcPct val="0"/>
        </a:spcAft>
        <a:buChar char="»"/>
        <a:defRPr sz="1200">
          <a:solidFill>
            <a:srgbClr val="000000"/>
          </a:solidFill>
          <a:latin typeface="+mn-lt"/>
          <a:ea typeface="+mn-ea"/>
        </a:defRPr>
      </a:lvl6pPr>
      <a:lvl7pPr marL="2895600" indent="-228600" algn="l" rtl="0" fontAlgn="base">
        <a:spcBef>
          <a:spcPct val="20000"/>
        </a:spcBef>
        <a:spcAft>
          <a:spcPct val="0"/>
        </a:spcAft>
        <a:buChar char="»"/>
        <a:defRPr sz="1200">
          <a:solidFill>
            <a:srgbClr val="000000"/>
          </a:solidFill>
          <a:latin typeface="+mn-lt"/>
          <a:ea typeface="+mn-ea"/>
        </a:defRPr>
      </a:lvl7pPr>
      <a:lvl8pPr marL="3352800" indent="-228600" algn="l" rtl="0" fontAlgn="base">
        <a:spcBef>
          <a:spcPct val="20000"/>
        </a:spcBef>
        <a:spcAft>
          <a:spcPct val="0"/>
        </a:spcAft>
        <a:buChar char="»"/>
        <a:defRPr sz="1200">
          <a:solidFill>
            <a:srgbClr val="000000"/>
          </a:solidFill>
          <a:latin typeface="+mn-lt"/>
          <a:ea typeface="+mn-ea"/>
        </a:defRPr>
      </a:lvl8pPr>
      <a:lvl9pPr marL="3810000" indent="-228600" algn="l" rtl="0" fontAlgn="base">
        <a:spcBef>
          <a:spcPct val="20000"/>
        </a:spcBef>
        <a:spcAft>
          <a:spcPct val="0"/>
        </a:spcAft>
        <a:buChar char="»"/>
        <a:defRPr sz="12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1.png"/><Relationship Id="rId9"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jpeg"/><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9.jpeg"/><Relationship Id="rId11" Type="http://schemas.openxmlformats.org/officeDocument/2006/relationships/image" Target="../media/image39.jpeg"/><Relationship Id="rId5" Type="http://schemas.openxmlformats.org/officeDocument/2006/relationships/image" Target="../media/image58.jpeg"/><Relationship Id="rId10" Type="http://schemas.openxmlformats.org/officeDocument/2006/relationships/image" Target="../media/image62.png"/><Relationship Id="rId4" Type="http://schemas.openxmlformats.org/officeDocument/2006/relationships/image" Target="../media/image57.jpeg"/><Relationship Id="rId9" Type="http://schemas.openxmlformats.org/officeDocument/2006/relationships/image" Target="../media/image61.jpe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jpeg"/><Relationship Id="rId3" Type="http://schemas.openxmlformats.org/officeDocument/2006/relationships/image" Target="../media/image63.jpe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1.pn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1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7.jpeg"/><Relationship Id="rId7"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1.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1.png"/><Relationship Id="rId7" Type="http://schemas.openxmlformats.org/officeDocument/2006/relationships/image" Target="../media/image85.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6.png"/><Relationship Id="rId7"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eg"/><Relationship Id="rId9"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65.png"/><Relationship Id="rId7" Type="http://schemas.openxmlformats.org/officeDocument/2006/relationships/image" Target="../media/image95.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94.png"/><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65.png"/><Relationship Id="rId7"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1.png"/><Relationship Id="rId10" Type="http://schemas.openxmlformats.org/officeDocument/2006/relationships/image" Target="../media/image102.png"/><Relationship Id="rId4" Type="http://schemas.openxmlformats.org/officeDocument/2006/relationships/image" Target="../media/image97.jpeg"/><Relationship Id="rId9" Type="http://schemas.openxmlformats.org/officeDocument/2006/relationships/image" Target="../media/image101.png"/></Relationships>
</file>

<file path=ppt/slides/_rels/slide25.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65.png"/><Relationship Id="rId7" Type="http://schemas.openxmlformats.org/officeDocument/2006/relationships/image" Target="../media/image105.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103.png"/><Relationship Id="rId10" Type="http://schemas.openxmlformats.org/officeDocument/2006/relationships/image" Target="../media/image108.jpg"/><Relationship Id="rId4" Type="http://schemas.openxmlformats.org/officeDocument/2006/relationships/image" Target="../media/image1.png"/><Relationship Id="rId9" Type="http://schemas.openxmlformats.org/officeDocument/2006/relationships/image" Target="../media/image107.jpeg"/></Relationships>
</file>

<file path=ppt/slides/_rels/slide26.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png"/><Relationship Id="rId7" Type="http://schemas.openxmlformats.org/officeDocument/2006/relationships/image" Target="../media/image111.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113.jpe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115.jpeg"/><Relationship Id="rId4" Type="http://schemas.openxmlformats.org/officeDocument/2006/relationships/image" Target="../media/image114.jpeg"/></Relationships>
</file>

<file path=ppt/slides/_rels/slide2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png"/><Relationship Id="rId7" Type="http://schemas.openxmlformats.org/officeDocument/2006/relationships/image" Target="../media/image117.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16.jpeg"/><Relationship Id="rId5" Type="http://schemas.openxmlformats.org/officeDocument/2006/relationships/hyperlink" Target="https://doi.org/10.1016/j.enggeo.2024.107662" TargetMode="External"/><Relationship Id="rId4" Type="http://schemas.openxmlformats.org/officeDocument/2006/relationships/image" Target="../media/image66.png"/><Relationship Id="rId9" Type="http://schemas.openxmlformats.org/officeDocument/2006/relationships/image" Target="../media/image11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png"/><Relationship Id="rId7" Type="http://schemas.openxmlformats.org/officeDocument/2006/relationships/image" Target="../media/image117.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hyperlink" Target="https://doi.org/10.1016/j.enggeo.2024.107662" TargetMode="External"/><Relationship Id="rId5" Type="http://schemas.openxmlformats.org/officeDocument/2006/relationships/image" Target="../media/image120.png"/><Relationship Id="rId4" Type="http://schemas.openxmlformats.org/officeDocument/2006/relationships/image" Target="../media/image66.png"/><Relationship Id="rId9" Type="http://schemas.openxmlformats.org/officeDocument/2006/relationships/image" Target="../media/image119.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127.jpg"/><Relationship Id="rId3" Type="http://schemas.openxmlformats.org/officeDocument/2006/relationships/image" Target="../media/image65.png"/><Relationship Id="rId7" Type="http://schemas.openxmlformats.org/officeDocument/2006/relationships/image" Target="../media/image126.jp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25.jpg"/><Relationship Id="rId5" Type="http://schemas.openxmlformats.org/officeDocument/2006/relationships/image" Target="../media/image124.jpeg"/><Relationship Id="rId4" Type="http://schemas.openxmlformats.org/officeDocument/2006/relationships/image" Target="../media/image123.jpeg"/><Relationship Id="rId9"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131.jpe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3.png"/><Relationship Id="rId7" Type="http://schemas.openxmlformats.org/officeDocument/2006/relationships/hyperlink" Target="https://doi.org/10.3390/land12010191" TargetMode="Externa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36.jpe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jpeg"/></Relationships>
</file>

<file path=ppt/slides/_rels/slide4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png"/><Relationship Id="rId7" Type="http://schemas.openxmlformats.org/officeDocument/2006/relationships/image" Target="../media/image142.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5.png"/><Relationship Id="rId7" Type="http://schemas.openxmlformats.org/officeDocument/2006/relationships/image" Target="../media/image147.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49.jpeg"/><Relationship Id="rId4" Type="http://schemas.openxmlformats.org/officeDocument/2006/relationships/image" Target="../media/image148.png"/></Relationships>
</file>

<file path=ppt/slides/_rels/slide4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45.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png"/><Relationship Id="rId7" Type="http://schemas.openxmlformats.org/officeDocument/2006/relationships/image" Target="../media/image152.jpe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png"/><Relationship Id="rId7" Type="http://schemas.openxmlformats.org/officeDocument/2006/relationships/image" Target="../media/image157.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66.png"/><Relationship Id="rId9" Type="http://schemas.openxmlformats.org/officeDocument/2006/relationships/image" Target="../media/image159.png"/></Relationships>
</file>

<file path=ppt/slides/_rels/slide4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1.png"/><Relationship Id="rId7" Type="http://schemas.openxmlformats.org/officeDocument/2006/relationships/image" Target="../media/image162.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166.jpeg"/><Relationship Id="rId5" Type="http://schemas.openxmlformats.org/officeDocument/2006/relationships/image" Target="../media/image64.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9.jpe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171.png"/><Relationship Id="rId10" Type="http://schemas.openxmlformats.org/officeDocument/2006/relationships/image" Target="../media/image174.jpeg"/><Relationship Id="rId4" Type="http://schemas.openxmlformats.org/officeDocument/2006/relationships/image" Target="../media/image170.png"/><Relationship Id="rId9" Type="http://schemas.openxmlformats.org/officeDocument/2006/relationships/image" Target="../media/image173.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7.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76.jpeg"/><Relationship Id="rId4" Type="http://schemas.openxmlformats.org/officeDocument/2006/relationships/image" Target="../media/image175.jpe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pn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1.pn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1" descr="Immagine1_2">
            <a:extLst>
              <a:ext uri="{FF2B5EF4-FFF2-40B4-BE49-F238E27FC236}">
                <a16:creationId xmlns:a16="http://schemas.microsoft.com/office/drawing/2014/main" id="{B237DCFB-8CE7-C831-BD72-F70E5EEBB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a:extLst>
              <a:ext uri="{FF2B5EF4-FFF2-40B4-BE49-F238E27FC236}">
                <a16:creationId xmlns:a16="http://schemas.microsoft.com/office/drawing/2014/main" id="{220A5429-6F7F-14D8-0D82-F2805BE7B3F1}"/>
              </a:ext>
            </a:extLst>
          </p:cNvPr>
          <p:cNvSpPr txBox="1">
            <a:spLocks noChangeArrowheads="1"/>
          </p:cNvSpPr>
          <p:nvPr/>
        </p:nvSpPr>
        <p:spPr bwMode="auto">
          <a:xfrm>
            <a:off x="7967663" y="44450"/>
            <a:ext cx="2520950" cy="431800"/>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000" b="1" i="0" u="none" strike="noStrike" kern="0" cap="none" spc="0" normalizeH="0" baseline="0" noProof="0" dirty="0">
                <a:ln>
                  <a:noFill/>
                </a:ln>
                <a:solidFill>
                  <a:srgbClr val="FFFFFF"/>
                </a:solidFill>
                <a:effectLst/>
                <a:uLnTx/>
                <a:uFillTx/>
                <a:latin typeface="Arial"/>
                <a:ea typeface="ＭＳ Ｐゴシック"/>
                <a:cs typeface="+mn-cs"/>
              </a:rPr>
              <a:t>11 Aprile 2013</a:t>
            </a:r>
          </a:p>
        </p:txBody>
      </p:sp>
      <p:sp>
        <p:nvSpPr>
          <p:cNvPr id="4100" name="Rettangolo 31">
            <a:extLst>
              <a:ext uri="{FF2B5EF4-FFF2-40B4-BE49-F238E27FC236}">
                <a16:creationId xmlns:a16="http://schemas.microsoft.com/office/drawing/2014/main" id="{C617A801-8564-9149-FDEB-8537CF67AF12}"/>
              </a:ext>
            </a:extLst>
          </p:cNvPr>
          <p:cNvSpPr>
            <a:spLocks noChangeArrowheads="1"/>
          </p:cNvSpPr>
          <p:nvPr/>
        </p:nvSpPr>
        <p:spPr bwMode="auto">
          <a:xfrm>
            <a:off x="5332413" y="2709863"/>
            <a:ext cx="4464050" cy="69850"/>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101" name="CasellaDiTesto 19">
            <a:extLst>
              <a:ext uri="{FF2B5EF4-FFF2-40B4-BE49-F238E27FC236}">
                <a16:creationId xmlns:a16="http://schemas.microsoft.com/office/drawing/2014/main" id="{A2BE2AD9-48DE-73A8-CBF6-68F1F51F1B65}"/>
              </a:ext>
            </a:extLst>
          </p:cNvPr>
          <p:cNvSpPr txBox="1">
            <a:spLocks noChangeArrowheads="1"/>
          </p:cNvSpPr>
          <p:nvPr/>
        </p:nvSpPr>
        <p:spPr bwMode="auto">
          <a:xfrm>
            <a:off x="4822825" y="3059114"/>
            <a:ext cx="57419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Natural Field Laboratories as a tool for ground instabilities AI-Twins </a:t>
            </a:r>
          </a:p>
        </p:txBody>
      </p:sp>
      <p:sp>
        <p:nvSpPr>
          <p:cNvPr id="4102" name="CasellaDiTesto 19">
            <a:extLst>
              <a:ext uri="{FF2B5EF4-FFF2-40B4-BE49-F238E27FC236}">
                <a16:creationId xmlns:a16="http://schemas.microsoft.com/office/drawing/2014/main" id="{C8FC829D-A295-EA99-4369-368BC46AA8CE}"/>
              </a:ext>
            </a:extLst>
          </p:cNvPr>
          <p:cNvSpPr txBox="1">
            <a:spLocks noChangeArrowheads="1"/>
          </p:cNvSpPr>
          <p:nvPr/>
        </p:nvSpPr>
        <p:spPr bwMode="auto">
          <a:xfrm>
            <a:off x="7126288" y="5610225"/>
            <a:ext cx="3384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6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salvatore.martino@uniroma1.it</a:t>
            </a:r>
          </a:p>
        </p:txBody>
      </p:sp>
      <p:sp>
        <p:nvSpPr>
          <p:cNvPr id="14" name="Rectangle 3">
            <a:extLst>
              <a:ext uri="{FF2B5EF4-FFF2-40B4-BE49-F238E27FC236}">
                <a16:creationId xmlns:a16="http://schemas.microsoft.com/office/drawing/2014/main" id="{05424170-2495-7A8B-A700-E9373DDA3128}"/>
              </a:ext>
            </a:extLst>
          </p:cNvPr>
          <p:cNvSpPr txBox="1">
            <a:spLocks noChangeArrowheads="1"/>
          </p:cNvSpPr>
          <p:nvPr/>
        </p:nvSpPr>
        <p:spPr bwMode="auto">
          <a:xfrm>
            <a:off x="7126289" y="5249863"/>
            <a:ext cx="3025775" cy="431800"/>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000" b="1" i="0" u="none" strike="noStrike" kern="0" cap="none" spc="0" normalizeH="0" baseline="0" noProof="0" dirty="0">
                <a:ln>
                  <a:noFill/>
                </a:ln>
                <a:solidFill>
                  <a:srgbClr val="822433"/>
                </a:solidFill>
                <a:effectLst/>
                <a:uLnTx/>
                <a:uFillTx/>
                <a:latin typeface="Arial"/>
                <a:ea typeface="ＭＳ Ｐゴシック"/>
                <a:cs typeface="+mn-cs"/>
              </a:rPr>
              <a:t>Prof. Salvatore Martino</a:t>
            </a:r>
          </a:p>
        </p:txBody>
      </p:sp>
      <p:sp>
        <p:nvSpPr>
          <p:cNvPr id="4104" name="CasellaDiTesto 1">
            <a:extLst>
              <a:ext uri="{FF2B5EF4-FFF2-40B4-BE49-F238E27FC236}">
                <a16:creationId xmlns:a16="http://schemas.microsoft.com/office/drawing/2014/main" id="{62F49723-24D4-1CBC-F0C1-39B5FE9D14F2}"/>
              </a:ext>
            </a:extLst>
          </p:cNvPr>
          <p:cNvSpPr txBox="1">
            <a:spLocks noChangeArrowheads="1"/>
          </p:cNvSpPr>
          <p:nvPr/>
        </p:nvSpPr>
        <p:spPr bwMode="auto">
          <a:xfrm>
            <a:off x="3263901" y="5532439"/>
            <a:ext cx="34147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100" b="0" i="0" u="none" strike="noStrike" kern="1200" cap="none" spc="0" normalizeH="0" baseline="0" noProof="0">
                <a:ln>
                  <a:noFill/>
                </a:ln>
                <a:solidFill>
                  <a:srgbClr val="790022"/>
                </a:solidFill>
                <a:effectLst/>
                <a:uLnTx/>
                <a:uFillTx/>
                <a:latin typeface="Arial" panose="020B0604020202020204" pitchFamily="34" charset="0"/>
                <a:ea typeface="ＭＳ Ｐゴシック" panose="020B0600070205080204" pitchFamily="34" charset="-128"/>
                <a:cs typeface="+mn-cs"/>
              </a:rPr>
              <a:t>Perugia, 19 March 2025</a:t>
            </a:r>
          </a:p>
        </p:txBody>
      </p:sp>
      <p:pic>
        <p:nvPicPr>
          <p:cNvPr id="4105" name="Immagine 10" descr="Immagine che contiene testo&#10;&#10;Descrizione generata automaticamente">
            <a:extLst>
              <a:ext uri="{FF2B5EF4-FFF2-40B4-BE49-F238E27FC236}">
                <a16:creationId xmlns:a16="http://schemas.microsoft.com/office/drawing/2014/main" id="{7D3CDDAC-EF6C-DBC6-6F95-15929CC9FD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5724"/>
          <a:stretch>
            <a:fillRect/>
          </a:stretch>
        </p:blipFill>
        <p:spPr bwMode="auto">
          <a:xfrm>
            <a:off x="4410076" y="6089651"/>
            <a:ext cx="341471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Immagine 16" descr="Immagine che contiene testo, Carattere, Elementi grafici, schermata&#10;&#10;Il contenuto generato dall'IA potrebbe non essere corretto.">
            <a:extLst>
              <a:ext uri="{FF2B5EF4-FFF2-40B4-BE49-F238E27FC236}">
                <a16:creationId xmlns:a16="http://schemas.microsoft.com/office/drawing/2014/main" id="{AA4A12B0-9186-A9B8-B479-478E2417E4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913" y="6103938"/>
            <a:ext cx="24765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7" name="Gruppo 26">
            <a:extLst>
              <a:ext uri="{FF2B5EF4-FFF2-40B4-BE49-F238E27FC236}">
                <a16:creationId xmlns:a16="http://schemas.microsoft.com/office/drawing/2014/main" id="{BDE4DF0B-0AC4-C433-5673-9FE715CF4DF1}"/>
              </a:ext>
            </a:extLst>
          </p:cNvPr>
          <p:cNvGrpSpPr>
            <a:grpSpLocks/>
          </p:cNvGrpSpPr>
          <p:nvPr/>
        </p:nvGrpSpPr>
        <p:grpSpPr bwMode="auto">
          <a:xfrm>
            <a:off x="1655764" y="2884489"/>
            <a:ext cx="3316287" cy="1952625"/>
            <a:chOff x="0" y="2629453"/>
            <a:chExt cx="3316699" cy="1951675"/>
          </a:xfrm>
        </p:grpSpPr>
        <p:pic>
          <p:nvPicPr>
            <p:cNvPr id="4109" name="Immagine 25" descr="Immagine che contiene testo, Carattere, tipografia&#10;&#10;Il contenuto generato dall'IA potrebbe non essere corretto.">
              <a:extLst>
                <a:ext uri="{FF2B5EF4-FFF2-40B4-BE49-F238E27FC236}">
                  <a16:creationId xmlns:a16="http://schemas.microsoft.com/office/drawing/2014/main" id="{4F131868-20D7-451B-488D-D0D51F536F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20117"/>
              <a:ext cx="3298879" cy="56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Immagine 23" descr="Immagine che contiene testo, Carattere, logo, Elementi grafici&#10;&#10;Il contenuto generato dall'IA potrebbe non essere corretto.">
              <a:extLst>
                <a:ext uri="{FF2B5EF4-FFF2-40B4-BE49-F238E27FC236}">
                  <a16:creationId xmlns:a16="http://schemas.microsoft.com/office/drawing/2014/main" id="{54DBBA92-0947-262A-4D66-643C96CDFD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629453"/>
              <a:ext cx="3316699" cy="137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8" name="Picture 2">
            <a:extLst>
              <a:ext uri="{FF2B5EF4-FFF2-40B4-BE49-F238E27FC236}">
                <a16:creationId xmlns:a16="http://schemas.microsoft.com/office/drawing/2014/main" id="{498A9D27-D614-8EFC-6DD3-177982BE33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92" b="192"/>
          <a:stretch>
            <a:fillRect/>
          </a:stretch>
        </p:blipFill>
        <p:spPr bwMode="auto">
          <a:xfrm>
            <a:off x="1498600" y="-19050"/>
            <a:ext cx="91694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8">
            <a:extLst>
              <a:ext uri="{FF2B5EF4-FFF2-40B4-BE49-F238E27FC236}">
                <a16:creationId xmlns:a16="http://schemas.microsoft.com/office/drawing/2014/main" id="{1A8459EA-F9CA-8C18-FEB1-73B85F39E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1" t="50403" r="63828"/>
          <a:stretch>
            <a:fillRect/>
          </a:stretch>
        </p:blipFill>
        <p:spPr bwMode="auto">
          <a:xfrm>
            <a:off x="1681163" y="641350"/>
            <a:ext cx="1674812"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Segnaposto data 4">
            <a:extLst>
              <a:ext uri="{FF2B5EF4-FFF2-40B4-BE49-F238E27FC236}">
                <a16:creationId xmlns:a16="http://schemas.microsoft.com/office/drawing/2014/main" id="{4CE648BF-6AEB-B8F1-091D-BAD8197B75CB}"/>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9D99231D-DC07-D14F-821F-BC1CABB18FFD}"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2532" name="Segnaposto numero diapositiva 6">
            <a:extLst>
              <a:ext uri="{FF2B5EF4-FFF2-40B4-BE49-F238E27FC236}">
                <a16:creationId xmlns:a16="http://schemas.microsoft.com/office/drawing/2014/main" id="{A96524F6-2FFA-F079-AD27-69BA87539C3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FB16681A-6FE0-FA4C-9436-CD108EC85401}"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2533" name="Text Box 26">
            <a:extLst>
              <a:ext uri="{FF2B5EF4-FFF2-40B4-BE49-F238E27FC236}">
                <a16:creationId xmlns:a16="http://schemas.microsoft.com/office/drawing/2014/main" id="{8605FDDD-B6E1-54FB-8AFC-327745AB02C4}"/>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22534" name="Picture 11" descr="Immagine1_2">
            <a:extLst>
              <a:ext uri="{FF2B5EF4-FFF2-40B4-BE49-F238E27FC236}">
                <a16:creationId xmlns:a16="http://schemas.microsoft.com/office/drawing/2014/main" id="{AAA2A333-63F1-1E28-9767-3DFCCEE4E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Immagine 7">
            <a:extLst>
              <a:ext uri="{FF2B5EF4-FFF2-40B4-BE49-F238E27FC236}">
                <a16:creationId xmlns:a16="http://schemas.microsoft.com/office/drawing/2014/main" id="{EC814B3E-4C4E-F4C0-930D-5C73327F5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806"/>
          <a:stretch>
            <a:fillRect/>
          </a:stretch>
        </p:blipFill>
        <p:spPr bwMode="auto">
          <a:xfrm>
            <a:off x="1743076" y="2181226"/>
            <a:ext cx="1573213"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2">
            <a:extLst>
              <a:ext uri="{FF2B5EF4-FFF2-40B4-BE49-F238E27FC236}">
                <a16:creationId xmlns:a16="http://schemas.microsoft.com/office/drawing/2014/main" id="{105D3F98-DD32-E89A-484C-9C62CE322E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25" b="22466"/>
          <a:stretch>
            <a:fillRect/>
          </a:stretch>
        </p:blipFill>
        <p:spPr bwMode="auto">
          <a:xfrm>
            <a:off x="3517901" y="644526"/>
            <a:ext cx="6911975"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7" name="Gruppo 15">
            <a:extLst>
              <a:ext uri="{FF2B5EF4-FFF2-40B4-BE49-F238E27FC236}">
                <a16:creationId xmlns:a16="http://schemas.microsoft.com/office/drawing/2014/main" id="{9DC81DD1-22AA-6248-600F-5EBC1C335097}"/>
              </a:ext>
            </a:extLst>
          </p:cNvPr>
          <p:cNvGrpSpPr>
            <a:grpSpLocks/>
          </p:cNvGrpSpPr>
          <p:nvPr/>
        </p:nvGrpSpPr>
        <p:grpSpPr bwMode="auto">
          <a:xfrm>
            <a:off x="5008564" y="3714751"/>
            <a:ext cx="5659437" cy="2352675"/>
            <a:chOff x="3089781" y="3207658"/>
            <a:chExt cx="5982835" cy="2889497"/>
          </a:xfrm>
        </p:grpSpPr>
        <p:grpSp>
          <p:nvGrpSpPr>
            <p:cNvPr id="22545" name="Gruppo 3">
              <a:extLst>
                <a:ext uri="{FF2B5EF4-FFF2-40B4-BE49-F238E27FC236}">
                  <a16:creationId xmlns:a16="http://schemas.microsoft.com/office/drawing/2014/main" id="{5F3882EC-5DE2-65BA-3A3F-B00B0F22BB48}"/>
                </a:ext>
              </a:extLst>
            </p:cNvPr>
            <p:cNvGrpSpPr>
              <a:grpSpLocks/>
            </p:cNvGrpSpPr>
            <p:nvPr/>
          </p:nvGrpSpPr>
          <p:grpSpPr bwMode="auto">
            <a:xfrm>
              <a:off x="3089781" y="3207658"/>
              <a:ext cx="5874708" cy="2889497"/>
              <a:chOff x="58957" y="719138"/>
              <a:chExt cx="9056468" cy="5407799"/>
            </a:xfrm>
          </p:grpSpPr>
          <p:sp>
            <p:nvSpPr>
              <p:cNvPr id="22547" name="Rettangolo 9">
                <a:extLst>
                  <a:ext uri="{FF2B5EF4-FFF2-40B4-BE49-F238E27FC236}">
                    <a16:creationId xmlns:a16="http://schemas.microsoft.com/office/drawing/2014/main" id="{DF0F1E66-8340-191D-84A5-5E132EF4BA01}"/>
                  </a:ext>
                </a:extLst>
              </p:cNvPr>
              <p:cNvSpPr>
                <a:spLocks noChangeArrowheads="1"/>
              </p:cNvSpPr>
              <p:nvPr/>
            </p:nvSpPr>
            <p:spPr bwMode="auto">
              <a:xfrm>
                <a:off x="58957" y="719138"/>
                <a:ext cx="9032435" cy="5407799"/>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nvGrpSpPr>
              <p:cNvPr id="22548" name="Gruppo 8">
                <a:extLst>
                  <a:ext uri="{FF2B5EF4-FFF2-40B4-BE49-F238E27FC236}">
                    <a16:creationId xmlns:a16="http://schemas.microsoft.com/office/drawing/2014/main" id="{F8222A26-7CBD-1821-5282-BFCBB6AB59F8}"/>
                  </a:ext>
                </a:extLst>
              </p:cNvPr>
              <p:cNvGrpSpPr>
                <a:grpSpLocks/>
              </p:cNvGrpSpPr>
              <p:nvPr/>
            </p:nvGrpSpPr>
            <p:grpSpPr bwMode="auto">
              <a:xfrm>
                <a:off x="85725" y="719138"/>
                <a:ext cx="9029700" cy="5291137"/>
                <a:chOff x="85725" y="719138"/>
                <a:chExt cx="9029700" cy="5291137"/>
              </a:xfrm>
            </p:grpSpPr>
            <p:pic>
              <p:nvPicPr>
                <p:cNvPr id="22549" name="Immagine 6">
                  <a:extLst>
                    <a:ext uri="{FF2B5EF4-FFF2-40B4-BE49-F238E27FC236}">
                      <a16:creationId xmlns:a16="http://schemas.microsoft.com/office/drawing/2014/main" id="{41152938-7E2C-DC5D-68A6-41DE1328114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05125" y="1900238"/>
                  <a:ext cx="2717800" cy="3987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550" name="Immagine 7">
                  <a:extLst>
                    <a:ext uri="{FF2B5EF4-FFF2-40B4-BE49-F238E27FC236}">
                      <a16:creationId xmlns:a16="http://schemas.microsoft.com/office/drawing/2014/main" id="{8B541C80-EBF3-5B0B-5171-6688AA15B83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725" y="719138"/>
                  <a:ext cx="2725738" cy="3987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22551" name="Connettore 2 8">
                  <a:extLst>
                    <a:ext uri="{FF2B5EF4-FFF2-40B4-BE49-F238E27FC236}">
                      <a16:creationId xmlns:a16="http://schemas.microsoft.com/office/drawing/2014/main" id="{3A3AB6CE-AE9A-C036-3536-847470F43E50}"/>
                    </a:ext>
                  </a:extLst>
                </p:cNvPr>
                <p:cNvCxnSpPr>
                  <a:cxnSpLocks noChangeShapeType="1"/>
                </p:cNvCxnSpPr>
                <p:nvPr/>
              </p:nvCxnSpPr>
              <p:spPr bwMode="auto">
                <a:xfrm>
                  <a:off x="1541463" y="3641725"/>
                  <a:ext cx="373062" cy="1588"/>
                </a:xfrm>
                <a:prstGeom prst="straightConnector1">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10" name="CasellaDiTesto 10">
                  <a:extLst>
                    <a:ext uri="{FF2B5EF4-FFF2-40B4-BE49-F238E27FC236}">
                      <a16:creationId xmlns:a16="http://schemas.microsoft.com/office/drawing/2014/main" id="{0DA03F1E-4B1F-0F58-A427-18495EEFCCE4}"/>
                    </a:ext>
                  </a:extLst>
                </p:cNvPr>
                <p:cNvSpPr txBox="1">
                  <a:spLocks noChangeArrowheads="1"/>
                </p:cNvSpPr>
                <p:nvPr/>
              </p:nvSpPr>
              <p:spPr bwMode="auto">
                <a:xfrm>
                  <a:off x="1161814" y="3649276"/>
                  <a:ext cx="1131696" cy="669276"/>
                </a:xfrm>
                <a:prstGeom prst="rect">
                  <a:avLst/>
                </a:prstGeom>
                <a:noFill/>
                <a:ln>
                  <a:noFill/>
                </a:ln>
              </p:spPr>
              <p:txBody>
                <a:bodyPr wrap="none">
                  <a:spAutoFit/>
                </a:bodyPr>
                <a:lstStyle>
                  <a:lvl1pPr>
                    <a:spcBef>
                      <a:spcPct val="20000"/>
                    </a:spcBef>
                    <a:buClr>
                      <a:schemeClr val="accent1"/>
                    </a:buClr>
                    <a:buSzPct val="90000"/>
                    <a:buFont typeface="Monotype Sorts" pitchFamily="2" charset="2"/>
                    <a:buChar char="4"/>
                    <a:defRPr kumimoji="1" sz="3200">
                      <a:solidFill>
                        <a:schemeClr val="tx1"/>
                      </a:solidFill>
                      <a:latin typeface="Times New Roman" panose="02020603050405020304" pitchFamily="18" charset="0"/>
                    </a:defRPr>
                  </a:lvl1pPr>
                  <a:lvl2pPr marL="742950" indent="-285750">
                    <a:spcBef>
                      <a:spcPct val="20000"/>
                    </a:spcBef>
                    <a:buClr>
                      <a:schemeClr val="accent1"/>
                    </a:buClr>
                    <a:buChar char="–"/>
                    <a:defRPr kumimoji="1" sz="2800">
                      <a:solidFill>
                        <a:schemeClr val="tx1"/>
                      </a:solidFill>
                      <a:latin typeface="Times New Roman" panose="02020603050405020304" pitchFamily="18" charset="0"/>
                    </a:defRPr>
                  </a:lvl2pPr>
                  <a:lvl3pPr marL="1143000" indent="-228600">
                    <a:spcBef>
                      <a:spcPct val="20000"/>
                    </a:spcBef>
                    <a:buClr>
                      <a:schemeClr val="accent1"/>
                    </a:buClr>
                    <a:buChar char="•"/>
                    <a:defRPr kumimoji="1" sz="2400">
                      <a:solidFill>
                        <a:schemeClr val="tx1"/>
                      </a:solidFill>
                      <a:latin typeface="Times New Roman" panose="02020603050405020304" pitchFamily="18" charset="0"/>
                    </a:defRPr>
                  </a:lvl3pPr>
                  <a:lvl4pPr marL="1600200" indent="-228600">
                    <a:spcBef>
                      <a:spcPct val="20000"/>
                    </a:spcBef>
                    <a:buClr>
                      <a:schemeClr val="accent1"/>
                    </a:buClr>
                    <a:buChar char="–"/>
                    <a:defRPr kumimoji="1" sz="2000">
                      <a:solidFill>
                        <a:schemeClr val="tx1"/>
                      </a:solidFill>
                      <a:latin typeface="Times New Roman" panose="02020603050405020304" pitchFamily="18" charset="0"/>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 typeface="Monotype Sorts" pitchFamily="2" charset="2"/>
                    <a:buNone/>
                    <a:tabLst/>
                    <a:defRPr/>
                  </a:pPr>
                  <a:r>
                    <a:rPr kumimoji="0" lang="it-IT" altLang="it-IT" sz="1292"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t>
                  </a:r>
                  <a:r>
                    <a:rPr kumimoji="0" lang="it-IT" altLang="it-IT" sz="1292"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20 cm</a:t>
                  </a:r>
                </a:p>
              </p:txBody>
            </p:sp>
            <p:cxnSp>
              <p:nvCxnSpPr>
                <p:cNvPr id="22553" name="Connettore 2 11">
                  <a:extLst>
                    <a:ext uri="{FF2B5EF4-FFF2-40B4-BE49-F238E27FC236}">
                      <a16:creationId xmlns:a16="http://schemas.microsoft.com/office/drawing/2014/main" id="{88A9D77A-7613-1B04-4558-4AC1ED99E322}"/>
                    </a:ext>
                  </a:extLst>
                </p:cNvPr>
                <p:cNvCxnSpPr>
                  <a:cxnSpLocks noChangeShapeType="1"/>
                </p:cNvCxnSpPr>
                <p:nvPr/>
              </p:nvCxnSpPr>
              <p:spPr bwMode="auto">
                <a:xfrm flipV="1">
                  <a:off x="3919538" y="4560888"/>
                  <a:ext cx="569912" cy="0"/>
                </a:xfrm>
                <a:prstGeom prst="straightConnector1">
                  <a:avLst/>
                </a:prstGeom>
                <a:noFill/>
                <a:ln w="952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12" name="CasellaDiTesto 12">
                  <a:extLst>
                    <a:ext uri="{FF2B5EF4-FFF2-40B4-BE49-F238E27FC236}">
                      <a16:creationId xmlns:a16="http://schemas.microsoft.com/office/drawing/2014/main" id="{208CBAA8-4194-981A-0BEF-C77582528253}"/>
                    </a:ext>
                  </a:extLst>
                </p:cNvPr>
                <p:cNvSpPr txBox="1">
                  <a:spLocks noChangeArrowheads="1"/>
                </p:cNvSpPr>
                <p:nvPr/>
              </p:nvSpPr>
              <p:spPr bwMode="auto">
                <a:xfrm>
                  <a:off x="3836183" y="4572468"/>
                  <a:ext cx="734748" cy="1126315"/>
                </a:xfrm>
                <a:prstGeom prst="rect">
                  <a:avLst/>
                </a:prstGeom>
                <a:noFill/>
                <a:ln>
                  <a:noFill/>
                </a:ln>
              </p:spPr>
              <p:txBody>
                <a:bodyPr>
                  <a:spAutoFit/>
                </a:bodyPr>
                <a:lstStyle>
                  <a:lvl1pPr>
                    <a:spcBef>
                      <a:spcPct val="20000"/>
                    </a:spcBef>
                    <a:buClr>
                      <a:schemeClr val="accent1"/>
                    </a:buClr>
                    <a:buSzPct val="90000"/>
                    <a:buFont typeface="Monotype Sorts" pitchFamily="2" charset="2"/>
                    <a:buChar char="4"/>
                    <a:defRPr kumimoji="1" sz="3200">
                      <a:solidFill>
                        <a:schemeClr val="tx1"/>
                      </a:solidFill>
                      <a:latin typeface="Times New Roman" panose="02020603050405020304" pitchFamily="18" charset="0"/>
                    </a:defRPr>
                  </a:lvl1pPr>
                  <a:lvl2pPr marL="742950" indent="-285750">
                    <a:spcBef>
                      <a:spcPct val="20000"/>
                    </a:spcBef>
                    <a:buClr>
                      <a:schemeClr val="accent1"/>
                    </a:buClr>
                    <a:buChar char="–"/>
                    <a:defRPr kumimoji="1" sz="2800">
                      <a:solidFill>
                        <a:schemeClr val="tx1"/>
                      </a:solidFill>
                      <a:latin typeface="Times New Roman" panose="02020603050405020304" pitchFamily="18" charset="0"/>
                    </a:defRPr>
                  </a:lvl2pPr>
                  <a:lvl3pPr marL="1143000" indent="-228600">
                    <a:spcBef>
                      <a:spcPct val="20000"/>
                    </a:spcBef>
                    <a:buClr>
                      <a:schemeClr val="accent1"/>
                    </a:buClr>
                    <a:buChar char="•"/>
                    <a:defRPr kumimoji="1" sz="2400">
                      <a:solidFill>
                        <a:schemeClr val="tx1"/>
                      </a:solidFill>
                      <a:latin typeface="Times New Roman" panose="02020603050405020304" pitchFamily="18" charset="0"/>
                    </a:defRPr>
                  </a:lvl3pPr>
                  <a:lvl4pPr marL="1600200" indent="-228600">
                    <a:spcBef>
                      <a:spcPct val="20000"/>
                    </a:spcBef>
                    <a:buClr>
                      <a:schemeClr val="accent1"/>
                    </a:buClr>
                    <a:buChar char="–"/>
                    <a:defRPr kumimoji="1" sz="2000">
                      <a:solidFill>
                        <a:schemeClr val="tx1"/>
                      </a:solidFill>
                      <a:latin typeface="Times New Roman" panose="02020603050405020304" pitchFamily="18" charset="0"/>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 typeface="Monotype Sorts" pitchFamily="2" charset="2"/>
                    <a:buNone/>
                    <a:tabLst/>
                    <a:defRPr/>
                  </a:pPr>
                  <a:r>
                    <a:rPr kumimoji="0" lang="it-IT" altLang="it-IT" sz="1292"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a:t>
                  </a:r>
                  <a:r>
                    <a:rPr kumimoji="0" lang="it-IT" altLang="it-IT" sz="1292"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40 cm</a:t>
                  </a:r>
                </a:p>
              </p:txBody>
            </p:sp>
            <p:pic>
              <p:nvPicPr>
                <p:cNvPr id="22555" name="Immagine 13">
                  <a:extLst>
                    <a:ext uri="{FF2B5EF4-FFF2-40B4-BE49-F238E27FC236}">
                      <a16:creationId xmlns:a16="http://schemas.microsoft.com/office/drawing/2014/main" id="{CBC7E6F5-9B17-E0F3-B1F0-04E54E5429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9275" y="969963"/>
                  <a:ext cx="34861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6" name="Picture 3" descr="2015-09-22 17">
                  <a:extLst>
                    <a:ext uri="{FF2B5EF4-FFF2-40B4-BE49-F238E27FC236}">
                      <a16:creationId xmlns:a16="http://schemas.microsoft.com/office/drawing/2014/main" id="{D1DA05C8-CF65-BB0A-5CCB-4A35EE1C4B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5963" y="3717925"/>
                  <a:ext cx="2144712" cy="2292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sp>
          <p:nvSpPr>
            <p:cNvPr id="22546" name="Rettangolo 14">
              <a:extLst>
                <a:ext uri="{FF2B5EF4-FFF2-40B4-BE49-F238E27FC236}">
                  <a16:creationId xmlns:a16="http://schemas.microsoft.com/office/drawing/2014/main" id="{3533B4B2-5CC1-C3C3-3558-E049CAAA7ED0}"/>
                </a:ext>
              </a:extLst>
            </p:cNvPr>
            <p:cNvSpPr>
              <a:spLocks noChangeArrowheads="1"/>
            </p:cNvSpPr>
            <p:nvPr/>
          </p:nvSpPr>
          <p:spPr bwMode="auto">
            <a:xfrm>
              <a:off x="6811236" y="3207658"/>
              <a:ext cx="2261380" cy="16023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grpSp>
        <p:nvGrpSpPr>
          <p:cNvPr id="22538" name="Gruppo 5">
            <a:extLst>
              <a:ext uri="{FF2B5EF4-FFF2-40B4-BE49-F238E27FC236}">
                <a16:creationId xmlns:a16="http://schemas.microsoft.com/office/drawing/2014/main" id="{46862C1A-52C0-8528-762C-D1B8038ABF92}"/>
              </a:ext>
            </a:extLst>
          </p:cNvPr>
          <p:cNvGrpSpPr>
            <a:grpSpLocks/>
          </p:cNvGrpSpPr>
          <p:nvPr/>
        </p:nvGrpSpPr>
        <p:grpSpPr bwMode="auto">
          <a:xfrm>
            <a:off x="2784476" y="3943350"/>
            <a:ext cx="2028825" cy="2090738"/>
            <a:chOff x="5940153" y="569859"/>
            <a:chExt cx="3096343" cy="2947249"/>
          </a:xfrm>
        </p:grpSpPr>
        <p:pic>
          <p:nvPicPr>
            <p:cNvPr id="22541" name="Immagine 2">
              <a:extLst>
                <a:ext uri="{FF2B5EF4-FFF2-40B4-BE49-F238E27FC236}">
                  <a16:creationId xmlns:a16="http://schemas.microsoft.com/office/drawing/2014/main" id="{B78A8542-9CE2-BBE3-451D-4BA384EDB86A}"/>
                </a:ext>
              </a:extLst>
            </p:cNvPr>
            <p:cNvPicPr>
              <a:picLocks noChangeAspect="1"/>
            </p:cNvPicPr>
            <p:nvPr/>
          </p:nvPicPr>
          <p:blipFill>
            <a:blip r:embed="rId10">
              <a:extLst>
                <a:ext uri="{28A0092B-C50C-407E-A947-70E740481C1C}">
                  <a14:useLocalDpi xmlns:a14="http://schemas.microsoft.com/office/drawing/2010/main" val="0"/>
                </a:ext>
              </a:extLst>
            </a:blip>
            <a:srcRect l="54733" t="2614" r="1547" b="38528"/>
            <a:stretch>
              <a:fillRect/>
            </a:stretch>
          </p:blipFill>
          <p:spPr bwMode="auto">
            <a:xfrm>
              <a:off x="5940153" y="668338"/>
              <a:ext cx="3037160" cy="284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Parentesi graffa chiusa 2">
              <a:extLst>
                <a:ext uri="{FF2B5EF4-FFF2-40B4-BE49-F238E27FC236}">
                  <a16:creationId xmlns:a16="http://schemas.microsoft.com/office/drawing/2014/main" id="{3FF62151-CB8C-938E-0D78-05D12751D573}"/>
                </a:ext>
              </a:extLst>
            </p:cNvPr>
            <p:cNvSpPr>
              <a:spLocks/>
            </p:cNvSpPr>
            <p:nvPr/>
          </p:nvSpPr>
          <p:spPr bwMode="auto">
            <a:xfrm>
              <a:off x="8532440" y="668338"/>
              <a:ext cx="147638" cy="1447512"/>
            </a:xfrm>
            <a:prstGeom prst="rightBrace">
              <a:avLst>
                <a:gd name="adj1" fmla="val 8352"/>
                <a:gd name="adj2" fmla="val 50000"/>
              </a:avLst>
            </a:prstGeom>
            <a:noFill/>
            <a:ln w="2857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2543" name="Rettangolo 3">
              <a:extLst>
                <a:ext uri="{FF2B5EF4-FFF2-40B4-BE49-F238E27FC236}">
                  <a16:creationId xmlns:a16="http://schemas.microsoft.com/office/drawing/2014/main" id="{AF20506C-14DF-A464-1201-65A364FC2E5F}"/>
                </a:ext>
              </a:extLst>
            </p:cNvPr>
            <p:cNvSpPr>
              <a:spLocks noChangeArrowheads="1"/>
            </p:cNvSpPr>
            <p:nvPr/>
          </p:nvSpPr>
          <p:spPr bwMode="auto">
            <a:xfrm>
              <a:off x="8680078" y="668338"/>
              <a:ext cx="356418" cy="38439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2544" name="Rettangolo 4">
              <a:extLst>
                <a:ext uri="{FF2B5EF4-FFF2-40B4-BE49-F238E27FC236}">
                  <a16:creationId xmlns:a16="http://schemas.microsoft.com/office/drawing/2014/main" id="{74EE0626-608D-8FFF-31E7-247E0BB7F0C3}"/>
                </a:ext>
              </a:extLst>
            </p:cNvPr>
            <p:cNvSpPr>
              <a:spLocks noChangeArrowheads="1"/>
            </p:cNvSpPr>
            <p:nvPr/>
          </p:nvSpPr>
          <p:spPr bwMode="auto">
            <a:xfrm>
              <a:off x="6692001" y="569859"/>
              <a:ext cx="356418" cy="38439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
        <p:nvSpPr>
          <p:cNvPr id="22539" name="Text Box 26">
            <a:extLst>
              <a:ext uri="{FF2B5EF4-FFF2-40B4-BE49-F238E27FC236}">
                <a16:creationId xmlns:a16="http://schemas.microsoft.com/office/drawing/2014/main" id="{9FFE136D-31EE-ACCF-2828-37DB4F44B23E}"/>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
        <p:nvSpPr>
          <p:cNvPr id="22540" name="CasellaDiTesto 10">
            <a:extLst>
              <a:ext uri="{FF2B5EF4-FFF2-40B4-BE49-F238E27FC236}">
                <a16:creationId xmlns:a16="http://schemas.microsoft.com/office/drawing/2014/main" id="{B1133835-1D80-8994-39E6-AA1C0F6A3EA1}"/>
              </a:ext>
            </a:extLst>
          </p:cNvPr>
          <p:cNvSpPr txBox="1">
            <a:spLocks noChangeArrowheads="1"/>
          </p:cNvSpPr>
          <p:nvPr/>
        </p:nvSpPr>
        <p:spPr bwMode="auto">
          <a:xfrm>
            <a:off x="1919288" y="4764"/>
            <a:ext cx="8424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I</a:t>
            </a:r>
            <a:r>
              <a:rPr kumimoji="0" lang="en-US"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deas and their rationalization from reality</a:t>
            </a:r>
            <a:endPar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numero diapositiva 3">
            <a:extLst>
              <a:ext uri="{FF2B5EF4-FFF2-40B4-BE49-F238E27FC236}">
                <a16:creationId xmlns:a16="http://schemas.microsoft.com/office/drawing/2014/main" id="{E5F4DE7E-B6B5-938D-F80D-F8E4C85C7E8B}"/>
              </a:ext>
            </a:extLst>
          </p:cNvPr>
          <p:cNvSpPr>
            <a:spLocks noGrp="1" noChangeArrowheads="1"/>
          </p:cNvSpPr>
          <p:nvPr>
            <p:ph type="sldNum" sz="quarter" idx="12"/>
          </p:nvPr>
        </p:nvSpPr>
        <p:spPr/>
        <p:txBody>
          <a:bodyPr/>
          <a:lstStyle>
            <a:lvl1pPr>
              <a:defRPr sz="2215">
                <a:solidFill>
                  <a:schemeClr val="bg2"/>
                </a:solidFill>
                <a:latin typeface="Comic Sans MS" panose="030F0702030302020204" pitchFamily="66" charset="0"/>
              </a:defRPr>
            </a:lvl1pPr>
            <a:lvl2pPr marL="685817" indent="-263776">
              <a:defRPr sz="2215">
                <a:solidFill>
                  <a:schemeClr val="bg2"/>
                </a:solidFill>
                <a:latin typeface="Comic Sans MS" panose="030F0702030302020204" pitchFamily="66" charset="0"/>
              </a:defRPr>
            </a:lvl2pPr>
            <a:lvl3pPr marL="1055103" indent="-211021">
              <a:defRPr sz="2215">
                <a:solidFill>
                  <a:schemeClr val="bg2"/>
                </a:solidFill>
                <a:latin typeface="Comic Sans MS" panose="030F0702030302020204" pitchFamily="66" charset="0"/>
              </a:defRPr>
            </a:lvl3pPr>
            <a:lvl4pPr marL="1477145" indent="-211021">
              <a:defRPr sz="2215">
                <a:solidFill>
                  <a:schemeClr val="bg2"/>
                </a:solidFill>
                <a:latin typeface="Comic Sans MS" panose="030F0702030302020204" pitchFamily="66" charset="0"/>
              </a:defRPr>
            </a:lvl4pPr>
            <a:lvl5pPr marL="1899186" indent="-211021">
              <a:defRPr sz="2215">
                <a:solidFill>
                  <a:schemeClr val="bg2"/>
                </a:solidFill>
                <a:latin typeface="Comic Sans MS" panose="030F0702030302020204" pitchFamily="66" charset="0"/>
              </a:defRPr>
            </a:lvl5pPr>
            <a:lvl6pPr marL="2321227" indent="-211021" eaLnBrk="0" fontAlgn="base" hangingPunct="0">
              <a:spcBef>
                <a:spcPct val="0"/>
              </a:spcBef>
              <a:spcAft>
                <a:spcPct val="0"/>
              </a:spcAft>
              <a:defRPr sz="2215">
                <a:solidFill>
                  <a:schemeClr val="bg2"/>
                </a:solidFill>
                <a:latin typeface="Comic Sans MS" panose="030F0702030302020204" pitchFamily="66" charset="0"/>
              </a:defRPr>
            </a:lvl6pPr>
            <a:lvl7pPr marL="2743269" indent="-211021" eaLnBrk="0" fontAlgn="base" hangingPunct="0">
              <a:spcBef>
                <a:spcPct val="0"/>
              </a:spcBef>
              <a:spcAft>
                <a:spcPct val="0"/>
              </a:spcAft>
              <a:defRPr sz="2215">
                <a:solidFill>
                  <a:schemeClr val="bg2"/>
                </a:solidFill>
                <a:latin typeface="Comic Sans MS" panose="030F0702030302020204" pitchFamily="66" charset="0"/>
              </a:defRPr>
            </a:lvl7pPr>
            <a:lvl8pPr marL="3165310" indent="-211021" eaLnBrk="0" fontAlgn="base" hangingPunct="0">
              <a:spcBef>
                <a:spcPct val="0"/>
              </a:spcBef>
              <a:spcAft>
                <a:spcPct val="0"/>
              </a:spcAft>
              <a:defRPr sz="2215">
                <a:solidFill>
                  <a:schemeClr val="bg2"/>
                </a:solidFill>
                <a:latin typeface="Comic Sans MS" panose="030F0702030302020204" pitchFamily="66" charset="0"/>
              </a:defRPr>
            </a:lvl8pPr>
            <a:lvl9pPr marL="3587351" indent="-211021" eaLnBrk="0" fontAlgn="base" hangingPunct="0">
              <a:spcBef>
                <a:spcPct val="0"/>
              </a:spcBef>
              <a:spcAft>
                <a:spcPct val="0"/>
              </a:spcAft>
              <a:defRPr sz="2215">
                <a:solidFill>
                  <a:schemeClr val="bg2"/>
                </a:solidFill>
                <a:latin typeface="Comic Sans MS" panose="030F07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4A7E47-3EA2-9443-821A-5AB3058A27A6}" type="slidenum">
              <a:rPr kumimoji="0" lang="en-US" altLang="it-IT" sz="1292" b="0" i="0" u="none" strike="noStrike" kern="1200" cap="none" spc="0" normalizeH="0" baseline="0" noProof="0">
                <a:ln>
                  <a:noFill/>
                </a:ln>
                <a:solidFill>
                  <a:srgbClr val="80808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it-IT" sz="1292" b="0" i="0" u="none" strike="noStrike" kern="1200" cap="none" spc="0" normalizeH="0" baseline="0" noProof="0">
              <a:ln>
                <a:noFill/>
              </a:ln>
              <a:solidFill>
                <a:srgbClr val="808080"/>
              </a:solidFill>
              <a:effectLst/>
              <a:uLnTx/>
              <a:uFillTx/>
              <a:latin typeface="Times New Roman" panose="02020603050405020304" pitchFamily="18" charset="0"/>
              <a:ea typeface="ＭＳ Ｐゴシック" panose="020B0600070205080204" pitchFamily="34" charset="-128"/>
              <a:cs typeface="+mn-cs"/>
            </a:endParaRPr>
          </a:p>
        </p:txBody>
      </p:sp>
      <p:grpSp>
        <p:nvGrpSpPr>
          <p:cNvPr id="24579" name="Gruppo 56">
            <a:extLst>
              <a:ext uri="{FF2B5EF4-FFF2-40B4-BE49-F238E27FC236}">
                <a16:creationId xmlns:a16="http://schemas.microsoft.com/office/drawing/2014/main" id="{11E491F2-777B-1A33-6062-6E490735C03C}"/>
              </a:ext>
            </a:extLst>
          </p:cNvPr>
          <p:cNvGrpSpPr>
            <a:grpSpLocks/>
          </p:cNvGrpSpPr>
          <p:nvPr/>
        </p:nvGrpSpPr>
        <p:grpSpPr bwMode="auto">
          <a:xfrm>
            <a:off x="1631951" y="684214"/>
            <a:ext cx="8583613" cy="4498975"/>
            <a:chOff x="974462" y="1659077"/>
            <a:chExt cx="8518788" cy="4275287"/>
          </a:xfrm>
        </p:grpSpPr>
        <p:pic>
          <p:nvPicPr>
            <p:cNvPr id="24590" name="Immagine 54" descr="Immagine che contiene testo, schermata, linea, diagramma&#10;&#10;Descrizione generata automaticamente">
              <a:extLst>
                <a:ext uri="{FF2B5EF4-FFF2-40B4-BE49-F238E27FC236}">
                  <a16:creationId xmlns:a16="http://schemas.microsoft.com/office/drawing/2014/main" id="{9531FACE-B19D-ADB1-7033-28A27D6E7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462" y="1659077"/>
              <a:ext cx="8518788" cy="42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ttangolo 55">
              <a:extLst>
                <a:ext uri="{FF2B5EF4-FFF2-40B4-BE49-F238E27FC236}">
                  <a16:creationId xmlns:a16="http://schemas.microsoft.com/office/drawing/2014/main" id="{24D07EFA-E7C9-5A0C-2FBB-A1EFDB30DAA2}"/>
                </a:ext>
              </a:extLst>
            </p:cNvPr>
            <p:cNvSpPr>
              <a:spLocks noChangeArrowheads="1"/>
            </p:cNvSpPr>
            <p:nvPr/>
          </p:nvSpPr>
          <p:spPr bwMode="auto">
            <a:xfrm>
              <a:off x="1039058" y="1659077"/>
              <a:ext cx="2702001" cy="354513"/>
            </a:xfrm>
            <a:prstGeom prst="rect">
              <a:avLst/>
            </a:prstGeom>
            <a:solidFill>
              <a:srgbClr val="FFFFFF"/>
            </a:solidFill>
            <a:ln>
              <a:noFill/>
            </a:ln>
          </p:spPr>
          <p:txBody>
            <a:bodyPr wrap="none" lIns="84992" tIns="42497" rIns="84992" bIns="42497" anchor="ctr"/>
            <a:lstStyle>
              <a:lvl1pPr>
                <a:defRPr sz="2400">
                  <a:solidFill>
                    <a:schemeClr val="bg2"/>
                  </a:solidFill>
                  <a:latin typeface="Comic Sans MS" panose="030F0702030302020204" pitchFamily="66" charset="0"/>
                </a:defRPr>
              </a:lvl1pPr>
              <a:lvl2pPr marL="742950" indent="-285750">
                <a:defRPr sz="2400">
                  <a:solidFill>
                    <a:schemeClr val="bg2"/>
                  </a:solidFill>
                  <a:latin typeface="Comic Sans MS" panose="030F0702030302020204" pitchFamily="66" charset="0"/>
                </a:defRPr>
              </a:lvl2pPr>
              <a:lvl3pPr marL="1143000" indent="-228600">
                <a:defRPr sz="2400">
                  <a:solidFill>
                    <a:schemeClr val="bg2"/>
                  </a:solidFill>
                  <a:latin typeface="Comic Sans MS" panose="030F0702030302020204" pitchFamily="66" charset="0"/>
                </a:defRPr>
              </a:lvl3pPr>
              <a:lvl4pPr marL="1600200" indent="-228600">
                <a:defRPr sz="2400">
                  <a:solidFill>
                    <a:schemeClr val="bg2"/>
                  </a:solidFill>
                  <a:latin typeface="Comic Sans MS" panose="030F0702030302020204" pitchFamily="66" charset="0"/>
                </a:defRPr>
              </a:lvl4pPr>
              <a:lvl5pPr marL="2057400" indent="-228600">
                <a:defRPr sz="2400">
                  <a:solidFill>
                    <a:schemeClr val="bg2"/>
                  </a:solidFill>
                  <a:latin typeface="Comic Sans MS" panose="030F0702030302020204" pitchFamily="66" charset="0"/>
                </a:defRPr>
              </a:lvl5pPr>
              <a:lvl6pPr marL="2514600" indent="-228600" eaLnBrk="0" fontAlgn="base" hangingPunct="0">
                <a:spcBef>
                  <a:spcPct val="0"/>
                </a:spcBef>
                <a:spcAft>
                  <a:spcPct val="0"/>
                </a:spcAft>
                <a:defRPr sz="2400">
                  <a:solidFill>
                    <a:schemeClr val="bg2"/>
                  </a:solidFill>
                  <a:latin typeface="Comic Sans MS" panose="030F0702030302020204" pitchFamily="66" charset="0"/>
                </a:defRPr>
              </a:lvl6pPr>
              <a:lvl7pPr marL="2971800" indent="-228600" eaLnBrk="0" fontAlgn="base" hangingPunct="0">
                <a:spcBef>
                  <a:spcPct val="0"/>
                </a:spcBef>
                <a:spcAft>
                  <a:spcPct val="0"/>
                </a:spcAft>
                <a:defRPr sz="2400">
                  <a:solidFill>
                    <a:schemeClr val="bg2"/>
                  </a:solidFill>
                  <a:latin typeface="Comic Sans MS" panose="030F0702030302020204" pitchFamily="66" charset="0"/>
                </a:defRPr>
              </a:lvl7pPr>
              <a:lvl8pPr marL="3429000" indent="-228600" eaLnBrk="0" fontAlgn="base" hangingPunct="0">
                <a:spcBef>
                  <a:spcPct val="0"/>
                </a:spcBef>
                <a:spcAft>
                  <a:spcPct val="0"/>
                </a:spcAft>
                <a:defRPr sz="2400">
                  <a:solidFill>
                    <a:schemeClr val="bg2"/>
                  </a:solidFill>
                  <a:latin typeface="Comic Sans MS" panose="030F0702030302020204" pitchFamily="66" charset="0"/>
                </a:defRPr>
              </a:lvl8pPr>
              <a:lvl9pPr marL="3886200" indent="-228600" eaLnBrk="0" fontAlgn="base" hangingPunct="0">
                <a:spcBef>
                  <a:spcPct val="0"/>
                </a:spcBef>
                <a:spcAft>
                  <a:spcPct val="0"/>
                </a:spcAft>
                <a:defRPr sz="2400">
                  <a:solidFill>
                    <a:schemeClr val="bg2"/>
                  </a:solidFill>
                  <a:latin typeface="Comic Sans MS" panose="030F0702030302020204"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altLang="it-IT" sz="2215" b="0" i="0" u="none" strike="noStrike" kern="1200" cap="none" spc="0" normalizeH="0" baseline="0" noProof="0">
                <a:ln>
                  <a:noFill/>
                </a:ln>
                <a:solidFill>
                  <a:srgbClr val="808080"/>
                </a:solidFill>
                <a:effectLst/>
                <a:uLnTx/>
                <a:uFillTx/>
                <a:latin typeface="Comic Sans MS" panose="030F0702030302020204" pitchFamily="66" charset="0"/>
                <a:ea typeface="ＭＳ Ｐゴシック" panose="020B0600070205080204" pitchFamily="34" charset="-128"/>
                <a:cs typeface="+mn-cs"/>
              </a:endParaRPr>
            </a:p>
          </p:txBody>
        </p:sp>
      </p:grpSp>
      <p:sp>
        <p:nvSpPr>
          <p:cNvPr id="2" name="CasellaDiTesto 8">
            <a:extLst>
              <a:ext uri="{FF2B5EF4-FFF2-40B4-BE49-F238E27FC236}">
                <a16:creationId xmlns:a16="http://schemas.microsoft.com/office/drawing/2014/main" id="{FDE56C61-B56D-0B1B-0155-D023535FD655}"/>
              </a:ext>
            </a:extLst>
          </p:cNvPr>
          <p:cNvSpPr txBox="1">
            <a:spLocks noChangeArrowheads="1"/>
          </p:cNvSpPr>
          <p:nvPr/>
        </p:nvSpPr>
        <p:spPr bwMode="auto">
          <a:xfrm>
            <a:off x="8832851" y="5248275"/>
            <a:ext cx="1571625" cy="254000"/>
          </a:xfrm>
          <a:prstGeom prst="rect">
            <a:avLst/>
          </a:prstGeom>
          <a:noFill/>
          <a:ln>
            <a:noFill/>
          </a:ln>
        </p:spPr>
        <p:txBody>
          <a:bodyPr>
            <a:spAutoFit/>
          </a:bodyPr>
          <a:lstStyle>
            <a:defPPr>
              <a:defRPr lang="it-IT"/>
            </a:defPPr>
            <a:lvl1pPr>
              <a:buClrTx/>
              <a:buSzTx/>
              <a:buFontTx/>
              <a:buNone/>
              <a:defRPr kumimoji="0" sz="923" i="1">
                <a:solidFill>
                  <a:srgbClr val="070605"/>
                </a:solidFill>
                <a:latin typeface="+mj-lt"/>
              </a:defRPr>
            </a:lvl1pPr>
            <a:lvl2pPr marL="742950" indent="-285750">
              <a:spcBef>
                <a:spcPct val="20000"/>
              </a:spcBef>
              <a:buClr>
                <a:schemeClr val="accent1"/>
              </a:buClr>
              <a:buChar char="–"/>
              <a:defRPr kumimoji="1" sz="2800">
                <a:solidFill>
                  <a:schemeClr val="tx1"/>
                </a:solidFill>
                <a:latin typeface="Times New Roman" panose="02020603050405020304" pitchFamily="18" charset="0"/>
              </a:defRPr>
            </a:lvl2pPr>
            <a:lvl3pPr marL="1143000" indent="-228600">
              <a:spcBef>
                <a:spcPct val="20000"/>
              </a:spcBef>
              <a:buClr>
                <a:schemeClr val="accent1"/>
              </a:buClr>
              <a:buChar char="•"/>
              <a:defRPr kumimoji="1" sz="2400">
                <a:solidFill>
                  <a:schemeClr val="tx1"/>
                </a:solidFill>
                <a:latin typeface="Times New Roman" panose="02020603050405020304" pitchFamily="18" charset="0"/>
              </a:defRPr>
            </a:lvl3pPr>
            <a:lvl4pPr marL="1600200" indent="-228600">
              <a:spcBef>
                <a:spcPct val="20000"/>
              </a:spcBef>
              <a:buClr>
                <a:schemeClr val="accent1"/>
              </a:buClr>
              <a:buChar char="–"/>
              <a:defRPr kumimoji="1" sz="2000">
                <a:solidFill>
                  <a:schemeClr val="tx1"/>
                </a:solidFill>
                <a:latin typeface="Times New Roman" panose="02020603050405020304" pitchFamily="18" charset="0"/>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050" b="0" i="1" u="none" strike="noStrike" kern="1200" cap="none" spc="0" normalizeH="0" baseline="0" noProof="0" dirty="0">
                <a:ln>
                  <a:noFill/>
                </a:ln>
                <a:solidFill>
                  <a:srgbClr val="070605"/>
                </a:solidFill>
                <a:effectLst/>
                <a:uLnTx/>
                <a:uFillTx/>
                <a:latin typeface="Arial"/>
                <a:ea typeface="ＭＳ Ｐゴシック" panose="020B0600070205080204" pitchFamily="34" charset="-128"/>
                <a:cs typeface="+mn-cs"/>
              </a:rPr>
              <a:t>Martino, 2023</a:t>
            </a:r>
          </a:p>
        </p:txBody>
      </p:sp>
      <p:pic>
        <p:nvPicPr>
          <p:cNvPr id="24581" name="Picture 11" descr="Immagine1_2">
            <a:extLst>
              <a:ext uri="{FF2B5EF4-FFF2-40B4-BE49-F238E27FC236}">
                <a16:creationId xmlns:a16="http://schemas.microsoft.com/office/drawing/2014/main" id="{1C8A418A-50A4-E47F-D509-A2A98308D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Segnaposto numero diapositiva 6">
            <a:extLst>
              <a:ext uri="{FF2B5EF4-FFF2-40B4-BE49-F238E27FC236}">
                <a16:creationId xmlns:a16="http://schemas.microsoft.com/office/drawing/2014/main" id="{B3B2F932-063C-F609-38CA-3DB6C9E9816E}"/>
              </a:ext>
            </a:extLst>
          </p:cNvPr>
          <p:cNvSpPr txBox="1">
            <a:spLocks/>
          </p:cNvSpPr>
          <p:nvPr/>
        </p:nvSpPr>
        <p:spPr bwMode="auto">
          <a:xfrm>
            <a:off x="8077200" y="6146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C6441EE6-09C7-7042-8AE7-53ED879A0BF9}"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4583" name="Text Box 26">
            <a:extLst>
              <a:ext uri="{FF2B5EF4-FFF2-40B4-BE49-F238E27FC236}">
                <a16:creationId xmlns:a16="http://schemas.microsoft.com/office/drawing/2014/main" id="{EBAFE621-0E22-E612-9EF0-56CA796D92F9}"/>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sp>
        <p:nvSpPr>
          <p:cNvPr id="24584" name="Text Box 26">
            <a:extLst>
              <a:ext uri="{FF2B5EF4-FFF2-40B4-BE49-F238E27FC236}">
                <a16:creationId xmlns:a16="http://schemas.microsoft.com/office/drawing/2014/main" id="{77C737BB-C52A-E94C-AB11-F76FB80D4463}"/>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
        <p:nvSpPr>
          <p:cNvPr id="24585" name="CasellaDiTesto 10">
            <a:extLst>
              <a:ext uri="{FF2B5EF4-FFF2-40B4-BE49-F238E27FC236}">
                <a16:creationId xmlns:a16="http://schemas.microsoft.com/office/drawing/2014/main" id="{472E105A-B6C6-3014-8971-8378BCFFEA55}"/>
              </a:ext>
            </a:extLst>
          </p:cNvPr>
          <p:cNvSpPr txBox="1">
            <a:spLocks noChangeArrowheads="1"/>
          </p:cNvSpPr>
          <p:nvPr/>
        </p:nvSpPr>
        <p:spPr bwMode="auto">
          <a:xfrm>
            <a:off x="1919288" y="4764"/>
            <a:ext cx="8424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I</a:t>
            </a:r>
            <a:r>
              <a:rPr kumimoji="0" lang="en-US"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deas and their rationalization from reality</a:t>
            </a:r>
            <a:endPar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grpSp>
        <p:nvGrpSpPr>
          <p:cNvPr id="24586" name="Gruppo 6">
            <a:extLst>
              <a:ext uri="{FF2B5EF4-FFF2-40B4-BE49-F238E27FC236}">
                <a16:creationId xmlns:a16="http://schemas.microsoft.com/office/drawing/2014/main" id="{8C025419-EC99-9729-69B6-42A4B4D9E99B}"/>
              </a:ext>
            </a:extLst>
          </p:cNvPr>
          <p:cNvGrpSpPr>
            <a:grpSpLocks/>
          </p:cNvGrpSpPr>
          <p:nvPr/>
        </p:nvGrpSpPr>
        <p:grpSpPr bwMode="auto">
          <a:xfrm>
            <a:off x="5448300" y="5183188"/>
            <a:ext cx="2489200" cy="361950"/>
            <a:chOff x="3777455" y="5183661"/>
            <a:chExt cx="2489202" cy="360977"/>
          </a:xfrm>
        </p:grpSpPr>
        <p:sp>
          <p:nvSpPr>
            <p:cNvPr id="24588" name="Freccia a destra 3">
              <a:extLst>
                <a:ext uri="{FF2B5EF4-FFF2-40B4-BE49-F238E27FC236}">
                  <a16:creationId xmlns:a16="http://schemas.microsoft.com/office/drawing/2014/main" id="{A3B39C8E-D834-BEA5-5901-B3F961DA11FC}"/>
                </a:ext>
              </a:extLst>
            </p:cNvPr>
            <p:cNvSpPr>
              <a:spLocks noChangeArrowheads="1"/>
            </p:cNvSpPr>
            <p:nvPr/>
          </p:nvSpPr>
          <p:spPr bwMode="auto">
            <a:xfrm>
              <a:off x="5022056" y="5183661"/>
              <a:ext cx="1244601" cy="360040"/>
            </a:xfrm>
            <a:prstGeom prst="rightArrow">
              <a:avLst>
                <a:gd name="adj1" fmla="val 50000"/>
                <a:gd name="adj2" fmla="val 49996"/>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4589" name="Freccia a destra 4">
              <a:extLst>
                <a:ext uri="{FF2B5EF4-FFF2-40B4-BE49-F238E27FC236}">
                  <a16:creationId xmlns:a16="http://schemas.microsoft.com/office/drawing/2014/main" id="{A97A29EB-0533-47D4-30F7-279C649D607D}"/>
                </a:ext>
              </a:extLst>
            </p:cNvPr>
            <p:cNvSpPr>
              <a:spLocks noChangeArrowheads="1"/>
            </p:cNvSpPr>
            <p:nvPr/>
          </p:nvSpPr>
          <p:spPr bwMode="auto">
            <a:xfrm rot="10800000">
              <a:off x="3777455" y="5184598"/>
              <a:ext cx="1244601" cy="360040"/>
            </a:xfrm>
            <a:prstGeom prst="rightArrow">
              <a:avLst>
                <a:gd name="adj1" fmla="val 50000"/>
                <a:gd name="adj2" fmla="val 49996"/>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
        <p:nvSpPr>
          <p:cNvPr id="24587" name="CasellaDiTesto 5">
            <a:extLst>
              <a:ext uri="{FF2B5EF4-FFF2-40B4-BE49-F238E27FC236}">
                <a16:creationId xmlns:a16="http://schemas.microsoft.com/office/drawing/2014/main" id="{43B6869D-5027-B153-645B-BBAA198EF98B}"/>
              </a:ext>
            </a:extLst>
          </p:cNvPr>
          <p:cNvSpPr txBox="1">
            <a:spLocks noChangeArrowheads="1"/>
          </p:cNvSpPr>
          <p:nvPr/>
        </p:nvSpPr>
        <p:spPr bwMode="auto">
          <a:xfrm>
            <a:off x="5591176" y="5489575"/>
            <a:ext cx="2233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0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FIELD LABORATORY OBSERVATION TIME SPAN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egnaposto data 4">
            <a:extLst>
              <a:ext uri="{FF2B5EF4-FFF2-40B4-BE49-F238E27FC236}">
                <a16:creationId xmlns:a16="http://schemas.microsoft.com/office/drawing/2014/main" id="{8B80B504-BDBB-706C-5790-D23704E891F3}"/>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9811B7F-BCBD-2F4B-A9D0-0B0B047FAEAA}"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5603" name="Segnaposto numero diapositiva 6">
            <a:extLst>
              <a:ext uri="{FF2B5EF4-FFF2-40B4-BE49-F238E27FC236}">
                <a16:creationId xmlns:a16="http://schemas.microsoft.com/office/drawing/2014/main" id="{8D10B4D5-6EAD-9670-1F0D-76E8890C75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BF24EE92-0E23-9746-A9D5-C20A3C4F989D}"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5604" name="Text Box 26">
            <a:extLst>
              <a:ext uri="{FF2B5EF4-FFF2-40B4-BE49-F238E27FC236}">
                <a16:creationId xmlns:a16="http://schemas.microsoft.com/office/drawing/2014/main" id="{06B22722-8A3F-5948-257D-B97536323FE4}"/>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25605" name="Picture 11" descr="Immagine1_2">
            <a:extLst>
              <a:ext uri="{FF2B5EF4-FFF2-40B4-BE49-F238E27FC236}">
                <a16:creationId xmlns:a16="http://schemas.microsoft.com/office/drawing/2014/main" id="{FA4120EB-C231-AA8D-DC4C-54E993986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2" descr="Pahoehoe, a ropy lava structure | Walking on the lava field … | Flickr">
            <a:extLst>
              <a:ext uri="{FF2B5EF4-FFF2-40B4-BE49-F238E27FC236}">
                <a16:creationId xmlns:a16="http://schemas.microsoft.com/office/drawing/2014/main" id="{126FDBD9-577C-08D7-5E11-3D510D441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575" y="3467101"/>
            <a:ext cx="3409950"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6" descr="Force Field Analysis Showing Restraining And Driving Force | Presentation  Graphics | Presentation PowerPoint Example | Slide Templates">
            <a:extLst>
              <a:ext uri="{FF2B5EF4-FFF2-40B4-BE49-F238E27FC236}">
                <a16:creationId xmlns:a16="http://schemas.microsoft.com/office/drawing/2014/main" id="{E1F066CD-B003-C7A2-4D10-04C286B278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074" t="18500" r="20863" b="16400"/>
          <a:stretch>
            <a:fillRect/>
          </a:stretch>
        </p:blipFill>
        <p:spPr bwMode="auto">
          <a:xfrm>
            <a:off x="2566989" y="669926"/>
            <a:ext cx="31765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20" descr="Calcestruzzo indurito - UNI - Ente Italiano di Normazione">
            <a:extLst>
              <a:ext uri="{FF2B5EF4-FFF2-40B4-BE49-F238E27FC236}">
                <a16:creationId xmlns:a16="http://schemas.microsoft.com/office/drawing/2014/main" id="{BC6E3A21-FA92-7AA8-2249-81B1E75F89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538" y="669925"/>
            <a:ext cx="340995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4" descr="Coefficiente di viscosità">
            <a:extLst>
              <a:ext uri="{FF2B5EF4-FFF2-40B4-BE49-F238E27FC236}">
                <a16:creationId xmlns:a16="http://schemas.microsoft.com/office/drawing/2014/main" id="{2A6A3F90-20A4-DDEF-8347-222686CA79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586" t="4482" r="4900" b="6436"/>
          <a:stretch>
            <a:fillRect/>
          </a:stretch>
        </p:blipFill>
        <p:spPr bwMode="auto">
          <a:xfrm>
            <a:off x="6429376" y="3609975"/>
            <a:ext cx="4094163"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Text Box 26">
            <a:extLst>
              <a:ext uri="{FF2B5EF4-FFF2-40B4-BE49-F238E27FC236}">
                <a16:creationId xmlns:a16="http://schemas.microsoft.com/office/drawing/2014/main" id="{B57BE9CE-1027-B8FC-2D9C-D2F0E0ACA5D8}"/>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
        <p:nvSpPr>
          <p:cNvPr id="25611" name="CasellaDiTesto 10">
            <a:extLst>
              <a:ext uri="{FF2B5EF4-FFF2-40B4-BE49-F238E27FC236}">
                <a16:creationId xmlns:a16="http://schemas.microsoft.com/office/drawing/2014/main" id="{56C7EE14-397E-ADDE-24D1-75737CB1D1E5}"/>
              </a:ext>
            </a:extLst>
          </p:cNvPr>
          <p:cNvSpPr txBox="1">
            <a:spLocks noChangeArrowheads="1"/>
          </p:cNvSpPr>
          <p:nvPr/>
        </p:nvSpPr>
        <p:spPr bwMode="auto">
          <a:xfrm>
            <a:off x="1919288" y="4764"/>
            <a:ext cx="8424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I</a:t>
            </a:r>
            <a:r>
              <a:rPr kumimoji="0" lang="en-US"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deas and their rationalization from reality</a:t>
            </a:r>
            <a:endPar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25612" name="Text Box 2">
            <a:extLst>
              <a:ext uri="{FF2B5EF4-FFF2-40B4-BE49-F238E27FC236}">
                <a16:creationId xmlns:a16="http://schemas.microsoft.com/office/drawing/2014/main" id="{5CB6715C-948A-1000-A571-3216037AAEEB}"/>
              </a:ext>
            </a:extLst>
          </p:cNvPr>
          <p:cNvSpPr txBox="1">
            <a:spLocks noChangeArrowheads="1"/>
          </p:cNvSpPr>
          <p:nvPr/>
        </p:nvSpPr>
        <p:spPr bwMode="auto">
          <a:xfrm rot="5400000">
            <a:off x="8907463" y="1497013"/>
            <a:ext cx="2247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FORCE DRIVEN ground instability effects</a:t>
            </a:r>
          </a:p>
        </p:txBody>
      </p:sp>
      <p:sp>
        <p:nvSpPr>
          <p:cNvPr id="25613" name="Text Box 2">
            <a:extLst>
              <a:ext uri="{FF2B5EF4-FFF2-40B4-BE49-F238E27FC236}">
                <a16:creationId xmlns:a16="http://schemas.microsoft.com/office/drawing/2014/main" id="{7296DB72-047D-7566-0591-D2676B00D1B4}"/>
              </a:ext>
            </a:extLst>
          </p:cNvPr>
          <p:cNvSpPr txBox="1">
            <a:spLocks noChangeArrowheads="1"/>
          </p:cNvSpPr>
          <p:nvPr/>
        </p:nvSpPr>
        <p:spPr bwMode="auto">
          <a:xfrm rot="16200000">
            <a:off x="867570" y="3899695"/>
            <a:ext cx="2405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VISCOSITY  DRIVEN ground instability effects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egnaposto data 4">
            <a:extLst>
              <a:ext uri="{FF2B5EF4-FFF2-40B4-BE49-F238E27FC236}">
                <a16:creationId xmlns:a16="http://schemas.microsoft.com/office/drawing/2014/main" id="{F357309B-AF43-FB26-36E9-43C949F90109}"/>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0E5AA0DA-6BDA-A244-A57D-649C63D69431}"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7651" name="Segnaposto numero diapositiva 6">
            <a:extLst>
              <a:ext uri="{FF2B5EF4-FFF2-40B4-BE49-F238E27FC236}">
                <a16:creationId xmlns:a16="http://schemas.microsoft.com/office/drawing/2014/main" id="{C9D7E574-AF1A-135E-8600-2AB6DE479F0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12585D7B-E87B-C440-8AC7-90D129A6B012}"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7652" name="Text Box 26">
            <a:extLst>
              <a:ext uri="{FF2B5EF4-FFF2-40B4-BE49-F238E27FC236}">
                <a16:creationId xmlns:a16="http://schemas.microsoft.com/office/drawing/2014/main" id="{1B9F9083-400C-567C-41F4-EC316735898B}"/>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sp>
        <p:nvSpPr>
          <p:cNvPr id="4" name="Arco 3">
            <a:extLst>
              <a:ext uri="{FF2B5EF4-FFF2-40B4-BE49-F238E27FC236}">
                <a16:creationId xmlns:a16="http://schemas.microsoft.com/office/drawing/2014/main" id="{CE9C1F09-ED60-0E34-86EA-A6E95B3D8175}"/>
              </a:ext>
            </a:extLst>
          </p:cNvPr>
          <p:cNvSpPr/>
          <p:nvPr/>
        </p:nvSpPr>
        <p:spPr bwMode="auto">
          <a:xfrm>
            <a:off x="5159375" y="2924175"/>
            <a:ext cx="914400" cy="914400"/>
          </a:xfrm>
          <a:prstGeom prst="arc">
            <a:avLst/>
          </a:prstGeom>
          <a:no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charset="0"/>
              <a:ea typeface="ＭＳ Ｐゴシック" panose="020B0600070205080204" pitchFamily="34" charset="-128"/>
              <a:cs typeface="+mn-cs"/>
            </a:endParaRPr>
          </a:p>
        </p:txBody>
      </p:sp>
      <p:sp>
        <p:nvSpPr>
          <p:cNvPr id="5" name="Arco 4">
            <a:extLst>
              <a:ext uri="{FF2B5EF4-FFF2-40B4-BE49-F238E27FC236}">
                <a16:creationId xmlns:a16="http://schemas.microsoft.com/office/drawing/2014/main" id="{3D541C6B-3B6F-0C9E-57B8-A1FBD9D70C20}"/>
              </a:ext>
            </a:extLst>
          </p:cNvPr>
          <p:cNvSpPr/>
          <p:nvPr/>
        </p:nvSpPr>
        <p:spPr bwMode="auto">
          <a:xfrm>
            <a:off x="5232400" y="2932113"/>
            <a:ext cx="914400" cy="914400"/>
          </a:xfrm>
          <a:prstGeom prst="arc">
            <a:avLst/>
          </a:prstGeom>
          <a:no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charset="0"/>
              <a:ea typeface="ＭＳ Ｐゴシック" panose="020B0600070205080204" pitchFamily="34" charset="-128"/>
              <a:cs typeface="+mn-cs"/>
            </a:endParaRPr>
          </a:p>
        </p:txBody>
      </p:sp>
      <p:sp>
        <p:nvSpPr>
          <p:cNvPr id="27655" name="Text Box 2">
            <a:extLst>
              <a:ext uri="{FF2B5EF4-FFF2-40B4-BE49-F238E27FC236}">
                <a16:creationId xmlns:a16="http://schemas.microsoft.com/office/drawing/2014/main" id="{8D985344-A5FC-DA8F-EA23-998A52B60218}"/>
              </a:ext>
            </a:extLst>
          </p:cNvPr>
          <p:cNvSpPr txBox="1">
            <a:spLocks noChangeArrowheads="1"/>
          </p:cNvSpPr>
          <p:nvPr/>
        </p:nvSpPr>
        <p:spPr bwMode="auto">
          <a:xfrm>
            <a:off x="4465638" y="577850"/>
            <a:ext cx="3992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Surprise effect (???)</a:t>
            </a:r>
          </a:p>
        </p:txBody>
      </p:sp>
      <p:grpSp>
        <p:nvGrpSpPr>
          <p:cNvPr id="27656" name="Gruppo 15">
            <a:extLst>
              <a:ext uri="{FF2B5EF4-FFF2-40B4-BE49-F238E27FC236}">
                <a16:creationId xmlns:a16="http://schemas.microsoft.com/office/drawing/2014/main" id="{FFD04528-AB96-CC07-DB38-F1E114E34F49}"/>
              </a:ext>
            </a:extLst>
          </p:cNvPr>
          <p:cNvGrpSpPr>
            <a:grpSpLocks/>
          </p:cNvGrpSpPr>
          <p:nvPr/>
        </p:nvGrpSpPr>
        <p:grpSpPr bwMode="auto">
          <a:xfrm>
            <a:off x="2568576" y="998539"/>
            <a:ext cx="7839075" cy="5018087"/>
            <a:chOff x="1197960" y="1264304"/>
            <a:chExt cx="7091490" cy="4491970"/>
          </a:xfrm>
        </p:grpSpPr>
        <p:pic>
          <p:nvPicPr>
            <p:cNvPr id="27671" name="Immagine 6" descr="Immagine che contiene natura, cielo, aria aperta, scogliera&#10;&#10;Il contenuto generato dall'IA potrebbe non essere corretto.">
              <a:extLst>
                <a:ext uri="{FF2B5EF4-FFF2-40B4-BE49-F238E27FC236}">
                  <a16:creationId xmlns:a16="http://schemas.microsoft.com/office/drawing/2014/main" id="{8383B6BB-3DA0-780B-B334-0BC5758B2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866"/>
            <a:stretch>
              <a:fillRect/>
            </a:stretch>
          </p:blipFill>
          <p:spPr bwMode="auto">
            <a:xfrm>
              <a:off x="1197960" y="1264304"/>
              <a:ext cx="3417621" cy="216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2" name="Immagine 10" descr="Immagine che contiene natura, aria aperta, cielo, promontorio&#10;&#10;Il contenuto generato dall'IA potrebbe non essere corretto.">
              <a:extLst>
                <a:ext uri="{FF2B5EF4-FFF2-40B4-BE49-F238E27FC236}">
                  <a16:creationId xmlns:a16="http://schemas.microsoft.com/office/drawing/2014/main" id="{65A13AD2-8C6C-B2AA-EEC4-6712B71A0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866"/>
            <a:stretch>
              <a:fillRect/>
            </a:stretch>
          </p:blipFill>
          <p:spPr bwMode="auto">
            <a:xfrm>
              <a:off x="4890630" y="1264304"/>
              <a:ext cx="3398820" cy="2164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3" name="Immagine 12" descr="Immagine che contiene natura, aria aperta, scogliera, cielo&#10;&#10;Il contenuto generato dall'IA potrebbe non essere corretto.">
              <a:extLst>
                <a:ext uri="{FF2B5EF4-FFF2-40B4-BE49-F238E27FC236}">
                  <a16:creationId xmlns:a16="http://schemas.microsoft.com/office/drawing/2014/main" id="{8584B411-EABE-4101-9DD0-1D05DE1EEC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006"/>
            <a:stretch>
              <a:fillRect/>
            </a:stretch>
          </p:blipFill>
          <p:spPr bwMode="auto">
            <a:xfrm>
              <a:off x="1198815" y="3591578"/>
              <a:ext cx="3460825" cy="21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4" name="Immagine 14" descr="Immagine che contiene natura, aria aperta, scogliera, paesaggio&#10;&#10;Il contenuto generato dall'IA potrebbe non essere corretto.">
              <a:extLst>
                <a:ext uri="{FF2B5EF4-FFF2-40B4-BE49-F238E27FC236}">
                  <a16:creationId xmlns:a16="http://schemas.microsoft.com/office/drawing/2014/main" id="{1FBC59CE-D6CC-BD87-C1BC-F2C60A0BA6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6446"/>
            <a:stretch>
              <a:fillRect/>
            </a:stretch>
          </p:blipFill>
          <p:spPr bwMode="auto">
            <a:xfrm>
              <a:off x="4866320" y="3591578"/>
              <a:ext cx="3398820" cy="21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7" name="Picture 11" descr="Immagine1_2">
            <a:extLst>
              <a:ext uri="{FF2B5EF4-FFF2-40B4-BE49-F238E27FC236}">
                <a16:creationId xmlns:a16="http://schemas.microsoft.com/office/drawing/2014/main" id="{EBD6E37A-9B1B-907E-09B4-9BA19CCDCA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26">
            <a:extLst>
              <a:ext uri="{FF2B5EF4-FFF2-40B4-BE49-F238E27FC236}">
                <a16:creationId xmlns:a16="http://schemas.microsoft.com/office/drawing/2014/main" id="{B86D736F-530E-F4A1-E55B-B981B710DFCB}"/>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
        <p:nvSpPr>
          <p:cNvPr id="27659" name="Text Box 2">
            <a:extLst>
              <a:ext uri="{FF2B5EF4-FFF2-40B4-BE49-F238E27FC236}">
                <a16:creationId xmlns:a16="http://schemas.microsoft.com/office/drawing/2014/main" id="{0F512269-3C4F-F840-585C-809BD929B58D}"/>
              </a:ext>
            </a:extLst>
          </p:cNvPr>
          <p:cNvSpPr txBox="1">
            <a:spLocks noChangeArrowheads="1"/>
          </p:cNvSpPr>
          <p:nvPr/>
        </p:nvSpPr>
        <p:spPr bwMode="auto">
          <a:xfrm rot="16200000">
            <a:off x="150019" y="2851944"/>
            <a:ext cx="3992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less than 5 minutes</a:t>
            </a:r>
          </a:p>
        </p:txBody>
      </p:sp>
      <p:pic>
        <p:nvPicPr>
          <p:cNvPr id="27660" name="Picture 17" descr="Vettore icona orologio. Icona del passare del tempo">
            <a:extLst>
              <a:ext uri="{FF2B5EF4-FFF2-40B4-BE49-F238E27FC236}">
                <a16:creationId xmlns:a16="http://schemas.microsoft.com/office/drawing/2014/main" id="{786CFEE7-8CE7-149F-9198-D8D0C7E890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0076" y="4237039"/>
            <a:ext cx="62547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CasellaDiTesto 10">
            <a:extLst>
              <a:ext uri="{FF2B5EF4-FFF2-40B4-BE49-F238E27FC236}">
                <a16:creationId xmlns:a16="http://schemas.microsoft.com/office/drawing/2014/main" id="{B3072DBA-A563-7312-0F8C-C3BB424D27AD}"/>
              </a:ext>
            </a:extLst>
          </p:cNvPr>
          <p:cNvSpPr txBox="1">
            <a:spLocks noChangeArrowheads="1"/>
          </p:cNvSpPr>
          <p:nvPr/>
        </p:nvSpPr>
        <p:spPr bwMode="auto">
          <a:xfrm>
            <a:off x="1919288" y="4764"/>
            <a:ext cx="8424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I</a:t>
            </a:r>
            <a:r>
              <a:rPr kumimoji="0" lang="en-US"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deas and their rationalization from reality</a:t>
            </a:r>
            <a:endPar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grpSp>
        <p:nvGrpSpPr>
          <p:cNvPr id="9" name="Gruppo 8">
            <a:extLst>
              <a:ext uri="{FF2B5EF4-FFF2-40B4-BE49-F238E27FC236}">
                <a16:creationId xmlns:a16="http://schemas.microsoft.com/office/drawing/2014/main" id="{4220A724-0BAB-1D16-998A-4EF95EB08736}"/>
              </a:ext>
            </a:extLst>
          </p:cNvPr>
          <p:cNvGrpSpPr>
            <a:grpSpLocks/>
          </p:cNvGrpSpPr>
          <p:nvPr/>
        </p:nvGrpSpPr>
        <p:grpSpPr bwMode="auto">
          <a:xfrm>
            <a:off x="2724151" y="1093789"/>
            <a:ext cx="6162675" cy="4110037"/>
            <a:chOff x="1200150" y="1094327"/>
            <a:chExt cx="6162675" cy="4109498"/>
          </a:xfrm>
        </p:grpSpPr>
        <p:grpSp>
          <p:nvGrpSpPr>
            <p:cNvPr id="27667" name="Gruppo 6">
              <a:extLst>
                <a:ext uri="{FF2B5EF4-FFF2-40B4-BE49-F238E27FC236}">
                  <a16:creationId xmlns:a16="http://schemas.microsoft.com/office/drawing/2014/main" id="{35E45BA9-A509-5019-CA02-BE0C2F7AA646}"/>
                </a:ext>
              </a:extLst>
            </p:cNvPr>
            <p:cNvGrpSpPr>
              <a:grpSpLocks/>
            </p:cNvGrpSpPr>
            <p:nvPr/>
          </p:nvGrpSpPr>
          <p:grpSpPr bwMode="auto">
            <a:xfrm>
              <a:off x="1200150" y="1127125"/>
              <a:ext cx="6162675" cy="4076700"/>
              <a:chOff x="1200150" y="1127125"/>
              <a:chExt cx="6162675" cy="4076700"/>
            </a:xfrm>
          </p:grpSpPr>
          <p:pic>
            <p:nvPicPr>
              <p:cNvPr id="27669" name="Immagine 3">
                <a:extLst>
                  <a:ext uri="{FF2B5EF4-FFF2-40B4-BE49-F238E27FC236}">
                    <a16:creationId xmlns:a16="http://schemas.microsoft.com/office/drawing/2014/main" id="{EE02BE73-898C-12A9-817D-8500CE7863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4704"/>
              <a:stretch>
                <a:fillRect/>
              </a:stretch>
            </p:blipFill>
            <p:spPr bwMode="auto">
              <a:xfrm>
                <a:off x="1200150" y="1127125"/>
                <a:ext cx="616267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0" name="Esplosione: 14 punte 1">
                <a:extLst>
                  <a:ext uri="{FF2B5EF4-FFF2-40B4-BE49-F238E27FC236}">
                    <a16:creationId xmlns:a16="http://schemas.microsoft.com/office/drawing/2014/main" id="{720090A7-578F-6078-7E31-C26BD4417DCF}"/>
                  </a:ext>
                </a:extLst>
              </p:cNvPr>
              <p:cNvSpPr>
                <a:spLocks noChangeArrowheads="1"/>
              </p:cNvSpPr>
              <p:nvPr/>
            </p:nvSpPr>
            <p:spPr bwMode="auto">
              <a:xfrm rot="2179079">
                <a:off x="5118788" y="1223342"/>
                <a:ext cx="576064" cy="385415"/>
              </a:xfrm>
              <a:prstGeom prst="irregularSeal2">
                <a:avLst/>
              </a:pr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
          <p:nvSpPr>
            <p:cNvPr id="27668" name="CasellaDiTesto 7">
              <a:extLst>
                <a:ext uri="{FF2B5EF4-FFF2-40B4-BE49-F238E27FC236}">
                  <a16:creationId xmlns:a16="http://schemas.microsoft.com/office/drawing/2014/main" id="{927D9CEA-30BE-6FFB-699B-CFBB0D0978C7}"/>
                </a:ext>
              </a:extLst>
            </p:cNvPr>
            <p:cNvSpPr txBox="1">
              <a:spLocks noChangeArrowheads="1"/>
            </p:cNvSpPr>
            <p:nvPr/>
          </p:nvSpPr>
          <p:spPr bwMode="auto">
            <a:xfrm>
              <a:off x="4454234" y="1094327"/>
              <a:ext cx="8339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failure</a:t>
              </a:r>
            </a:p>
          </p:txBody>
        </p:sp>
      </p:grpSp>
      <p:grpSp>
        <p:nvGrpSpPr>
          <p:cNvPr id="6" name="Gruppo 1">
            <a:extLst>
              <a:ext uri="{FF2B5EF4-FFF2-40B4-BE49-F238E27FC236}">
                <a16:creationId xmlns:a16="http://schemas.microsoft.com/office/drawing/2014/main" id="{C550BED4-5885-E6C4-F4CC-A2FEA2D3F6A5}"/>
              </a:ext>
            </a:extLst>
          </p:cNvPr>
          <p:cNvGrpSpPr>
            <a:grpSpLocks/>
          </p:cNvGrpSpPr>
          <p:nvPr/>
        </p:nvGrpSpPr>
        <p:grpSpPr bwMode="auto">
          <a:xfrm>
            <a:off x="6434138" y="3554413"/>
            <a:ext cx="3992562" cy="2482850"/>
            <a:chOff x="3294063" y="1489075"/>
            <a:chExt cx="5665787" cy="4022725"/>
          </a:xfrm>
        </p:grpSpPr>
        <p:pic>
          <p:nvPicPr>
            <p:cNvPr id="27664" name="Immagine 3">
              <a:extLst>
                <a:ext uri="{FF2B5EF4-FFF2-40B4-BE49-F238E27FC236}">
                  <a16:creationId xmlns:a16="http://schemas.microsoft.com/office/drawing/2014/main" id="{908956FD-1DCE-F7AF-DA61-22863EB4CC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 r="877"/>
            <a:stretch>
              <a:fillRect/>
            </a:stretch>
          </p:blipFill>
          <p:spPr bwMode="auto">
            <a:xfrm rot="-60000">
              <a:off x="3294063" y="1489075"/>
              <a:ext cx="5526087"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4" descr="Icona Del Termometro Che Misura Temperatura Calda E Fredda Illustrazione  Vettoriale - Illustrazione di simbolo, illustrazione: 86649219">
              <a:extLst>
                <a:ext uri="{FF2B5EF4-FFF2-40B4-BE49-F238E27FC236}">
                  <a16:creationId xmlns:a16="http://schemas.microsoft.com/office/drawing/2014/main" id="{39A27314-C218-9447-7FA7-9FFE54FD08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51595" t="-1128" r="2774" b="13341"/>
            <a:stretch>
              <a:fillRect/>
            </a:stretch>
          </p:blipFill>
          <p:spPr bwMode="auto">
            <a:xfrm>
              <a:off x="5940425" y="2590800"/>
              <a:ext cx="4064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4" descr="Icona Del Termometro Che Misura Temperatura Calda E Fredda Illustrazione  Vettoriale - Illustrazione di simbolo, illustrazione: 86649219">
              <a:extLst>
                <a:ext uri="{FF2B5EF4-FFF2-40B4-BE49-F238E27FC236}">
                  <a16:creationId xmlns:a16="http://schemas.microsoft.com/office/drawing/2014/main" id="{5679FF15-332F-0E38-288F-0A801D27AB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2541" t="13264" r="50322"/>
            <a:stretch>
              <a:fillRect/>
            </a:stretch>
          </p:blipFill>
          <p:spPr bwMode="auto">
            <a:xfrm>
              <a:off x="8458200" y="3495675"/>
              <a:ext cx="5016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egnaposto data 4">
            <a:extLst>
              <a:ext uri="{FF2B5EF4-FFF2-40B4-BE49-F238E27FC236}">
                <a16:creationId xmlns:a16="http://schemas.microsoft.com/office/drawing/2014/main" id="{52F5BB9B-F5D3-884A-704D-62B2E88514EA}"/>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CA36302E-B006-CF44-9D17-89112D715021}"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9699" name="Segnaposto numero diapositiva 6">
            <a:extLst>
              <a:ext uri="{FF2B5EF4-FFF2-40B4-BE49-F238E27FC236}">
                <a16:creationId xmlns:a16="http://schemas.microsoft.com/office/drawing/2014/main" id="{335C3609-8707-6E12-0D89-3726568A21A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AF805A4F-97CC-0044-A700-EBC416D17FC3}"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9700" name="Text Box 26">
            <a:extLst>
              <a:ext uri="{FF2B5EF4-FFF2-40B4-BE49-F238E27FC236}">
                <a16:creationId xmlns:a16="http://schemas.microsoft.com/office/drawing/2014/main" id="{F7051979-BBAC-51A4-1643-4D4AEA9E9CBC}"/>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29701" name="Picture 11" descr="Immagine1_2">
            <a:extLst>
              <a:ext uri="{FF2B5EF4-FFF2-40B4-BE49-F238E27FC236}">
                <a16:creationId xmlns:a16="http://schemas.microsoft.com/office/drawing/2014/main" id="{38C8A6C1-9760-30DC-76CA-4F6EEB92A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CasellaDiTesto 10">
            <a:extLst>
              <a:ext uri="{FF2B5EF4-FFF2-40B4-BE49-F238E27FC236}">
                <a16:creationId xmlns:a16="http://schemas.microsoft.com/office/drawing/2014/main" id="{8709FB62-4A03-3583-3963-65747C618C91}"/>
              </a:ext>
            </a:extLst>
          </p:cNvPr>
          <p:cNvSpPr txBox="1">
            <a:spLocks noChangeArrowheads="1"/>
          </p:cNvSpPr>
          <p:nvPr/>
        </p:nvSpPr>
        <p:spPr bwMode="auto">
          <a:xfrm>
            <a:off x="2370138" y="96838"/>
            <a:ext cx="754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Toward a natural field laboratory</a:t>
            </a:r>
          </a:p>
        </p:txBody>
      </p:sp>
      <p:sp>
        <p:nvSpPr>
          <p:cNvPr id="29703" name="AutoShape 10" descr="Volpe Stellare - Volpe intelligente in tuta - CleanPNG / KissPNG">
            <a:extLst>
              <a:ext uri="{FF2B5EF4-FFF2-40B4-BE49-F238E27FC236}">
                <a16:creationId xmlns:a16="http://schemas.microsoft.com/office/drawing/2014/main" id="{63AF78E4-7A68-77BD-195A-158FF084AB1A}"/>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9704" name="Freccia a gallone 18">
            <a:extLst>
              <a:ext uri="{FF2B5EF4-FFF2-40B4-BE49-F238E27FC236}">
                <a16:creationId xmlns:a16="http://schemas.microsoft.com/office/drawing/2014/main" id="{6EAE2314-3D45-6117-E250-4B99C4C0D086}"/>
              </a:ext>
            </a:extLst>
          </p:cNvPr>
          <p:cNvSpPr>
            <a:spLocks noChangeArrowheads="1"/>
          </p:cNvSpPr>
          <p:nvPr/>
        </p:nvSpPr>
        <p:spPr bwMode="auto">
          <a:xfrm rot="1989741">
            <a:off x="6480176" y="1555750"/>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9705" name="Freccia a gallone 19">
            <a:extLst>
              <a:ext uri="{FF2B5EF4-FFF2-40B4-BE49-F238E27FC236}">
                <a16:creationId xmlns:a16="http://schemas.microsoft.com/office/drawing/2014/main" id="{F665B5E3-AF30-897B-04E1-D7AEC2187CA9}"/>
              </a:ext>
            </a:extLst>
          </p:cNvPr>
          <p:cNvSpPr>
            <a:spLocks noChangeArrowheads="1"/>
          </p:cNvSpPr>
          <p:nvPr/>
        </p:nvSpPr>
        <p:spPr bwMode="auto">
          <a:xfrm rot="5400000">
            <a:off x="8302626" y="3138488"/>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9706" name="Freccia a gallone 20">
            <a:extLst>
              <a:ext uri="{FF2B5EF4-FFF2-40B4-BE49-F238E27FC236}">
                <a16:creationId xmlns:a16="http://schemas.microsoft.com/office/drawing/2014/main" id="{DB66B441-33F4-7687-7EC2-DE7255AF81EE}"/>
              </a:ext>
            </a:extLst>
          </p:cNvPr>
          <p:cNvSpPr>
            <a:spLocks noChangeArrowheads="1"/>
          </p:cNvSpPr>
          <p:nvPr/>
        </p:nvSpPr>
        <p:spPr bwMode="auto">
          <a:xfrm rot="10800000">
            <a:off x="7146926" y="4856163"/>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9707" name="Freccia a gallone 21">
            <a:extLst>
              <a:ext uri="{FF2B5EF4-FFF2-40B4-BE49-F238E27FC236}">
                <a16:creationId xmlns:a16="http://schemas.microsoft.com/office/drawing/2014/main" id="{E3C0FE63-E6DA-76B1-D0C1-BFA33D7D3824}"/>
              </a:ext>
            </a:extLst>
          </p:cNvPr>
          <p:cNvSpPr>
            <a:spLocks noChangeArrowheads="1"/>
          </p:cNvSpPr>
          <p:nvPr/>
        </p:nvSpPr>
        <p:spPr bwMode="auto">
          <a:xfrm rot="10800000">
            <a:off x="4884739" y="4856163"/>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9708" name="Freccia a gallone 22">
            <a:extLst>
              <a:ext uri="{FF2B5EF4-FFF2-40B4-BE49-F238E27FC236}">
                <a16:creationId xmlns:a16="http://schemas.microsoft.com/office/drawing/2014/main" id="{CEC836B4-F3D3-B839-7D11-879CBAD84B0B}"/>
              </a:ext>
            </a:extLst>
          </p:cNvPr>
          <p:cNvSpPr>
            <a:spLocks noChangeArrowheads="1"/>
          </p:cNvSpPr>
          <p:nvPr/>
        </p:nvSpPr>
        <p:spPr bwMode="auto">
          <a:xfrm rot="14288879">
            <a:off x="3073401" y="3295651"/>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9709" name="CasellaDiTesto 23">
            <a:extLst>
              <a:ext uri="{FF2B5EF4-FFF2-40B4-BE49-F238E27FC236}">
                <a16:creationId xmlns:a16="http://schemas.microsoft.com/office/drawing/2014/main" id="{3784C425-EAAD-648A-93AF-AD93BF3E5F13}"/>
              </a:ext>
            </a:extLst>
          </p:cNvPr>
          <p:cNvSpPr txBox="1">
            <a:spLocks noChangeArrowheads="1"/>
          </p:cNvSpPr>
          <p:nvPr/>
        </p:nvSpPr>
        <p:spPr bwMode="auto">
          <a:xfrm>
            <a:off x="4586289" y="2663826"/>
            <a:ext cx="156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Concept idea</a:t>
            </a:r>
          </a:p>
        </p:txBody>
      </p:sp>
      <p:sp>
        <p:nvSpPr>
          <p:cNvPr id="29710" name="CasellaDiTesto 24">
            <a:extLst>
              <a:ext uri="{FF2B5EF4-FFF2-40B4-BE49-F238E27FC236}">
                <a16:creationId xmlns:a16="http://schemas.microsoft.com/office/drawing/2014/main" id="{DB7D5BF5-6AB7-10FD-618F-DCF9A0A1DB84}"/>
              </a:ext>
            </a:extLst>
          </p:cNvPr>
          <p:cNvSpPr txBox="1">
            <a:spLocks noChangeArrowheads="1"/>
          </p:cNvSpPr>
          <p:nvPr/>
        </p:nvSpPr>
        <p:spPr bwMode="auto">
          <a:xfrm>
            <a:off x="8488364" y="2095501"/>
            <a:ext cx="1368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Lab design</a:t>
            </a:r>
          </a:p>
        </p:txBody>
      </p:sp>
      <p:pic>
        <p:nvPicPr>
          <p:cNvPr id="29711" name="Picture 27" descr="Icona dell'idea creativa della luce della lampadina | Vettore Premium">
            <a:extLst>
              <a:ext uri="{FF2B5EF4-FFF2-40B4-BE49-F238E27FC236}">
                <a16:creationId xmlns:a16="http://schemas.microsoft.com/office/drawing/2014/main" id="{009EDEFD-EA7A-9429-0B9C-4F66E92882E8}"/>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l="8606" t="4659" r="8321" b="6792"/>
          <a:stretch>
            <a:fillRect/>
          </a:stretch>
        </p:blipFill>
        <p:spPr bwMode="auto">
          <a:xfrm>
            <a:off x="4441825" y="673100"/>
            <a:ext cx="18542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Picture 29" descr="Design matita righello griglia - Scaricare icone gratuite">
            <a:extLst>
              <a:ext uri="{FF2B5EF4-FFF2-40B4-BE49-F238E27FC236}">
                <a16:creationId xmlns:a16="http://schemas.microsoft.com/office/drawing/2014/main" id="{449D9838-E174-FA73-EBA2-0A404D866E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7563" y="1503363"/>
            <a:ext cx="1503362"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3" name="Picture 31" descr="Data recovery - Free miscellaneous icons">
            <a:extLst>
              <a:ext uri="{FF2B5EF4-FFF2-40B4-BE49-F238E27FC236}">
                <a16:creationId xmlns:a16="http://schemas.microsoft.com/office/drawing/2014/main" id="{BDBF1882-FC8D-D99B-3199-963C14D55948}"/>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7877175" y="3786188"/>
            <a:ext cx="1563688"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4" name="Picture 33" descr="Data analysis Generic Flat icon | Freepik">
            <a:extLst>
              <a:ext uri="{FF2B5EF4-FFF2-40B4-BE49-F238E27FC236}">
                <a16:creationId xmlns:a16="http://schemas.microsoft.com/office/drawing/2014/main" id="{20372E45-5B3B-4829-4F26-9D508AED20C6}"/>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5470525" y="4008439"/>
            <a:ext cx="1593850"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5" name="Picture 35" descr="Digital twin - Free technology icons">
            <a:extLst>
              <a:ext uri="{FF2B5EF4-FFF2-40B4-BE49-F238E27FC236}">
                <a16:creationId xmlns:a16="http://schemas.microsoft.com/office/drawing/2014/main" id="{97094001-A372-87CF-C1AF-17387CD1C095}"/>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2905126" y="3970339"/>
            <a:ext cx="185102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6" name="Picture 37" descr="141,300+ Future Projection Stock Illustrations, Royalty-Free Vector  Graphics &amp; Clip Art - iStock | Progress">
            <a:extLst>
              <a:ext uri="{FF2B5EF4-FFF2-40B4-BE49-F238E27FC236}">
                <a16:creationId xmlns:a16="http://schemas.microsoft.com/office/drawing/2014/main" id="{8FB2A6F2-8E12-6601-9959-BDEFC42D0623}"/>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2224088" y="1331913"/>
            <a:ext cx="205105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7" name="CasellaDiTesto 28">
            <a:extLst>
              <a:ext uri="{FF2B5EF4-FFF2-40B4-BE49-F238E27FC236}">
                <a16:creationId xmlns:a16="http://schemas.microsoft.com/office/drawing/2014/main" id="{72317DCA-F817-8D28-9D40-9FC8F7E36575}"/>
              </a:ext>
            </a:extLst>
          </p:cNvPr>
          <p:cNvSpPr txBox="1">
            <a:spLocks noChangeArrowheads="1"/>
          </p:cNvSpPr>
          <p:nvPr/>
        </p:nvSpPr>
        <p:spPr bwMode="auto">
          <a:xfrm>
            <a:off x="1603376" y="3128963"/>
            <a:ext cx="1323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Forward scenarios</a:t>
            </a:r>
          </a:p>
        </p:txBody>
      </p:sp>
      <p:sp>
        <p:nvSpPr>
          <p:cNvPr id="29718" name="CasellaDiTesto 26">
            <a:extLst>
              <a:ext uri="{FF2B5EF4-FFF2-40B4-BE49-F238E27FC236}">
                <a16:creationId xmlns:a16="http://schemas.microsoft.com/office/drawing/2014/main" id="{583FF45E-E02B-2CDE-9B60-67E38EFD9AEA}"/>
              </a:ext>
            </a:extLst>
          </p:cNvPr>
          <p:cNvSpPr txBox="1">
            <a:spLocks noChangeArrowheads="1"/>
          </p:cNvSpPr>
          <p:nvPr/>
        </p:nvSpPr>
        <p:spPr bwMode="auto">
          <a:xfrm>
            <a:off x="5421313" y="5348288"/>
            <a:ext cx="1498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analysis</a:t>
            </a:r>
          </a:p>
        </p:txBody>
      </p:sp>
      <p:sp>
        <p:nvSpPr>
          <p:cNvPr id="29719" name="CasellaDiTesto 27">
            <a:extLst>
              <a:ext uri="{FF2B5EF4-FFF2-40B4-BE49-F238E27FC236}">
                <a16:creationId xmlns:a16="http://schemas.microsoft.com/office/drawing/2014/main" id="{339402B2-A4FF-4A46-5837-1AE9C9EC83B0}"/>
              </a:ext>
            </a:extLst>
          </p:cNvPr>
          <p:cNvSpPr txBox="1">
            <a:spLocks noChangeArrowheads="1"/>
          </p:cNvSpPr>
          <p:nvPr/>
        </p:nvSpPr>
        <p:spPr bwMode="auto">
          <a:xfrm>
            <a:off x="2314575" y="5232400"/>
            <a:ext cx="1049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AI-Twin</a:t>
            </a:r>
          </a:p>
        </p:txBody>
      </p:sp>
      <p:sp>
        <p:nvSpPr>
          <p:cNvPr id="29720" name="CasellaDiTesto 25">
            <a:extLst>
              <a:ext uri="{FF2B5EF4-FFF2-40B4-BE49-F238E27FC236}">
                <a16:creationId xmlns:a16="http://schemas.microsoft.com/office/drawing/2014/main" id="{96D15296-4004-CCD0-F9C0-6B7D25E00C37}"/>
              </a:ext>
            </a:extLst>
          </p:cNvPr>
          <p:cNvSpPr txBox="1">
            <a:spLocks noChangeArrowheads="1"/>
          </p:cNvSpPr>
          <p:nvPr/>
        </p:nvSpPr>
        <p:spPr bwMode="auto">
          <a:xfrm>
            <a:off x="8707438" y="5278438"/>
            <a:ext cx="1274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recovery</a:t>
            </a:r>
          </a:p>
        </p:txBody>
      </p:sp>
      <p:sp>
        <p:nvSpPr>
          <p:cNvPr id="29721" name="Text Box 26">
            <a:extLst>
              <a:ext uri="{FF2B5EF4-FFF2-40B4-BE49-F238E27FC236}">
                <a16:creationId xmlns:a16="http://schemas.microsoft.com/office/drawing/2014/main" id="{87A11C27-A91D-E2D5-5091-90D44F5769E1}"/>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magine 12" descr="Immagine che contiene acqua, Risorse idriche, mappa, testo&#10;&#10;Il contenuto generato dall'IA potrebbe non essere corretto.">
            <a:extLst>
              <a:ext uri="{FF2B5EF4-FFF2-40B4-BE49-F238E27FC236}">
                <a16:creationId xmlns:a16="http://schemas.microsoft.com/office/drawing/2014/main" id="{7D72F29E-C7F3-D277-FC59-6D1F82640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720726"/>
            <a:ext cx="541655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Segnaposto data 4">
            <a:extLst>
              <a:ext uri="{FF2B5EF4-FFF2-40B4-BE49-F238E27FC236}">
                <a16:creationId xmlns:a16="http://schemas.microsoft.com/office/drawing/2014/main" id="{67ABF32D-FC28-1F51-4177-1D34D5A00468}"/>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CCB50D3A-7EB6-6A48-93F3-CCEB2DA5EAFE}"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1748" name="Segnaposto numero diapositiva 6">
            <a:extLst>
              <a:ext uri="{FF2B5EF4-FFF2-40B4-BE49-F238E27FC236}">
                <a16:creationId xmlns:a16="http://schemas.microsoft.com/office/drawing/2014/main" id="{30C333B0-2AA8-091C-1699-C2BB4C94931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17576618-A9FF-704B-9248-B178229B7F2A}"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1749" name="Text Box 26">
            <a:extLst>
              <a:ext uri="{FF2B5EF4-FFF2-40B4-BE49-F238E27FC236}">
                <a16:creationId xmlns:a16="http://schemas.microsoft.com/office/drawing/2014/main" id="{C4F0B13D-0EA0-702B-0FB4-56D532D013C8}"/>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31750" name="Picture 11" descr="Immagine1_2">
            <a:extLst>
              <a:ext uri="{FF2B5EF4-FFF2-40B4-BE49-F238E27FC236}">
                <a16:creationId xmlns:a16="http://schemas.microsoft.com/office/drawing/2014/main" id="{B7481B53-AF4B-70B0-0F37-F67E0A5D29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CasellaDiTesto 10">
            <a:extLst>
              <a:ext uri="{FF2B5EF4-FFF2-40B4-BE49-F238E27FC236}">
                <a16:creationId xmlns:a16="http://schemas.microsoft.com/office/drawing/2014/main" id="{CDF194E5-B3A2-EE35-E2D8-52341A69AE86}"/>
              </a:ext>
            </a:extLst>
          </p:cNvPr>
          <p:cNvSpPr txBox="1">
            <a:spLocks noChangeArrowheads="1"/>
          </p:cNvSpPr>
          <p:nvPr/>
        </p:nvSpPr>
        <p:spPr bwMode="auto">
          <a:xfrm>
            <a:off x="3465513" y="34925"/>
            <a:ext cx="7181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Create a “natural field laboratory”</a:t>
            </a:r>
            <a:endPar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grpSp>
        <p:nvGrpSpPr>
          <p:cNvPr id="31752" name="Gruppo 14">
            <a:extLst>
              <a:ext uri="{FF2B5EF4-FFF2-40B4-BE49-F238E27FC236}">
                <a16:creationId xmlns:a16="http://schemas.microsoft.com/office/drawing/2014/main" id="{DA1908B7-7074-CEC5-BAFB-2981C12AEB93}"/>
              </a:ext>
            </a:extLst>
          </p:cNvPr>
          <p:cNvGrpSpPr>
            <a:grpSpLocks/>
          </p:cNvGrpSpPr>
          <p:nvPr/>
        </p:nvGrpSpPr>
        <p:grpSpPr bwMode="auto">
          <a:xfrm>
            <a:off x="1616075" y="1873251"/>
            <a:ext cx="1944688" cy="1812925"/>
            <a:chOff x="119199" y="51319"/>
            <a:chExt cx="1944216" cy="1812268"/>
          </a:xfrm>
        </p:grpSpPr>
        <p:pic>
          <p:nvPicPr>
            <p:cNvPr id="31767" name="Immagine 10" descr="Immagine che contiene testo, segnale&#10;&#10;Descrizione generata automaticamente">
              <a:extLst>
                <a:ext uri="{FF2B5EF4-FFF2-40B4-BE49-F238E27FC236}">
                  <a16:creationId xmlns:a16="http://schemas.microsoft.com/office/drawing/2014/main" id="{85BDFD17-CD37-E998-78FA-7D80CBC17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51319"/>
              <a:ext cx="1403639" cy="140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4F1C83BF-614B-6F90-157B-2CA132E809D7}"/>
                </a:ext>
              </a:extLst>
            </p:cNvPr>
            <p:cNvSpPr txBox="1"/>
            <p:nvPr/>
          </p:nvSpPr>
          <p:spPr>
            <a:xfrm>
              <a:off x="119199" y="1447813"/>
              <a:ext cx="1944216" cy="415774"/>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05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https://dst.web.uniroma1.it/it/acuto-field-laboratory</a:t>
              </a:r>
            </a:p>
          </p:txBody>
        </p:sp>
      </p:grpSp>
      <p:grpSp>
        <p:nvGrpSpPr>
          <p:cNvPr id="31753" name="Gruppo 15">
            <a:extLst>
              <a:ext uri="{FF2B5EF4-FFF2-40B4-BE49-F238E27FC236}">
                <a16:creationId xmlns:a16="http://schemas.microsoft.com/office/drawing/2014/main" id="{863FA3C1-7D48-050E-26B6-DCD5C2340590}"/>
              </a:ext>
            </a:extLst>
          </p:cNvPr>
          <p:cNvGrpSpPr>
            <a:grpSpLocks/>
          </p:cNvGrpSpPr>
          <p:nvPr/>
        </p:nvGrpSpPr>
        <p:grpSpPr bwMode="auto">
          <a:xfrm>
            <a:off x="1651001" y="3698876"/>
            <a:ext cx="2068513" cy="1776413"/>
            <a:chOff x="127434" y="3699394"/>
            <a:chExt cx="2068302" cy="1776494"/>
          </a:xfrm>
        </p:grpSpPr>
        <p:pic>
          <p:nvPicPr>
            <p:cNvPr id="31765" name="Immagine 14">
              <a:extLst>
                <a:ext uri="{FF2B5EF4-FFF2-40B4-BE49-F238E27FC236}">
                  <a16:creationId xmlns:a16="http://schemas.microsoft.com/office/drawing/2014/main" id="{123DBF47-4835-F4F6-9ED2-B2DDB12359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125" y="3699394"/>
              <a:ext cx="1884363"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33C5B99E-545C-70ED-BD49-E4E962745CB2}"/>
                </a:ext>
              </a:extLst>
            </p:cNvPr>
            <p:cNvSpPr txBox="1"/>
            <p:nvPr/>
          </p:nvSpPr>
          <p:spPr>
            <a:xfrm>
              <a:off x="127434" y="5059944"/>
              <a:ext cx="2068302" cy="415944"/>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05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https://dst.web.uniroma1.it/it/ventotene-field-laboratory</a:t>
              </a:r>
            </a:p>
          </p:txBody>
        </p:sp>
      </p:grpSp>
      <p:grpSp>
        <p:nvGrpSpPr>
          <p:cNvPr id="31754" name="Gruppo 13">
            <a:extLst>
              <a:ext uri="{FF2B5EF4-FFF2-40B4-BE49-F238E27FC236}">
                <a16:creationId xmlns:a16="http://schemas.microsoft.com/office/drawing/2014/main" id="{E690A98B-0152-CAA8-D0EC-EBFCA6019EEE}"/>
              </a:ext>
            </a:extLst>
          </p:cNvPr>
          <p:cNvGrpSpPr>
            <a:grpSpLocks/>
          </p:cNvGrpSpPr>
          <p:nvPr/>
        </p:nvGrpSpPr>
        <p:grpSpPr bwMode="auto">
          <a:xfrm>
            <a:off x="1616075" y="96839"/>
            <a:ext cx="2325688" cy="1743075"/>
            <a:chOff x="70910" y="1961509"/>
            <a:chExt cx="2325818" cy="1742734"/>
          </a:xfrm>
        </p:grpSpPr>
        <p:pic>
          <p:nvPicPr>
            <p:cNvPr id="31763" name="Google Shape;75;p15">
              <a:extLst>
                <a:ext uri="{FF2B5EF4-FFF2-40B4-BE49-F238E27FC236}">
                  <a16:creationId xmlns:a16="http://schemas.microsoft.com/office/drawing/2014/main" id="{DD9025D6-181E-8411-4355-1F0CA1CC13CC}"/>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b="2303"/>
            <a:stretch>
              <a:fillRect/>
            </a:stretch>
          </p:blipFill>
          <p:spPr bwMode="auto">
            <a:xfrm>
              <a:off x="70910" y="1961509"/>
              <a:ext cx="1944216"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2F3D2773-523B-5AE4-C708-21E603B6B68F}"/>
                </a:ext>
              </a:extLst>
            </p:cNvPr>
            <p:cNvSpPr txBox="1"/>
            <p:nvPr/>
          </p:nvSpPr>
          <p:spPr>
            <a:xfrm>
              <a:off x="93136" y="3288399"/>
              <a:ext cx="2303592" cy="415844"/>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105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https://dst.web.uniroma1.it/it/laboratorio-naturale-di-poggio-baldi</a:t>
              </a:r>
            </a:p>
          </p:txBody>
        </p:sp>
      </p:grpSp>
      <p:pic>
        <p:nvPicPr>
          <p:cNvPr id="31755" name="Immagine 1">
            <a:extLst>
              <a:ext uri="{FF2B5EF4-FFF2-40B4-BE49-F238E27FC236}">
                <a16:creationId xmlns:a16="http://schemas.microsoft.com/office/drawing/2014/main" id="{1D19307E-028D-E14D-7C50-24DFB3DFF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501" y="1185863"/>
            <a:ext cx="1706563" cy="1308100"/>
          </a:xfrm>
          <a:prstGeom prst="rect">
            <a:avLst/>
          </a:prstGeom>
          <a:solidFill>
            <a:schemeClr val="bg1"/>
          </a:solidFill>
          <a:ln w="9525">
            <a:solidFill>
              <a:srgbClr val="000000"/>
            </a:solidFill>
            <a:miter lim="800000"/>
            <a:headEnd/>
            <a:tailEnd/>
          </a:ln>
        </p:spPr>
      </p:pic>
      <p:pic>
        <p:nvPicPr>
          <p:cNvPr id="31756" name="Picture 6" descr="GeoSciences IR — Italiano">
            <a:extLst>
              <a:ext uri="{FF2B5EF4-FFF2-40B4-BE49-F238E27FC236}">
                <a16:creationId xmlns:a16="http://schemas.microsoft.com/office/drawing/2014/main" id="{EA66CC67-8C34-D8AA-B7A5-A79691A31E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4788" y="3765550"/>
            <a:ext cx="1706562" cy="687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57" name="Picture 8" descr="Bando PNRR Fondazione RETURN – Cluster Smart Cities &amp; Communities Lombardia">
            <a:extLst>
              <a:ext uri="{FF2B5EF4-FFF2-40B4-BE49-F238E27FC236}">
                <a16:creationId xmlns:a16="http://schemas.microsoft.com/office/drawing/2014/main" id="{541A05AD-2049-AB23-804B-F1A00F3BC1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14788" y="2657476"/>
            <a:ext cx="1706562" cy="957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31758" name="Gruppo 19">
            <a:extLst>
              <a:ext uri="{FF2B5EF4-FFF2-40B4-BE49-F238E27FC236}">
                <a16:creationId xmlns:a16="http://schemas.microsoft.com/office/drawing/2014/main" id="{38218067-A5A1-7F2B-CF73-708A87250B3F}"/>
              </a:ext>
            </a:extLst>
          </p:cNvPr>
          <p:cNvGrpSpPr>
            <a:grpSpLocks/>
          </p:cNvGrpSpPr>
          <p:nvPr/>
        </p:nvGrpSpPr>
        <p:grpSpPr bwMode="auto">
          <a:xfrm>
            <a:off x="4014788" y="4554538"/>
            <a:ext cx="1706562" cy="1403350"/>
            <a:chOff x="2490774" y="4553856"/>
            <a:chExt cx="1706307" cy="1403575"/>
          </a:xfrm>
        </p:grpSpPr>
        <p:pic>
          <p:nvPicPr>
            <p:cNvPr id="31761" name="Picture 4" descr="Triquetra - Geosystems Hellas S.A.">
              <a:extLst>
                <a:ext uri="{FF2B5EF4-FFF2-40B4-BE49-F238E27FC236}">
                  <a16:creationId xmlns:a16="http://schemas.microsoft.com/office/drawing/2014/main" id="{6985E27F-C23B-2DA5-CAB1-8F3893CF02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90774" y="4553856"/>
              <a:ext cx="1706307" cy="1403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1762" name="Picture 10" descr="Comunità economica europea - Wikipedia">
              <a:extLst>
                <a:ext uri="{FF2B5EF4-FFF2-40B4-BE49-F238E27FC236}">
                  <a16:creationId xmlns:a16="http://schemas.microsoft.com/office/drawing/2014/main" id="{21CC6E60-6285-2C3E-9197-D846C404170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21817" y="4603188"/>
              <a:ext cx="444018" cy="295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59" name="Text Box 26">
            <a:extLst>
              <a:ext uri="{FF2B5EF4-FFF2-40B4-BE49-F238E27FC236}">
                <a16:creationId xmlns:a16="http://schemas.microsoft.com/office/drawing/2014/main" id="{ABB6647B-B716-5B1E-F9D5-8A1AA239687B}"/>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pic>
        <p:nvPicPr>
          <p:cNvPr id="31760" name="Immagine 2" descr="Immagine che contiene modello, quadrato, Simmetria, pixel&#10;&#10;Il contenuto generato dall'IA potrebbe non essere corretto.">
            <a:extLst>
              <a:ext uri="{FF2B5EF4-FFF2-40B4-BE49-F238E27FC236}">
                <a16:creationId xmlns:a16="http://schemas.microsoft.com/office/drawing/2014/main" id="{C606DD10-7483-6759-B3C8-117665303E3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31201" y="766763"/>
            <a:ext cx="1509713"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data 4">
            <a:extLst>
              <a:ext uri="{FF2B5EF4-FFF2-40B4-BE49-F238E27FC236}">
                <a16:creationId xmlns:a16="http://schemas.microsoft.com/office/drawing/2014/main" id="{4168D657-A3DE-9021-451D-9BC32FC95D77}"/>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54C3ACDB-579E-D548-89F2-76545B145BCD}"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3795" name="Segnaposto numero diapositiva 6">
            <a:extLst>
              <a:ext uri="{FF2B5EF4-FFF2-40B4-BE49-F238E27FC236}">
                <a16:creationId xmlns:a16="http://schemas.microsoft.com/office/drawing/2014/main" id="{BA7249C1-4B36-4C79-BC98-7A43218E97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1C0D18BC-B1C1-BB4C-B6CF-5FB701E43347}"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3796" name="Text Box 26">
            <a:extLst>
              <a:ext uri="{FF2B5EF4-FFF2-40B4-BE49-F238E27FC236}">
                <a16:creationId xmlns:a16="http://schemas.microsoft.com/office/drawing/2014/main" id="{BECF013C-C522-626E-2C3B-D58CD4625421}"/>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33797" name="Picture 11" descr="Immagine1_2">
            <a:extLst>
              <a:ext uri="{FF2B5EF4-FFF2-40B4-BE49-F238E27FC236}">
                <a16:creationId xmlns:a16="http://schemas.microsoft.com/office/drawing/2014/main" id="{6A082B32-74E4-3699-DB24-5E7E8527A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descr="Acuto (Italia) - Wikipedia">
            <a:extLst>
              <a:ext uri="{FF2B5EF4-FFF2-40B4-BE49-F238E27FC236}">
                <a16:creationId xmlns:a16="http://schemas.microsoft.com/office/drawing/2014/main" id="{4DF76F27-FCB2-3632-A728-6842160A3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901" y="3141664"/>
            <a:ext cx="2373313"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6" descr="Comune di Acuto | Comune di Acuto">
            <a:extLst>
              <a:ext uri="{FF2B5EF4-FFF2-40B4-BE49-F238E27FC236}">
                <a16:creationId xmlns:a16="http://schemas.microsoft.com/office/drawing/2014/main" id="{0E4B1E2F-5A52-BAB2-D4A4-B14102DAE0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2951" y="0"/>
            <a:ext cx="1071563"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CasellaDiTesto 13">
            <a:extLst>
              <a:ext uri="{FF2B5EF4-FFF2-40B4-BE49-F238E27FC236}">
                <a16:creationId xmlns:a16="http://schemas.microsoft.com/office/drawing/2014/main" id="{869E5FFB-7B3E-D88E-DB23-681714A1E518}"/>
              </a:ext>
            </a:extLst>
          </p:cNvPr>
          <p:cNvSpPr txBox="1">
            <a:spLocks noChangeArrowheads="1"/>
          </p:cNvSpPr>
          <p:nvPr/>
        </p:nvSpPr>
        <p:spPr bwMode="auto">
          <a:xfrm>
            <a:off x="1808163" y="5067301"/>
            <a:ext cx="2095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790022"/>
                </a:solidFill>
                <a:effectLst/>
                <a:uLnTx/>
                <a:uFillTx/>
                <a:latin typeface="Arial" panose="020B0604020202020204" pitchFamily="34" charset="0"/>
                <a:ea typeface="ＭＳ Ｐゴシック" panose="020B0600070205080204" pitchFamily="34" charset="-128"/>
                <a:cs typeface="+mn-cs"/>
              </a:rPr>
              <a:t>Comune di Acuto (FR)</a:t>
            </a:r>
          </a:p>
        </p:txBody>
      </p:sp>
      <p:pic>
        <p:nvPicPr>
          <p:cNvPr id="33801" name="Picture 2">
            <a:extLst>
              <a:ext uri="{FF2B5EF4-FFF2-40B4-BE49-F238E27FC236}">
                <a16:creationId xmlns:a16="http://schemas.microsoft.com/office/drawing/2014/main" id="{F8519670-C5AE-26B2-2C7A-5186829BEA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2576" y="1446213"/>
            <a:ext cx="6443663"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Immagine 1" descr="Immagine che contiene testo&#10;&#10;Descrizione generata automaticamente">
            <a:extLst>
              <a:ext uri="{FF2B5EF4-FFF2-40B4-BE49-F238E27FC236}">
                <a16:creationId xmlns:a16="http://schemas.microsoft.com/office/drawing/2014/main" id="{F959B3DD-B6CA-BF43-CB45-B5FD05CCCE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44" t="4292" r="5151"/>
          <a:stretch>
            <a:fillRect/>
          </a:stretch>
        </p:blipFill>
        <p:spPr bwMode="auto">
          <a:xfrm>
            <a:off x="4116389" y="3817939"/>
            <a:ext cx="6408737"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CasellaDiTesto 13">
            <a:extLst>
              <a:ext uri="{FF2B5EF4-FFF2-40B4-BE49-F238E27FC236}">
                <a16:creationId xmlns:a16="http://schemas.microsoft.com/office/drawing/2014/main" id="{75F78521-D784-7041-436D-44F4DE2A6AAD}"/>
              </a:ext>
            </a:extLst>
          </p:cNvPr>
          <p:cNvSpPr txBox="1">
            <a:spLocks noChangeArrowheads="1"/>
          </p:cNvSpPr>
          <p:nvPr/>
        </p:nvSpPr>
        <p:spPr bwMode="auto">
          <a:xfrm>
            <a:off x="4087814" y="5661026"/>
            <a:ext cx="3279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790022"/>
                </a:solidFill>
                <a:effectLst/>
                <a:uLnTx/>
                <a:uFillTx/>
                <a:latin typeface="Arial" panose="020B0604020202020204" pitchFamily="34" charset="0"/>
                <a:ea typeface="ＭＳ Ｐゴシック" panose="020B0600070205080204" pitchFamily="34" charset="-128"/>
                <a:cs typeface="+mn-cs"/>
              </a:rPr>
              <a:t>Prenestina Quarry (’50 of  XX century)</a:t>
            </a:r>
          </a:p>
        </p:txBody>
      </p:sp>
      <p:sp>
        <p:nvSpPr>
          <p:cNvPr id="33804" name="Ovale 3">
            <a:extLst>
              <a:ext uri="{FF2B5EF4-FFF2-40B4-BE49-F238E27FC236}">
                <a16:creationId xmlns:a16="http://schemas.microsoft.com/office/drawing/2014/main" id="{C509E741-A3B4-39AF-2DD8-0437AE24D260}"/>
              </a:ext>
            </a:extLst>
          </p:cNvPr>
          <p:cNvSpPr>
            <a:spLocks noChangeArrowheads="1"/>
          </p:cNvSpPr>
          <p:nvPr/>
        </p:nvSpPr>
        <p:spPr bwMode="auto">
          <a:xfrm>
            <a:off x="7535864" y="4005263"/>
            <a:ext cx="2446337" cy="984250"/>
          </a:xfrm>
          <a:prstGeom prst="ellipse">
            <a:avLst/>
          </a:prstGeom>
          <a:noFill/>
          <a:ln w="38100" algn="ctr">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3805" name="Rettangolo 31">
            <a:extLst>
              <a:ext uri="{FF2B5EF4-FFF2-40B4-BE49-F238E27FC236}">
                <a16:creationId xmlns:a16="http://schemas.microsoft.com/office/drawing/2014/main" id="{718EA5A7-360E-04FB-547E-1B7C3CD64B50}"/>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3806" name="Rettangolo 32">
            <a:extLst>
              <a:ext uri="{FF2B5EF4-FFF2-40B4-BE49-F238E27FC236}">
                <a16:creationId xmlns:a16="http://schemas.microsoft.com/office/drawing/2014/main" id="{32AB2C82-B86A-4325-1268-3AA602B3C22A}"/>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33807" name="Immagine 10" descr="Immagine che contiene testo, segnale&#10;&#10;Descrizione generata automaticamente">
            <a:extLst>
              <a:ext uri="{FF2B5EF4-FFF2-40B4-BE49-F238E27FC236}">
                <a16:creationId xmlns:a16="http://schemas.microsoft.com/office/drawing/2014/main" id="{A959441B-50AF-1118-94D4-81461B5BA4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8950" y="4445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8" name="CasellaDiTesto 10">
            <a:extLst>
              <a:ext uri="{FF2B5EF4-FFF2-40B4-BE49-F238E27FC236}">
                <a16:creationId xmlns:a16="http://schemas.microsoft.com/office/drawing/2014/main" id="{130DFF1F-F61B-EBDB-EC0E-A7EAA0B90E85}"/>
              </a:ext>
            </a:extLst>
          </p:cNvPr>
          <p:cNvSpPr txBox="1">
            <a:spLocks noChangeArrowheads="1"/>
          </p:cNvSpPr>
          <p:nvPr/>
        </p:nvSpPr>
        <p:spPr bwMode="auto">
          <a:xfrm>
            <a:off x="4243388" y="34926"/>
            <a:ext cx="5308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Create a “natural field laboratory”</a:t>
            </a:r>
            <a:endPar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33809" name="Text Box 26">
            <a:extLst>
              <a:ext uri="{FF2B5EF4-FFF2-40B4-BE49-F238E27FC236}">
                <a16:creationId xmlns:a16="http://schemas.microsoft.com/office/drawing/2014/main" id="{9D7687A0-5B0A-6C84-EF57-815178E72522}"/>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
        <p:nvSpPr>
          <p:cNvPr id="33810" name="CasellaDiTesto 13">
            <a:extLst>
              <a:ext uri="{FF2B5EF4-FFF2-40B4-BE49-F238E27FC236}">
                <a16:creationId xmlns:a16="http://schemas.microsoft.com/office/drawing/2014/main" id="{D4749653-07BF-39CA-76E3-BE955194505E}"/>
              </a:ext>
            </a:extLst>
          </p:cNvPr>
          <p:cNvSpPr txBox="1">
            <a:spLocks noChangeArrowheads="1"/>
          </p:cNvSpPr>
          <p:nvPr/>
        </p:nvSpPr>
        <p:spPr bwMode="auto">
          <a:xfrm>
            <a:off x="3957639" y="1527176"/>
            <a:ext cx="1366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Today view</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magine 3" descr="Immagine che contiene esterni, natura, montagna, erba&#10;&#10;Descrizione generata automaticamente">
            <a:extLst>
              <a:ext uri="{FF2B5EF4-FFF2-40B4-BE49-F238E27FC236}">
                <a16:creationId xmlns:a16="http://schemas.microsoft.com/office/drawing/2014/main" id="{B6F428CC-2691-FC55-CEDB-0494104DE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720976"/>
            <a:ext cx="906145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Segnaposto data 4">
            <a:extLst>
              <a:ext uri="{FF2B5EF4-FFF2-40B4-BE49-F238E27FC236}">
                <a16:creationId xmlns:a16="http://schemas.microsoft.com/office/drawing/2014/main" id="{2D969F34-A25A-44C8-AA56-BC7C4D7852C4}"/>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D4D65C0C-9167-834A-9B50-699D89DBE6D8}"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5844" name="Segnaposto numero diapositiva 6">
            <a:extLst>
              <a:ext uri="{FF2B5EF4-FFF2-40B4-BE49-F238E27FC236}">
                <a16:creationId xmlns:a16="http://schemas.microsoft.com/office/drawing/2014/main" id="{0FB91409-6FFC-0BBA-7AF1-F4F0041097E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3D9EA3A3-2C62-F140-B117-C3392B6EF345}"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5845" name="Text Box 26">
            <a:extLst>
              <a:ext uri="{FF2B5EF4-FFF2-40B4-BE49-F238E27FC236}">
                <a16:creationId xmlns:a16="http://schemas.microsoft.com/office/drawing/2014/main" id="{59625B46-E816-472E-F2BE-35DFD2FFFCD5}"/>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sp>
        <p:nvSpPr>
          <p:cNvPr id="35846" name="Rettangolo 31">
            <a:extLst>
              <a:ext uri="{FF2B5EF4-FFF2-40B4-BE49-F238E27FC236}">
                <a16:creationId xmlns:a16="http://schemas.microsoft.com/office/drawing/2014/main" id="{4BF18037-CA89-D112-2620-5E9E026EEAE9}"/>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5847" name="Rettangolo 32">
            <a:extLst>
              <a:ext uri="{FF2B5EF4-FFF2-40B4-BE49-F238E27FC236}">
                <a16:creationId xmlns:a16="http://schemas.microsoft.com/office/drawing/2014/main" id="{8A5B8115-FFCF-6E98-0E94-9EEED0C6ED6D}"/>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35848" name="Immagine 10" descr="Immagine che contiene testo, segnale&#10;&#10;Descrizione generata automaticamente">
            <a:extLst>
              <a:ext uri="{FF2B5EF4-FFF2-40B4-BE49-F238E27FC236}">
                <a16:creationId xmlns:a16="http://schemas.microsoft.com/office/drawing/2014/main" id="{A79535D1-BEAF-D534-17B9-358A0D3EC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950" y="4445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1" descr="Immagine1_2">
            <a:extLst>
              <a:ext uri="{FF2B5EF4-FFF2-40B4-BE49-F238E27FC236}">
                <a16:creationId xmlns:a16="http://schemas.microsoft.com/office/drawing/2014/main" id="{1B6D3B8D-79DE-07F6-84E7-3AF03D76FB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Immagine 2" descr="Immagine che contiene esterni, erba, montagna, rotaie&#10;&#10;Descrizione generata automaticamente">
            <a:extLst>
              <a:ext uri="{FF2B5EF4-FFF2-40B4-BE49-F238E27FC236}">
                <a16:creationId xmlns:a16="http://schemas.microsoft.com/office/drawing/2014/main" id="{DE41103E-843E-E7A9-13C5-40568CD271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2250" y="690564"/>
            <a:ext cx="3670300"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CasellaDiTesto 14">
            <a:extLst>
              <a:ext uri="{FF2B5EF4-FFF2-40B4-BE49-F238E27FC236}">
                <a16:creationId xmlns:a16="http://schemas.microsoft.com/office/drawing/2014/main" id="{9297346E-9133-E196-89EC-B84C889E928E}"/>
              </a:ext>
            </a:extLst>
          </p:cNvPr>
          <p:cNvSpPr txBox="1">
            <a:spLocks noChangeArrowheads="1"/>
          </p:cNvSpPr>
          <p:nvPr/>
        </p:nvSpPr>
        <p:spPr bwMode="auto">
          <a:xfrm>
            <a:off x="1597025" y="2176463"/>
            <a:ext cx="3670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0" u="none" strike="noStrike" kern="1200" cap="none" spc="0" normalizeH="0" baseline="0" noProof="0">
                <a:ln>
                  <a:noFill/>
                </a:ln>
                <a:solidFill>
                  <a:srgbClr val="790022"/>
                </a:solidFill>
                <a:effectLst/>
                <a:uLnTx/>
                <a:uFillTx/>
                <a:latin typeface="Arial" panose="020B0604020202020204" pitchFamily="34" charset="0"/>
                <a:ea typeface="ＭＳ Ｐゴシック" panose="020B0600070205080204" pitchFamily="34" charset="-128"/>
                <a:cs typeface="+mn-cs"/>
              </a:rPr>
              <a:t>Equipment works at the Acuto Quarry Experimental Field </a:t>
            </a:r>
            <a:r>
              <a:rPr kumimoji="0" lang="it-IT" altLang="it-IT" sz="1200" b="1" i="0" u="none" strike="noStrike" kern="1200" cap="none" spc="0" normalizeH="0" baseline="0" noProof="0">
                <a:ln>
                  <a:noFill/>
                </a:ln>
                <a:solidFill>
                  <a:srgbClr val="790022"/>
                </a:solidFill>
                <a:effectLst/>
                <a:uLnTx/>
                <a:uFillTx/>
                <a:latin typeface="Arial" panose="020B0604020202020204" pitchFamily="34" charset="0"/>
                <a:ea typeface="ＭＳ Ｐゴシック" panose="020B0600070205080204" pitchFamily="34" charset="-128"/>
                <a:cs typeface="+mn-cs"/>
              </a:rPr>
              <a:t>(2019-2022)</a:t>
            </a:r>
          </a:p>
        </p:txBody>
      </p:sp>
      <p:pic>
        <p:nvPicPr>
          <p:cNvPr id="35852" name="Picture 17">
            <a:extLst>
              <a:ext uri="{FF2B5EF4-FFF2-40B4-BE49-F238E27FC236}">
                <a16:creationId xmlns:a16="http://schemas.microsoft.com/office/drawing/2014/main" id="{3509D08C-F675-6BD1-C566-00271DE534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6851" r="44382" b="9050"/>
          <a:stretch>
            <a:fillRect/>
          </a:stretch>
        </p:blipFill>
        <p:spPr bwMode="auto">
          <a:xfrm>
            <a:off x="5118101" y="585789"/>
            <a:ext cx="1603375" cy="22574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5853" name="CasellaDiTesto 10">
            <a:extLst>
              <a:ext uri="{FF2B5EF4-FFF2-40B4-BE49-F238E27FC236}">
                <a16:creationId xmlns:a16="http://schemas.microsoft.com/office/drawing/2014/main" id="{CA3BC43E-8F50-C35F-F839-44081BE98FB5}"/>
              </a:ext>
            </a:extLst>
          </p:cNvPr>
          <p:cNvSpPr txBox="1">
            <a:spLocks noChangeArrowheads="1"/>
          </p:cNvSpPr>
          <p:nvPr/>
        </p:nvSpPr>
        <p:spPr bwMode="auto">
          <a:xfrm>
            <a:off x="4243388" y="34926"/>
            <a:ext cx="530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24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Create a “natural field laboratory”</a:t>
            </a:r>
            <a:endParaRPr kumimoji="0" lang="it-IT" altLang="it-IT" sz="24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pic>
        <p:nvPicPr>
          <p:cNvPr id="35854" name="Immagine 4" descr="Immagine che contiene aria aperta, montagna, terreno, arrampicata su roccia&#10;&#10;Descrizione generata automaticamente">
            <a:extLst>
              <a:ext uri="{FF2B5EF4-FFF2-40B4-BE49-F238E27FC236}">
                <a16:creationId xmlns:a16="http://schemas.microsoft.com/office/drawing/2014/main" id="{FF19DFC5-E878-4D56-4787-8466E87D85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3413" y="2971800"/>
            <a:ext cx="2235200"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5" name="Text Box 26">
            <a:extLst>
              <a:ext uri="{FF2B5EF4-FFF2-40B4-BE49-F238E27FC236}">
                <a16:creationId xmlns:a16="http://schemas.microsoft.com/office/drawing/2014/main" id="{7355FCB0-E7A1-060B-033C-D0E7D740F3C5}"/>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data 4">
            <a:extLst>
              <a:ext uri="{FF2B5EF4-FFF2-40B4-BE49-F238E27FC236}">
                <a16:creationId xmlns:a16="http://schemas.microsoft.com/office/drawing/2014/main" id="{DBA910B3-3EC4-AE3B-C667-1AEEE03E64D3}"/>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CE2A76AC-07F5-6342-9FAA-7F833D491EBE}"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1" name="Segnaposto numero diapositiva 6">
            <a:extLst>
              <a:ext uri="{FF2B5EF4-FFF2-40B4-BE49-F238E27FC236}">
                <a16:creationId xmlns:a16="http://schemas.microsoft.com/office/drawing/2014/main" id="{85A4AC13-4160-61DC-1CF2-6AA2D020068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1446694D-767B-E246-AA26-6DE36C523C91}"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2" name="Text Box 26">
            <a:extLst>
              <a:ext uri="{FF2B5EF4-FFF2-40B4-BE49-F238E27FC236}">
                <a16:creationId xmlns:a16="http://schemas.microsoft.com/office/drawing/2014/main" id="{BAA50B7B-BCFD-1995-24AB-175579FFB185}"/>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37893" name="Picture 11" descr="Immagine1_2">
            <a:extLst>
              <a:ext uri="{FF2B5EF4-FFF2-40B4-BE49-F238E27FC236}">
                <a16:creationId xmlns:a16="http://schemas.microsoft.com/office/drawing/2014/main" id="{BBEB8A8C-2C01-930F-5539-823481E2B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ttangolo 31">
            <a:extLst>
              <a:ext uri="{FF2B5EF4-FFF2-40B4-BE49-F238E27FC236}">
                <a16:creationId xmlns:a16="http://schemas.microsoft.com/office/drawing/2014/main" id="{5EE65BA2-B6D6-9547-8DE5-4C3B29577313}"/>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5" name="Rettangolo 32">
            <a:extLst>
              <a:ext uri="{FF2B5EF4-FFF2-40B4-BE49-F238E27FC236}">
                <a16:creationId xmlns:a16="http://schemas.microsoft.com/office/drawing/2014/main" id="{477BA41B-F199-751E-AEBC-53438915EF09}"/>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37896" name="Immagine 10" descr="Immagine che contiene testo, segnale&#10;&#10;Descrizione generata automaticamente">
            <a:extLst>
              <a:ext uri="{FF2B5EF4-FFF2-40B4-BE49-F238E27FC236}">
                <a16:creationId xmlns:a16="http://schemas.microsoft.com/office/drawing/2014/main" id="{462FD26D-3B44-A29B-05FE-A495BAA13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950" y="4445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7" name="Gruppo 1">
            <a:extLst>
              <a:ext uri="{FF2B5EF4-FFF2-40B4-BE49-F238E27FC236}">
                <a16:creationId xmlns:a16="http://schemas.microsoft.com/office/drawing/2014/main" id="{0DA19CF1-0700-4102-5743-8CECB3A0BA13}"/>
              </a:ext>
            </a:extLst>
          </p:cNvPr>
          <p:cNvGrpSpPr>
            <a:grpSpLocks/>
          </p:cNvGrpSpPr>
          <p:nvPr/>
        </p:nvGrpSpPr>
        <p:grpSpPr bwMode="auto">
          <a:xfrm>
            <a:off x="4211639" y="1344613"/>
            <a:ext cx="6281737" cy="4640262"/>
            <a:chOff x="252837" y="2685877"/>
            <a:chExt cx="4629541" cy="3205066"/>
          </a:xfrm>
        </p:grpSpPr>
        <p:grpSp>
          <p:nvGrpSpPr>
            <p:cNvPr id="37904" name="Gruppo 2">
              <a:extLst>
                <a:ext uri="{FF2B5EF4-FFF2-40B4-BE49-F238E27FC236}">
                  <a16:creationId xmlns:a16="http://schemas.microsoft.com/office/drawing/2014/main" id="{01965544-47DE-E5B1-3084-CECE0B8B6B83}"/>
                </a:ext>
              </a:extLst>
            </p:cNvPr>
            <p:cNvGrpSpPr>
              <a:grpSpLocks/>
            </p:cNvGrpSpPr>
            <p:nvPr/>
          </p:nvGrpSpPr>
          <p:grpSpPr bwMode="auto">
            <a:xfrm>
              <a:off x="252837" y="2685877"/>
              <a:ext cx="4629541" cy="3205066"/>
              <a:chOff x="299467" y="2556634"/>
              <a:chExt cx="4629541" cy="3205066"/>
            </a:xfrm>
          </p:grpSpPr>
          <p:pic>
            <p:nvPicPr>
              <p:cNvPr id="37909" name="Immagine 7" descr="Immagine che contiene esterni, natura, roccia, dirupo&#10;&#10;Descrizione generata automaticamente">
                <a:extLst>
                  <a:ext uri="{FF2B5EF4-FFF2-40B4-BE49-F238E27FC236}">
                    <a16:creationId xmlns:a16="http://schemas.microsoft.com/office/drawing/2014/main" id="{3A2FA8F8-7E70-0689-0DB7-274452C53EA3}"/>
                  </a:ext>
                </a:extLst>
              </p:cNvPr>
              <p:cNvPicPr>
                <a:picLocks noChangeAspect="1"/>
              </p:cNvPicPr>
              <p:nvPr/>
            </p:nvPicPr>
            <p:blipFill>
              <a:blip r:embed="rId5">
                <a:extLst>
                  <a:ext uri="{28A0092B-C50C-407E-A947-70E740481C1C}">
                    <a14:useLocalDpi xmlns:a14="http://schemas.microsoft.com/office/drawing/2010/main" val="0"/>
                  </a:ext>
                </a:extLst>
              </a:blip>
              <a:srcRect l="485" t="22070" r="25243" b="9378"/>
              <a:stretch>
                <a:fillRect/>
              </a:stretch>
            </p:blipFill>
            <p:spPr bwMode="auto">
              <a:xfrm>
                <a:off x="299467" y="2556634"/>
                <a:ext cx="4629541" cy="320506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910" name="Figura a mano libera: forma 8">
                <a:extLst>
                  <a:ext uri="{FF2B5EF4-FFF2-40B4-BE49-F238E27FC236}">
                    <a16:creationId xmlns:a16="http://schemas.microsoft.com/office/drawing/2014/main" id="{92FB05B4-25B1-A01E-C5C2-0AC13A7CC398}"/>
                  </a:ext>
                </a:extLst>
              </p:cNvPr>
              <p:cNvSpPr>
                <a:spLocks/>
              </p:cNvSpPr>
              <p:nvPr/>
            </p:nvSpPr>
            <p:spPr bwMode="auto">
              <a:xfrm>
                <a:off x="804891" y="2571985"/>
                <a:ext cx="3560195" cy="2652431"/>
              </a:xfrm>
              <a:custGeom>
                <a:avLst/>
                <a:gdLst>
                  <a:gd name="T0" fmla="*/ 2225664 w 3560118"/>
                  <a:gd name="T1" fmla="*/ 73399 h 2651760"/>
                  <a:gd name="T2" fmla="*/ 2122006 w 3560118"/>
                  <a:gd name="T3" fmla="*/ 159016 h 2651760"/>
                  <a:gd name="T4" fmla="*/ 2042732 w 3560118"/>
                  <a:gd name="T5" fmla="*/ 250755 h 2651760"/>
                  <a:gd name="T6" fmla="*/ 1969567 w 3560118"/>
                  <a:gd name="T7" fmla="*/ 287460 h 2651760"/>
                  <a:gd name="T8" fmla="*/ 1811019 w 3560118"/>
                  <a:gd name="T9" fmla="*/ 397543 h 2651760"/>
                  <a:gd name="T10" fmla="*/ 1725649 w 3560118"/>
                  <a:gd name="T11" fmla="*/ 464820 h 2651760"/>
                  <a:gd name="T12" fmla="*/ 1591498 w 3560118"/>
                  <a:gd name="T13" fmla="*/ 556565 h 2651760"/>
                  <a:gd name="T14" fmla="*/ 1475648 w 3560118"/>
                  <a:gd name="T15" fmla="*/ 636075 h 2651760"/>
                  <a:gd name="T16" fmla="*/ 1347593 w 3560118"/>
                  <a:gd name="T17" fmla="*/ 752278 h 2651760"/>
                  <a:gd name="T18" fmla="*/ 1250031 w 3560118"/>
                  <a:gd name="T19" fmla="*/ 825672 h 2651760"/>
                  <a:gd name="T20" fmla="*/ 1164661 w 3560118"/>
                  <a:gd name="T21" fmla="*/ 886832 h 2651760"/>
                  <a:gd name="T22" fmla="*/ 1067099 w 3560118"/>
                  <a:gd name="T23" fmla="*/ 978572 h 2651760"/>
                  <a:gd name="T24" fmla="*/ 987825 w 3560118"/>
                  <a:gd name="T25" fmla="*/ 1039734 h 2651760"/>
                  <a:gd name="T26" fmla="*/ 835386 w 3560118"/>
                  <a:gd name="T27" fmla="*/ 1162056 h 2651760"/>
                  <a:gd name="T28" fmla="*/ 743920 w 3560118"/>
                  <a:gd name="T29" fmla="*/ 1229333 h 2651760"/>
                  <a:gd name="T30" fmla="*/ 573180 w 3560118"/>
                  <a:gd name="T31" fmla="*/ 1345538 h 2651760"/>
                  <a:gd name="T32" fmla="*/ 341467 w 3560118"/>
                  <a:gd name="T33" fmla="*/ 1522904 h 2651760"/>
                  <a:gd name="T34" fmla="*/ 243905 w 3560118"/>
                  <a:gd name="T35" fmla="*/ 1657458 h 2651760"/>
                  <a:gd name="T36" fmla="*/ 189028 w 3560118"/>
                  <a:gd name="T37" fmla="*/ 1736967 h 2651760"/>
                  <a:gd name="T38" fmla="*/ 73178 w 3560118"/>
                  <a:gd name="T39" fmla="*/ 1834825 h 2651760"/>
                  <a:gd name="T40" fmla="*/ 18288 w 3560118"/>
                  <a:gd name="T41" fmla="*/ 1926566 h 2651760"/>
                  <a:gd name="T42" fmla="*/ 12192 w 3560118"/>
                  <a:gd name="T43" fmla="*/ 2140629 h 2651760"/>
                  <a:gd name="T44" fmla="*/ 152439 w 3560118"/>
                  <a:gd name="T45" fmla="*/ 2262950 h 2651760"/>
                  <a:gd name="T46" fmla="*/ 420741 w 3560118"/>
                  <a:gd name="T47" fmla="*/ 2293531 h 2651760"/>
                  <a:gd name="T48" fmla="*/ 487823 w 3560118"/>
                  <a:gd name="T49" fmla="*/ 2373041 h 2651760"/>
                  <a:gd name="T50" fmla="*/ 567084 w 3560118"/>
                  <a:gd name="T51" fmla="*/ 2434201 h 2651760"/>
                  <a:gd name="T52" fmla="*/ 634166 w 3560118"/>
                  <a:gd name="T53" fmla="*/ 2477014 h 2651760"/>
                  <a:gd name="T54" fmla="*/ 707331 w 3560118"/>
                  <a:gd name="T55" fmla="*/ 2532059 h 2651760"/>
                  <a:gd name="T56" fmla="*/ 859783 w 3560118"/>
                  <a:gd name="T57" fmla="*/ 2587102 h 2651760"/>
                  <a:gd name="T58" fmla="*/ 1103688 w 3560118"/>
                  <a:gd name="T59" fmla="*/ 2617684 h 2651760"/>
                  <a:gd name="T60" fmla="*/ 1341497 w 3560118"/>
                  <a:gd name="T61" fmla="*/ 2654379 h 2651760"/>
                  <a:gd name="T62" fmla="*/ 1981759 w 3560118"/>
                  <a:gd name="T63" fmla="*/ 2642148 h 2651760"/>
                  <a:gd name="T64" fmla="*/ 2122006 w 3560118"/>
                  <a:gd name="T65" fmla="*/ 2617684 h 2651760"/>
                  <a:gd name="T66" fmla="*/ 2384212 w 3560118"/>
                  <a:gd name="T67" fmla="*/ 2501478 h 2651760"/>
                  <a:gd name="T68" fmla="*/ 2493966 w 3560118"/>
                  <a:gd name="T69" fmla="*/ 2458666 h 2651760"/>
                  <a:gd name="T70" fmla="*/ 2609816 w 3560118"/>
                  <a:gd name="T71" fmla="*/ 2385273 h 2651760"/>
                  <a:gd name="T72" fmla="*/ 2774460 w 3560118"/>
                  <a:gd name="T73" fmla="*/ 2287415 h 2651760"/>
                  <a:gd name="T74" fmla="*/ 2865926 w 3560118"/>
                  <a:gd name="T75" fmla="*/ 2244603 h 2651760"/>
                  <a:gd name="T76" fmla="*/ 3006173 w 3560118"/>
                  <a:gd name="T77" fmla="*/ 2171210 h 2651760"/>
                  <a:gd name="T78" fmla="*/ 3128132 w 3560118"/>
                  <a:gd name="T79" fmla="*/ 2110049 h 2651760"/>
                  <a:gd name="T80" fmla="*/ 3195201 w 3560118"/>
                  <a:gd name="T81" fmla="*/ 2073352 h 2651760"/>
                  <a:gd name="T82" fmla="*/ 3268379 w 3560118"/>
                  <a:gd name="T83" fmla="*/ 2036656 h 2651760"/>
                  <a:gd name="T84" fmla="*/ 3365941 w 3560118"/>
                  <a:gd name="T85" fmla="*/ 1993843 h 2651760"/>
                  <a:gd name="T86" fmla="*/ 3475695 w 3560118"/>
                  <a:gd name="T87" fmla="*/ 1932683 h 2651760"/>
                  <a:gd name="T88" fmla="*/ 3542777 w 3560118"/>
                  <a:gd name="T89" fmla="*/ 1828709 h 2651760"/>
                  <a:gd name="T90" fmla="*/ 3548873 w 3560118"/>
                  <a:gd name="T91" fmla="*/ 1706387 h 2651760"/>
                  <a:gd name="T92" fmla="*/ 3506188 w 3560118"/>
                  <a:gd name="T93" fmla="*/ 1626878 h 2651760"/>
                  <a:gd name="T94" fmla="*/ 3457407 w 3560118"/>
                  <a:gd name="T95" fmla="*/ 1547368 h 2651760"/>
                  <a:gd name="T96" fmla="*/ 3396421 w 3560118"/>
                  <a:gd name="T97" fmla="*/ 1400583 h 2651760"/>
                  <a:gd name="T98" fmla="*/ 3353749 w 3560118"/>
                  <a:gd name="T99" fmla="*/ 1308842 h 2651760"/>
                  <a:gd name="T100" fmla="*/ 3317160 w 3560118"/>
                  <a:gd name="T101" fmla="*/ 1229333 h 2651760"/>
                  <a:gd name="T102" fmla="*/ 3243982 w 3560118"/>
                  <a:gd name="T103" fmla="*/ 1131476 h 2651760"/>
                  <a:gd name="T104" fmla="*/ 3225694 w 3560118"/>
                  <a:gd name="T105" fmla="*/ 905181 h 2651760"/>
                  <a:gd name="T106" fmla="*/ 3262283 w 3560118"/>
                  <a:gd name="T107" fmla="*/ 819555 h 2651760"/>
                  <a:gd name="T108" fmla="*/ 3250078 w 3560118"/>
                  <a:gd name="T109" fmla="*/ 366969 h 2651760"/>
                  <a:gd name="T110" fmla="*/ 3207393 w 3560118"/>
                  <a:gd name="T111" fmla="*/ 201831 h 2651760"/>
                  <a:gd name="T112" fmla="*/ 3176913 w 3560118"/>
                  <a:gd name="T113" fmla="*/ 116201 h 2651760"/>
                  <a:gd name="T114" fmla="*/ 3128132 w 3560118"/>
                  <a:gd name="T115" fmla="*/ 24462 h 2651760"/>
                  <a:gd name="T116" fmla="*/ 3006173 w 3560118"/>
                  <a:gd name="T117" fmla="*/ 0 h 2651760"/>
                  <a:gd name="T118" fmla="*/ 2530555 w 3560118"/>
                  <a:gd name="T119" fmla="*/ 24462 h 26517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60118" h="2651760">
                    <a:moveTo>
                      <a:pt x="2279904" y="48768"/>
                    </a:moveTo>
                    <a:cubicBezTo>
                      <a:pt x="2269744" y="50800"/>
                      <a:pt x="2258892" y="50656"/>
                      <a:pt x="2249424" y="54864"/>
                    </a:cubicBezTo>
                    <a:cubicBezTo>
                      <a:pt x="2240140" y="58990"/>
                      <a:pt x="2233308" y="67247"/>
                      <a:pt x="2225040" y="73152"/>
                    </a:cubicBezTo>
                    <a:cubicBezTo>
                      <a:pt x="2207338" y="85796"/>
                      <a:pt x="2200077" y="88137"/>
                      <a:pt x="2182368" y="103632"/>
                    </a:cubicBezTo>
                    <a:cubicBezTo>
                      <a:pt x="2173717" y="111201"/>
                      <a:pt x="2166711" y="120535"/>
                      <a:pt x="2157984" y="128016"/>
                    </a:cubicBezTo>
                    <a:cubicBezTo>
                      <a:pt x="2138285" y="144901"/>
                      <a:pt x="2138096" y="135132"/>
                      <a:pt x="2121408" y="158496"/>
                    </a:cubicBezTo>
                    <a:cubicBezTo>
                      <a:pt x="2116126" y="165891"/>
                      <a:pt x="2114257" y="175319"/>
                      <a:pt x="2109216" y="182880"/>
                    </a:cubicBezTo>
                    <a:cubicBezTo>
                      <a:pt x="2101999" y="193706"/>
                      <a:pt x="2093400" y="203568"/>
                      <a:pt x="2084832" y="213360"/>
                    </a:cubicBezTo>
                    <a:cubicBezTo>
                      <a:pt x="2074022" y="225714"/>
                      <a:pt x="2056161" y="241936"/>
                      <a:pt x="2042160" y="249936"/>
                    </a:cubicBezTo>
                    <a:cubicBezTo>
                      <a:pt x="2036581" y="253124"/>
                      <a:pt x="2029968" y="254000"/>
                      <a:pt x="2023872" y="256032"/>
                    </a:cubicBezTo>
                    <a:cubicBezTo>
                      <a:pt x="2013712" y="264160"/>
                      <a:pt x="2004766" y="274097"/>
                      <a:pt x="1993392" y="280416"/>
                    </a:cubicBezTo>
                    <a:cubicBezTo>
                      <a:pt x="1986068" y="284485"/>
                      <a:pt x="1975826" y="281642"/>
                      <a:pt x="1969008" y="286512"/>
                    </a:cubicBezTo>
                    <a:cubicBezTo>
                      <a:pt x="1914607" y="325370"/>
                      <a:pt x="1986211" y="302023"/>
                      <a:pt x="1926336" y="316992"/>
                    </a:cubicBezTo>
                    <a:cubicBezTo>
                      <a:pt x="1893023" y="342902"/>
                      <a:pt x="1869804" y="363103"/>
                      <a:pt x="1834896" y="384048"/>
                    </a:cubicBezTo>
                    <a:cubicBezTo>
                      <a:pt x="1827104" y="388723"/>
                      <a:pt x="1818402" y="391731"/>
                      <a:pt x="1810512" y="396240"/>
                    </a:cubicBezTo>
                    <a:cubicBezTo>
                      <a:pt x="1763540" y="423081"/>
                      <a:pt x="1827402" y="390272"/>
                      <a:pt x="1767840" y="432816"/>
                    </a:cubicBezTo>
                    <a:cubicBezTo>
                      <a:pt x="1762611" y="436551"/>
                      <a:pt x="1755648" y="436880"/>
                      <a:pt x="1749552" y="438912"/>
                    </a:cubicBezTo>
                    <a:cubicBezTo>
                      <a:pt x="1741424" y="447040"/>
                      <a:pt x="1734364" y="456399"/>
                      <a:pt x="1725168" y="463296"/>
                    </a:cubicBezTo>
                    <a:cubicBezTo>
                      <a:pt x="1656584" y="514734"/>
                      <a:pt x="1767812" y="396268"/>
                      <a:pt x="1645920" y="518160"/>
                    </a:cubicBezTo>
                    <a:cubicBezTo>
                      <a:pt x="1637792" y="526288"/>
                      <a:pt x="1631100" y="536168"/>
                      <a:pt x="1621536" y="542544"/>
                    </a:cubicBezTo>
                    <a:cubicBezTo>
                      <a:pt x="1612431" y="548614"/>
                      <a:pt x="1600375" y="549001"/>
                      <a:pt x="1591056" y="554736"/>
                    </a:cubicBezTo>
                    <a:cubicBezTo>
                      <a:pt x="1573750" y="565386"/>
                      <a:pt x="1556656" y="576944"/>
                      <a:pt x="1542288" y="591312"/>
                    </a:cubicBezTo>
                    <a:cubicBezTo>
                      <a:pt x="1536192" y="597408"/>
                      <a:pt x="1531273" y="604972"/>
                      <a:pt x="1524000" y="609600"/>
                    </a:cubicBezTo>
                    <a:cubicBezTo>
                      <a:pt x="1508667" y="619358"/>
                      <a:pt x="1489772" y="623079"/>
                      <a:pt x="1475232" y="633984"/>
                    </a:cubicBezTo>
                    <a:cubicBezTo>
                      <a:pt x="1425594" y="671213"/>
                      <a:pt x="1477481" y="630501"/>
                      <a:pt x="1414272" y="688848"/>
                    </a:cubicBezTo>
                    <a:cubicBezTo>
                      <a:pt x="1400506" y="701555"/>
                      <a:pt x="1385462" y="712822"/>
                      <a:pt x="1371600" y="725424"/>
                    </a:cubicBezTo>
                    <a:cubicBezTo>
                      <a:pt x="1363095" y="733156"/>
                      <a:pt x="1355943" y="742327"/>
                      <a:pt x="1347216" y="749808"/>
                    </a:cubicBezTo>
                    <a:cubicBezTo>
                      <a:pt x="1341653" y="754576"/>
                      <a:pt x="1334404" y="757133"/>
                      <a:pt x="1328928" y="762000"/>
                    </a:cubicBezTo>
                    <a:cubicBezTo>
                      <a:pt x="1316041" y="773455"/>
                      <a:pt x="1307774" y="790865"/>
                      <a:pt x="1292352" y="798576"/>
                    </a:cubicBezTo>
                    <a:cubicBezTo>
                      <a:pt x="1218666" y="835419"/>
                      <a:pt x="1309995" y="788494"/>
                      <a:pt x="1249680" y="822960"/>
                    </a:cubicBezTo>
                    <a:cubicBezTo>
                      <a:pt x="1241790" y="827469"/>
                      <a:pt x="1232469" y="829573"/>
                      <a:pt x="1225296" y="835152"/>
                    </a:cubicBezTo>
                    <a:cubicBezTo>
                      <a:pt x="1213954" y="843973"/>
                      <a:pt x="1206036" y="856656"/>
                      <a:pt x="1194816" y="865632"/>
                    </a:cubicBezTo>
                    <a:cubicBezTo>
                      <a:pt x="1185564" y="873034"/>
                      <a:pt x="1173815" y="876811"/>
                      <a:pt x="1164336" y="883920"/>
                    </a:cubicBezTo>
                    <a:cubicBezTo>
                      <a:pt x="1157439" y="889093"/>
                      <a:pt x="1152671" y="896689"/>
                      <a:pt x="1146048" y="902208"/>
                    </a:cubicBezTo>
                    <a:cubicBezTo>
                      <a:pt x="1128250" y="917040"/>
                      <a:pt x="1105657" y="926789"/>
                      <a:pt x="1091184" y="944880"/>
                    </a:cubicBezTo>
                    <a:cubicBezTo>
                      <a:pt x="1083056" y="955040"/>
                      <a:pt x="1076592" y="966792"/>
                      <a:pt x="1066800" y="975360"/>
                    </a:cubicBezTo>
                    <a:cubicBezTo>
                      <a:pt x="1059961" y="981344"/>
                      <a:pt x="1049686" y="982100"/>
                      <a:pt x="1042416" y="987552"/>
                    </a:cubicBezTo>
                    <a:cubicBezTo>
                      <a:pt x="1033220" y="994449"/>
                      <a:pt x="1026623" y="1004299"/>
                      <a:pt x="1018032" y="1011936"/>
                    </a:cubicBezTo>
                    <a:cubicBezTo>
                      <a:pt x="1008307" y="1020580"/>
                      <a:pt x="996752" y="1027120"/>
                      <a:pt x="987552" y="1036320"/>
                    </a:cubicBezTo>
                    <a:cubicBezTo>
                      <a:pt x="945249" y="1078623"/>
                      <a:pt x="1023962" y="1025776"/>
                      <a:pt x="944880" y="1085088"/>
                    </a:cubicBezTo>
                    <a:cubicBezTo>
                      <a:pt x="931774" y="1094918"/>
                      <a:pt x="916160" y="1100886"/>
                      <a:pt x="902208" y="1109472"/>
                    </a:cubicBezTo>
                    <a:cubicBezTo>
                      <a:pt x="827739" y="1155299"/>
                      <a:pt x="901109" y="1112070"/>
                      <a:pt x="835152" y="1158240"/>
                    </a:cubicBezTo>
                    <a:cubicBezTo>
                      <a:pt x="825445" y="1165035"/>
                      <a:pt x="813842" y="1169025"/>
                      <a:pt x="804672" y="1176528"/>
                    </a:cubicBezTo>
                    <a:cubicBezTo>
                      <a:pt x="791327" y="1187446"/>
                      <a:pt x="781560" y="1202333"/>
                      <a:pt x="768096" y="1213104"/>
                    </a:cubicBezTo>
                    <a:cubicBezTo>
                      <a:pt x="761000" y="1218781"/>
                      <a:pt x="751418" y="1220480"/>
                      <a:pt x="743712" y="1225296"/>
                    </a:cubicBezTo>
                    <a:cubicBezTo>
                      <a:pt x="735096" y="1230681"/>
                      <a:pt x="727918" y="1238159"/>
                      <a:pt x="719328" y="1243584"/>
                    </a:cubicBezTo>
                    <a:cubicBezTo>
                      <a:pt x="689275" y="1262565"/>
                      <a:pt x="655946" y="1276625"/>
                      <a:pt x="627888" y="1298448"/>
                    </a:cubicBezTo>
                    <a:cubicBezTo>
                      <a:pt x="609600" y="1312672"/>
                      <a:pt x="590908" y="1326392"/>
                      <a:pt x="573024" y="1341120"/>
                    </a:cubicBezTo>
                    <a:cubicBezTo>
                      <a:pt x="556350" y="1354852"/>
                      <a:pt x="541675" y="1371018"/>
                      <a:pt x="524256" y="1383792"/>
                    </a:cubicBezTo>
                    <a:cubicBezTo>
                      <a:pt x="459838" y="1431032"/>
                      <a:pt x="501924" y="1383521"/>
                      <a:pt x="438912" y="1438656"/>
                    </a:cubicBezTo>
                    <a:cubicBezTo>
                      <a:pt x="345103" y="1520739"/>
                      <a:pt x="423835" y="1470785"/>
                      <a:pt x="341376" y="1517904"/>
                    </a:cubicBezTo>
                    <a:cubicBezTo>
                      <a:pt x="329184" y="1534160"/>
                      <a:pt x="317354" y="1550694"/>
                      <a:pt x="304800" y="1566672"/>
                    </a:cubicBezTo>
                    <a:cubicBezTo>
                      <a:pt x="294995" y="1579151"/>
                      <a:pt x="274320" y="1603248"/>
                      <a:pt x="274320" y="1603248"/>
                    </a:cubicBezTo>
                    <a:cubicBezTo>
                      <a:pt x="263031" y="1637116"/>
                      <a:pt x="274423" y="1609965"/>
                      <a:pt x="243840" y="1652016"/>
                    </a:cubicBezTo>
                    <a:cubicBezTo>
                      <a:pt x="235222" y="1663866"/>
                      <a:pt x="228248" y="1676870"/>
                      <a:pt x="219456" y="1688592"/>
                    </a:cubicBezTo>
                    <a:cubicBezTo>
                      <a:pt x="213360" y="1696720"/>
                      <a:pt x="207073" y="1704708"/>
                      <a:pt x="201168" y="1712976"/>
                    </a:cubicBezTo>
                    <a:cubicBezTo>
                      <a:pt x="196910" y="1718938"/>
                      <a:pt x="193666" y="1725636"/>
                      <a:pt x="188976" y="1731264"/>
                    </a:cubicBezTo>
                    <a:cubicBezTo>
                      <a:pt x="176444" y="1746302"/>
                      <a:pt x="135939" y="1779790"/>
                      <a:pt x="128016" y="1786128"/>
                    </a:cubicBezTo>
                    <a:cubicBezTo>
                      <a:pt x="122295" y="1790705"/>
                      <a:pt x="115356" y="1793630"/>
                      <a:pt x="109728" y="1798320"/>
                    </a:cubicBezTo>
                    <a:cubicBezTo>
                      <a:pt x="62791" y="1837434"/>
                      <a:pt x="118558" y="1798530"/>
                      <a:pt x="73152" y="1828800"/>
                    </a:cubicBezTo>
                    <a:cubicBezTo>
                      <a:pt x="70603" y="1833049"/>
                      <a:pt x="49374" y="1869526"/>
                      <a:pt x="42672" y="1877568"/>
                    </a:cubicBezTo>
                    <a:cubicBezTo>
                      <a:pt x="37153" y="1884191"/>
                      <a:pt x="30480" y="1889760"/>
                      <a:pt x="24384" y="1895856"/>
                    </a:cubicBezTo>
                    <a:cubicBezTo>
                      <a:pt x="22352" y="1903984"/>
                      <a:pt x="20590" y="1912184"/>
                      <a:pt x="18288" y="1920240"/>
                    </a:cubicBezTo>
                    <a:cubicBezTo>
                      <a:pt x="16523" y="1926419"/>
                      <a:pt x="13637" y="1932267"/>
                      <a:pt x="12192" y="1938528"/>
                    </a:cubicBezTo>
                    <a:cubicBezTo>
                      <a:pt x="7532" y="1958720"/>
                      <a:pt x="0" y="1999488"/>
                      <a:pt x="0" y="1999488"/>
                    </a:cubicBezTo>
                    <a:cubicBezTo>
                      <a:pt x="8575" y="2145263"/>
                      <a:pt x="-1250" y="2059667"/>
                      <a:pt x="12192" y="2133600"/>
                    </a:cubicBezTo>
                    <a:cubicBezTo>
                      <a:pt x="14403" y="2145761"/>
                      <a:pt x="10752" y="2160379"/>
                      <a:pt x="18288" y="2170176"/>
                    </a:cubicBezTo>
                    <a:cubicBezTo>
                      <a:pt x="76231" y="2245501"/>
                      <a:pt x="51725" y="2197559"/>
                      <a:pt x="91440" y="2218944"/>
                    </a:cubicBezTo>
                    <a:cubicBezTo>
                      <a:pt x="112305" y="2230179"/>
                      <a:pt x="152400" y="2255520"/>
                      <a:pt x="152400" y="2255520"/>
                    </a:cubicBezTo>
                    <a:cubicBezTo>
                      <a:pt x="180848" y="2251456"/>
                      <a:pt x="209025" y="2244354"/>
                      <a:pt x="237744" y="2243328"/>
                    </a:cubicBezTo>
                    <a:cubicBezTo>
                      <a:pt x="271639" y="2242117"/>
                      <a:pt x="333727" y="2250754"/>
                      <a:pt x="371856" y="2255520"/>
                    </a:cubicBezTo>
                    <a:cubicBezTo>
                      <a:pt x="376105" y="2258069"/>
                      <a:pt x="412582" y="2279298"/>
                      <a:pt x="420624" y="2286000"/>
                    </a:cubicBezTo>
                    <a:cubicBezTo>
                      <a:pt x="427247" y="2291519"/>
                      <a:pt x="432816" y="2298192"/>
                      <a:pt x="438912" y="2304288"/>
                    </a:cubicBezTo>
                    <a:cubicBezTo>
                      <a:pt x="445887" y="2325212"/>
                      <a:pt x="444843" y="2328507"/>
                      <a:pt x="463296" y="2346960"/>
                    </a:cubicBezTo>
                    <a:cubicBezTo>
                      <a:pt x="470480" y="2354144"/>
                      <a:pt x="479966" y="2358636"/>
                      <a:pt x="487680" y="2365248"/>
                    </a:cubicBezTo>
                    <a:cubicBezTo>
                      <a:pt x="494226" y="2370859"/>
                      <a:pt x="499071" y="2378363"/>
                      <a:pt x="505968" y="2383536"/>
                    </a:cubicBezTo>
                    <a:cubicBezTo>
                      <a:pt x="515447" y="2390645"/>
                      <a:pt x="526741" y="2395029"/>
                      <a:pt x="536448" y="2401824"/>
                    </a:cubicBezTo>
                    <a:cubicBezTo>
                      <a:pt x="547107" y="2409285"/>
                      <a:pt x="556269" y="2418747"/>
                      <a:pt x="566928" y="2426208"/>
                    </a:cubicBezTo>
                    <a:cubicBezTo>
                      <a:pt x="576635" y="2433003"/>
                      <a:pt x="587929" y="2437387"/>
                      <a:pt x="597408" y="2444496"/>
                    </a:cubicBezTo>
                    <a:cubicBezTo>
                      <a:pt x="604305" y="2449669"/>
                      <a:pt x="608523" y="2458002"/>
                      <a:pt x="615696" y="2462784"/>
                    </a:cubicBezTo>
                    <a:cubicBezTo>
                      <a:pt x="621043" y="2466348"/>
                      <a:pt x="628237" y="2466006"/>
                      <a:pt x="633984" y="2468880"/>
                    </a:cubicBezTo>
                    <a:cubicBezTo>
                      <a:pt x="640537" y="2472157"/>
                      <a:pt x="646176" y="2477008"/>
                      <a:pt x="652272" y="2481072"/>
                    </a:cubicBezTo>
                    <a:cubicBezTo>
                      <a:pt x="678644" y="2520630"/>
                      <a:pt x="646455" y="2481232"/>
                      <a:pt x="688848" y="2505456"/>
                    </a:cubicBezTo>
                    <a:cubicBezTo>
                      <a:pt x="696333" y="2509733"/>
                      <a:pt x="700121" y="2518733"/>
                      <a:pt x="707136" y="2523744"/>
                    </a:cubicBezTo>
                    <a:cubicBezTo>
                      <a:pt x="726131" y="2537312"/>
                      <a:pt x="746777" y="2539245"/>
                      <a:pt x="768096" y="2548128"/>
                    </a:cubicBezTo>
                    <a:cubicBezTo>
                      <a:pt x="780679" y="2553371"/>
                      <a:pt x="792016" y="2561354"/>
                      <a:pt x="804672" y="2566416"/>
                    </a:cubicBezTo>
                    <a:cubicBezTo>
                      <a:pt x="815102" y="2570588"/>
                      <a:pt x="850529" y="2576356"/>
                      <a:pt x="859536" y="2578608"/>
                    </a:cubicBezTo>
                    <a:cubicBezTo>
                      <a:pt x="865770" y="2580166"/>
                      <a:pt x="871669" y="2582858"/>
                      <a:pt x="877824" y="2584704"/>
                    </a:cubicBezTo>
                    <a:cubicBezTo>
                      <a:pt x="902795" y="2592195"/>
                      <a:pt x="930624" y="2601229"/>
                      <a:pt x="957072" y="2602992"/>
                    </a:cubicBezTo>
                    <a:cubicBezTo>
                      <a:pt x="1005774" y="2606239"/>
                      <a:pt x="1054608" y="2607056"/>
                      <a:pt x="1103376" y="2609088"/>
                    </a:cubicBezTo>
                    <a:cubicBezTo>
                      <a:pt x="1156615" y="2626834"/>
                      <a:pt x="1094734" y="2607944"/>
                      <a:pt x="1219200" y="2621280"/>
                    </a:cubicBezTo>
                    <a:cubicBezTo>
                      <a:pt x="1222140" y="2621595"/>
                      <a:pt x="1301824" y="2634316"/>
                      <a:pt x="1322832" y="2639568"/>
                    </a:cubicBezTo>
                    <a:cubicBezTo>
                      <a:pt x="1329066" y="2641126"/>
                      <a:pt x="1334723" y="2645055"/>
                      <a:pt x="1341120" y="2645664"/>
                    </a:cubicBezTo>
                    <a:cubicBezTo>
                      <a:pt x="1377587" y="2649137"/>
                      <a:pt x="1414272" y="2649728"/>
                      <a:pt x="1450848" y="2651760"/>
                    </a:cubicBezTo>
                    <a:lnTo>
                      <a:pt x="1920240" y="2645664"/>
                    </a:lnTo>
                    <a:cubicBezTo>
                      <a:pt x="1932184" y="2645376"/>
                      <a:pt x="1967123" y="2637695"/>
                      <a:pt x="1981200" y="2633472"/>
                    </a:cubicBezTo>
                    <a:cubicBezTo>
                      <a:pt x="1993510" y="2629779"/>
                      <a:pt x="2005099" y="2623393"/>
                      <a:pt x="2017776" y="2621280"/>
                    </a:cubicBezTo>
                    <a:cubicBezTo>
                      <a:pt x="2041912" y="2617257"/>
                      <a:pt x="2066544" y="2617216"/>
                      <a:pt x="2090928" y="2615184"/>
                    </a:cubicBezTo>
                    <a:lnTo>
                      <a:pt x="2121408" y="2609088"/>
                    </a:lnTo>
                    <a:cubicBezTo>
                      <a:pt x="2133569" y="2606877"/>
                      <a:pt x="2146310" y="2607053"/>
                      <a:pt x="2157984" y="2602992"/>
                    </a:cubicBezTo>
                    <a:cubicBezTo>
                      <a:pt x="2209963" y="2584912"/>
                      <a:pt x="2284292" y="2551506"/>
                      <a:pt x="2334768" y="2523744"/>
                    </a:cubicBezTo>
                    <a:cubicBezTo>
                      <a:pt x="2351565" y="2514506"/>
                      <a:pt x="2366390" y="2501837"/>
                      <a:pt x="2383536" y="2493264"/>
                    </a:cubicBezTo>
                    <a:cubicBezTo>
                      <a:pt x="2395031" y="2487517"/>
                      <a:pt x="2408249" y="2486015"/>
                      <a:pt x="2420112" y="2481072"/>
                    </a:cubicBezTo>
                    <a:cubicBezTo>
                      <a:pt x="2432695" y="2475829"/>
                      <a:pt x="2444105" y="2468027"/>
                      <a:pt x="2456688" y="2462784"/>
                    </a:cubicBezTo>
                    <a:cubicBezTo>
                      <a:pt x="2468551" y="2457841"/>
                      <a:pt x="2481186" y="2454984"/>
                      <a:pt x="2493264" y="2450592"/>
                    </a:cubicBezTo>
                    <a:cubicBezTo>
                      <a:pt x="2503548" y="2446852"/>
                      <a:pt x="2513584" y="2442464"/>
                      <a:pt x="2523744" y="2438400"/>
                    </a:cubicBezTo>
                    <a:cubicBezTo>
                      <a:pt x="2567645" y="2394499"/>
                      <a:pt x="2526133" y="2430871"/>
                      <a:pt x="2584704" y="2395728"/>
                    </a:cubicBezTo>
                    <a:cubicBezTo>
                      <a:pt x="2593416" y="2390501"/>
                      <a:pt x="2600472" y="2382825"/>
                      <a:pt x="2609088" y="2377440"/>
                    </a:cubicBezTo>
                    <a:cubicBezTo>
                      <a:pt x="2638534" y="2359036"/>
                      <a:pt x="2632897" y="2371114"/>
                      <a:pt x="2663952" y="2346960"/>
                    </a:cubicBezTo>
                    <a:cubicBezTo>
                      <a:pt x="2673025" y="2339903"/>
                      <a:pt x="2678982" y="2329257"/>
                      <a:pt x="2688336" y="2322576"/>
                    </a:cubicBezTo>
                    <a:cubicBezTo>
                      <a:pt x="2739706" y="2285883"/>
                      <a:pt x="2732237" y="2290265"/>
                      <a:pt x="2773680" y="2279904"/>
                    </a:cubicBezTo>
                    <a:cubicBezTo>
                      <a:pt x="2783840" y="2271776"/>
                      <a:pt x="2792786" y="2261839"/>
                      <a:pt x="2804160" y="2255520"/>
                    </a:cubicBezTo>
                    <a:cubicBezTo>
                      <a:pt x="2811484" y="2251451"/>
                      <a:pt x="2820519" y="2251831"/>
                      <a:pt x="2828544" y="2249424"/>
                    </a:cubicBezTo>
                    <a:cubicBezTo>
                      <a:pt x="2840854" y="2245731"/>
                      <a:pt x="2853376" y="2242451"/>
                      <a:pt x="2865120" y="2237232"/>
                    </a:cubicBezTo>
                    <a:cubicBezTo>
                      <a:pt x="2890032" y="2226160"/>
                      <a:pt x="2911824" y="2207268"/>
                      <a:pt x="2938272" y="2200656"/>
                    </a:cubicBezTo>
                    <a:cubicBezTo>
                      <a:pt x="2957908" y="2195747"/>
                      <a:pt x="2969875" y="2194629"/>
                      <a:pt x="2987040" y="2182368"/>
                    </a:cubicBezTo>
                    <a:cubicBezTo>
                      <a:pt x="2994055" y="2177357"/>
                      <a:pt x="2997843" y="2168357"/>
                      <a:pt x="3005328" y="2164080"/>
                    </a:cubicBezTo>
                    <a:cubicBezTo>
                      <a:pt x="3012602" y="2159923"/>
                      <a:pt x="3021933" y="2161096"/>
                      <a:pt x="3029712" y="2157984"/>
                    </a:cubicBezTo>
                    <a:cubicBezTo>
                      <a:pt x="3052509" y="2148865"/>
                      <a:pt x="3075368" y="2139541"/>
                      <a:pt x="3096768" y="2127504"/>
                    </a:cubicBezTo>
                    <a:cubicBezTo>
                      <a:pt x="3108108" y="2121125"/>
                      <a:pt x="3116215" y="2110016"/>
                      <a:pt x="3127248" y="2103120"/>
                    </a:cubicBezTo>
                    <a:cubicBezTo>
                      <a:pt x="3132697" y="2099714"/>
                      <a:pt x="3139789" y="2099898"/>
                      <a:pt x="3145536" y="2097024"/>
                    </a:cubicBezTo>
                    <a:cubicBezTo>
                      <a:pt x="3156134" y="2091725"/>
                      <a:pt x="3165968" y="2085016"/>
                      <a:pt x="3176016" y="2078736"/>
                    </a:cubicBezTo>
                    <a:cubicBezTo>
                      <a:pt x="3182229" y="2074853"/>
                      <a:pt x="3187751" y="2069821"/>
                      <a:pt x="3194304" y="2066544"/>
                    </a:cubicBezTo>
                    <a:cubicBezTo>
                      <a:pt x="3200051" y="2063670"/>
                      <a:pt x="3206686" y="2062979"/>
                      <a:pt x="3212592" y="2060448"/>
                    </a:cubicBezTo>
                    <a:cubicBezTo>
                      <a:pt x="3220945" y="2056868"/>
                      <a:pt x="3229032" y="2052669"/>
                      <a:pt x="3236976" y="2048256"/>
                    </a:cubicBezTo>
                    <a:cubicBezTo>
                      <a:pt x="3247333" y="2042502"/>
                      <a:pt x="3257408" y="2036248"/>
                      <a:pt x="3267456" y="2029968"/>
                    </a:cubicBezTo>
                    <a:cubicBezTo>
                      <a:pt x="3273669" y="2026085"/>
                      <a:pt x="3279383" y="2021411"/>
                      <a:pt x="3285744" y="2017776"/>
                    </a:cubicBezTo>
                    <a:cubicBezTo>
                      <a:pt x="3300615" y="2009279"/>
                      <a:pt x="3324932" y="1998617"/>
                      <a:pt x="3340608" y="1993392"/>
                    </a:cubicBezTo>
                    <a:cubicBezTo>
                      <a:pt x="3348556" y="1990743"/>
                      <a:pt x="3356864" y="1989328"/>
                      <a:pt x="3364992" y="1987296"/>
                    </a:cubicBezTo>
                    <a:cubicBezTo>
                      <a:pt x="3381248" y="1977136"/>
                      <a:pt x="3395574" y="1962878"/>
                      <a:pt x="3413760" y="1956816"/>
                    </a:cubicBezTo>
                    <a:lnTo>
                      <a:pt x="3450336" y="1944624"/>
                    </a:lnTo>
                    <a:cubicBezTo>
                      <a:pt x="3458464" y="1938528"/>
                      <a:pt x="3465633" y="1930880"/>
                      <a:pt x="3474720" y="1926336"/>
                    </a:cubicBezTo>
                    <a:cubicBezTo>
                      <a:pt x="3482214" y="1922589"/>
                      <a:pt x="3492286" y="1925110"/>
                      <a:pt x="3499104" y="1920240"/>
                    </a:cubicBezTo>
                    <a:cubicBezTo>
                      <a:pt x="3508229" y="1913722"/>
                      <a:pt x="3525921" y="1882461"/>
                      <a:pt x="3529584" y="1871472"/>
                    </a:cubicBezTo>
                    <a:cubicBezTo>
                      <a:pt x="3534883" y="1855576"/>
                      <a:pt x="3532481" y="1836646"/>
                      <a:pt x="3541776" y="1822704"/>
                    </a:cubicBezTo>
                    <a:lnTo>
                      <a:pt x="3553968" y="1804416"/>
                    </a:lnTo>
                    <a:cubicBezTo>
                      <a:pt x="3556000" y="1794256"/>
                      <a:pt x="3560672" y="1784279"/>
                      <a:pt x="3560064" y="1773936"/>
                    </a:cubicBezTo>
                    <a:cubicBezTo>
                      <a:pt x="3558612" y="1749258"/>
                      <a:pt x="3554242" y="1724670"/>
                      <a:pt x="3547872" y="1700784"/>
                    </a:cubicBezTo>
                    <a:cubicBezTo>
                      <a:pt x="3545984" y="1693705"/>
                      <a:pt x="3538957" y="1689049"/>
                      <a:pt x="3535680" y="1682496"/>
                    </a:cubicBezTo>
                    <a:cubicBezTo>
                      <a:pt x="3530786" y="1672709"/>
                      <a:pt x="3528382" y="1661803"/>
                      <a:pt x="3523488" y="1652016"/>
                    </a:cubicBezTo>
                    <a:cubicBezTo>
                      <a:pt x="3518189" y="1641418"/>
                      <a:pt x="3511480" y="1631584"/>
                      <a:pt x="3505200" y="1621536"/>
                    </a:cubicBezTo>
                    <a:cubicBezTo>
                      <a:pt x="3501317" y="1615323"/>
                      <a:pt x="3496285" y="1609801"/>
                      <a:pt x="3493008" y="1603248"/>
                    </a:cubicBezTo>
                    <a:cubicBezTo>
                      <a:pt x="3490134" y="1597501"/>
                      <a:pt x="3489786" y="1590707"/>
                      <a:pt x="3486912" y="1584960"/>
                    </a:cubicBezTo>
                    <a:cubicBezTo>
                      <a:pt x="3482123" y="1575382"/>
                      <a:pt x="3461034" y="1548731"/>
                      <a:pt x="3456432" y="1542288"/>
                    </a:cubicBezTo>
                    <a:cubicBezTo>
                      <a:pt x="3444704" y="1525869"/>
                      <a:pt x="3436630" y="1511316"/>
                      <a:pt x="3425952" y="1493520"/>
                    </a:cubicBezTo>
                    <a:cubicBezTo>
                      <a:pt x="3423920" y="1479296"/>
                      <a:pt x="3423341" y="1464787"/>
                      <a:pt x="3419856" y="1450848"/>
                    </a:cubicBezTo>
                    <a:cubicBezTo>
                      <a:pt x="3414185" y="1428162"/>
                      <a:pt x="3404340" y="1416676"/>
                      <a:pt x="3395472" y="1395984"/>
                    </a:cubicBezTo>
                    <a:cubicBezTo>
                      <a:pt x="3392941" y="1390078"/>
                      <a:pt x="3391907" y="1383602"/>
                      <a:pt x="3389376" y="1377696"/>
                    </a:cubicBezTo>
                    <a:cubicBezTo>
                      <a:pt x="3385796" y="1369343"/>
                      <a:pt x="3380875" y="1361616"/>
                      <a:pt x="3377184" y="1353312"/>
                    </a:cubicBezTo>
                    <a:cubicBezTo>
                      <a:pt x="3357300" y="1308573"/>
                      <a:pt x="3374390" y="1336929"/>
                      <a:pt x="3352800" y="1304544"/>
                    </a:cubicBezTo>
                    <a:cubicBezTo>
                      <a:pt x="3348736" y="1290320"/>
                      <a:pt x="3344859" y="1276041"/>
                      <a:pt x="3340608" y="1261872"/>
                    </a:cubicBezTo>
                    <a:cubicBezTo>
                      <a:pt x="3338762" y="1255717"/>
                      <a:pt x="3338076" y="1248931"/>
                      <a:pt x="3334512" y="1243584"/>
                    </a:cubicBezTo>
                    <a:cubicBezTo>
                      <a:pt x="3329730" y="1236411"/>
                      <a:pt x="3322320" y="1231392"/>
                      <a:pt x="3316224" y="1225296"/>
                    </a:cubicBezTo>
                    <a:cubicBezTo>
                      <a:pt x="3310114" y="1206967"/>
                      <a:pt x="3311066" y="1204476"/>
                      <a:pt x="3297936" y="1188720"/>
                    </a:cubicBezTo>
                    <a:cubicBezTo>
                      <a:pt x="3292417" y="1182097"/>
                      <a:pt x="3285167" y="1177055"/>
                      <a:pt x="3279648" y="1170432"/>
                    </a:cubicBezTo>
                    <a:cubicBezTo>
                      <a:pt x="3233228" y="1114728"/>
                      <a:pt x="3316335" y="1201023"/>
                      <a:pt x="3243072" y="1127760"/>
                    </a:cubicBezTo>
                    <a:cubicBezTo>
                      <a:pt x="3229340" y="1086565"/>
                      <a:pt x="3246904" y="1136381"/>
                      <a:pt x="3218688" y="1072896"/>
                    </a:cubicBezTo>
                    <a:cubicBezTo>
                      <a:pt x="3216078" y="1067024"/>
                      <a:pt x="3214624" y="1060704"/>
                      <a:pt x="3212592" y="1054608"/>
                    </a:cubicBezTo>
                    <a:cubicBezTo>
                      <a:pt x="3216656" y="1003808"/>
                      <a:pt x="3219540" y="952900"/>
                      <a:pt x="3224784" y="902208"/>
                    </a:cubicBezTo>
                    <a:cubicBezTo>
                      <a:pt x="3225646" y="893874"/>
                      <a:pt x="3227133" y="885318"/>
                      <a:pt x="3230880" y="877824"/>
                    </a:cubicBezTo>
                    <a:cubicBezTo>
                      <a:pt x="3237433" y="864718"/>
                      <a:pt x="3255264" y="841248"/>
                      <a:pt x="3255264" y="841248"/>
                    </a:cubicBezTo>
                    <a:cubicBezTo>
                      <a:pt x="3257296" y="833120"/>
                      <a:pt x="3259861" y="825107"/>
                      <a:pt x="3261360" y="816864"/>
                    </a:cubicBezTo>
                    <a:cubicBezTo>
                      <a:pt x="3271985" y="758429"/>
                      <a:pt x="3270210" y="719107"/>
                      <a:pt x="3273552" y="652272"/>
                    </a:cubicBezTo>
                    <a:cubicBezTo>
                      <a:pt x="3271520" y="573024"/>
                      <a:pt x="3271139" y="493716"/>
                      <a:pt x="3267456" y="414528"/>
                    </a:cubicBezTo>
                    <a:cubicBezTo>
                      <a:pt x="3266130" y="386010"/>
                      <a:pt x="3257543" y="392560"/>
                      <a:pt x="3249168" y="365760"/>
                    </a:cubicBezTo>
                    <a:cubicBezTo>
                      <a:pt x="3241671" y="341770"/>
                      <a:pt x="3240215" y="315945"/>
                      <a:pt x="3230880" y="292608"/>
                    </a:cubicBezTo>
                    <a:cubicBezTo>
                      <a:pt x="3216302" y="256162"/>
                      <a:pt x="3222148" y="272509"/>
                      <a:pt x="3212592" y="243840"/>
                    </a:cubicBezTo>
                    <a:cubicBezTo>
                      <a:pt x="3210560" y="229616"/>
                      <a:pt x="3209981" y="215107"/>
                      <a:pt x="3206496" y="201168"/>
                    </a:cubicBezTo>
                    <a:cubicBezTo>
                      <a:pt x="3203842" y="190552"/>
                      <a:pt x="3198044" y="180972"/>
                      <a:pt x="3194304" y="170688"/>
                    </a:cubicBezTo>
                    <a:cubicBezTo>
                      <a:pt x="3189912" y="158610"/>
                      <a:pt x="3186176" y="146304"/>
                      <a:pt x="3182112" y="134112"/>
                    </a:cubicBezTo>
                    <a:cubicBezTo>
                      <a:pt x="3180080" y="128016"/>
                      <a:pt x="3177276" y="122125"/>
                      <a:pt x="3176016" y="115824"/>
                    </a:cubicBezTo>
                    <a:cubicBezTo>
                      <a:pt x="3175966" y="115575"/>
                      <a:pt x="3166215" y="64308"/>
                      <a:pt x="3163824" y="60960"/>
                    </a:cubicBezTo>
                    <a:cubicBezTo>
                      <a:pt x="3157919" y="52692"/>
                      <a:pt x="3146624" y="49856"/>
                      <a:pt x="3139440" y="42672"/>
                    </a:cubicBezTo>
                    <a:cubicBezTo>
                      <a:pt x="3134259" y="37491"/>
                      <a:pt x="3132969" y="28961"/>
                      <a:pt x="3127248" y="24384"/>
                    </a:cubicBezTo>
                    <a:cubicBezTo>
                      <a:pt x="3122230" y="20370"/>
                      <a:pt x="3115261" y="19548"/>
                      <a:pt x="3108960" y="18288"/>
                    </a:cubicBezTo>
                    <a:cubicBezTo>
                      <a:pt x="3094871" y="15470"/>
                      <a:pt x="3080489" y="14377"/>
                      <a:pt x="3066288" y="12192"/>
                    </a:cubicBezTo>
                    <a:cubicBezTo>
                      <a:pt x="3027427" y="6213"/>
                      <a:pt x="3037651" y="8081"/>
                      <a:pt x="3005328" y="0"/>
                    </a:cubicBezTo>
                    <a:cubicBezTo>
                      <a:pt x="2891536" y="2032"/>
                      <a:pt x="2777652" y="1080"/>
                      <a:pt x="2663952" y="6096"/>
                    </a:cubicBezTo>
                    <a:cubicBezTo>
                      <a:pt x="2639256" y="7186"/>
                      <a:pt x="2615398" y="15828"/>
                      <a:pt x="2590800" y="18288"/>
                    </a:cubicBezTo>
                    <a:cubicBezTo>
                      <a:pt x="2570480" y="20320"/>
                      <a:pt x="2550035" y="21355"/>
                      <a:pt x="2529840" y="24384"/>
                    </a:cubicBezTo>
                    <a:cubicBezTo>
                      <a:pt x="2509347" y="27458"/>
                      <a:pt x="2489602" y="36576"/>
                      <a:pt x="2468880" y="36576"/>
                    </a:cubicBezTo>
                    <a:lnTo>
                      <a:pt x="2279904" y="48768"/>
                    </a:lnTo>
                    <a:close/>
                  </a:path>
                </a:pathLst>
              </a:custGeom>
              <a:noFill/>
              <a:ln w="19050" cap="flat" cmpd="sng" algn="ctr">
                <a:solidFill>
                  <a:srgbClr val="FFFF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
          <p:nvSpPr>
            <p:cNvPr id="4" name="Segnaposto contenuto 10">
              <a:extLst>
                <a:ext uri="{FF2B5EF4-FFF2-40B4-BE49-F238E27FC236}">
                  <a16:creationId xmlns:a16="http://schemas.microsoft.com/office/drawing/2014/main" id="{A98B7B58-FB66-E30C-C9AB-617B32A2C697}"/>
                </a:ext>
              </a:extLst>
            </p:cNvPr>
            <p:cNvSpPr txBox="1">
              <a:spLocks/>
            </p:cNvSpPr>
            <p:nvPr/>
          </p:nvSpPr>
          <p:spPr bwMode="auto">
            <a:xfrm>
              <a:off x="324502" y="2725605"/>
              <a:ext cx="1564639" cy="631387"/>
            </a:xfrm>
            <a:prstGeom prst="rect">
              <a:avLst/>
            </a:prstGeom>
            <a:noFill/>
            <a:ln w="9525">
              <a:noFill/>
              <a:miter lim="800000"/>
              <a:headEnd/>
              <a:tailEnd/>
            </a:ln>
          </p:spPr>
          <p:txBody>
            <a:bodyPr/>
            <a:lstStyle>
              <a:lvl1pPr marL="342900" indent="-342900" algn="l" rtl="0" eaLnBrk="1" fontAlgn="base" hangingPunct="1">
                <a:spcBef>
                  <a:spcPct val="20000"/>
                </a:spcBef>
                <a:spcAft>
                  <a:spcPct val="0"/>
                </a:spcAft>
                <a:buClr>
                  <a:srgbClr val="822433"/>
                </a:buClr>
                <a:buChar char="•"/>
                <a:defRPr sz="2400" kern="1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000" kern="1200">
                  <a:solidFill>
                    <a:srgbClr val="000000"/>
                  </a:solidFill>
                  <a:latin typeface="+mn-lt"/>
                  <a:ea typeface="+mn-ea"/>
                  <a:cs typeface="+mn-cs"/>
                </a:defRPr>
              </a:lvl2pPr>
              <a:lvl3pPr marL="1143000" indent="-228600" algn="l" rtl="0" eaLnBrk="1" fontAlgn="base" hangingPunct="1">
                <a:spcBef>
                  <a:spcPct val="20000"/>
                </a:spcBef>
                <a:spcAft>
                  <a:spcPct val="0"/>
                </a:spcAft>
                <a:buChar char="•"/>
                <a:defRPr sz="1600" kern="1200">
                  <a:solidFill>
                    <a:srgbClr val="000000"/>
                  </a:solidFill>
                  <a:latin typeface="+mn-lt"/>
                  <a:ea typeface="+mn-ea"/>
                  <a:cs typeface="+mn-cs"/>
                </a:defRPr>
              </a:lvl3pPr>
              <a:lvl4pPr marL="1562100" indent="-228600" algn="l" rtl="0" eaLnBrk="1" fontAlgn="base" hangingPunct="1">
                <a:spcBef>
                  <a:spcPct val="20000"/>
                </a:spcBef>
                <a:spcAft>
                  <a:spcPct val="0"/>
                </a:spcAft>
                <a:buChar char="–"/>
                <a:defRPr sz="1400" kern="1200">
                  <a:solidFill>
                    <a:srgbClr val="000000"/>
                  </a:solidFill>
                  <a:latin typeface="+mn-lt"/>
                  <a:ea typeface="+mn-ea"/>
                  <a:cs typeface="+mn-cs"/>
                </a:defRPr>
              </a:lvl4pPr>
              <a:lvl5pPr marL="1981200" indent="-228600" algn="l" rtl="0" eaLnBrk="1" fontAlgn="base" hangingPunct="1">
                <a:spcBef>
                  <a:spcPct val="20000"/>
                </a:spcBef>
                <a:spcAft>
                  <a:spcPct val="0"/>
                </a:spcAft>
                <a:buChar char="»"/>
                <a:defRPr sz="12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
                  <a:srgbClr val="822433"/>
                </a:buClr>
                <a:buSzTx/>
                <a:buFontTx/>
                <a:buNone/>
                <a:tabLst/>
                <a:defRPr/>
              </a:pPr>
              <a:r>
                <a:rPr kumimoji="0" lang="it-IT" sz="1800" b="1" i="0" u="none" strike="noStrike" kern="1200" cap="none" spc="0" normalizeH="0" baseline="0" noProof="0" dirty="0">
                  <a:ln>
                    <a:solidFill>
                      <a:srgbClr val="000000"/>
                    </a:solidFill>
                  </a:ln>
                  <a:solidFill>
                    <a:srgbClr val="FFFFFF"/>
                  </a:solidFill>
                  <a:effectLst/>
                  <a:uLnTx/>
                  <a:uFillTx/>
                  <a:latin typeface="Segoe UI Variable Text Semibold" pitchFamily="2" charset="0"/>
                  <a:ea typeface="ＭＳ Ｐゴシック"/>
                  <a:cs typeface="+mn-cs"/>
                </a:rPr>
                <a:t>Acuto </a:t>
              </a:r>
              <a:r>
                <a:rPr kumimoji="0" lang="it-IT" sz="1800" b="1" i="0" u="none" strike="noStrike" kern="1200" cap="none" spc="0" normalizeH="0" baseline="0" noProof="0" dirty="0" err="1">
                  <a:ln>
                    <a:solidFill>
                      <a:srgbClr val="000000"/>
                    </a:solidFill>
                  </a:ln>
                  <a:solidFill>
                    <a:srgbClr val="FFFFFF"/>
                  </a:solidFill>
                  <a:effectLst/>
                  <a:uLnTx/>
                  <a:uFillTx/>
                  <a:latin typeface="Segoe UI Variable Text Semibold" pitchFamily="2" charset="0"/>
                  <a:ea typeface="ＭＳ Ｐゴシック"/>
                  <a:cs typeface="+mn-cs"/>
                </a:rPr>
                <a:t>field</a:t>
              </a:r>
              <a:r>
                <a:rPr kumimoji="0" lang="it-IT" sz="1800" b="1" i="0" u="none" strike="noStrike" kern="1200" cap="none" spc="0" normalizeH="0" baseline="0" noProof="0" dirty="0">
                  <a:ln>
                    <a:solidFill>
                      <a:srgbClr val="000000"/>
                    </a:solidFill>
                  </a:ln>
                  <a:solidFill>
                    <a:srgbClr val="FFFFFF"/>
                  </a:solidFill>
                  <a:effectLst/>
                  <a:uLnTx/>
                  <a:uFillTx/>
                  <a:latin typeface="Segoe UI Variable Text Semibold" pitchFamily="2" charset="0"/>
                  <a:ea typeface="ＭＳ Ｐゴシック"/>
                  <a:cs typeface="+mn-cs"/>
                </a:rPr>
                <a:t> </a:t>
              </a:r>
              <a:r>
                <a:rPr kumimoji="0" lang="it-IT" sz="1800" b="1" i="0" u="none" strike="noStrike" kern="1200" cap="none" spc="0" normalizeH="0" baseline="0" noProof="0" dirty="0" err="1">
                  <a:ln>
                    <a:solidFill>
                      <a:srgbClr val="000000"/>
                    </a:solidFill>
                  </a:ln>
                  <a:solidFill>
                    <a:srgbClr val="FFFFFF"/>
                  </a:solidFill>
                  <a:effectLst/>
                  <a:uLnTx/>
                  <a:uFillTx/>
                  <a:latin typeface="Segoe UI Variable Text Semibold" pitchFamily="2" charset="0"/>
                  <a:ea typeface="ＭＳ Ｐゴシック"/>
                  <a:cs typeface="+mn-cs"/>
                </a:rPr>
                <a:t>laboratory</a:t>
              </a:r>
              <a:endParaRPr kumimoji="0" lang="it-IT" sz="1800" b="1" i="0" u="none" strike="noStrike" kern="1200" cap="none" spc="0" normalizeH="0" baseline="0" noProof="0" dirty="0">
                <a:ln>
                  <a:solidFill>
                    <a:srgbClr val="000000"/>
                  </a:solidFill>
                </a:ln>
                <a:solidFill>
                  <a:srgbClr val="FFFFFF"/>
                </a:solidFill>
                <a:effectLst/>
                <a:uLnTx/>
                <a:uFillTx/>
                <a:latin typeface="Segoe UI Variable Text Semibold" pitchFamily="2" charset="0"/>
                <a:ea typeface="ＭＳ Ｐゴシック"/>
                <a:cs typeface="+mn-cs"/>
              </a:endParaRPr>
            </a:p>
          </p:txBody>
        </p:sp>
        <p:sp>
          <p:nvSpPr>
            <p:cNvPr id="37906" name="Rettangolo 4">
              <a:extLst>
                <a:ext uri="{FF2B5EF4-FFF2-40B4-BE49-F238E27FC236}">
                  <a16:creationId xmlns:a16="http://schemas.microsoft.com/office/drawing/2014/main" id="{4377840A-6A74-E290-458B-BB0B847E8CE3}"/>
                </a:ext>
              </a:extLst>
            </p:cNvPr>
            <p:cNvSpPr>
              <a:spLocks noChangeArrowheads="1"/>
            </p:cNvSpPr>
            <p:nvPr/>
          </p:nvSpPr>
          <p:spPr bwMode="auto">
            <a:xfrm>
              <a:off x="1774958" y="4293344"/>
              <a:ext cx="432886" cy="432021"/>
            </a:xfrm>
            <a:prstGeom prst="rect">
              <a:avLst/>
            </a:prstGeom>
            <a:noFill/>
            <a:ln w="28575" algn="ctr">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907" name="Rettangolo 5">
              <a:extLst>
                <a:ext uri="{FF2B5EF4-FFF2-40B4-BE49-F238E27FC236}">
                  <a16:creationId xmlns:a16="http://schemas.microsoft.com/office/drawing/2014/main" id="{4E52DB55-4434-4FA6-872E-82464FF5E557}"/>
                </a:ext>
              </a:extLst>
            </p:cNvPr>
            <p:cNvSpPr>
              <a:spLocks noChangeArrowheads="1"/>
            </p:cNvSpPr>
            <p:nvPr/>
          </p:nvSpPr>
          <p:spPr bwMode="auto">
            <a:xfrm>
              <a:off x="2487465" y="4194660"/>
              <a:ext cx="307700" cy="432021"/>
            </a:xfrm>
            <a:prstGeom prst="rect">
              <a:avLst/>
            </a:prstGeom>
            <a:noFill/>
            <a:ln w="28575" algn="ctr">
              <a:solidFill>
                <a:srgbClr val="00B05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908" name="Rettangolo 6">
              <a:extLst>
                <a:ext uri="{FF2B5EF4-FFF2-40B4-BE49-F238E27FC236}">
                  <a16:creationId xmlns:a16="http://schemas.microsoft.com/office/drawing/2014/main" id="{8C1CA016-BAE3-C364-0890-C9EB9C0B3F91}"/>
                </a:ext>
              </a:extLst>
            </p:cNvPr>
            <p:cNvSpPr>
              <a:spLocks noChangeArrowheads="1"/>
            </p:cNvSpPr>
            <p:nvPr/>
          </p:nvSpPr>
          <p:spPr bwMode="auto">
            <a:xfrm>
              <a:off x="3287720" y="2852545"/>
              <a:ext cx="287811" cy="1008779"/>
            </a:xfrm>
            <a:prstGeom prst="rect">
              <a:avLst/>
            </a:prstGeom>
            <a:noFill/>
            <a:ln w="28575" algn="ctr">
              <a:solidFill>
                <a:srgbClr val="05B0F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
        <p:nvSpPr>
          <p:cNvPr id="10" name="CasellaDiTesto 9">
            <a:extLst>
              <a:ext uri="{FF2B5EF4-FFF2-40B4-BE49-F238E27FC236}">
                <a16:creationId xmlns:a16="http://schemas.microsoft.com/office/drawing/2014/main" id="{A9721023-E40B-061B-DBC0-8BA5E46D0D99}"/>
              </a:ext>
            </a:extLst>
          </p:cNvPr>
          <p:cNvSpPr txBox="1"/>
          <p:nvPr/>
        </p:nvSpPr>
        <p:spPr>
          <a:xfrm>
            <a:off x="1738313" y="2605089"/>
            <a:ext cx="2089150" cy="193833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The </a:t>
            </a:r>
            <a:r>
              <a:rPr kumimoji="0" lang="it-IT"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actual</a:t>
            </a:r>
            <a:r>
              <a:rPr kumimoji="0" lang="it-IT"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it-IT"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experiments</a:t>
            </a:r>
            <a:r>
              <a:rPr kumimoji="0" lang="it-IT"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lphaUcParenR"/>
              <a:tabLst/>
              <a:defRPr/>
            </a:pPr>
            <a:r>
              <a:rPr kumimoji="0" lang="it-IT"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Block</a:t>
            </a:r>
          </a:p>
          <a:p>
            <a:pPr marL="457200" marR="0" lvl="0" indent="-457200" algn="l" defTabSz="914400" rtl="0" eaLnBrk="0" fontAlgn="base" latinLnBrk="0" hangingPunct="0">
              <a:lnSpc>
                <a:spcPct val="100000"/>
              </a:lnSpc>
              <a:spcBef>
                <a:spcPct val="0"/>
              </a:spcBef>
              <a:spcAft>
                <a:spcPct val="0"/>
              </a:spcAft>
              <a:buClrTx/>
              <a:buSzTx/>
              <a:buFontTx/>
              <a:buAutoNum type="alphaUcParenR"/>
              <a:tabLst/>
              <a:defRPr/>
            </a:pPr>
            <a:r>
              <a:rPr kumimoji="0" lang="it-IT"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Wall</a:t>
            </a:r>
          </a:p>
          <a:p>
            <a:pPr marL="457200" marR="0" lvl="0" indent="-457200" algn="l" defTabSz="914400" rtl="0" eaLnBrk="0" fontAlgn="base" latinLnBrk="0" hangingPunct="0">
              <a:lnSpc>
                <a:spcPct val="100000"/>
              </a:lnSpc>
              <a:spcBef>
                <a:spcPct val="0"/>
              </a:spcBef>
              <a:spcAft>
                <a:spcPct val="0"/>
              </a:spcAft>
              <a:buClrTx/>
              <a:buSzTx/>
              <a:buFontTx/>
              <a:buAutoNum type="alphaUcParenR"/>
              <a:tabLst/>
              <a:defRPr/>
            </a:pPr>
            <a:r>
              <a:rPr kumimoji="0" lang="it-IT"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Tower</a:t>
            </a:r>
          </a:p>
        </p:txBody>
      </p:sp>
      <p:sp>
        <p:nvSpPr>
          <p:cNvPr id="37899" name="CasellaDiTesto 10">
            <a:extLst>
              <a:ext uri="{FF2B5EF4-FFF2-40B4-BE49-F238E27FC236}">
                <a16:creationId xmlns:a16="http://schemas.microsoft.com/office/drawing/2014/main" id="{8644CFCE-E17A-0690-84D4-BAF0EE4D1CF3}"/>
              </a:ext>
            </a:extLst>
          </p:cNvPr>
          <p:cNvSpPr txBox="1">
            <a:spLocks noChangeArrowheads="1"/>
          </p:cNvSpPr>
          <p:nvPr/>
        </p:nvSpPr>
        <p:spPr bwMode="auto">
          <a:xfrm>
            <a:off x="6278564" y="3683000"/>
            <a:ext cx="465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a:t>
            </a:r>
          </a:p>
        </p:txBody>
      </p:sp>
      <p:sp>
        <p:nvSpPr>
          <p:cNvPr id="37900" name="CasellaDiTesto 12">
            <a:extLst>
              <a:ext uri="{FF2B5EF4-FFF2-40B4-BE49-F238E27FC236}">
                <a16:creationId xmlns:a16="http://schemas.microsoft.com/office/drawing/2014/main" id="{F9DB1661-A365-AA5A-CA78-9EEB9A47954F}"/>
              </a:ext>
            </a:extLst>
          </p:cNvPr>
          <p:cNvSpPr txBox="1">
            <a:spLocks noChangeArrowheads="1"/>
          </p:cNvSpPr>
          <p:nvPr/>
        </p:nvSpPr>
        <p:spPr bwMode="auto">
          <a:xfrm>
            <a:off x="7251701" y="3575050"/>
            <a:ext cx="466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a:t>
            </a:r>
          </a:p>
        </p:txBody>
      </p:sp>
      <p:sp>
        <p:nvSpPr>
          <p:cNvPr id="37901" name="CasellaDiTesto 14">
            <a:extLst>
              <a:ext uri="{FF2B5EF4-FFF2-40B4-BE49-F238E27FC236}">
                <a16:creationId xmlns:a16="http://schemas.microsoft.com/office/drawing/2014/main" id="{E1C899D4-556E-E4BD-2B72-6B32047B2631}"/>
              </a:ext>
            </a:extLst>
          </p:cNvPr>
          <p:cNvSpPr txBox="1">
            <a:spLocks noChangeArrowheads="1"/>
          </p:cNvSpPr>
          <p:nvPr/>
        </p:nvSpPr>
        <p:spPr bwMode="auto">
          <a:xfrm>
            <a:off x="8329614" y="1603375"/>
            <a:ext cx="466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C</a:t>
            </a:r>
          </a:p>
        </p:txBody>
      </p:sp>
      <p:sp>
        <p:nvSpPr>
          <p:cNvPr id="37902" name="CasellaDiTesto 10">
            <a:extLst>
              <a:ext uri="{FF2B5EF4-FFF2-40B4-BE49-F238E27FC236}">
                <a16:creationId xmlns:a16="http://schemas.microsoft.com/office/drawing/2014/main" id="{6E8CC494-F12C-87C1-C608-79E0D2B280FB}"/>
              </a:ext>
            </a:extLst>
          </p:cNvPr>
          <p:cNvSpPr txBox="1">
            <a:spLocks noChangeArrowheads="1"/>
          </p:cNvSpPr>
          <p:nvPr/>
        </p:nvSpPr>
        <p:spPr bwMode="auto">
          <a:xfrm>
            <a:off x="4243388" y="34926"/>
            <a:ext cx="5308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Create a “natural field laboratory”</a:t>
            </a:r>
            <a:endPar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37903" name="Text Box 26">
            <a:extLst>
              <a:ext uri="{FF2B5EF4-FFF2-40B4-BE49-F238E27FC236}">
                <a16:creationId xmlns:a16="http://schemas.microsoft.com/office/drawing/2014/main" id="{6DF66BEE-9143-56C0-962F-75B3398E84FC}"/>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3" descr="Immagine che contiene testo, collage, schermata, mosaico&#10;&#10;Il contenuto generato dall'IA potrebbe non essere corretto.">
            <a:extLst>
              <a:ext uri="{FF2B5EF4-FFF2-40B4-BE49-F238E27FC236}">
                <a16:creationId xmlns:a16="http://schemas.microsoft.com/office/drawing/2014/main" id="{11247ACF-89C2-0801-C1E3-81AA03E36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325" y="1727201"/>
            <a:ext cx="7881938"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Segnaposto data 4">
            <a:extLst>
              <a:ext uri="{FF2B5EF4-FFF2-40B4-BE49-F238E27FC236}">
                <a16:creationId xmlns:a16="http://schemas.microsoft.com/office/drawing/2014/main" id="{E1158875-5106-64B8-F1DE-28BEFA52CBDE}"/>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C0721BF-7E36-0C40-B37F-4A12313B0255}"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9940" name="Segnaposto numero diapositiva 6">
            <a:extLst>
              <a:ext uri="{FF2B5EF4-FFF2-40B4-BE49-F238E27FC236}">
                <a16:creationId xmlns:a16="http://schemas.microsoft.com/office/drawing/2014/main" id="{66548120-7063-4B6F-C7A2-1A30B68539D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E09BA117-BE09-274A-A6DC-A59706F16851}"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9941" name="Text Box 26">
            <a:extLst>
              <a:ext uri="{FF2B5EF4-FFF2-40B4-BE49-F238E27FC236}">
                <a16:creationId xmlns:a16="http://schemas.microsoft.com/office/drawing/2014/main" id="{0AD941C9-981B-4A42-D3F8-9B99CD8E0450}"/>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39942" name="Picture 11" descr="Immagine1_2">
            <a:extLst>
              <a:ext uri="{FF2B5EF4-FFF2-40B4-BE49-F238E27FC236}">
                <a16:creationId xmlns:a16="http://schemas.microsoft.com/office/drawing/2014/main" id="{1E9A28F7-29B1-9663-E884-61608D5A0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Rettangolo 31">
            <a:extLst>
              <a:ext uri="{FF2B5EF4-FFF2-40B4-BE49-F238E27FC236}">
                <a16:creationId xmlns:a16="http://schemas.microsoft.com/office/drawing/2014/main" id="{0882E5EE-54FB-A5B5-50B0-A5A3156EEAC8}"/>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9944" name="Rettangolo 32">
            <a:extLst>
              <a:ext uri="{FF2B5EF4-FFF2-40B4-BE49-F238E27FC236}">
                <a16:creationId xmlns:a16="http://schemas.microsoft.com/office/drawing/2014/main" id="{51DB2F5F-6295-8762-4D7E-F04481CD06D9}"/>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39945" name="Immagine 10" descr="Immagine che contiene testo, segnale&#10;&#10;Descrizione generata automaticamente">
            <a:extLst>
              <a:ext uri="{FF2B5EF4-FFF2-40B4-BE49-F238E27FC236}">
                <a16:creationId xmlns:a16="http://schemas.microsoft.com/office/drawing/2014/main" id="{7276D28C-EBD7-30C7-0D77-464B529335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8950" y="4445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CasellaDiTesto 10">
            <a:extLst>
              <a:ext uri="{FF2B5EF4-FFF2-40B4-BE49-F238E27FC236}">
                <a16:creationId xmlns:a16="http://schemas.microsoft.com/office/drawing/2014/main" id="{10ABF06F-2237-7D8C-5B28-60E4C2CF0C50}"/>
              </a:ext>
            </a:extLst>
          </p:cNvPr>
          <p:cNvSpPr txBox="1">
            <a:spLocks noChangeArrowheads="1"/>
          </p:cNvSpPr>
          <p:nvPr/>
        </p:nvSpPr>
        <p:spPr bwMode="auto">
          <a:xfrm>
            <a:off x="4243388" y="34926"/>
            <a:ext cx="59563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Create a “natural field laboratory”</a:t>
            </a:r>
            <a:endPar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39947" name="Text Box 26">
            <a:extLst>
              <a:ext uri="{FF2B5EF4-FFF2-40B4-BE49-F238E27FC236}">
                <a16:creationId xmlns:a16="http://schemas.microsoft.com/office/drawing/2014/main" id="{6A21005B-4D14-7CF6-729D-1322DD789E5C}"/>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data 4">
            <a:extLst>
              <a:ext uri="{FF2B5EF4-FFF2-40B4-BE49-F238E27FC236}">
                <a16:creationId xmlns:a16="http://schemas.microsoft.com/office/drawing/2014/main" id="{2D06F90A-1350-FD69-5C90-D9930C7FA1C9}"/>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6E8379A7-E360-1242-83B8-205B16A66450}"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147" name="Segnaposto numero diapositiva 6">
            <a:extLst>
              <a:ext uri="{FF2B5EF4-FFF2-40B4-BE49-F238E27FC236}">
                <a16:creationId xmlns:a16="http://schemas.microsoft.com/office/drawing/2014/main" id="{93A7B1EC-FB31-6299-F3DC-4F9A190869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66B4531B-6481-9844-BD85-1BC97BC8872A}"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148" name="Text Box 26">
            <a:extLst>
              <a:ext uri="{FF2B5EF4-FFF2-40B4-BE49-F238E27FC236}">
                <a16:creationId xmlns:a16="http://schemas.microsoft.com/office/drawing/2014/main" id="{CAB34A00-D14B-4452-DBDA-A6B3031DCEE9}"/>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6149" name="Picture 11" descr="Immagine1_2">
            <a:extLst>
              <a:ext uri="{FF2B5EF4-FFF2-40B4-BE49-F238E27FC236}">
                <a16:creationId xmlns:a16="http://schemas.microsoft.com/office/drawing/2014/main" id="{683C6EAC-FB2B-32BD-3603-BD9FDCFD9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CasellaDiTesto 10">
            <a:extLst>
              <a:ext uri="{FF2B5EF4-FFF2-40B4-BE49-F238E27FC236}">
                <a16:creationId xmlns:a16="http://schemas.microsoft.com/office/drawing/2014/main" id="{916B8E25-C961-3A83-FA82-717ADB1DEEFC}"/>
              </a:ext>
            </a:extLst>
          </p:cNvPr>
          <p:cNvSpPr txBox="1">
            <a:spLocks noChangeArrowheads="1"/>
          </p:cNvSpPr>
          <p:nvPr/>
        </p:nvSpPr>
        <p:spPr bwMode="auto">
          <a:xfrm>
            <a:off x="2438400" y="-9525"/>
            <a:ext cx="7543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Dealing with «Ground Instabilities»</a:t>
            </a:r>
          </a:p>
        </p:txBody>
      </p:sp>
      <p:sp>
        <p:nvSpPr>
          <p:cNvPr id="6151" name="Text Box 26">
            <a:extLst>
              <a:ext uri="{FF2B5EF4-FFF2-40B4-BE49-F238E27FC236}">
                <a16:creationId xmlns:a16="http://schemas.microsoft.com/office/drawing/2014/main" id="{E1607F2D-8994-C682-DAF0-78D4416C2E1B}"/>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
        <p:nvSpPr>
          <p:cNvPr id="6152" name="CasellaDiTesto 1">
            <a:extLst>
              <a:ext uri="{FF2B5EF4-FFF2-40B4-BE49-F238E27FC236}">
                <a16:creationId xmlns:a16="http://schemas.microsoft.com/office/drawing/2014/main" id="{7B3B3EA0-710B-4C0C-DB0F-12E7EB4627E9}"/>
              </a:ext>
            </a:extLst>
          </p:cNvPr>
          <p:cNvSpPr txBox="1">
            <a:spLocks noChangeArrowheads="1"/>
          </p:cNvSpPr>
          <p:nvPr/>
        </p:nvSpPr>
        <p:spPr bwMode="auto">
          <a:xfrm>
            <a:off x="7439026" y="2773363"/>
            <a:ext cx="3141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Predisposing factors </a:t>
            </a:r>
            <a:r>
              <a:rPr kumimoji="0" lang="it-IT" altLang="it-IT" sz="12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(geological, morphodynamic and geotechnical)</a:t>
            </a:r>
          </a:p>
        </p:txBody>
      </p:sp>
      <p:sp>
        <p:nvSpPr>
          <p:cNvPr id="6153" name="CasellaDiTesto 7">
            <a:extLst>
              <a:ext uri="{FF2B5EF4-FFF2-40B4-BE49-F238E27FC236}">
                <a16:creationId xmlns:a16="http://schemas.microsoft.com/office/drawing/2014/main" id="{508148AC-570E-92F8-9D52-3A067506979F}"/>
              </a:ext>
            </a:extLst>
          </p:cNvPr>
          <p:cNvSpPr txBox="1">
            <a:spLocks noChangeArrowheads="1"/>
          </p:cNvSpPr>
          <p:nvPr/>
        </p:nvSpPr>
        <p:spPr bwMode="auto">
          <a:xfrm>
            <a:off x="2655889" y="5573713"/>
            <a:ext cx="3000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Preparatory processes </a:t>
            </a:r>
            <a:r>
              <a:rPr kumimoji="0" lang="it-IT" altLang="it-IT" sz="12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(climatic actions, river dynamics, anthropic pressure)</a:t>
            </a:r>
          </a:p>
        </p:txBody>
      </p:sp>
      <p:sp>
        <p:nvSpPr>
          <p:cNvPr id="6154" name="CasellaDiTesto 8">
            <a:extLst>
              <a:ext uri="{FF2B5EF4-FFF2-40B4-BE49-F238E27FC236}">
                <a16:creationId xmlns:a16="http://schemas.microsoft.com/office/drawing/2014/main" id="{F78245F7-D6A3-2B1D-5B9B-4252D961C534}"/>
              </a:ext>
            </a:extLst>
          </p:cNvPr>
          <p:cNvSpPr txBox="1">
            <a:spLocks noChangeArrowheads="1"/>
          </p:cNvSpPr>
          <p:nvPr/>
        </p:nvSpPr>
        <p:spPr bwMode="auto">
          <a:xfrm>
            <a:off x="5954714" y="5572126"/>
            <a:ext cx="45926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Triggering actions </a:t>
            </a:r>
            <a:r>
              <a:rPr kumimoji="0" lang="it-IT" altLang="it-IT" sz="12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(earthquakes, volcanic activity, intense rainfall, rapid melting of snow, human interventions)</a:t>
            </a:r>
          </a:p>
        </p:txBody>
      </p:sp>
      <p:grpSp>
        <p:nvGrpSpPr>
          <p:cNvPr id="6155" name="Gruppo 18">
            <a:extLst>
              <a:ext uri="{FF2B5EF4-FFF2-40B4-BE49-F238E27FC236}">
                <a16:creationId xmlns:a16="http://schemas.microsoft.com/office/drawing/2014/main" id="{F44A71A6-C921-6242-1FBA-BFDE60A66630}"/>
              </a:ext>
            </a:extLst>
          </p:cNvPr>
          <p:cNvGrpSpPr>
            <a:grpSpLocks/>
          </p:cNvGrpSpPr>
          <p:nvPr/>
        </p:nvGrpSpPr>
        <p:grpSpPr bwMode="auto">
          <a:xfrm>
            <a:off x="1643063" y="666751"/>
            <a:ext cx="5245100" cy="2773363"/>
            <a:chOff x="119651" y="667054"/>
            <a:chExt cx="5244437" cy="2773572"/>
          </a:xfrm>
        </p:grpSpPr>
        <p:pic>
          <p:nvPicPr>
            <p:cNvPr id="6165" name="Immagine 10" descr="Immagine che contiene testo, disegno, diagramma, schizzo&#10;&#10;Il contenuto generato dall'IA potrebbe non essere corretto.">
              <a:extLst>
                <a:ext uri="{FF2B5EF4-FFF2-40B4-BE49-F238E27FC236}">
                  <a16:creationId xmlns:a16="http://schemas.microsoft.com/office/drawing/2014/main" id="{30007EA6-E5C6-9ED1-AC2C-08BB049DC4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51" y="667054"/>
              <a:ext cx="4931597" cy="277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6" name="Gruppo 11">
              <a:extLst>
                <a:ext uri="{FF2B5EF4-FFF2-40B4-BE49-F238E27FC236}">
                  <a16:creationId xmlns:a16="http://schemas.microsoft.com/office/drawing/2014/main" id="{CC552517-B994-4FCB-E791-FA71AD0C9559}"/>
                </a:ext>
              </a:extLst>
            </p:cNvPr>
            <p:cNvGrpSpPr>
              <a:grpSpLocks/>
            </p:cNvGrpSpPr>
            <p:nvPr/>
          </p:nvGrpSpPr>
          <p:grpSpPr bwMode="auto">
            <a:xfrm>
              <a:off x="1384589" y="980728"/>
              <a:ext cx="3979499" cy="672559"/>
              <a:chOff x="1355698" y="901988"/>
              <a:chExt cx="3538801" cy="502594"/>
            </a:xfrm>
          </p:grpSpPr>
          <p:pic>
            <p:nvPicPr>
              <p:cNvPr id="135170" name="Picture 2" descr="Passo Lavazè: grossa frana di roccia si riversa sulla statale">
                <a:extLst>
                  <a:ext uri="{FF2B5EF4-FFF2-40B4-BE49-F238E27FC236}">
                    <a16:creationId xmlns:a16="http://schemas.microsoft.com/office/drawing/2014/main" id="{4E9FF40F-309A-D04A-B166-53148438C879}"/>
                  </a:ext>
                </a:extLst>
              </p:cNvPr>
              <p:cNvPicPr>
                <a:picLocks noChangeAspect="1" noChangeArrowheads="1"/>
              </p:cNvPicPr>
              <p:nvPr/>
            </p:nvPicPr>
            <p:blipFill rotWithShape="1">
              <a:blip r:embed="rId5"/>
              <a:srcRect l="15347" r="35318" b="12460"/>
              <a:stretch/>
            </p:blipFill>
            <p:spPr bwMode="auto">
              <a:xfrm>
                <a:off x="1355698" y="908720"/>
                <a:ext cx="533502" cy="473327"/>
              </a:xfrm>
              <a:prstGeom prst="rect">
                <a:avLst/>
              </a:prstGeom>
              <a:noFill/>
              <a:effectLst>
                <a:softEdge rad="88900"/>
              </a:effectLst>
            </p:spPr>
          </p:pic>
          <p:pic>
            <p:nvPicPr>
              <p:cNvPr id="135172" name="Picture 4" descr="La terra frana. Ecco come il consumo di suolo minaccia l'Italia - Slow Food  - Buono, Pulito e Giusto.">
                <a:extLst>
                  <a:ext uri="{FF2B5EF4-FFF2-40B4-BE49-F238E27FC236}">
                    <a16:creationId xmlns:a16="http://schemas.microsoft.com/office/drawing/2014/main" id="{627E6DC5-0CDA-B831-6750-8149D1FB5EAE}"/>
                  </a:ext>
                </a:extLst>
              </p:cNvPr>
              <p:cNvPicPr>
                <a:picLocks noChangeAspect="1" noChangeArrowheads="1"/>
              </p:cNvPicPr>
              <p:nvPr/>
            </p:nvPicPr>
            <p:blipFill>
              <a:blip r:embed="rId6"/>
              <a:srcRect/>
              <a:stretch>
                <a:fillRect/>
              </a:stretch>
            </p:blipFill>
            <p:spPr bwMode="auto">
              <a:xfrm>
                <a:off x="1988437" y="901988"/>
                <a:ext cx="640905" cy="480060"/>
              </a:xfrm>
              <a:prstGeom prst="rect">
                <a:avLst/>
              </a:prstGeom>
              <a:noFill/>
              <a:effectLst>
                <a:softEdge rad="88900"/>
              </a:effectLst>
            </p:spPr>
          </p:pic>
          <p:pic>
            <p:nvPicPr>
              <p:cNvPr id="135174" name="Picture 6" descr="Sinkholes: When the Earth Opens Up - The Atlantic">
                <a:extLst>
                  <a:ext uri="{FF2B5EF4-FFF2-40B4-BE49-F238E27FC236}">
                    <a16:creationId xmlns:a16="http://schemas.microsoft.com/office/drawing/2014/main" id="{082480F3-5A89-2E15-CE9C-A23A40F61EA0}"/>
                  </a:ext>
                </a:extLst>
              </p:cNvPr>
              <p:cNvPicPr>
                <a:picLocks noChangeAspect="1" noChangeArrowheads="1"/>
              </p:cNvPicPr>
              <p:nvPr/>
            </p:nvPicPr>
            <p:blipFill>
              <a:blip r:embed="rId7"/>
              <a:srcRect/>
              <a:stretch>
                <a:fillRect/>
              </a:stretch>
            </p:blipFill>
            <p:spPr bwMode="auto">
              <a:xfrm>
                <a:off x="2680327" y="924522"/>
                <a:ext cx="820519" cy="480060"/>
              </a:xfrm>
              <a:prstGeom prst="rect">
                <a:avLst/>
              </a:prstGeom>
              <a:noFill/>
              <a:effectLst>
                <a:softEdge rad="88900"/>
              </a:effectLst>
            </p:spPr>
          </p:pic>
          <p:pic>
            <p:nvPicPr>
              <p:cNvPr id="135176" name="Picture 8" descr="Frana ancora la falesia nella baia: lo scatto inquietante di un bagnante">
                <a:extLst>
                  <a:ext uri="{FF2B5EF4-FFF2-40B4-BE49-F238E27FC236}">
                    <a16:creationId xmlns:a16="http://schemas.microsoft.com/office/drawing/2014/main" id="{89B087FC-B004-964E-4CB1-09E0DB1CFE41}"/>
                  </a:ext>
                </a:extLst>
              </p:cNvPr>
              <p:cNvPicPr>
                <a:picLocks noChangeAspect="1" noChangeArrowheads="1"/>
              </p:cNvPicPr>
              <p:nvPr/>
            </p:nvPicPr>
            <p:blipFill>
              <a:blip r:embed="rId8"/>
              <a:srcRect/>
              <a:stretch>
                <a:fillRect/>
              </a:stretch>
            </p:blipFill>
            <p:spPr bwMode="auto">
              <a:xfrm>
                <a:off x="3551831" y="923323"/>
                <a:ext cx="763243" cy="480061"/>
              </a:xfrm>
              <a:prstGeom prst="rect">
                <a:avLst/>
              </a:prstGeom>
              <a:noFill/>
              <a:effectLst>
                <a:softEdge rad="88900"/>
              </a:effectLst>
            </p:spPr>
          </p:pic>
          <p:pic>
            <p:nvPicPr>
              <p:cNvPr id="135178" name="Picture 10" descr="Rivalutazione dell'evento di Storegga: Riconosciuta la seconda grande frana  – La Macchina del Tempo">
                <a:extLst>
                  <a:ext uri="{FF2B5EF4-FFF2-40B4-BE49-F238E27FC236}">
                    <a16:creationId xmlns:a16="http://schemas.microsoft.com/office/drawing/2014/main" id="{059B39B4-3C24-5C38-F3A1-13622093F3B4}"/>
                  </a:ext>
                </a:extLst>
              </p:cNvPr>
              <p:cNvPicPr>
                <a:picLocks noChangeAspect="1" noChangeArrowheads="1"/>
              </p:cNvPicPr>
              <p:nvPr/>
            </p:nvPicPr>
            <p:blipFill>
              <a:blip r:embed="rId9"/>
              <a:srcRect/>
              <a:stretch>
                <a:fillRect/>
              </a:stretch>
            </p:blipFill>
            <p:spPr bwMode="auto">
              <a:xfrm>
                <a:off x="4253594" y="930630"/>
                <a:ext cx="640905" cy="465448"/>
              </a:xfrm>
              <a:prstGeom prst="rect">
                <a:avLst/>
              </a:prstGeom>
              <a:noFill/>
              <a:effectLst>
                <a:softEdge rad="88900"/>
              </a:effectLst>
            </p:spPr>
          </p:pic>
        </p:grpSp>
      </p:grpSp>
      <p:grpSp>
        <p:nvGrpSpPr>
          <p:cNvPr id="6156" name="Gruppo 16">
            <a:extLst>
              <a:ext uri="{FF2B5EF4-FFF2-40B4-BE49-F238E27FC236}">
                <a16:creationId xmlns:a16="http://schemas.microsoft.com/office/drawing/2014/main" id="{69AB46F9-6817-C659-6182-A5A6133D5AF4}"/>
              </a:ext>
            </a:extLst>
          </p:cNvPr>
          <p:cNvGrpSpPr>
            <a:grpSpLocks/>
          </p:cNvGrpSpPr>
          <p:nvPr/>
        </p:nvGrpSpPr>
        <p:grpSpPr bwMode="auto">
          <a:xfrm>
            <a:off x="6962775" y="666751"/>
            <a:ext cx="3676650" cy="2130425"/>
            <a:chOff x="5438503" y="667054"/>
            <a:chExt cx="3677094" cy="2130053"/>
          </a:xfrm>
        </p:grpSpPr>
        <p:pic>
          <p:nvPicPr>
            <p:cNvPr id="6163" name="Immagine 4">
              <a:extLst>
                <a:ext uri="{FF2B5EF4-FFF2-40B4-BE49-F238E27FC236}">
                  <a16:creationId xmlns:a16="http://schemas.microsoft.com/office/drawing/2014/main" id="{FD2421E7-3E8F-119C-3396-D111D541F1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8503" y="667054"/>
              <a:ext cx="3677094" cy="213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4" name="CasellaDiTesto 12">
              <a:extLst>
                <a:ext uri="{FF2B5EF4-FFF2-40B4-BE49-F238E27FC236}">
                  <a16:creationId xmlns:a16="http://schemas.microsoft.com/office/drawing/2014/main" id="{F95B571C-9A94-1F00-4FBB-778D802A9211}"/>
                </a:ext>
              </a:extLst>
            </p:cNvPr>
            <p:cNvSpPr txBox="1">
              <a:spLocks noChangeArrowheads="1"/>
            </p:cNvSpPr>
            <p:nvPr/>
          </p:nvSpPr>
          <p:spPr bwMode="auto">
            <a:xfrm>
              <a:off x="6770762" y="865312"/>
              <a:ext cx="168743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 INDEPENDENT</a:t>
              </a:r>
            </a:p>
          </p:txBody>
        </p:sp>
      </p:grpSp>
      <p:grpSp>
        <p:nvGrpSpPr>
          <p:cNvPr id="6157" name="Gruppo 15">
            <a:extLst>
              <a:ext uri="{FF2B5EF4-FFF2-40B4-BE49-F238E27FC236}">
                <a16:creationId xmlns:a16="http://schemas.microsoft.com/office/drawing/2014/main" id="{BFE5E7B5-206D-6182-8FFD-6D9A7A310F81}"/>
              </a:ext>
            </a:extLst>
          </p:cNvPr>
          <p:cNvGrpSpPr>
            <a:grpSpLocks/>
          </p:cNvGrpSpPr>
          <p:nvPr/>
        </p:nvGrpSpPr>
        <p:grpSpPr bwMode="auto">
          <a:xfrm>
            <a:off x="2640014" y="3441701"/>
            <a:ext cx="3800475" cy="2132013"/>
            <a:chOff x="1115616" y="3442434"/>
            <a:chExt cx="3801596" cy="2130760"/>
          </a:xfrm>
        </p:grpSpPr>
        <p:pic>
          <p:nvPicPr>
            <p:cNvPr id="6161" name="Immagine 5">
              <a:extLst>
                <a:ext uri="{FF2B5EF4-FFF2-40B4-BE49-F238E27FC236}">
                  <a16:creationId xmlns:a16="http://schemas.microsoft.com/office/drawing/2014/main" id="{091FECDF-301F-AAF3-DF8C-1254C52FF6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5616" y="3442434"/>
              <a:ext cx="3801596" cy="213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2" name="CasellaDiTesto 13">
              <a:extLst>
                <a:ext uri="{FF2B5EF4-FFF2-40B4-BE49-F238E27FC236}">
                  <a16:creationId xmlns:a16="http://schemas.microsoft.com/office/drawing/2014/main" id="{B70971E5-C6D9-A952-09F8-415B4F90A1DC}"/>
                </a:ext>
              </a:extLst>
            </p:cNvPr>
            <p:cNvSpPr txBox="1">
              <a:spLocks noChangeArrowheads="1"/>
            </p:cNvSpPr>
            <p:nvPr/>
          </p:nvSpPr>
          <p:spPr bwMode="auto">
            <a:xfrm>
              <a:off x="1835696" y="3594274"/>
              <a:ext cx="168743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CLIMATE DEPENDENT</a:t>
              </a:r>
            </a:p>
          </p:txBody>
        </p:sp>
      </p:grpSp>
      <p:grpSp>
        <p:nvGrpSpPr>
          <p:cNvPr id="6158" name="Gruppo 17">
            <a:extLst>
              <a:ext uri="{FF2B5EF4-FFF2-40B4-BE49-F238E27FC236}">
                <a16:creationId xmlns:a16="http://schemas.microsoft.com/office/drawing/2014/main" id="{7EDA3F32-479A-5BE5-8EA2-8D6189D47D4C}"/>
              </a:ext>
            </a:extLst>
          </p:cNvPr>
          <p:cNvGrpSpPr>
            <a:grpSpLocks/>
          </p:cNvGrpSpPr>
          <p:nvPr/>
        </p:nvGrpSpPr>
        <p:grpSpPr bwMode="auto">
          <a:xfrm>
            <a:off x="6613526" y="3440113"/>
            <a:ext cx="3852863" cy="2132012"/>
            <a:chOff x="5088911" y="3440691"/>
            <a:chExt cx="3852968" cy="2130760"/>
          </a:xfrm>
        </p:grpSpPr>
        <p:pic>
          <p:nvPicPr>
            <p:cNvPr id="6159" name="Immagine 6">
              <a:extLst>
                <a:ext uri="{FF2B5EF4-FFF2-40B4-BE49-F238E27FC236}">
                  <a16:creationId xmlns:a16="http://schemas.microsoft.com/office/drawing/2014/main" id="{5848B1D6-C059-F0A2-95A7-5E911265D9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88911" y="3440691"/>
              <a:ext cx="3801596" cy="213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CasellaDiTesto 14">
              <a:extLst>
                <a:ext uri="{FF2B5EF4-FFF2-40B4-BE49-F238E27FC236}">
                  <a16:creationId xmlns:a16="http://schemas.microsoft.com/office/drawing/2014/main" id="{D16329CA-F731-E09B-9704-2E2AF0D68408}"/>
                </a:ext>
              </a:extLst>
            </p:cNvPr>
            <p:cNvSpPr txBox="1">
              <a:spLocks noChangeArrowheads="1"/>
            </p:cNvSpPr>
            <p:nvPr/>
          </p:nvSpPr>
          <p:spPr bwMode="auto">
            <a:xfrm>
              <a:off x="7974521" y="3453634"/>
              <a:ext cx="9673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IMPULSIVE</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data 4">
            <a:extLst>
              <a:ext uri="{FF2B5EF4-FFF2-40B4-BE49-F238E27FC236}">
                <a16:creationId xmlns:a16="http://schemas.microsoft.com/office/drawing/2014/main" id="{76CCB104-9F17-08AE-7FC9-891621D58A17}"/>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FFD3725-84C5-2C45-812F-C707EBB8D323}"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1987" name="Segnaposto numero diapositiva 6">
            <a:extLst>
              <a:ext uri="{FF2B5EF4-FFF2-40B4-BE49-F238E27FC236}">
                <a16:creationId xmlns:a16="http://schemas.microsoft.com/office/drawing/2014/main" id="{09BE1E5D-3047-1835-DC06-1A613831048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185EE8F8-14D0-1B4F-BFF8-4D107B9B1161}"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1988" name="Text Box 26">
            <a:extLst>
              <a:ext uri="{FF2B5EF4-FFF2-40B4-BE49-F238E27FC236}">
                <a16:creationId xmlns:a16="http://schemas.microsoft.com/office/drawing/2014/main" id="{98BA66A3-DA63-DD2F-C07F-451130259DF0}"/>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41989" name="Picture 11" descr="Immagine1_2">
            <a:extLst>
              <a:ext uri="{FF2B5EF4-FFF2-40B4-BE49-F238E27FC236}">
                <a16:creationId xmlns:a16="http://schemas.microsoft.com/office/drawing/2014/main" id="{B48B3CE2-537B-C449-41A5-421C6A897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ttangolo 31">
            <a:extLst>
              <a:ext uri="{FF2B5EF4-FFF2-40B4-BE49-F238E27FC236}">
                <a16:creationId xmlns:a16="http://schemas.microsoft.com/office/drawing/2014/main" id="{DFBE38E2-68BA-44EE-066E-57E6F3562D0E}"/>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1991" name="Rettangolo 32">
            <a:extLst>
              <a:ext uri="{FF2B5EF4-FFF2-40B4-BE49-F238E27FC236}">
                <a16:creationId xmlns:a16="http://schemas.microsoft.com/office/drawing/2014/main" id="{E8C30DC6-F324-FEBE-4310-E5F6A4C87D6F}"/>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41992" name="Immagine 10" descr="Immagine che contiene testo, segnale&#10;&#10;Descrizione generata automaticamente">
            <a:extLst>
              <a:ext uri="{FF2B5EF4-FFF2-40B4-BE49-F238E27FC236}">
                <a16:creationId xmlns:a16="http://schemas.microsoft.com/office/drawing/2014/main" id="{0E417B03-BE4F-C749-E823-A32E71E14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950" y="4445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CasellaDiTesto 10">
            <a:extLst>
              <a:ext uri="{FF2B5EF4-FFF2-40B4-BE49-F238E27FC236}">
                <a16:creationId xmlns:a16="http://schemas.microsoft.com/office/drawing/2014/main" id="{6BED6B77-F620-E3DA-9F49-739DD7C2FFB0}"/>
              </a:ext>
            </a:extLst>
          </p:cNvPr>
          <p:cNvSpPr txBox="1">
            <a:spLocks noChangeArrowheads="1"/>
          </p:cNvSpPr>
          <p:nvPr/>
        </p:nvSpPr>
        <p:spPr bwMode="auto">
          <a:xfrm>
            <a:off x="4243388" y="34926"/>
            <a:ext cx="595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Create a “natural field laboratory”</a:t>
            </a:r>
            <a:endPar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pic>
        <p:nvPicPr>
          <p:cNvPr id="41994" name="Immagine 4" descr="Immagine che contiene schermata, natura, aria aperta, scogliera&#10;&#10;Il contenuto generato dall'IA potrebbe non essere corretto.">
            <a:extLst>
              <a:ext uri="{FF2B5EF4-FFF2-40B4-BE49-F238E27FC236}">
                <a16:creationId xmlns:a16="http://schemas.microsoft.com/office/drawing/2014/main" id="{57267493-C110-62F5-B1EA-AFE996ACBD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139" y="577850"/>
            <a:ext cx="5648325"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Immagine 6" descr="Immagine che contiene aria aperta, roccia, montagna&#10;&#10;Il contenuto generato dall'IA potrebbe non essere corretto.">
            <a:extLst>
              <a:ext uri="{FF2B5EF4-FFF2-40B4-BE49-F238E27FC236}">
                <a16:creationId xmlns:a16="http://schemas.microsoft.com/office/drawing/2014/main" id="{C257E2FF-1CF2-7477-2939-C483BFD419AC}"/>
              </a:ext>
            </a:extLst>
          </p:cNvPr>
          <p:cNvPicPr>
            <a:picLocks noChangeAspect="1"/>
          </p:cNvPicPr>
          <p:nvPr/>
        </p:nvPicPr>
        <p:blipFill>
          <a:blip r:embed="rId6">
            <a:extLst>
              <a:ext uri="{28A0092B-C50C-407E-A947-70E740481C1C}">
                <a14:useLocalDpi xmlns:a14="http://schemas.microsoft.com/office/drawing/2010/main" val="0"/>
              </a:ext>
            </a:extLst>
          </a:blip>
          <a:srcRect l="10922" r="12762"/>
          <a:stretch>
            <a:fillRect/>
          </a:stretch>
        </p:blipFill>
        <p:spPr bwMode="auto">
          <a:xfrm>
            <a:off x="1633538" y="2005014"/>
            <a:ext cx="2901950" cy="2287587"/>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41996" name="Immagine 10" descr="Immagine che contiene aria aperta, arrampicata su roccia, roccia&#10;&#10;Il contenuto generato dall'IA potrebbe non essere corretto.">
            <a:extLst>
              <a:ext uri="{FF2B5EF4-FFF2-40B4-BE49-F238E27FC236}">
                <a16:creationId xmlns:a16="http://schemas.microsoft.com/office/drawing/2014/main" id="{C5C7183F-7422-F22A-8629-9639CEA1AD5D}"/>
              </a:ext>
            </a:extLst>
          </p:cNvPr>
          <p:cNvPicPr>
            <a:picLocks noChangeAspect="1"/>
          </p:cNvPicPr>
          <p:nvPr/>
        </p:nvPicPr>
        <p:blipFill>
          <a:blip r:embed="rId7">
            <a:extLst>
              <a:ext uri="{28A0092B-C50C-407E-A947-70E740481C1C}">
                <a14:useLocalDpi xmlns:a14="http://schemas.microsoft.com/office/drawing/2010/main" val="0"/>
              </a:ext>
            </a:extLst>
          </a:blip>
          <a:srcRect r="16498"/>
          <a:stretch>
            <a:fillRect/>
          </a:stretch>
        </p:blipFill>
        <p:spPr bwMode="auto">
          <a:xfrm>
            <a:off x="7575551" y="3294063"/>
            <a:ext cx="2982913" cy="2690812"/>
          </a:xfrm>
          <a:prstGeom prst="rect">
            <a:avLst/>
          </a:prstGeom>
          <a:noFill/>
          <a:ln w="57150">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41997" name="CasellaDiTesto 11">
            <a:extLst>
              <a:ext uri="{FF2B5EF4-FFF2-40B4-BE49-F238E27FC236}">
                <a16:creationId xmlns:a16="http://schemas.microsoft.com/office/drawing/2014/main" id="{C5B21A51-236C-81A8-50AA-A59A297DD2E7}"/>
              </a:ext>
            </a:extLst>
          </p:cNvPr>
          <p:cNvSpPr txBox="1">
            <a:spLocks noChangeArrowheads="1"/>
          </p:cNvSpPr>
          <p:nvPr/>
        </p:nvSpPr>
        <p:spPr bwMode="auto">
          <a:xfrm>
            <a:off x="1651001" y="3919539"/>
            <a:ext cx="1033463" cy="338137"/>
          </a:xfrm>
          <a:prstGeom prst="rect">
            <a:avLst/>
          </a:prstGeom>
          <a:solidFill>
            <a:schemeClr val="bg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6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BLOCK</a:t>
            </a:r>
          </a:p>
        </p:txBody>
      </p:sp>
      <p:sp>
        <p:nvSpPr>
          <p:cNvPr id="13" name="CasellaDiTesto 12">
            <a:extLst>
              <a:ext uri="{FF2B5EF4-FFF2-40B4-BE49-F238E27FC236}">
                <a16:creationId xmlns:a16="http://schemas.microsoft.com/office/drawing/2014/main" id="{062757E7-DB50-5A08-94C6-8EB5DDCEC145}"/>
              </a:ext>
            </a:extLst>
          </p:cNvPr>
          <p:cNvSpPr txBox="1"/>
          <p:nvPr/>
        </p:nvSpPr>
        <p:spPr>
          <a:xfrm>
            <a:off x="4832351" y="6265864"/>
            <a:ext cx="930275" cy="338137"/>
          </a:xfrm>
          <a:prstGeom prst="rect">
            <a:avLst/>
          </a:prstGeom>
          <a:solidFill>
            <a:schemeClr val="bg1">
              <a:lumMod val="95000"/>
              <a:alpha val="64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rPr>
              <a:t>WALL</a:t>
            </a:r>
          </a:p>
        </p:txBody>
      </p:sp>
      <p:sp>
        <p:nvSpPr>
          <p:cNvPr id="14" name="CasellaDiTesto 13">
            <a:extLst>
              <a:ext uri="{FF2B5EF4-FFF2-40B4-BE49-F238E27FC236}">
                <a16:creationId xmlns:a16="http://schemas.microsoft.com/office/drawing/2014/main" id="{DF49E1E9-0558-6CFB-706C-8B443BEA1CB2}"/>
              </a:ext>
            </a:extLst>
          </p:cNvPr>
          <p:cNvSpPr txBox="1"/>
          <p:nvPr/>
        </p:nvSpPr>
        <p:spPr>
          <a:xfrm>
            <a:off x="7608888" y="5607050"/>
            <a:ext cx="1079500" cy="338138"/>
          </a:xfrm>
          <a:prstGeom prst="rect">
            <a:avLst/>
          </a:prstGeom>
          <a:solidFill>
            <a:schemeClr val="bg1">
              <a:lumMod val="95000"/>
              <a:alpha val="64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1" i="0" u="none" strike="noStrike" kern="1200" cap="none" spc="0" normalizeH="0" baseline="0" noProof="0" dirty="0">
                <a:ln>
                  <a:noFill/>
                </a:ln>
                <a:solidFill>
                  <a:srgbClr val="008000"/>
                </a:solidFill>
                <a:effectLst/>
                <a:uLnTx/>
                <a:uFillTx/>
                <a:latin typeface="Arial" panose="020B0604020202020204" pitchFamily="34" charset="0"/>
                <a:ea typeface="ＭＳ Ｐゴシック" panose="020B0600070205080204" pitchFamily="34" charset="-128"/>
                <a:cs typeface="+mn-cs"/>
              </a:rPr>
              <a:t>TOWER</a:t>
            </a:r>
          </a:p>
        </p:txBody>
      </p:sp>
      <p:sp>
        <p:nvSpPr>
          <p:cNvPr id="42000" name="Text Box 26">
            <a:extLst>
              <a:ext uri="{FF2B5EF4-FFF2-40B4-BE49-F238E27FC236}">
                <a16:creationId xmlns:a16="http://schemas.microsoft.com/office/drawing/2014/main" id="{FF21AE06-EBEF-7A8E-1CE4-184137276084}"/>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pic>
        <p:nvPicPr>
          <p:cNvPr id="42001" name="Immagine 8" descr="Immagine che contiene roccia, aria aperta, terreno&#10;&#10;Il contenuto generato dall'IA potrebbe non essere corretto.">
            <a:extLst>
              <a:ext uri="{FF2B5EF4-FFF2-40B4-BE49-F238E27FC236}">
                <a16:creationId xmlns:a16="http://schemas.microsoft.com/office/drawing/2014/main" id="{BC5547A1-8778-2A19-AF68-3F85AAD7D54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62500" y="3500439"/>
            <a:ext cx="2471738" cy="3201987"/>
          </a:xfrm>
          <a:prstGeom prst="rect">
            <a:avLst/>
          </a:prstGeom>
          <a:noFill/>
          <a:ln w="5715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42002" name="CasellaDiTesto 11">
            <a:extLst>
              <a:ext uri="{FF2B5EF4-FFF2-40B4-BE49-F238E27FC236}">
                <a16:creationId xmlns:a16="http://schemas.microsoft.com/office/drawing/2014/main" id="{E97B8BEF-853C-EE27-3757-AD5212EB50B3}"/>
              </a:ext>
            </a:extLst>
          </p:cNvPr>
          <p:cNvSpPr txBox="1">
            <a:spLocks noChangeArrowheads="1"/>
          </p:cNvSpPr>
          <p:nvPr/>
        </p:nvSpPr>
        <p:spPr bwMode="auto">
          <a:xfrm>
            <a:off x="4832350" y="6272214"/>
            <a:ext cx="844550" cy="338137"/>
          </a:xfrm>
          <a:prstGeom prst="rect">
            <a:avLst/>
          </a:prstGeom>
          <a:solidFill>
            <a:schemeClr val="bg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600" b="1" i="0" u="none" strike="noStrike" kern="1200" cap="none" spc="0" normalizeH="0" baseline="0" noProof="0">
                <a:ln>
                  <a:noFill/>
                </a:ln>
                <a:solidFill>
                  <a:srgbClr val="0070C0"/>
                </a:solidFill>
                <a:effectLst/>
                <a:uLnTx/>
                <a:uFillTx/>
                <a:latin typeface="Arial" panose="020B0604020202020204" pitchFamily="34" charset="0"/>
                <a:ea typeface="ＭＳ Ｐゴシック" panose="020B0600070205080204" pitchFamily="34" charset="-128"/>
                <a:cs typeface="+mn-cs"/>
              </a:rPr>
              <a:t>WALL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data 4">
            <a:extLst>
              <a:ext uri="{FF2B5EF4-FFF2-40B4-BE49-F238E27FC236}">
                <a16:creationId xmlns:a16="http://schemas.microsoft.com/office/drawing/2014/main" id="{B8E6AE53-0148-C340-3C29-671DA3D544BB}"/>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8BDF6E90-02A7-E845-AE83-A5945E7FDD28}"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4035" name="Segnaposto numero diapositiva 6">
            <a:extLst>
              <a:ext uri="{FF2B5EF4-FFF2-40B4-BE49-F238E27FC236}">
                <a16:creationId xmlns:a16="http://schemas.microsoft.com/office/drawing/2014/main" id="{F3F5630C-C705-AEA9-6F9E-D25F38858D7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54BD5053-05E6-3A4C-9AAD-D67BFE15EEEF}"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4036" name="Text Box 26">
            <a:extLst>
              <a:ext uri="{FF2B5EF4-FFF2-40B4-BE49-F238E27FC236}">
                <a16:creationId xmlns:a16="http://schemas.microsoft.com/office/drawing/2014/main" id="{CD97F826-DA2E-39D8-2B00-D3A584B9C242}"/>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sp>
        <p:nvSpPr>
          <p:cNvPr id="44037" name="Rettangolo 31">
            <a:extLst>
              <a:ext uri="{FF2B5EF4-FFF2-40B4-BE49-F238E27FC236}">
                <a16:creationId xmlns:a16="http://schemas.microsoft.com/office/drawing/2014/main" id="{9D5B60C4-05D2-55BB-7F9C-F0610D4DC65C}"/>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4038" name="Rettangolo 32">
            <a:extLst>
              <a:ext uri="{FF2B5EF4-FFF2-40B4-BE49-F238E27FC236}">
                <a16:creationId xmlns:a16="http://schemas.microsoft.com/office/drawing/2014/main" id="{3E442E19-F06D-799B-8560-49BCF1FACFBB}"/>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4039" name="CasellaDiTesto 10">
            <a:extLst>
              <a:ext uri="{FF2B5EF4-FFF2-40B4-BE49-F238E27FC236}">
                <a16:creationId xmlns:a16="http://schemas.microsoft.com/office/drawing/2014/main" id="{6217B580-FE91-4A79-B1E9-A4F049B2202B}"/>
              </a:ext>
            </a:extLst>
          </p:cNvPr>
          <p:cNvSpPr txBox="1">
            <a:spLocks noChangeArrowheads="1"/>
          </p:cNvSpPr>
          <p:nvPr/>
        </p:nvSpPr>
        <p:spPr bwMode="auto">
          <a:xfrm>
            <a:off x="4243388" y="34926"/>
            <a:ext cx="595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Create a “natural field laboratory”</a:t>
            </a:r>
            <a:endPar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pic>
        <p:nvPicPr>
          <p:cNvPr id="44040" name="Google Shape;75;p15">
            <a:extLst>
              <a:ext uri="{FF2B5EF4-FFF2-40B4-BE49-F238E27FC236}">
                <a16:creationId xmlns:a16="http://schemas.microsoft.com/office/drawing/2014/main" id="{28D4715E-08B8-EDBB-49B9-F3AE508F83F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739" y="160339"/>
            <a:ext cx="18494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Text Box 26">
            <a:extLst>
              <a:ext uri="{FF2B5EF4-FFF2-40B4-BE49-F238E27FC236}">
                <a16:creationId xmlns:a16="http://schemas.microsoft.com/office/drawing/2014/main" id="{5A0FC673-AF92-DA8F-E1A5-914B1CED963D}"/>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pic>
        <p:nvPicPr>
          <p:cNvPr id="44042" name="Google Shape;54;p13">
            <a:extLst>
              <a:ext uri="{FF2B5EF4-FFF2-40B4-BE49-F238E27FC236}">
                <a16:creationId xmlns:a16="http://schemas.microsoft.com/office/drawing/2014/main" id="{37B56655-8BFB-D1ED-E8B4-AB4F1433FC4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b="50861"/>
          <a:stretch>
            <a:fillRect/>
          </a:stretch>
        </p:blipFill>
        <p:spPr bwMode="auto">
          <a:xfrm>
            <a:off x="3724275" y="2125663"/>
            <a:ext cx="6705600"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o 2">
            <a:extLst>
              <a:ext uri="{FF2B5EF4-FFF2-40B4-BE49-F238E27FC236}">
                <a16:creationId xmlns:a16="http://schemas.microsoft.com/office/drawing/2014/main" id="{54D370E6-5905-CEB7-1A21-0935588DC889}"/>
              </a:ext>
            </a:extLst>
          </p:cNvPr>
          <p:cNvGrpSpPr/>
          <p:nvPr/>
        </p:nvGrpSpPr>
        <p:grpSpPr>
          <a:xfrm>
            <a:off x="3684458" y="416758"/>
            <a:ext cx="6804025" cy="5568950"/>
            <a:chOff x="2339975" y="558800"/>
            <a:chExt cx="6804025" cy="5568950"/>
          </a:xfrm>
          <a:solidFill>
            <a:schemeClr val="bg1"/>
          </a:solidFill>
        </p:grpSpPr>
        <p:pic>
          <p:nvPicPr>
            <p:cNvPr id="48138" name="Google Shape;56;p13">
              <a:extLst>
                <a:ext uri="{FF2B5EF4-FFF2-40B4-BE49-F238E27FC236}">
                  <a16:creationId xmlns:a16="http://schemas.microsoft.com/office/drawing/2014/main" id="{CAE97FD7-AA94-91F2-3BFD-1011613FE8F9}"/>
                </a:ext>
              </a:extLst>
            </p:cNvPr>
            <p:cNvPicPr preferRelativeResize="0">
              <a:picLocks noChangeAspect="1" noChangeArrowheads="1"/>
            </p:cNvPicPr>
            <p:nvPr/>
          </p:nvPicPr>
          <p:blipFill>
            <a:blip r:embed="rId5"/>
            <a:srcRect/>
            <a:stretch>
              <a:fillRect/>
            </a:stretch>
          </p:blipFill>
          <p:spPr bwMode="auto">
            <a:xfrm>
              <a:off x="2339975" y="558800"/>
              <a:ext cx="6745288" cy="3416300"/>
            </a:xfrm>
            <a:prstGeom prst="rect">
              <a:avLst/>
            </a:prstGeom>
            <a:grpFill/>
            <a:ln>
              <a:noFill/>
            </a:ln>
          </p:spPr>
        </p:pic>
        <p:pic>
          <p:nvPicPr>
            <p:cNvPr id="48139" name="Google Shape;55;p13">
              <a:extLst>
                <a:ext uri="{FF2B5EF4-FFF2-40B4-BE49-F238E27FC236}">
                  <a16:creationId xmlns:a16="http://schemas.microsoft.com/office/drawing/2014/main" id="{EF822A4A-930E-80D4-CF64-162EE86CF4A4}"/>
                </a:ext>
              </a:extLst>
            </p:cNvPr>
            <p:cNvPicPr preferRelativeResize="0">
              <a:picLocks noChangeAspect="1" noChangeArrowheads="1"/>
            </p:cNvPicPr>
            <p:nvPr/>
          </p:nvPicPr>
          <p:blipFill>
            <a:blip r:embed="rId6"/>
            <a:srcRect/>
            <a:stretch>
              <a:fillRect/>
            </a:stretch>
          </p:blipFill>
          <p:spPr bwMode="auto">
            <a:xfrm>
              <a:off x="2341563" y="3635375"/>
              <a:ext cx="6802437" cy="2492375"/>
            </a:xfrm>
            <a:prstGeom prst="rect">
              <a:avLst/>
            </a:prstGeom>
            <a:grpFill/>
            <a:ln>
              <a:noFill/>
            </a:ln>
          </p:spPr>
        </p:pic>
      </p:grpSp>
      <p:pic>
        <p:nvPicPr>
          <p:cNvPr id="44044" name="Picture 11" descr="Immagine1_2">
            <a:extLst>
              <a:ext uri="{FF2B5EF4-FFF2-40B4-BE49-F238E27FC236}">
                <a16:creationId xmlns:a16="http://schemas.microsoft.com/office/drawing/2014/main" id="{D3B5BBBE-3247-8AC0-259D-E9044A4312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CasellaDiTesto 1">
            <a:extLst>
              <a:ext uri="{FF2B5EF4-FFF2-40B4-BE49-F238E27FC236}">
                <a16:creationId xmlns:a16="http://schemas.microsoft.com/office/drawing/2014/main" id="{B099DF1E-A93C-4E2C-E510-51115166B9BF}"/>
              </a:ext>
            </a:extLst>
          </p:cNvPr>
          <p:cNvSpPr txBox="1">
            <a:spLocks noChangeArrowheads="1"/>
          </p:cNvSpPr>
          <p:nvPr/>
        </p:nvSpPr>
        <p:spPr bwMode="auto">
          <a:xfrm>
            <a:off x="1639888" y="1957389"/>
            <a:ext cx="1985962"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Historical landslide activations date back to March 1914 and March 2010. The former was a large-scale wedge failure, which was inferred by the geometric features of the scar area. The latter involved the previous landslide's body mobilizing approximately 4 million of cubic meters of material.</a:t>
            </a:r>
            <a:endParaRPr kumimoji="0" lang="it-IT" altLang="it-IT"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nvGrpSpPr>
          <p:cNvPr id="7" name="Gruppo 6">
            <a:extLst>
              <a:ext uri="{FF2B5EF4-FFF2-40B4-BE49-F238E27FC236}">
                <a16:creationId xmlns:a16="http://schemas.microsoft.com/office/drawing/2014/main" id="{42D6E7AF-9080-5761-4BF0-ABC2FA11E20A}"/>
              </a:ext>
            </a:extLst>
          </p:cNvPr>
          <p:cNvGrpSpPr>
            <a:grpSpLocks/>
          </p:cNvGrpSpPr>
          <p:nvPr/>
        </p:nvGrpSpPr>
        <p:grpSpPr bwMode="auto">
          <a:xfrm>
            <a:off x="4443413" y="612775"/>
            <a:ext cx="5065712" cy="5119688"/>
            <a:chOff x="2919224" y="611990"/>
            <a:chExt cx="5066332" cy="5121265"/>
          </a:xfrm>
        </p:grpSpPr>
        <p:pic>
          <p:nvPicPr>
            <p:cNvPr id="44047" name="Google Shape;67;p14">
              <a:extLst>
                <a:ext uri="{FF2B5EF4-FFF2-40B4-BE49-F238E27FC236}">
                  <a16:creationId xmlns:a16="http://schemas.microsoft.com/office/drawing/2014/main" id="{527A3146-0D6A-5359-BBAA-18A813ED4FB6}"/>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9225" y="611990"/>
              <a:ext cx="5066331" cy="4323286"/>
            </a:xfrm>
            <a:prstGeom prst="rect">
              <a:avLst/>
            </a:prstGeom>
            <a:solidFill>
              <a:srgbClr val="FFFFFF"/>
            </a:solidFill>
            <a:ln w="57150">
              <a:solidFill>
                <a:schemeClr val="bg1"/>
              </a:solidFill>
              <a:miter lim="800000"/>
              <a:headEnd/>
              <a:tailEnd/>
            </a:ln>
          </p:spPr>
        </p:pic>
        <p:pic>
          <p:nvPicPr>
            <p:cNvPr id="44048" name="Google Shape;65;p14">
              <a:extLst>
                <a:ext uri="{FF2B5EF4-FFF2-40B4-BE49-F238E27FC236}">
                  <a16:creationId xmlns:a16="http://schemas.microsoft.com/office/drawing/2014/main" id="{AE82B118-732F-B4EF-5495-7407853CF7D5}"/>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l="317" r="308"/>
            <a:stretch>
              <a:fillRect/>
            </a:stretch>
          </p:blipFill>
          <p:spPr bwMode="auto">
            <a:xfrm>
              <a:off x="2919224" y="3863824"/>
              <a:ext cx="5053763" cy="1869431"/>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049" name="CasellaDiTesto 5">
              <a:extLst>
                <a:ext uri="{FF2B5EF4-FFF2-40B4-BE49-F238E27FC236}">
                  <a16:creationId xmlns:a16="http://schemas.microsoft.com/office/drawing/2014/main" id="{EF645439-E3ED-7CC1-5E60-4B9EE5E8D700}"/>
                </a:ext>
              </a:extLst>
            </p:cNvPr>
            <p:cNvSpPr txBox="1">
              <a:spLocks noChangeArrowheads="1"/>
            </p:cNvSpPr>
            <p:nvPr/>
          </p:nvSpPr>
          <p:spPr bwMode="auto">
            <a:xfrm>
              <a:off x="5652120" y="4426924"/>
              <a:ext cx="11393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Corniolo Member (lower-middle Miocene)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data 4">
            <a:extLst>
              <a:ext uri="{FF2B5EF4-FFF2-40B4-BE49-F238E27FC236}">
                <a16:creationId xmlns:a16="http://schemas.microsoft.com/office/drawing/2014/main" id="{7C75538F-B474-B9FB-0115-672783967ABD}"/>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18D938F7-C59B-254C-9D2D-3963695C04AE}"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6083" name="Segnaposto numero diapositiva 6">
            <a:extLst>
              <a:ext uri="{FF2B5EF4-FFF2-40B4-BE49-F238E27FC236}">
                <a16:creationId xmlns:a16="http://schemas.microsoft.com/office/drawing/2014/main" id="{13906A22-4C31-3AEE-EB89-EE527E4C16E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4319F240-DB18-BC4A-92A9-777CD234F425}"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6084" name="Text Box 26">
            <a:extLst>
              <a:ext uri="{FF2B5EF4-FFF2-40B4-BE49-F238E27FC236}">
                <a16:creationId xmlns:a16="http://schemas.microsoft.com/office/drawing/2014/main" id="{97834197-34D6-10C2-EE66-9ECD3F62A1CF}"/>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46085" name="Picture 11" descr="Immagine1_2">
            <a:extLst>
              <a:ext uri="{FF2B5EF4-FFF2-40B4-BE49-F238E27FC236}">
                <a16:creationId xmlns:a16="http://schemas.microsoft.com/office/drawing/2014/main" id="{C85ACCD9-0F15-E13C-CD33-6EFCB97F2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ttangolo 31">
            <a:extLst>
              <a:ext uri="{FF2B5EF4-FFF2-40B4-BE49-F238E27FC236}">
                <a16:creationId xmlns:a16="http://schemas.microsoft.com/office/drawing/2014/main" id="{84E026E9-B4F2-BE20-D97B-237C3080F995}"/>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6087" name="Rettangolo 32">
            <a:extLst>
              <a:ext uri="{FF2B5EF4-FFF2-40B4-BE49-F238E27FC236}">
                <a16:creationId xmlns:a16="http://schemas.microsoft.com/office/drawing/2014/main" id="{E0C58935-4C17-19C6-BA7B-E003754615B1}"/>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6088" name="CasellaDiTesto 10">
            <a:extLst>
              <a:ext uri="{FF2B5EF4-FFF2-40B4-BE49-F238E27FC236}">
                <a16:creationId xmlns:a16="http://schemas.microsoft.com/office/drawing/2014/main" id="{2F1B05D4-E339-0828-B023-1E8F6BB5ED49}"/>
              </a:ext>
            </a:extLst>
          </p:cNvPr>
          <p:cNvSpPr txBox="1">
            <a:spLocks noChangeArrowheads="1"/>
          </p:cNvSpPr>
          <p:nvPr/>
        </p:nvSpPr>
        <p:spPr bwMode="auto">
          <a:xfrm>
            <a:off x="4243388" y="34926"/>
            <a:ext cx="595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Create a “natural field laboratory”</a:t>
            </a:r>
            <a:endPar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pic>
        <p:nvPicPr>
          <p:cNvPr id="46089" name="Google Shape;75;p15">
            <a:extLst>
              <a:ext uri="{FF2B5EF4-FFF2-40B4-BE49-F238E27FC236}">
                <a16:creationId xmlns:a16="http://schemas.microsoft.com/office/drawing/2014/main" id="{BECC602D-9E65-A948-1D92-1F90C28BBD6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739" y="160339"/>
            <a:ext cx="18494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Google Shape;76;p15">
            <a:extLst>
              <a:ext uri="{FF2B5EF4-FFF2-40B4-BE49-F238E27FC236}">
                <a16:creationId xmlns:a16="http://schemas.microsoft.com/office/drawing/2014/main" id="{B37A23B2-F9C3-23BE-3C48-20C3E85C1530}"/>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126" y="2105026"/>
            <a:ext cx="7789863"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78;p15">
            <a:extLst>
              <a:ext uri="{FF2B5EF4-FFF2-40B4-BE49-F238E27FC236}">
                <a16:creationId xmlns:a16="http://schemas.microsoft.com/office/drawing/2014/main" id="{415651EA-C84B-7D0C-B07E-C45E7C64F656}"/>
              </a:ext>
            </a:extLst>
          </p:cNvPr>
          <p:cNvSpPr txBox="1"/>
          <p:nvPr/>
        </p:nvSpPr>
        <p:spPr>
          <a:xfrm>
            <a:off x="4265614" y="530226"/>
            <a:ext cx="3297237" cy="1598613"/>
          </a:xfrm>
          <a:prstGeom prst="rect">
            <a:avLst/>
          </a:prstGeom>
          <a:noFill/>
          <a:ln>
            <a:noFill/>
          </a:ln>
        </p:spPr>
        <p:txBody>
          <a:bodyPr spcFirstLastPara="1" lIns="91425" tIns="91425" rIns="91425" bIns="91425">
            <a:spAutoFit/>
          </a:bodyPr>
          <a:lstStyle/>
          <a:p>
            <a:pPr marL="0" marR="0" lvl="0" indent="0" algn="ctr" defTabSz="914400" rtl="0" eaLnBrk="0" fontAlgn="base" latinLnBrk="0" hangingPunct="0">
              <a:lnSpc>
                <a:spcPct val="163636"/>
              </a:lnSpc>
              <a:spcBef>
                <a:spcPts val="0"/>
              </a:spcBef>
              <a:spcAft>
                <a:spcPts val="0"/>
              </a:spcAft>
              <a:buClrTx/>
              <a:buSzTx/>
              <a:buFontTx/>
              <a:buNone/>
              <a:tabLst/>
              <a:defRPr/>
            </a:pPr>
            <a:r>
              <a:rPr kumimoji="0" lang="it" sz="1400" b="1" i="0" u="none" strike="noStrike" kern="1200" cap="none" spc="0" normalizeH="0" baseline="0" noProof="0" dirty="0">
                <a:ln>
                  <a:noFill/>
                </a:ln>
                <a:solidFill>
                  <a:srgbClr val="822433"/>
                </a:solidFill>
                <a:effectLst/>
                <a:uLnTx/>
                <a:uFillTx/>
                <a:latin typeface="Arial" panose="020B0604020202020204" pitchFamily="34" charset="0"/>
                <a:ea typeface="ＭＳ Ｐゴシック" panose="020B0600070205080204" pitchFamily="34" charset="-128"/>
                <a:cs typeface="+mn-cs"/>
              </a:rPr>
              <a:t>Data types</a:t>
            </a:r>
            <a:endParaRPr kumimoji="0" sz="2000" b="0" i="0" u="none" strike="noStrike" kern="1200" cap="none" spc="0" normalizeH="0" baseline="0" noProof="0" dirty="0">
              <a:ln>
                <a:noFill/>
              </a:ln>
              <a:solidFill>
                <a:srgbClr val="822433"/>
              </a:solidFill>
              <a:effectLst/>
              <a:uLnTx/>
              <a:uFillTx/>
              <a:latin typeface="Arial" panose="020B0604020202020204" pitchFamily="34" charset="0"/>
              <a:ea typeface="ＭＳ Ｐゴシック" panose="020B0600070205080204" pitchFamily="34" charset="-128"/>
              <a:cs typeface="+mn-cs"/>
            </a:endParaRPr>
          </a:p>
          <a:p>
            <a:pPr marL="457200" marR="0" lvl="0" indent="-298450" algn="l" defTabSz="914400" rtl="0" eaLnBrk="0" fontAlgn="base" latinLnBrk="0" hangingPunct="0">
              <a:lnSpc>
                <a:spcPct val="163636"/>
              </a:lnSpc>
              <a:spcBef>
                <a:spcPts val="0"/>
              </a:spcBef>
              <a:spcAft>
                <a:spcPts val="0"/>
              </a:spcAft>
              <a:buClr>
                <a:srgbClr val="822433"/>
              </a:buClr>
              <a:buSzPts val="1100"/>
              <a:buFontTx/>
              <a:buChar char="●"/>
              <a:tabLst/>
              <a:defRPr/>
            </a:pPr>
            <a:r>
              <a:rPr kumimoji="0" lang="it" sz="1400" b="0" i="0" u="none" strike="noStrike" kern="1200" cap="none" spc="0" normalizeH="0" baseline="0" noProof="0" dirty="0">
                <a:ln>
                  <a:noFill/>
                </a:ln>
                <a:solidFill>
                  <a:srgbClr val="822433"/>
                </a:solidFill>
                <a:effectLst/>
                <a:uLnTx/>
                <a:uFillTx/>
                <a:latin typeface="Arial" panose="020B0604020202020204" pitchFamily="34" charset="0"/>
                <a:ea typeface="ＭＳ Ｐゴシック" panose="020B0600070205080204" pitchFamily="34" charset="-128"/>
                <a:cs typeface="+mn-cs"/>
              </a:rPr>
              <a:t>3D point clouds </a:t>
            </a:r>
            <a:endParaRPr kumimoji="0" sz="1400" b="0" i="0" u="none" strike="noStrike" kern="1200" cap="none" spc="0" normalizeH="0" baseline="0" noProof="0" dirty="0">
              <a:ln>
                <a:noFill/>
              </a:ln>
              <a:solidFill>
                <a:srgbClr val="822433"/>
              </a:solidFill>
              <a:effectLst/>
              <a:uLnTx/>
              <a:uFillTx/>
              <a:latin typeface="Arial" panose="020B0604020202020204" pitchFamily="34" charset="0"/>
              <a:ea typeface="ＭＳ Ｐゴシック" panose="020B0600070205080204" pitchFamily="34" charset="-128"/>
              <a:cs typeface="+mn-cs"/>
            </a:endParaRPr>
          </a:p>
          <a:p>
            <a:pPr marL="457200" marR="0" lvl="0" indent="-298450" algn="l" defTabSz="914400" rtl="0" eaLnBrk="0" fontAlgn="base" latinLnBrk="0" hangingPunct="0">
              <a:lnSpc>
                <a:spcPct val="163636"/>
              </a:lnSpc>
              <a:spcBef>
                <a:spcPts val="0"/>
              </a:spcBef>
              <a:spcAft>
                <a:spcPts val="0"/>
              </a:spcAft>
              <a:buClr>
                <a:srgbClr val="822433"/>
              </a:buClr>
              <a:buSzPts val="1100"/>
              <a:buFontTx/>
              <a:buChar char="●"/>
              <a:tabLst/>
              <a:defRPr/>
            </a:pPr>
            <a:r>
              <a:rPr kumimoji="0" lang="it" sz="1400" b="0" i="0" u="none" strike="noStrike" kern="1200" cap="none" spc="0" normalizeH="0" baseline="0" noProof="0" dirty="0">
                <a:ln>
                  <a:noFill/>
                </a:ln>
                <a:solidFill>
                  <a:srgbClr val="822433"/>
                </a:solidFill>
                <a:effectLst/>
                <a:uLnTx/>
                <a:uFillTx/>
                <a:latin typeface="Arial" panose="020B0604020202020204" pitchFamily="34" charset="0"/>
                <a:ea typeface="ＭＳ Ｐゴシック" panose="020B0600070205080204" pitchFamily="34" charset="-128"/>
                <a:cs typeface="+mn-cs"/>
              </a:rPr>
              <a:t>RGB and thermal images</a:t>
            </a:r>
            <a:endParaRPr kumimoji="0" sz="1400" b="0" i="0" u="none" strike="noStrike" kern="1200" cap="none" spc="0" normalizeH="0" baseline="0" noProof="0" dirty="0">
              <a:ln>
                <a:noFill/>
              </a:ln>
              <a:solidFill>
                <a:srgbClr val="822433"/>
              </a:solidFill>
              <a:effectLst/>
              <a:uLnTx/>
              <a:uFillTx/>
              <a:latin typeface="Arial" panose="020B0604020202020204" pitchFamily="34" charset="0"/>
              <a:ea typeface="ＭＳ Ｐゴシック" panose="020B0600070205080204" pitchFamily="34" charset="-128"/>
              <a:cs typeface="+mn-cs"/>
            </a:endParaRPr>
          </a:p>
          <a:p>
            <a:pPr marL="457200" marR="0" lvl="0" indent="-298450" algn="l" defTabSz="914400" rtl="0" eaLnBrk="0" fontAlgn="base" latinLnBrk="0" hangingPunct="0">
              <a:lnSpc>
                <a:spcPct val="163636"/>
              </a:lnSpc>
              <a:spcBef>
                <a:spcPts val="0"/>
              </a:spcBef>
              <a:spcAft>
                <a:spcPts val="0"/>
              </a:spcAft>
              <a:buClr>
                <a:srgbClr val="822433"/>
              </a:buClr>
              <a:buSzPts val="1100"/>
              <a:buFontTx/>
              <a:buChar char="●"/>
              <a:tabLst/>
              <a:defRPr/>
            </a:pPr>
            <a:r>
              <a:rPr kumimoji="0" lang="it" sz="1400" b="0" i="0" u="none" strike="noStrike" kern="1200" cap="none" spc="0" normalizeH="0" baseline="0" noProof="0" dirty="0">
                <a:ln>
                  <a:noFill/>
                </a:ln>
                <a:solidFill>
                  <a:srgbClr val="822433"/>
                </a:solidFill>
                <a:effectLst/>
                <a:uLnTx/>
                <a:uFillTx/>
                <a:latin typeface="Arial" panose="020B0604020202020204" pitchFamily="34" charset="0"/>
                <a:ea typeface="ＭＳ Ｐゴシック" panose="020B0600070205080204" pitchFamily="34" charset="-128"/>
                <a:cs typeface="+mn-cs"/>
              </a:rPr>
              <a:t>Noise tracks</a:t>
            </a:r>
            <a:endParaRPr kumimoji="0" sz="1400" b="0" i="0" u="none" strike="noStrike" kern="1200" cap="none" spc="0" normalizeH="0" baseline="0" noProof="0" dirty="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46092" name="Google Shape;78;p15">
            <a:extLst>
              <a:ext uri="{FF2B5EF4-FFF2-40B4-BE49-F238E27FC236}">
                <a16:creationId xmlns:a16="http://schemas.microsoft.com/office/drawing/2014/main" id="{FB5015AD-C632-7C36-0357-FEF479F7A04D}"/>
              </a:ext>
            </a:extLst>
          </p:cNvPr>
          <p:cNvSpPr txBox="1">
            <a:spLocks noChangeArrowheads="1"/>
          </p:cNvSpPr>
          <p:nvPr/>
        </p:nvSpPr>
        <p:spPr bwMode="auto">
          <a:xfrm>
            <a:off x="7069138" y="884238"/>
            <a:ext cx="329565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spAutoFit/>
          </a:bodyPr>
          <a:lstStyle>
            <a:lvl1pPr marL="457200" indent="-298450">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457200" marR="0" lvl="0" indent="-298450" algn="l" defTabSz="914400" rtl="0" eaLnBrk="0" fontAlgn="base" latinLnBrk="0" hangingPunct="0">
              <a:lnSpc>
                <a:spcPct val="164000"/>
              </a:lnSpc>
              <a:spcBef>
                <a:spcPct val="0"/>
              </a:spcBef>
              <a:spcAft>
                <a:spcPct val="0"/>
              </a:spcAft>
              <a:buClr>
                <a:srgbClr val="822433"/>
              </a:buClr>
              <a:buSzPts val="1100"/>
              <a:buFontTx/>
              <a:buChar char="●"/>
              <a:tabLst/>
              <a:defRPr/>
            </a:pPr>
            <a:r>
              <a:rPr kumimoji="0" lang="it-IT" altLang="it-IT" sz="14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Weather time series</a:t>
            </a:r>
          </a:p>
          <a:p>
            <a:pPr marL="457200" marR="0" lvl="0" indent="-298450" algn="l" defTabSz="914400" rtl="0" eaLnBrk="0" fontAlgn="base" latinLnBrk="0" hangingPunct="0">
              <a:lnSpc>
                <a:spcPct val="164000"/>
              </a:lnSpc>
              <a:spcBef>
                <a:spcPct val="0"/>
              </a:spcBef>
              <a:spcAft>
                <a:spcPct val="0"/>
              </a:spcAft>
              <a:buClr>
                <a:srgbClr val="822433"/>
              </a:buClr>
              <a:buSzPts val="1100"/>
              <a:buFontTx/>
              <a:buChar char="●"/>
              <a:tabLst/>
              <a:defRPr/>
            </a:pPr>
            <a:r>
              <a:rPr kumimoji="0" lang="it-IT" altLang="it-IT" sz="14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Seismic data</a:t>
            </a:r>
          </a:p>
          <a:p>
            <a:pPr marL="457200" marR="0" lvl="0" indent="-298450" algn="l" defTabSz="914400" rtl="0" eaLnBrk="0" fontAlgn="base" latinLnBrk="0" hangingPunct="0">
              <a:lnSpc>
                <a:spcPct val="164000"/>
              </a:lnSpc>
              <a:spcBef>
                <a:spcPct val="0"/>
              </a:spcBef>
              <a:spcAft>
                <a:spcPct val="0"/>
              </a:spcAft>
              <a:buClr>
                <a:srgbClr val="822433"/>
              </a:buClr>
              <a:buSzPts val="1100"/>
              <a:buFontTx/>
              <a:buChar char="●"/>
              <a:tabLst/>
              <a:defRPr/>
            </a:pPr>
            <a:r>
              <a:rPr kumimoji="0" lang="it-IT" altLang="it-IT" sz="14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Radar interferometry</a:t>
            </a:r>
          </a:p>
        </p:txBody>
      </p:sp>
      <p:sp>
        <p:nvSpPr>
          <p:cNvPr id="46093" name="Text Box 26">
            <a:extLst>
              <a:ext uri="{FF2B5EF4-FFF2-40B4-BE49-F238E27FC236}">
                <a16:creationId xmlns:a16="http://schemas.microsoft.com/office/drawing/2014/main" id="{FB1A7224-9719-512D-F1D5-9D1B14EA47FE}"/>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data 4">
            <a:extLst>
              <a:ext uri="{FF2B5EF4-FFF2-40B4-BE49-F238E27FC236}">
                <a16:creationId xmlns:a16="http://schemas.microsoft.com/office/drawing/2014/main" id="{C2E5BA8B-FBFC-051C-5B97-6972D88948AE}"/>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C99297D-57C1-4C43-B28A-10B07B4E1AA9}"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8131" name="Segnaposto numero diapositiva 6">
            <a:extLst>
              <a:ext uri="{FF2B5EF4-FFF2-40B4-BE49-F238E27FC236}">
                <a16:creationId xmlns:a16="http://schemas.microsoft.com/office/drawing/2014/main" id="{A5D0F21A-FD54-3230-889A-80CF3A4E1AA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E99A2039-F256-D040-A5D4-3BAB424D103A}"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8132" name="Text Box 26">
            <a:extLst>
              <a:ext uri="{FF2B5EF4-FFF2-40B4-BE49-F238E27FC236}">
                <a16:creationId xmlns:a16="http://schemas.microsoft.com/office/drawing/2014/main" id="{2081B9D8-449D-E8C9-CDD6-BD835A8F8BDB}"/>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sp>
        <p:nvSpPr>
          <p:cNvPr id="48133" name="Rettangolo 31">
            <a:extLst>
              <a:ext uri="{FF2B5EF4-FFF2-40B4-BE49-F238E27FC236}">
                <a16:creationId xmlns:a16="http://schemas.microsoft.com/office/drawing/2014/main" id="{708D61D0-C336-F1DB-9E00-19E9CD9F9059}"/>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8134" name="Rettangolo 32">
            <a:extLst>
              <a:ext uri="{FF2B5EF4-FFF2-40B4-BE49-F238E27FC236}">
                <a16:creationId xmlns:a16="http://schemas.microsoft.com/office/drawing/2014/main" id="{336E7501-8A52-703F-928C-0C1F37C0A1FD}"/>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48135" name="Immagine 14">
            <a:extLst>
              <a:ext uri="{FF2B5EF4-FFF2-40B4-BE49-F238E27FC236}">
                <a16:creationId xmlns:a16="http://schemas.microsoft.com/office/drawing/2014/main" id="{6DE122E5-7793-920E-90F2-6C211C25A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6" y="112713"/>
            <a:ext cx="1884363"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Immagine 9">
            <a:extLst>
              <a:ext uri="{FF2B5EF4-FFF2-40B4-BE49-F238E27FC236}">
                <a16:creationId xmlns:a16="http://schemas.microsoft.com/office/drawing/2014/main" id="{D35EC749-1991-62C2-A0FE-5EF2A9878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738" y="2359026"/>
            <a:ext cx="5878512"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Immagine 1">
            <a:extLst>
              <a:ext uri="{FF2B5EF4-FFF2-40B4-BE49-F238E27FC236}">
                <a16:creationId xmlns:a16="http://schemas.microsoft.com/office/drawing/2014/main" id="{1B794990-7955-3717-730D-61689BEF7A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9763" y="2141539"/>
            <a:ext cx="3452812" cy="3221037"/>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8138" name="Picture 11" descr="Immagine1_2">
            <a:extLst>
              <a:ext uri="{FF2B5EF4-FFF2-40B4-BE49-F238E27FC236}">
                <a16:creationId xmlns:a16="http://schemas.microsoft.com/office/drawing/2014/main" id="{624585A4-27A4-34F1-3D3F-92915A6579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4" descr="Ventotene: il mare, le storie e la Storia - Italia Slow Tour">
            <a:extLst>
              <a:ext uri="{FF2B5EF4-FFF2-40B4-BE49-F238E27FC236}">
                <a16:creationId xmlns:a16="http://schemas.microsoft.com/office/drawing/2014/main" id="{F60B86F3-BE3E-6948-24A1-720DDCC7CC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7149" t="11125" r="16428"/>
          <a:stretch>
            <a:fillRect/>
          </a:stretch>
        </p:blipFill>
        <p:spPr bwMode="auto">
          <a:xfrm>
            <a:off x="3871914" y="735013"/>
            <a:ext cx="2624137" cy="204311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8140" name="Picture 2">
            <a:extLst>
              <a:ext uri="{FF2B5EF4-FFF2-40B4-BE49-F238E27FC236}">
                <a16:creationId xmlns:a16="http://schemas.microsoft.com/office/drawing/2014/main" id="{E49F9F30-6BD8-78B3-CC5B-E475F2135A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7775" b="26202"/>
          <a:stretch>
            <a:fillRect/>
          </a:stretch>
        </p:blipFill>
        <p:spPr bwMode="auto">
          <a:xfrm>
            <a:off x="6616701" y="746126"/>
            <a:ext cx="3992563" cy="122396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8141" name="Freccia in giù 6">
            <a:extLst>
              <a:ext uri="{FF2B5EF4-FFF2-40B4-BE49-F238E27FC236}">
                <a16:creationId xmlns:a16="http://schemas.microsoft.com/office/drawing/2014/main" id="{E40BF4D1-439A-EA10-59BF-D35FFD3CCF70}"/>
              </a:ext>
            </a:extLst>
          </p:cNvPr>
          <p:cNvSpPr>
            <a:spLocks noChangeArrowheads="1"/>
          </p:cNvSpPr>
          <p:nvPr/>
        </p:nvSpPr>
        <p:spPr bwMode="auto">
          <a:xfrm rot="20036443">
            <a:off x="9837739" y="782638"/>
            <a:ext cx="288925" cy="317500"/>
          </a:xfrm>
          <a:prstGeom prst="downArrow">
            <a:avLst>
              <a:gd name="adj1" fmla="val 50000"/>
              <a:gd name="adj2" fmla="val 50112"/>
            </a:avLst>
          </a:prstGeom>
          <a:solidFill>
            <a:schemeClr val="bg1"/>
          </a:solidFill>
          <a:ln w="28575" algn="ctr">
            <a:solidFill>
              <a:schemeClr val="tx1"/>
            </a:solidFill>
            <a:round/>
            <a:headEnd/>
            <a:tailEnd/>
          </a:ln>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8142" name="Freccia in giù 7">
            <a:extLst>
              <a:ext uri="{FF2B5EF4-FFF2-40B4-BE49-F238E27FC236}">
                <a16:creationId xmlns:a16="http://schemas.microsoft.com/office/drawing/2014/main" id="{5AC82850-DF4B-166B-F1E5-3D1AA6F24C61}"/>
              </a:ext>
            </a:extLst>
          </p:cNvPr>
          <p:cNvSpPr>
            <a:spLocks noChangeArrowheads="1"/>
          </p:cNvSpPr>
          <p:nvPr/>
        </p:nvSpPr>
        <p:spPr bwMode="auto">
          <a:xfrm rot="19768958">
            <a:off x="5905501" y="4454525"/>
            <a:ext cx="288925" cy="319088"/>
          </a:xfrm>
          <a:prstGeom prst="downArrow">
            <a:avLst>
              <a:gd name="adj1" fmla="val 50000"/>
              <a:gd name="adj2" fmla="val 50363"/>
            </a:avLst>
          </a:prstGeom>
          <a:solidFill>
            <a:schemeClr val="bg1"/>
          </a:solidFill>
          <a:ln w="28575" algn="ctr">
            <a:solidFill>
              <a:schemeClr val="tx1"/>
            </a:solidFill>
            <a:round/>
            <a:headEnd/>
            <a:tailEnd/>
          </a:ln>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48143" name="CasellaDiTesto 10">
            <a:extLst>
              <a:ext uri="{FF2B5EF4-FFF2-40B4-BE49-F238E27FC236}">
                <a16:creationId xmlns:a16="http://schemas.microsoft.com/office/drawing/2014/main" id="{A44D67B5-97DB-8E0D-7993-464E3AFC11DD}"/>
              </a:ext>
            </a:extLst>
          </p:cNvPr>
          <p:cNvSpPr txBox="1">
            <a:spLocks noChangeArrowheads="1"/>
          </p:cNvSpPr>
          <p:nvPr/>
        </p:nvSpPr>
        <p:spPr bwMode="auto">
          <a:xfrm>
            <a:off x="4243388" y="34926"/>
            <a:ext cx="595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Create a “natural field laboratory”</a:t>
            </a:r>
            <a:endPar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48144" name="Text Box 26">
            <a:extLst>
              <a:ext uri="{FF2B5EF4-FFF2-40B4-BE49-F238E27FC236}">
                <a16:creationId xmlns:a16="http://schemas.microsoft.com/office/drawing/2014/main" id="{D4A15716-DD0E-8C2D-4A67-045F06D76777}"/>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data 4">
            <a:extLst>
              <a:ext uri="{FF2B5EF4-FFF2-40B4-BE49-F238E27FC236}">
                <a16:creationId xmlns:a16="http://schemas.microsoft.com/office/drawing/2014/main" id="{DBB07791-8C90-ED3D-C46E-CA9188A6761D}"/>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8EDC5CC9-BA38-DA4A-BF6E-0BE238D4D433}"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0179" name="Segnaposto numero diapositiva 6">
            <a:extLst>
              <a:ext uri="{FF2B5EF4-FFF2-40B4-BE49-F238E27FC236}">
                <a16:creationId xmlns:a16="http://schemas.microsoft.com/office/drawing/2014/main" id="{B7818A8C-97FD-B77C-5120-58391D8EB64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131B4C6D-D40F-B147-9EB7-3E24C9DD4138}"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0180" name="Text Box 26">
            <a:extLst>
              <a:ext uri="{FF2B5EF4-FFF2-40B4-BE49-F238E27FC236}">
                <a16:creationId xmlns:a16="http://schemas.microsoft.com/office/drawing/2014/main" id="{09D65504-79C8-69FE-0C26-BC14CC7BD22F}"/>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sp>
        <p:nvSpPr>
          <p:cNvPr id="50181" name="Rettangolo 31">
            <a:extLst>
              <a:ext uri="{FF2B5EF4-FFF2-40B4-BE49-F238E27FC236}">
                <a16:creationId xmlns:a16="http://schemas.microsoft.com/office/drawing/2014/main" id="{435450A1-81A1-051E-9E08-8BD2BD2BA219}"/>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0182" name="Rettangolo 32">
            <a:extLst>
              <a:ext uri="{FF2B5EF4-FFF2-40B4-BE49-F238E27FC236}">
                <a16:creationId xmlns:a16="http://schemas.microsoft.com/office/drawing/2014/main" id="{87F52E8C-0A12-938E-7747-FF1B6007393E}"/>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50183" name="Immagine 14">
            <a:extLst>
              <a:ext uri="{FF2B5EF4-FFF2-40B4-BE49-F238E27FC236}">
                <a16:creationId xmlns:a16="http://schemas.microsoft.com/office/drawing/2014/main" id="{389AFD86-2669-4054-C89E-6EF37B66F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6" y="112713"/>
            <a:ext cx="1884363"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4" name="Group 37">
            <a:extLst>
              <a:ext uri="{FF2B5EF4-FFF2-40B4-BE49-F238E27FC236}">
                <a16:creationId xmlns:a16="http://schemas.microsoft.com/office/drawing/2014/main" id="{3B4270BF-4B85-5AEE-EB5C-DAAA65364BD9}"/>
              </a:ext>
            </a:extLst>
          </p:cNvPr>
          <p:cNvGrpSpPr>
            <a:grpSpLocks/>
          </p:cNvGrpSpPr>
          <p:nvPr/>
        </p:nvGrpSpPr>
        <p:grpSpPr bwMode="auto">
          <a:xfrm>
            <a:off x="1703389" y="1808164"/>
            <a:ext cx="8802687" cy="4071937"/>
            <a:chOff x="3189037" y="4312920"/>
            <a:chExt cx="3621399" cy="1827561"/>
          </a:xfrm>
        </p:grpSpPr>
        <p:pic>
          <p:nvPicPr>
            <p:cNvPr id="50197" name="Immagine 11">
              <a:extLst>
                <a:ext uri="{FF2B5EF4-FFF2-40B4-BE49-F238E27FC236}">
                  <a16:creationId xmlns:a16="http://schemas.microsoft.com/office/drawing/2014/main" id="{4F31893F-870C-530D-FDF8-7AB8650B5D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9037" y="4312920"/>
              <a:ext cx="3621399" cy="182756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98" name="TextBox 36">
              <a:extLst>
                <a:ext uri="{FF2B5EF4-FFF2-40B4-BE49-F238E27FC236}">
                  <a16:creationId xmlns:a16="http://schemas.microsoft.com/office/drawing/2014/main" id="{657DE5D3-DE7C-F6F7-7EEB-84A16351B2CF}"/>
                </a:ext>
              </a:extLst>
            </p:cNvPr>
            <p:cNvSpPr txBox="1">
              <a:spLocks noChangeArrowheads="1"/>
            </p:cNvSpPr>
            <p:nvPr/>
          </p:nvSpPr>
          <p:spPr bwMode="auto">
            <a:xfrm>
              <a:off x="3192011" y="4370643"/>
              <a:ext cx="1096119" cy="15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3D model of Punta Eolo</a:t>
              </a:r>
            </a:p>
          </p:txBody>
        </p:sp>
      </p:grpSp>
      <p:pic>
        <p:nvPicPr>
          <p:cNvPr id="50185" name="Picture 11" descr="Immagine1_2">
            <a:extLst>
              <a:ext uri="{FF2B5EF4-FFF2-40B4-BE49-F238E27FC236}">
                <a16:creationId xmlns:a16="http://schemas.microsoft.com/office/drawing/2014/main" id="{6BF24BBF-AEAA-EA97-7FF1-71B8CF0022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Immagine 9">
            <a:extLst>
              <a:ext uri="{FF2B5EF4-FFF2-40B4-BE49-F238E27FC236}">
                <a16:creationId xmlns:a16="http://schemas.microsoft.com/office/drawing/2014/main" id="{E963E2F5-086E-A35A-1AFA-70BC974575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4538" y="722313"/>
            <a:ext cx="2197100" cy="18796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0187" name="Immagine 10">
            <a:extLst>
              <a:ext uri="{FF2B5EF4-FFF2-40B4-BE49-F238E27FC236}">
                <a16:creationId xmlns:a16="http://schemas.microsoft.com/office/drawing/2014/main" id="{42B620BC-B1AB-F386-8EE9-A094A94C8F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327"/>
          <a:stretch>
            <a:fillRect/>
          </a:stretch>
        </p:blipFill>
        <p:spPr bwMode="auto">
          <a:xfrm>
            <a:off x="6891339" y="730250"/>
            <a:ext cx="2357437"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50188" name="CasellaDiTesto 14">
            <a:extLst>
              <a:ext uri="{FF2B5EF4-FFF2-40B4-BE49-F238E27FC236}">
                <a16:creationId xmlns:a16="http://schemas.microsoft.com/office/drawing/2014/main" id="{46852756-0CB7-FA3D-16BE-1C0B988F9A8B}"/>
              </a:ext>
            </a:extLst>
          </p:cNvPr>
          <p:cNvSpPr txBox="1">
            <a:spLocks noChangeArrowheads="1"/>
          </p:cNvSpPr>
          <p:nvPr/>
        </p:nvSpPr>
        <p:spPr bwMode="auto">
          <a:xfrm>
            <a:off x="6967539" y="803276"/>
            <a:ext cx="1138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FFFFFF"/>
                </a:solidFill>
                <a:effectLst/>
                <a:uLnTx/>
                <a:uFillTx/>
                <a:latin typeface="Palatino Linotype" panose="02040502050505030304" pitchFamily="18" charset="0"/>
                <a:ea typeface="ＭＳ Ｐゴシック" panose="020B0600070205080204" pitchFamily="34" charset="-128"/>
                <a:cs typeface="+mn-cs"/>
              </a:rPr>
              <a:t>AFTER…</a:t>
            </a:r>
          </a:p>
        </p:txBody>
      </p:sp>
      <p:sp>
        <p:nvSpPr>
          <p:cNvPr id="50189" name="CasellaDiTesto 15">
            <a:extLst>
              <a:ext uri="{FF2B5EF4-FFF2-40B4-BE49-F238E27FC236}">
                <a16:creationId xmlns:a16="http://schemas.microsoft.com/office/drawing/2014/main" id="{5CA5522A-8536-DB04-B5C1-6282D71EF242}"/>
              </a:ext>
            </a:extLst>
          </p:cNvPr>
          <p:cNvSpPr txBox="1">
            <a:spLocks noChangeArrowheads="1"/>
          </p:cNvSpPr>
          <p:nvPr/>
        </p:nvSpPr>
        <p:spPr bwMode="auto">
          <a:xfrm>
            <a:off x="4616450" y="803276"/>
            <a:ext cx="1138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FFFFFF"/>
                </a:solidFill>
                <a:effectLst/>
                <a:uLnTx/>
                <a:uFillTx/>
                <a:latin typeface="Palatino Linotype" panose="02040502050505030304" pitchFamily="18" charset="0"/>
                <a:ea typeface="ＭＳ Ｐゴシック" panose="020B0600070205080204" pitchFamily="34" charset="-128"/>
                <a:cs typeface="+mn-cs"/>
              </a:rPr>
              <a:t>BEFORE…</a:t>
            </a:r>
          </a:p>
        </p:txBody>
      </p:sp>
      <p:sp>
        <p:nvSpPr>
          <p:cNvPr id="50190" name="Rettangolo con angoli arrotondati 16">
            <a:extLst>
              <a:ext uri="{FF2B5EF4-FFF2-40B4-BE49-F238E27FC236}">
                <a16:creationId xmlns:a16="http://schemas.microsoft.com/office/drawing/2014/main" id="{E02A137E-472D-22C2-B740-35C84EA70683}"/>
              </a:ext>
            </a:extLst>
          </p:cNvPr>
          <p:cNvSpPr>
            <a:spLocks noChangeArrowheads="1"/>
          </p:cNvSpPr>
          <p:nvPr/>
        </p:nvSpPr>
        <p:spPr bwMode="auto">
          <a:xfrm>
            <a:off x="8688389" y="2871789"/>
            <a:ext cx="1584325" cy="1062037"/>
          </a:xfrm>
          <a:prstGeom prst="roundRect">
            <a:avLst>
              <a:gd name="adj" fmla="val 16667"/>
            </a:avLst>
          </a:prstGeom>
          <a:noFill/>
          <a:ln w="38100" algn="ctr">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0191" name="CasellaDiTesto 10">
            <a:extLst>
              <a:ext uri="{FF2B5EF4-FFF2-40B4-BE49-F238E27FC236}">
                <a16:creationId xmlns:a16="http://schemas.microsoft.com/office/drawing/2014/main" id="{67A7807C-8695-5C1E-CA98-12C46CCEE0CB}"/>
              </a:ext>
            </a:extLst>
          </p:cNvPr>
          <p:cNvSpPr txBox="1">
            <a:spLocks noChangeArrowheads="1"/>
          </p:cNvSpPr>
          <p:nvPr/>
        </p:nvSpPr>
        <p:spPr bwMode="auto">
          <a:xfrm>
            <a:off x="4243388" y="34926"/>
            <a:ext cx="595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Create a “natural field laboratory”</a:t>
            </a:r>
            <a:endPar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grpSp>
        <p:nvGrpSpPr>
          <p:cNvPr id="30" name="Gruppo 29">
            <a:extLst>
              <a:ext uri="{FF2B5EF4-FFF2-40B4-BE49-F238E27FC236}">
                <a16:creationId xmlns:a16="http://schemas.microsoft.com/office/drawing/2014/main" id="{E32DB7AE-DC5D-919E-1B57-0A165D414C1A}"/>
              </a:ext>
            </a:extLst>
          </p:cNvPr>
          <p:cNvGrpSpPr>
            <a:grpSpLocks/>
          </p:cNvGrpSpPr>
          <p:nvPr/>
        </p:nvGrpSpPr>
        <p:grpSpPr bwMode="auto">
          <a:xfrm>
            <a:off x="4375151" y="633413"/>
            <a:ext cx="5419725" cy="5359400"/>
            <a:chOff x="7991396" y="718022"/>
            <a:chExt cx="4024162" cy="4669208"/>
          </a:xfrm>
        </p:grpSpPr>
        <p:pic>
          <p:nvPicPr>
            <p:cNvPr id="50194" name="Picture 7" descr="A person climbing a cliff&#10;&#10;Description automatically generated">
              <a:extLst>
                <a:ext uri="{FF2B5EF4-FFF2-40B4-BE49-F238E27FC236}">
                  <a16:creationId xmlns:a16="http://schemas.microsoft.com/office/drawing/2014/main" id="{4D5ACB15-A301-443A-6298-7FFFA3BAF128}"/>
                </a:ext>
              </a:extLst>
            </p:cNvPr>
            <p:cNvPicPr>
              <a:picLocks noChangeAspect="1"/>
            </p:cNvPicPr>
            <p:nvPr/>
          </p:nvPicPr>
          <p:blipFill>
            <a:blip r:embed="rId8">
              <a:extLst>
                <a:ext uri="{28A0092B-C50C-407E-A947-70E740481C1C}">
                  <a14:useLocalDpi xmlns:a14="http://schemas.microsoft.com/office/drawing/2010/main" val="0"/>
                </a:ext>
              </a:extLst>
            </a:blip>
            <a:srcRect l="13795" t="38643" r="10449"/>
            <a:stretch>
              <a:fillRect/>
            </a:stretch>
          </p:blipFill>
          <p:spPr bwMode="auto">
            <a:xfrm>
              <a:off x="8007928" y="718022"/>
              <a:ext cx="2124363" cy="2294153"/>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0195" name="VID-20240520-WA0003">
              <a:hlinkClick r:id="" action="ppaction://media"/>
              <a:extLst>
                <a:ext uri="{FF2B5EF4-FFF2-40B4-BE49-F238E27FC236}">
                  <a16:creationId xmlns:a16="http://schemas.microsoft.com/office/drawing/2014/main" id="{AD58AB4B-0349-4AF6-1967-50ED75F90C0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91396" y="3109180"/>
              <a:ext cx="4024162" cy="227805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0196" name="VID-20240514-WA0033">
              <a:hlinkClick r:id="" action="ppaction://media"/>
              <a:extLst>
                <a:ext uri="{FF2B5EF4-FFF2-40B4-BE49-F238E27FC236}">
                  <a16:creationId xmlns:a16="http://schemas.microsoft.com/office/drawing/2014/main" id="{61EC2497-6D41-B232-D60F-542168069F2C}"/>
                </a:ext>
              </a:extLst>
            </p:cNvPr>
            <p:cNvPicPr>
              <a:picLocks noChangeAspect="1"/>
            </p:cNvPicPr>
            <p:nvPr/>
          </p:nvPicPr>
          <p:blipFill>
            <a:blip r:embed="rId10">
              <a:extLst>
                <a:ext uri="{28A0092B-C50C-407E-A947-70E740481C1C}">
                  <a14:useLocalDpi xmlns:a14="http://schemas.microsoft.com/office/drawing/2010/main" val="0"/>
                </a:ext>
              </a:extLst>
            </a:blip>
            <a:srcRect b="27507"/>
            <a:stretch>
              <a:fillRect/>
            </a:stretch>
          </p:blipFill>
          <p:spPr bwMode="auto">
            <a:xfrm>
              <a:off x="10236631" y="718023"/>
              <a:ext cx="1778927" cy="2278050"/>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50193" name="Text Box 26">
            <a:extLst>
              <a:ext uri="{FF2B5EF4-FFF2-40B4-BE49-F238E27FC236}">
                <a16:creationId xmlns:a16="http://schemas.microsoft.com/office/drawing/2014/main" id="{6334DEDC-1BBA-FD6B-AF5F-A82852951E95}"/>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data 4">
            <a:extLst>
              <a:ext uri="{FF2B5EF4-FFF2-40B4-BE49-F238E27FC236}">
                <a16:creationId xmlns:a16="http://schemas.microsoft.com/office/drawing/2014/main" id="{B45DAF5E-3BFC-2DE4-1A7C-9C15C7FE5B87}"/>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89540C58-09B7-DC42-A322-27C2A43BA3E0}"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2227" name="Segnaposto numero diapositiva 6">
            <a:extLst>
              <a:ext uri="{FF2B5EF4-FFF2-40B4-BE49-F238E27FC236}">
                <a16:creationId xmlns:a16="http://schemas.microsoft.com/office/drawing/2014/main" id="{51527A64-481D-F3D0-2CC9-DB3D1C597D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8ACE4D76-63FA-1645-814A-52066D9F2C6D}"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2228" name="Text Box 26">
            <a:extLst>
              <a:ext uri="{FF2B5EF4-FFF2-40B4-BE49-F238E27FC236}">
                <a16:creationId xmlns:a16="http://schemas.microsoft.com/office/drawing/2014/main" id="{0B136FFA-7059-02FF-5A15-A79ADFEA25B6}"/>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52229" name="Immagine 14">
            <a:extLst>
              <a:ext uri="{FF2B5EF4-FFF2-40B4-BE49-F238E27FC236}">
                <a16:creationId xmlns:a16="http://schemas.microsoft.com/office/drawing/2014/main" id="{201AD1FF-982B-1BF7-6473-948F3F0D8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4" y="-11113"/>
            <a:ext cx="1457325" cy="108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11" descr="Immagine1_2">
            <a:extLst>
              <a:ext uri="{FF2B5EF4-FFF2-40B4-BE49-F238E27FC236}">
                <a16:creationId xmlns:a16="http://schemas.microsoft.com/office/drawing/2014/main" id="{3A05473A-0451-22F0-B542-13CBEA902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1" name="Gruppo 3">
            <a:extLst>
              <a:ext uri="{FF2B5EF4-FFF2-40B4-BE49-F238E27FC236}">
                <a16:creationId xmlns:a16="http://schemas.microsoft.com/office/drawing/2014/main" id="{3E244A94-CA0D-6AA8-98F4-E1B17549E238}"/>
              </a:ext>
            </a:extLst>
          </p:cNvPr>
          <p:cNvGrpSpPr>
            <a:grpSpLocks/>
          </p:cNvGrpSpPr>
          <p:nvPr/>
        </p:nvGrpSpPr>
        <p:grpSpPr bwMode="auto">
          <a:xfrm>
            <a:off x="1582738" y="125414"/>
            <a:ext cx="1560512" cy="1089025"/>
            <a:chOff x="58738" y="125413"/>
            <a:chExt cx="2089150" cy="1711325"/>
          </a:xfrm>
        </p:grpSpPr>
        <p:sp>
          <p:nvSpPr>
            <p:cNvPr id="52252" name="Rettangolo 31">
              <a:extLst>
                <a:ext uri="{FF2B5EF4-FFF2-40B4-BE49-F238E27FC236}">
                  <a16:creationId xmlns:a16="http://schemas.microsoft.com/office/drawing/2014/main" id="{2989F9DB-FC91-81E7-379D-6A4499327870}"/>
                </a:ext>
              </a:extLst>
            </p:cNvPr>
            <p:cNvSpPr>
              <a:spLocks noChangeArrowheads="1"/>
            </p:cNvSpPr>
            <p:nvPr/>
          </p:nvSpPr>
          <p:spPr bwMode="auto">
            <a:xfrm>
              <a:off x="58738" y="1622425"/>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2253" name="Rettangolo 32">
              <a:extLst>
                <a:ext uri="{FF2B5EF4-FFF2-40B4-BE49-F238E27FC236}">
                  <a16:creationId xmlns:a16="http://schemas.microsoft.com/office/drawing/2014/main" id="{3F0C01E8-A13B-7636-7C8A-6715CA0D5557}"/>
                </a:ext>
              </a:extLst>
            </p:cNvPr>
            <p:cNvSpPr>
              <a:spLocks noChangeArrowheads="1"/>
            </p:cNvSpPr>
            <p:nvPr/>
          </p:nvSpPr>
          <p:spPr bwMode="auto">
            <a:xfrm rot="16200000" flipV="1">
              <a:off x="1094581"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
        <p:nvSpPr>
          <p:cNvPr id="52232" name="CasellaDiTesto 10">
            <a:extLst>
              <a:ext uri="{FF2B5EF4-FFF2-40B4-BE49-F238E27FC236}">
                <a16:creationId xmlns:a16="http://schemas.microsoft.com/office/drawing/2014/main" id="{68914B89-E20D-ABC4-B9D4-3D10B319CB7C}"/>
              </a:ext>
            </a:extLst>
          </p:cNvPr>
          <p:cNvSpPr txBox="1">
            <a:spLocks noChangeArrowheads="1"/>
          </p:cNvSpPr>
          <p:nvPr/>
        </p:nvSpPr>
        <p:spPr bwMode="auto">
          <a:xfrm>
            <a:off x="4243388" y="34926"/>
            <a:ext cx="595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Create a “natural field laboratory”</a:t>
            </a:r>
            <a:endPar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pic>
        <p:nvPicPr>
          <p:cNvPr id="52233" name="Immagine 2">
            <a:extLst>
              <a:ext uri="{FF2B5EF4-FFF2-40B4-BE49-F238E27FC236}">
                <a16:creationId xmlns:a16="http://schemas.microsoft.com/office/drawing/2014/main" id="{3553650D-9480-9E21-5F1A-D36371E68C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9376" y="1247775"/>
            <a:ext cx="8048625"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id="{06D196EF-64FF-B693-F5E4-501A2A9051AB}"/>
              </a:ext>
            </a:extLst>
          </p:cNvPr>
          <p:cNvPicPr>
            <a:picLocks noChangeAspect="1"/>
          </p:cNvPicPr>
          <p:nvPr/>
        </p:nvPicPr>
        <p:blipFill>
          <a:blip r:embed="rId6"/>
          <a:srcRect l="14013" t="15320" r="8094" b="14431"/>
          <a:stretch/>
        </p:blipFill>
        <p:spPr>
          <a:xfrm>
            <a:off x="1786785" y="1396889"/>
            <a:ext cx="1839848" cy="1244473"/>
          </a:xfrm>
          <a:prstGeom prst="roundRect">
            <a:avLst>
              <a:gd name="adj" fmla="val 9030"/>
            </a:avLst>
          </a:prstGeom>
          <a:ln w="19050">
            <a:solidFill>
              <a:schemeClr val="tx1"/>
            </a:solidFill>
          </a:ln>
        </p:spPr>
      </p:pic>
      <p:pic>
        <p:nvPicPr>
          <p:cNvPr id="7" name="Immagine 6" descr="Immagine che contiene cielo, aria aperta, nuvola, Lampione&#10;&#10;Descrizione generata automaticamente">
            <a:extLst>
              <a:ext uri="{FF2B5EF4-FFF2-40B4-BE49-F238E27FC236}">
                <a16:creationId xmlns:a16="http://schemas.microsoft.com/office/drawing/2014/main" id="{952EE1C4-1677-5C30-A718-E142FC72B8BE}"/>
              </a:ext>
            </a:extLst>
          </p:cNvPr>
          <p:cNvPicPr>
            <a:picLocks noChangeAspect="1"/>
          </p:cNvPicPr>
          <p:nvPr/>
        </p:nvPicPr>
        <p:blipFill>
          <a:blip r:embed="rId7"/>
          <a:stretch>
            <a:fillRect/>
          </a:stretch>
        </p:blipFill>
        <p:spPr>
          <a:xfrm>
            <a:off x="1867698" y="3313204"/>
            <a:ext cx="1801805" cy="1203469"/>
          </a:xfrm>
          <a:prstGeom prst="roundRect">
            <a:avLst>
              <a:gd name="adj" fmla="val 9030"/>
            </a:avLst>
          </a:prstGeom>
          <a:ln w="19050">
            <a:solidFill>
              <a:schemeClr val="tx1"/>
            </a:solidFill>
          </a:ln>
        </p:spPr>
      </p:pic>
      <p:pic>
        <p:nvPicPr>
          <p:cNvPr id="8" name="Immagine 7" descr="Immagine che contiene aria aperta, cielo, montagna, spiaggia&#10;&#10;Descrizione generata automaticamente">
            <a:extLst>
              <a:ext uri="{FF2B5EF4-FFF2-40B4-BE49-F238E27FC236}">
                <a16:creationId xmlns:a16="http://schemas.microsoft.com/office/drawing/2014/main" id="{7EB0DAC3-585D-EEDD-F0EA-27F5653ACEA0}"/>
              </a:ext>
            </a:extLst>
          </p:cNvPr>
          <p:cNvPicPr>
            <a:picLocks noChangeAspect="1"/>
          </p:cNvPicPr>
          <p:nvPr/>
        </p:nvPicPr>
        <p:blipFill>
          <a:blip r:embed="rId8"/>
          <a:stretch>
            <a:fillRect/>
          </a:stretch>
        </p:blipFill>
        <p:spPr>
          <a:xfrm rot="16200000">
            <a:off x="3153049" y="3894298"/>
            <a:ext cx="2246994" cy="1699252"/>
          </a:xfrm>
          <a:prstGeom prst="roundRect">
            <a:avLst>
              <a:gd name="adj" fmla="val 9030"/>
            </a:avLst>
          </a:prstGeom>
          <a:ln w="19050">
            <a:solidFill>
              <a:srgbClr val="000000"/>
            </a:solidFill>
          </a:ln>
        </p:spPr>
      </p:pic>
      <p:sp>
        <p:nvSpPr>
          <p:cNvPr id="9" name="Rettangolo con angoli arrotondati 8">
            <a:extLst>
              <a:ext uri="{FF2B5EF4-FFF2-40B4-BE49-F238E27FC236}">
                <a16:creationId xmlns:a16="http://schemas.microsoft.com/office/drawing/2014/main" id="{4F333B71-9DE5-9929-E26F-1EE445FC3B8F}"/>
              </a:ext>
            </a:extLst>
          </p:cNvPr>
          <p:cNvSpPr/>
          <p:nvPr/>
        </p:nvSpPr>
        <p:spPr>
          <a:xfrm flipV="1">
            <a:off x="3771900" y="5586413"/>
            <a:ext cx="1143000" cy="214312"/>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52238" name="CasellaDiTesto 9">
            <a:extLst>
              <a:ext uri="{FF2B5EF4-FFF2-40B4-BE49-F238E27FC236}">
                <a16:creationId xmlns:a16="http://schemas.microsoft.com/office/drawing/2014/main" id="{75B0E01C-348E-2D10-5259-FC9E5C9DF28A}"/>
              </a:ext>
            </a:extLst>
          </p:cNvPr>
          <p:cNvSpPr txBox="1">
            <a:spLocks noChangeArrowheads="1"/>
          </p:cNvSpPr>
          <p:nvPr/>
        </p:nvSpPr>
        <p:spPr bwMode="auto">
          <a:xfrm>
            <a:off x="3748088" y="5584825"/>
            <a:ext cx="13779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000000"/>
                </a:solidFill>
                <a:effectLst/>
                <a:uLnTx/>
                <a:uFillTx/>
                <a:latin typeface="Trebuchet MS" panose="020B0703020202090204" pitchFamily="34" charset="0"/>
                <a:ea typeface="ＭＳ Ｐゴシック" panose="020B0600070205080204" pitchFamily="34" charset="-128"/>
                <a:cs typeface="+mn-cs"/>
              </a:rPr>
              <a:t>2. DAU and Camera</a:t>
            </a:r>
          </a:p>
        </p:txBody>
      </p:sp>
      <p:sp>
        <p:nvSpPr>
          <p:cNvPr id="11" name="Rettangolo con angoli arrotondati 10">
            <a:extLst>
              <a:ext uri="{FF2B5EF4-FFF2-40B4-BE49-F238E27FC236}">
                <a16:creationId xmlns:a16="http://schemas.microsoft.com/office/drawing/2014/main" id="{C7CC280A-85A9-369B-F80D-624E69D349C5}"/>
              </a:ext>
            </a:extLst>
          </p:cNvPr>
          <p:cNvSpPr/>
          <p:nvPr/>
        </p:nvSpPr>
        <p:spPr>
          <a:xfrm>
            <a:off x="2225676" y="2533650"/>
            <a:ext cx="1141413" cy="52388"/>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52240" name="CasellaDiTesto 11">
            <a:extLst>
              <a:ext uri="{FF2B5EF4-FFF2-40B4-BE49-F238E27FC236}">
                <a16:creationId xmlns:a16="http://schemas.microsoft.com/office/drawing/2014/main" id="{D1266472-08CD-90A0-2A17-FAABFBD3102C}"/>
              </a:ext>
            </a:extLst>
          </p:cNvPr>
          <p:cNvSpPr txBox="1">
            <a:spLocks noChangeArrowheads="1"/>
          </p:cNvSpPr>
          <p:nvPr/>
        </p:nvSpPr>
        <p:spPr bwMode="auto">
          <a:xfrm>
            <a:off x="2389189" y="2552700"/>
            <a:ext cx="841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Trebuchet MS" panose="020B0703020202090204" pitchFamily="34" charset="0"/>
                <a:ea typeface="ＭＳ Ｐゴシック" panose="020B0600070205080204" pitchFamily="34" charset="-128"/>
                <a:cs typeface="+mn-cs"/>
              </a:rPr>
              <a:t>1. Solar Panels</a:t>
            </a:r>
          </a:p>
        </p:txBody>
      </p:sp>
      <p:grpSp>
        <p:nvGrpSpPr>
          <p:cNvPr id="52241" name="Gruppo 12">
            <a:extLst>
              <a:ext uri="{FF2B5EF4-FFF2-40B4-BE49-F238E27FC236}">
                <a16:creationId xmlns:a16="http://schemas.microsoft.com/office/drawing/2014/main" id="{E0A4C742-D88B-2215-66F1-73ACC1488841}"/>
              </a:ext>
            </a:extLst>
          </p:cNvPr>
          <p:cNvGrpSpPr>
            <a:grpSpLocks/>
          </p:cNvGrpSpPr>
          <p:nvPr/>
        </p:nvGrpSpPr>
        <p:grpSpPr bwMode="auto">
          <a:xfrm>
            <a:off x="7331076" y="2830513"/>
            <a:ext cx="1419225" cy="798512"/>
            <a:chOff x="10540064" y="2694599"/>
            <a:chExt cx="1182237" cy="1288978"/>
          </a:xfrm>
        </p:grpSpPr>
        <p:pic>
          <p:nvPicPr>
            <p:cNvPr id="14" name="Immagine 13" descr="Immagine che contiene terreno, aria aperta&#10;&#10;Descrizione generata automaticamente">
              <a:extLst>
                <a:ext uri="{FF2B5EF4-FFF2-40B4-BE49-F238E27FC236}">
                  <a16:creationId xmlns:a16="http://schemas.microsoft.com/office/drawing/2014/main" id="{9AD53EF1-E879-DE86-D123-E05DA1623C80}"/>
                </a:ext>
              </a:extLst>
            </p:cNvPr>
            <p:cNvPicPr>
              <a:picLocks noChangeAspect="1"/>
            </p:cNvPicPr>
            <p:nvPr/>
          </p:nvPicPr>
          <p:blipFill>
            <a:blip r:embed="rId9"/>
            <a:srcRect l="35637" t="12491" r="13934"/>
            <a:stretch/>
          </p:blipFill>
          <p:spPr>
            <a:xfrm>
              <a:off x="10540064" y="2729144"/>
              <a:ext cx="1082283" cy="1254433"/>
            </a:xfrm>
            <a:prstGeom prst="roundRect">
              <a:avLst>
                <a:gd name="adj" fmla="val 9030"/>
              </a:avLst>
            </a:prstGeom>
            <a:ln w="19050">
              <a:solidFill>
                <a:srgbClr val="000000"/>
              </a:solidFill>
            </a:ln>
          </p:spPr>
        </p:pic>
        <p:sp>
          <p:nvSpPr>
            <p:cNvPr id="15" name="Rettangolo con angoli arrotondati 14">
              <a:extLst>
                <a:ext uri="{FF2B5EF4-FFF2-40B4-BE49-F238E27FC236}">
                  <a16:creationId xmlns:a16="http://schemas.microsoft.com/office/drawing/2014/main" id="{7241952D-64E5-85BF-7D9B-D58929319F08}"/>
                </a:ext>
              </a:extLst>
            </p:cNvPr>
            <p:cNvSpPr/>
            <p:nvPr/>
          </p:nvSpPr>
          <p:spPr>
            <a:xfrm>
              <a:off x="10591639" y="2748412"/>
              <a:ext cx="1018258" cy="294698"/>
            </a:xfrm>
            <a:prstGeom prst="roundRect">
              <a:avLst/>
            </a:prstGeom>
            <a:solidFill>
              <a:schemeClr val="bg1"/>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52251" name="CasellaDiTesto 15">
              <a:extLst>
                <a:ext uri="{FF2B5EF4-FFF2-40B4-BE49-F238E27FC236}">
                  <a16:creationId xmlns:a16="http://schemas.microsoft.com/office/drawing/2014/main" id="{D69E3FCE-87B5-942C-8F98-3985DD560425}"/>
                </a:ext>
              </a:extLst>
            </p:cNvPr>
            <p:cNvSpPr txBox="1">
              <a:spLocks noChangeArrowheads="1"/>
            </p:cNvSpPr>
            <p:nvPr/>
          </p:nvSpPr>
          <p:spPr bwMode="auto">
            <a:xfrm>
              <a:off x="10640018" y="2694599"/>
              <a:ext cx="1082283" cy="34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800" b="0" i="0" u="none" strike="noStrike" kern="1200" cap="none" spc="0" normalizeH="0" baseline="0" noProof="0">
                  <a:ln>
                    <a:noFill/>
                  </a:ln>
                  <a:solidFill>
                    <a:srgbClr val="000000"/>
                  </a:solidFill>
                  <a:effectLst/>
                  <a:uLnTx/>
                  <a:uFillTx/>
                  <a:latin typeface="Trebuchet MS" panose="020B0703020202090204" pitchFamily="34" charset="0"/>
                  <a:ea typeface="ＭＳ Ｐゴシック" panose="020B0600070205080204" pitchFamily="34" charset="-128"/>
                  <a:cs typeface="+mn-cs"/>
                </a:rPr>
                <a:t>6. Rock Thermometer</a:t>
              </a:r>
            </a:p>
          </p:txBody>
        </p:sp>
      </p:grpSp>
      <p:grpSp>
        <p:nvGrpSpPr>
          <p:cNvPr id="52242" name="Gruppo 22">
            <a:extLst>
              <a:ext uri="{FF2B5EF4-FFF2-40B4-BE49-F238E27FC236}">
                <a16:creationId xmlns:a16="http://schemas.microsoft.com/office/drawing/2014/main" id="{C2AD91ED-69E4-AD2F-5BC5-F0DB4B641706}"/>
              </a:ext>
            </a:extLst>
          </p:cNvPr>
          <p:cNvGrpSpPr>
            <a:grpSpLocks/>
          </p:cNvGrpSpPr>
          <p:nvPr/>
        </p:nvGrpSpPr>
        <p:grpSpPr bwMode="auto">
          <a:xfrm>
            <a:off x="8682039" y="5505451"/>
            <a:ext cx="1819275" cy="1211263"/>
            <a:chOff x="7158345" y="5505962"/>
            <a:chExt cx="1819022" cy="1210312"/>
          </a:xfrm>
        </p:grpSpPr>
        <p:pic>
          <p:nvPicPr>
            <p:cNvPr id="19" name="Immagine 18" descr="Immagine che contiene acqua, immersione, Attrezzatura da immersione, subacqueo&#10;&#10;Il contenuto generato dall'IA potrebbe non essere corretto.">
              <a:extLst>
                <a:ext uri="{FF2B5EF4-FFF2-40B4-BE49-F238E27FC236}">
                  <a16:creationId xmlns:a16="http://schemas.microsoft.com/office/drawing/2014/main" id="{A5AE6036-719E-D001-E874-7040BCFBE569}"/>
                </a:ext>
              </a:extLst>
            </p:cNvPr>
            <p:cNvPicPr>
              <a:picLocks noChangeAspect="1"/>
            </p:cNvPicPr>
            <p:nvPr/>
          </p:nvPicPr>
          <p:blipFill>
            <a:blip r:embed="rId10"/>
            <a:srcRect t="-509" r="13170" b="509"/>
            <a:stretch/>
          </p:blipFill>
          <p:spPr>
            <a:xfrm>
              <a:off x="7158345" y="5505962"/>
              <a:ext cx="1819022" cy="1210312"/>
            </a:xfrm>
            <a:prstGeom prst="roundRect">
              <a:avLst>
                <a:gd name="adj" fmla="val 9030"/>
              </a:avLst>
            </a:prstGeom>
            <a:ln w="19050">
              <a:solidFill>
                <a:srgbClr val="000000"/>
              </a:solidFill>
            </a:ln>
          </p:spPr>
        </p:pic>
        <p:sp>
          <p:nvSpPr>
            <p:cNvPr id="20" name="Rettangolo con angoli arrotondati 19">
              <a:extLst>
                <a:ext uri="{FF2B5EF4-FFF2-40B4-BE49-F238E27FC236}">
                  <a16:creationId xmlns:a16="http://schemas.microsoft.com/office/drawing/2014/main" id="{5C8E23B2-FEA2-3E79-AA73-23080AE3634E}"/>
                </a:ext>
              </a:extLst>
            </p:cNvPr>
            <p:cNvSpPr/>
            <p:nvPr/>
          </p:nvSpPr>
          <p:spPr>
            <a:xfrm>
              <a:off x="7394849" y="5620172"/>
              <a:ext cx="1222205" cy="180833"/>
            </a:xfrm>
            <a:prstGeom prst="roundRect">
              <a:avLst/>
            </a:prstGeom>
            <a:solidFill>
              <a:schemeClr val="bg1"/>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52248" name="CasellaDiTesto 20">
              <a:extLst>
                <a:ext uri="{FF2B5EF4-FFF2-40B4-BE49-F238E27FC236}">
                  <a16:creationId xmlns:a16="http://schemas.microsoft.com/office/drawing/2014/main" id="{1893906D-554E-6064-0163-8267D46F4881}"/>
                </a:ext>
              </a:extLst>
            </p:cNvPr>
            <p:cNvSpPr txBox="1">
              <a:spLocks noChangeArrowheads="1"/>
            </p:cNvSpPr>
            <p:nvPr/>
          </p:nvSpPr>
          <p:spPr bwMode="auto">
            <a:xfrm>
              <a:off x="7452320" y="5585765"/>
              <a:ext cx="13001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800" b="0" i="0" u="none" strike="noStrike" kern="1200" cap="none" spc="0" normalizeH="0" baseline="0" noProof="0">
                  <a:ln>
                    <a:noFill/>
                  </a:ln>
                  <a:solidFill>
                    <a:srgbClr val="000000"/>
                  </a:solidFill>
                  <a:effectLst/>
                  <a:uLnTx/>
                  <a:uFillTx/>
                  <a:latin typeface="Trebuchet MS" panose="020B0703020202090204" pitchFamily="34" charset="0"/>
                  <a:ea typeface="ＭＳ Ｐゴシック" panose="020B0600070205080204" pitchFamily="34" charset="-128"/>
                  <a:cs typeface="+mn-cs"/>
                </a:rPr>
                <a:t>10. Tide gauge</a:t>
              </a:r>
            </a:p>
          </p:txBody>
        </p:sp>
      </p:grpSp>
      <p:sp>
        <p:nvSpPr>
          <p:cNvPr id="25" name="Rettangolo con angoli arrotondati 24">
            <a:extLst>
              <a:ext uri="{FF2B5EF4-FFF2-40B4-BE49-F238E27FC236}">
                <a16:creationId xmlns:a16="http://schemas.microsoft.com/office/drawing/2014/main" id="{E3CBFDBA-0BD0-C7BB-0A90-2D6085F2D6F8}"/>
              </a:ext>
            </a:extLst>
          </p:cNvPr>
          <p:cNvSpPr/>
          <p:nvPr/>
        </p:nvSpPr>
        <p:spPr>
          <a:xfrm flipV="1">
            <a:off x="1955801" y="4275138"/>
            <a:ext cx="1141413" cy="215900"/>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52244" name="CasellaDiTesto 25">
            <a:extLst>
              <a:ext uri="{FF2B5EF4-FFF2-40B4-BE49-F238E27FC236}">
                <a16:creationId xmlns:a16="http://schemas.microsoft.com/office/drawing/2014/main" id="{54246F3F-8C87-8037-9C85-ECD898F77773}"/>
              </a:ext>
            </a:extLst>
          </p:cNvPr>
          <p:cNvSpPr txBox="1">
            <a:spLocks noChangeArrowheads="1"/>
          </p:cNvSpPr>
          <p:nvPr/>
        </p:nvSpPr>
        <p:spPr bwMode="auto">
          <a:xfrm>
            <a:off x="1970088" y="4281489"/>
            <a:ext cx="124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000000"/>
                </a:solidFill>
                <a:effectLst/>
                <a:uLnTx/>
                <a:uFillTx/>
                <a:latin typeface="Trebuchet MS" panose="020B0703020202090204" pitchFamily="34" charset="0"/>
                <a:ea typeface="ＭＳ Ｐゴシック" panose="020B0600070205080204" pitchFamily="34" charset="-128"/>
                <a:cs typeface="+mn-cs"/>
              </a:rPr>
              <a:t>2. DAU and Camera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2245" name="Text Box 26">
            <a:extLst>
              <a:ext uri="{FF2B5EF4-FFF2-40B4-BE49-F238E27FC236}">
                <a16:creationId xmlns:a16="http://schemas.microsoft.com/office/drawing/2014/main" id="{9410B53E-47F4-AAFB-AED0-7A17D7F1A911}"/>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data 4">
            <a:extLst>
              <a:ext uri="{FF2B5EF4-FFF2-40B4-BE49-F238E27FC236}">
                <a16:creationId xmlns:a16="http://schemas.microsoft.com/office/drawing/2014/main" id="{1DF74CF1-E36F-1485-12CF-D5D4D1BB0F15}"/>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9FFCEB7-6A9A-7245-AAD6-5103A329F315}"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4275" name="Segnaposto numero diapositiva 6">
            <a:extLst>
              <a:ext uri="{FF2B5EF4-FFF2-40B4-BE49-F238E27FC236}">
                <a16:creationId xmlns:a16="http://schemas.microsoft.com/office/drawing/2014/main" id="{7CA238C1-223F-1D52-B9D2-AE349787301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64EB18EC-8F7F-EE43-9E58-B4DE2CE76CD4}"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4276" name="Text Box 26">
            <a:extLst>
              <a:ext uri="{FF2B5EF4-FFF2-40B4-BE49-F238E27FC236}">
                <a16:creationId xmlns:a16="http://schemas.microsoft.com/office/drawing/2014/main" id="{ABFCB259-839F-CAA4-357F-3D7AD331F6F3}"/>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54277" name="Picture 11" descr="Immagine1_2">
            <a:extLst>
              <a:ext uri="{FF2B5EF4-FFF2-40B4-BE49-F238E27FC236}">
                <a16:creationId xmlns:a16="http://schemas.microsoft.com/office/drawing/2014/main" id="{764D722A-C5FD-3D0B-A4F2-730670C73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8" name="Gruppo 1">
            <a:extLst>
              <a:ext uri="{FF2B5EF4-FFF2-40B4-BE49-F238E27FC236}">
                <a16:creationId xmlns:a16="http://schemas.microsoft.com/office/drawing/2014/main" id="{EB151732-61FF-299B-9168-585A345B7FE1}"/>
              </a:ext>
            </a:extLst>
          </p:cNvPr>
          <p:cNvGrpSpPr>
            <a:grpSpLocks/>
          </p:cNvGrpSpPr>
          <p:nvPr/>
        </p:nvGrpSpPr>
        <p:grpSpPr bwMode="auto">
          <a:xfrm>
            <a:off x="1692276" y="2027239"/>
            <a:ext cx="4092575" cy="3462337"/>
            <a:chOff x="3122850" y="1596799"/>
            <a:chExt cx="5871925" cy="4419991"/>
          </a:xfrm>
        </p:grpSpPr>
        <p:pic>
          <p:nvPicPr>
            <p:cNvPr id="54288" name="Immagine 10" descr="Immagine che contiene aria aperta, vestiti, persona, cielo&#10;&#10;Descrizione generata automaticamente">
              <a:extLst>
                <a:ext uri="{FF2B5EF4-FFF2-40B4-BE49-F238E27FC236}">
                  <a16:creationId xmlns:a16="http://schemas.microsoft.com/office/drawing/2014/main" id="{0C21CBB8-3997-C9F9-0EAA-04398BC302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490" y="1620826"/>
              <a:ext cx="5861285" cy="439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Immagine 12" descr="Immagine che contiene testo, Carattere, logo, Elementi grafici&#10;&#10;Descrizione generata automaticamente">
              <a:extLst>
                <a:ext uri="{FF2B5EF4-FFF2-40B4-BE49-F238E27FC236}">
                  <a16:creationId xmlns:a16="http://schemas.microsoft.com/office/drawing/2014/main" id="{E5BA7BE5-9185-2801-44AA-810ABDC91E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2850" y="1596799"/>
              <a:ext cx="1899020" cy="870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279" name="Rettangolo 31">
            <a:extLst>
              <a:ext uri="{FF2B5EF4-FFF2-40B4-BE49-F238E27FC236}">
                <a16:creationId xmlns:a16="http://schemas.microsoft.com/office/drawing/2014/main" id="{F38715FF-D235-DF4F-1FD8-EC72C90534C6}"/>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4280" name="Rettangolo 32">
            <a:extLst>
              <a:ext uri="{FF2B5EF4-FFF2-40B4-BE49-F238E27FC236}">
                <a16:creationId xmlns:a16="http://schemas.microsoft.com/office/drawing/2014/main" id="{DD27E4BF-5F45-1B6D-A5B6-F842AD8A25EC}"/>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54281" name="Immagine 14">
            <a:extLst>
              <a:ext uri="{FF2B5EF4-FFF2-40B4-BE49-F238E27FC236}">
                <a16:creationId xmlns:a16="http://schemas.microsoft.com/office/drawing/2014/main" id="{5EB87E77-D440-C27F-0045-36E268B00E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26" y="112713"/>
            <a:ext cx="1884363"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Immagine 9" descr="Immagine che contiene vestiti, aria aperta, persona, pianta&#10;&#10;Descrizione generata automaticamente">
            <a:extLst>
              <a:ext uri="{FF2B5EF4-FFF2-40B4-BE49-F238E27FC236}">
                <a16:creationId xmlns:a16="http://schemas.microsoft.com/office/drawing/2014/main" id="{65048EF0-DF4D-F5E2-BC9E-6374E52A5C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3288" y="2968625"/>
            <a:ext cx="4487862"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Immagine 8" descr="Immagine che contiene modello, punto, monocromatico&#10;&#10;Descrizione generata automaticamente">
            <a:extLst>
              <a:ext uri="{FF2B5EF4-FFF2-40B4-BE49-F238E27FC236}">
                <a16:creationId xmlns:a16="http://schemas.microsoft.com/office/drawing/2014/main" id="{8D5AA774-F145-67E7-93B1-147642758B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8201" y="1055689"/>
            <a:ext cx="1795463"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Immagine 11" descr="Immagine che contiene testo&#10;&#10;Descrizione generata automaticamente">
            <a:extLst>
              <a:ext uri="{FF2B5EF4-FFF2-40B4-BE49-F238E27FC236}">
                <a16:creationId xmlns:a16="http://schemas.microsoft.com/office/drawing/2014/main" id="{0723D998-101B-A91E-FC6A-88327A0B21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9111" t="10811" r="6375" b="14124"/>
          <a:stretch>
            <a:fillRect/>
          </a:stretch>
        </p:blipFill>
        <p:spPr bwMode="auto">
          <a:xfrm>
            <a:off x="7847013" y="1055689"/>
            <a:ext cx="2589212"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5" name="CasellaDiTesto 10">
            <a:extLst>
              <a:ext uri="{FF2B5EF4-FFF2-40B4-BE49-F238E27FC236}">
                <a16:creationId xmlns:a16="http://schemas.microsoft.com/office/drawing/2014/main" id="{025928DF-F15D-DC53-4DF0-F77486D1453C}"/>
              </a:ext>
            </a:extLst>
          </p:cNvPr>
          <p:cNvSpPr txBox="1">
            <a:spLocks noChangeArrowheads="1"/>
          </p:cNvSpPr>
          <p:nvPr/>
        </p:nvSpPr>
        <p:spPr bwMode="auto">
          <a:xfrm>
            <a:off x="4243388" y="34926"/>
            <a:ext cx="595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Create a “natural field laboratory”</a:t>
            </a:r>
            <a:endPar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54286" name="Text Box 26">
            <a:extLst>
              <a:ext uri="{FF2B5EF4-FFF2-40B4-BE49-F238E27FC236}">
                <a16:creationId xmlns:a16="http://schemas.microsoft.com/office/drawing/2014/main" id="{AB0FBF60-60ED-F03A-81D7-FE872D299F16}"/>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
        <p:nvSpPr>
          <p:cNvPr id="54287" name="Text Box 2">
            <a:extLst>
              <a:ext uri="{FF2B5EF4-FFF2-40B4-BE49-F238E27FC236}">
                <a16:creationId xmlns:a16="http://schemas.microsoft.com/office/drawing/2014/main" id="{0ED9C5BE-452C-EF27-3853-D239081FB832}"/>
              </a:ext>
            </a:extLst>
          </p:cNvPr>
          <p:cNvSpPr txBox="1">
            <a:spLocks noChangeArrowheads="1"/>
          </p:cNvSpPr>
          <p:nvPr/>
        </p:nvSpPr>
        <p:spPr bwMode="auto">
          <a:xfrm>
            <a:off x="3154363" y="5594350"/>
            <a:ext cx="2443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22 May 2024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egnaposto data 4">
            <a:extLst>
              <a:ext uri="{FF2B5EF4-FFF2-40B4-BE49-F238E27FC236}">
                <a16:creationId xmlns:a16="http://schemas.microsoft.com/office/drawing/2014/main" id="{82769D50-3E66-171E-D029-AEF04C0B7F11}"/>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6F7825B8-EBA9-164D-971F-E39E51C28054}"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6323" name="Segnaposto numero diapositiva 6">
            <a:extLst>
              <a:ext uri="{FF2B5EF4-FFF2-40B4-BE49-F238E27FC236}">
                <a16:creationId xmlns:a16="http://schemas.microsoft.com/office/drawing/2014/main" id="{480C614B-0238-2AD8-605D-5430BAA093C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469D9F22-3E73-5243-8177-2F2AD78B967F}"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6324" name="Text Box 26">
            <a:extLst>
              <a:ext uri="{FF2B5EF4-FFF2-40B4-BE49-F238E27FC236}">
                <a16:creationId xmlns:a16="http://schemas.microsoft.com/office/drawing/2014/main" id="{85649AAC-79CE-A68B-D837-B970861DB241}"/>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56325" name="Picture 11" descr="Immagine1_2">
            <a:extLst>
              <a:ext uri="{FF2B5EF4-FFF2-40B4-BE49-F238E27FC236}">
                <a16:creationId xmlns:a16="http://schemas.microsoft.com/office/drawing/2014/main" id="{DCD67F36-3271-9D7A-79D6-2F9FA6637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CasellaDiTesto 10">
            <a:extLst>
              <a:ext uri="{FF2B5EF4-FFF2-40B4-BE49-F238E27FC236}">
                <a16:creationId xmlns:a16="http://schemas.microsoft.com/office/drawing/2014/main" id="{7F0EA68E-8535-CBE5-FBD4-71B74045D843}"/>
              </a:ext>
            </a:extLst>
          </p:cNvPr>
          <p:cNvSpPr txBox="1">
            <a:spLocks noChangeArrowheads="1"/>
          </p:cNvSpPr>
          <p:nvPr/>
        </p:nvSpPr>
        <p:spPr bwMode="auto">
          <a:xfrm>
            <a:off x="2370138" y="96838"/>
            <a:ext cx="754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Toward a natural field laboratory</a:t>
            </a:r>
          </a:p>
        </p:txBody>
      </p:sp>
      <p:sp>
        <p:nvSpPr>
          <p:cNvPr id="56327" name="AutoShape 10" descr="Volpe Stellare - Volpe intelligente in tuta - CleanPNG / KissPNG">
            <a:extLst>
              <a:ext uri="{FF2B5EF4-FFF2-40B4-BE49-F238E27FC236}">
                <a16:creationId xmlns:a16="http://schemas.microsoft.com/office/drawing/2014/main" id="{5E2C9A39-0FE7-B5AB-6F4D-6534FA37D138}"/>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6328" name="Freccia a gallone 18">
            <a:extLst>
              <a:ext uri="{FF2B5EF4-FFF2-40B4-BE49-F238E27FC236}">
                <a16:creationId xmlns:a16="http://schemas.microsoft.com/office/drawing/2014/main" id="{5389598E-B082-7636-1A20-1768250D379F}"/>
              </a:ext>
            </a:extLst>
          </p:cNvPr>
          <p:cNvSpPr>
            <a:spLocks noChangeArrowheads="1"/>
          </p:cNvSpPr>
          <p:nvPr/>
        </p:nvSpPr>
        <p:spPr bwMode="auto">
          <a:xfrm rot="1989741">
            <a:off x="6480176" y="1555750"/>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6329" name="Freccia a gallone 19">
            <a:extLst>
              <a:ext uri="{FF2B5EF4-FFF2-40B4-BE49-F238E27FC236}">
                <a16:creationId xmlns:a16="http://schemas.microsoft.com/office/drawing/2014/main" id="{6E8AD150-6273-6ECA-76F7-9327825C6A81}"/>
              </a:ext>
            </a:extLst>
          </p:cNvPr>
          <p:cNvSpPr>
            <a:spLocks noChangeArrowheads="1"/>
          </p:cNvSpPr>
          <p:nvPr/>
        </p:nvSpPr>
        <p:spPr bwMode="auto">
          <a:xfrm rot="5400000">
            <a:off x="8302626" y="3138488"/>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6330" name="Freccia a gallone 20">
            <a:extLst>
              <a:ext uri="{FF2B5EF4-FFF2-40B4-BE49-F238E27FC236}">
                <a16:creationId xmlns:a16="http://schemas.microsoft.com/office/drawing/2014/main" id="{3D18BC53-B8CA-8700-FF37-80E852410C88}"/>
              </a:ext>
            </a:extLst>
          </p:cNvPr>
          <p:cNvSpPr>
            <a:spLocks noChangeArrowheads="1"/>
          </p:cNvSpPr>
          <p:nvPr/>
        </p:nvSpPr>
        <p:spPr bwMode="auto">
          <a:xfrm rot="10800000">
            <a:off x="7146926" y="4856163"/>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6331" name="Freccia a gallone 21">
            <a:extLst>
              <a:ext uri="{FF2B5EF4-FFF2-40B4-BE49-F238E27FC236}">
                <a16:creationId xmlns:a16="http://schemas.microsoft.com/office/drawing/2014/main" id="{5C2C2E07-3C21-45CA-9950-FC6B12193CBC}"/>
              </a:ext>
            </a:extLst>
          </p:cNvPr>
          <p:cNvSpPr>
            <a:spLocks noChangeArrowheads="1"/>
          </p:cNvSpPr>
          <p:nvPr/>
        </p:nvSpPr>
        <p:spPr bwMode="auto">
          <a:xfrm rot="10800000">
            <a:off x="4884739" y="4856163"/>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6332" name="Freccia a gallone 22">
            <a:extLst>
              <a:ext uri="{FF2B5EF4-FFF2-40B4-BE49-F238E27FC236}">
                <a16:creationId xmlns:a16="http://schemas.microsoft.com/office/drawing/2014/main" id="{E91E29A1-A920-329C-E27C-F604AC11AE4C}"/>
              </a:ext>
            </a:extLst>
          </p:cNvPr>
          <p:cNvSpPr>
            <a:spLocks noChangeArrowheads="1"/>
          </p:cNvSpPr>
          <p:nvPr/>
        </p:nvSpPr>
        <p:spPr bwMode="auto">
          <a:xfrm rot="14288879">
            <a:off x="3073401" y="3295651"/>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6333" name="CasellaDiTesto 23">
            <a:extLst>
              <a:ext uri="{FF2B5EF4-FFF2-40B4-BE49-F238E27FC236}">
                <a16:creationId xmlns:a16="http://schemas.microsoft.com/office/drawing/2014/main" id="{BCB4E445-7ECD-31F7-8B4C-595F83AB864A}"/>
              </a:ext>
            </a:extLst>
          </p:cNvPr>
          <p:cNvSpPr txBox="1">
            <a:spLocks noChangeArrowheads="1"/>
          </p:cNvSpPr>
          <p:nvPr/>
        </p:nvSpPr>
        <p:spPr bwMode="auto">
          <a:xfrm>
            <a:off x="4586289" y="2663826"/>
            <a:ext cx="156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Concept idea</a:t>
            </a:r>
          </a:p>
        </p:txBody>
      </p:sp>
      <p:sp>
        <p:nvSpPr>
          <p:cNvPr id="56334" name="CasellaDiTesto 24">
            <a:extLst>
              <a:ext uri="{FF2B5EF4-FFF2-40B4-BE49-F238E27FC236}">
                <a16:creationId xmlns:a16="http://schemas.microsoft.com/office/drawing/2014/main" id="{9179476E-48FE-5F70-B276-51725D2C80B5}"/>
              </a:ext>
            </a:extLst>
          </p:cNvPr>
          <p:cNvSpPr txBox="1">
            <a:spLocks noChangeArrowheads="1"/>
          </p:cNvSpPr>
          <p:nvPr/>
        </p:nvSpPr>
        <p:spPr bwMode="auto">
          <a:xfrm>
            <a:off x="8488364" y="2095501"/>
            <a:ext cx="1368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Lab design</a:t>
            </a:r>
          </a:p>
        </p:txBody>
      </p:sp>
      <p:pic>
        <p:nvPicPr>
          <p:cNvPr id="56335" name="Picture 27" descr="Icona dell'idea creativa della luce della lampadina | Vettore Premium">
            <a:extLst>
              <a:ext uri="{FF2B5EF4-FFF2-40B4-BE49-F238E27FC236}">
                <a16:creationId xmlns:a16="http://schemas.microsoft.com/office/drawing/2014/main" id="{174F6CDD-F185-2F35-BA05-D474A915617B}"/>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l="8606" t="4659" r="8321" b="6792"/>
          <a:stretch>
            <a:fillRect/>
          </a:stretch>
        </p:blipFill>
        <p:spPr bwMode="auto">
          <a:xfrm>
            <a:off x="4441825" y="673100"/>
            <a:ext cx="18542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Picture 29" descr="Design matita righello griglia - Scaricare icone gratuite">
            <a:extLst>
              <a:ext uri="{FF2B5EF4-FFF2-40B4-BE49-F238E27FC236}">
                <a16:creationId xmlns:a16="http://schemas.microsoft.com/office/drawing/2014/main" id="{340E5C92-67A5-4C19-B4D1-61487B2942C6}"/>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7167563" y="1503363"/>
            <a:ext cx="1503362"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Picture 31" descr="Data recovery - Free miscellaneous icons">
            <a:extLst>
              <a:ext uri="{FF2B5EF4-FFF2-40B4-BE49-F238E27FC236}">
                <a16:creationId xmlns:a16="http://schemas.microsoft.com/office/drawing/2014/main" id="{A4AC08F1-AE3A-F97F-C9C2-F0460F457B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7175" y="3786188"/>
            <a:ext cx="1563688"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8" name="Picture 33" descr="Data analysis Generic Flat icon | Freepik">
            <a:extLst>
              <a:ext uri="{FF2B5EF4-FFF2-40B4-BE49-F238E27FC236}">
                <a16:creationId xmlns:a16="http://schemas.microsoft.com/office/drawing/2014/main" id="{5EAFEFCE-4EAC-CABC-DA70-0826E2AA02AF}"/>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5418138" y="4008439"/>
            <a:ext cx="1593850"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9" name="Picture 35" descr="Digital twin - Free technology icons">
            <a:extLst>
              <a:ext uri="{FF2B5EF4-FFF2-40B4-BE49-F238E27FC236}">
                <a16:creationId xmlns:a16="http://schemas.microsoft.com/office/drawing/2014/main" id="{D7482B20-9CA6-6BE3-2CCC-66584E02D5C7}"/>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2905126" y="3970339"/>
            <a:ext cx="185102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0" name="Picture 37" descr="141,300+ Future Projection Stock Illustrations, Royalty-Free Vector  Graphics &amp; Clip Art - iStock | Progress">
            <a:extLst>
              <a:ext uri="{FF2B5EF4-FFF2-40B4-BE49-F238E27FC236}">
                <a16:creationId xmlns:a16="http://schemas.microsoft.com/office/drawing/2014/main" id="{01D07EB6-586B-3F7F-96AE-630537C6CD43}"/>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2224088" y="1331913"/>
            <a:ext cx="205105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1" name="CasellaDiTesto 28">
            <a:extLst>
              <a:ext uri="{FF2B5EF4-FFF2-40B4-BE49-F238E27FC236}">
                <a16:creationId xmlns:a16="http://schemas.microsoft.com/office/drawing/2014/main" id="{6BBD4C6F-C47E-5F68-AC70-8A4896AA1B2F}"/>
              </a:ext>
            </a:extLst>
          </p:cNvPr>
          <p:cNvSpPr txBox="1">
            <a:spLocks noChangeArrowheads="1"/>
          </p:cNvSpPr>
          <p:nvPr/>
        </p:nvSpPr>
        <p:spPr bwMode="auto">
          <a:xfrm>
            <a:off x="1603376" y="3128963"/>
            <a:ext cx="1323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Forward scenarios</a:t>
            </a:r>
          </a:p>
        </p:txBody>
      </p:sp>
      <p:sp>
        <p:nvSpPr>
          <p:cNvPr id="56342" name="CasellaDiTesto 26">
            <a:extLst>
              <a:ext uri="{FF2B5EF4-FFF2-40B4-BE49-F238E27FC236}">
                <a16:creationId xmlns:a16="http://schemas.microsoft.com/office/drawing/2014/main" id="{973CD408-F978-CA72-2B57-E2606A791C9C}"/>
              </a:ext>
            </a:extLst>
          </p:cNvPr>
          <p:cNvSpPr txBox="1">
            <a:spLocks noChangeArrowheads="1"/>
          </p:cNvSpPr>
          <p:nvPr/>
        </p:nvSpPr>
        <p:spPr bwMode="auto">
          <a:xfrm>
            <a:off x="5348288" y="5372101"/>
            <a:ext cx="149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analysis</a:t>
            </a:r>
          </a:p>
        </p:txBody>
      </p:sp>
      <p:sp>
        <p:nvSpPr>
          <p:cNvPr id="56343" name="CasellaDiTesto 27">
            <a:extLst>
              <a:ext uri="{FF2B5EF4-FFF2-40B4-BE49-F238E27FC236}">
                <a16:creationId xmlns:a16="http://schemas.microsoft.com/office/drawing/2014/main" id="{CA977CAC-98BC-2362-B463-669697F30141}"/>
              </a:ext>
            </a:extLst>
          </p:cNvPr>
          <p:cNvSpPr txBox="1">
            <a:spLocks noChangeArrowheads="1"/>
          </p:cNvSpPr>
          <p:nvPr/>
        </p:nvSpPr>
        <p:spPr bwMode="auto">
          <a:xfrm>
            <a:off x="2314575" y="5232400"/>
            <a:ext cx="1049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AI-Twin</a:t>
            </a:r>
          </a:p>
        </p:txBody>
      </p:sp>
      <p:sp>
        <p:nvSpPr>
          <p:cNvPr id="56344" name="CasellaDiTesto 25">
            <a:extLst>
              <a:ext uri="{FF2B5EF4-FFF2-40B4-BE49-F238E27FC236}">
                <a16:creationId xmlns:a16="http://schemas.microsoft.com/office/drawing/2014/main" id="{EB2873AD-F545-45A8-5B0F-CDE3DCACD5EE}"/>
              </a:ext>
            </a:extLst>
          </p:cNvPr>
          <p:cNvSpPr txBox="1">
            <a:spLocks noChangeArrowheads="1"/>
          </p:cNvSpPr>
          <p:nvPr/>
        </p:nvSpPr>
        <p:spPr bwMode="auto">
          <a:xfrm>
            <a:off x="8707438" y="5278438"/>
            <a:ext cx="1274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recovery</a:t>
            </a:r>
          </a:p>
        </p:txBody>
      </p:sp>
      <p:sp>
        <p:nvSpPr>
          <p:cNvPr id="56345" name="Text Box 26">
            <a:extLst>
              <a:ext uri="{FF2B5EF4-FFF2-40B4-BE49-F238E27FC236}">
                <a16:creationId xmlns:a16="http://schemas.microsoft.com/office/drawing/2014/main" id="{7275A919-CBF5-6B34-2C00-9C1369F8743C}"/>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numero diapositiva 5">
            <a:extLst>
              <a:ext uri="{FF2B5EF4-FFF2-40B4-BE49-F238E27FC236}">
                <a16:creationId xmlns:a16="http://schemas.microsoft.com/office/drawing/2014/main" id="{0DBAC35A-1111-3BC5-775A-7314E1870E7C}"/>
              </a:ext>
            </a:extLst>
          </p:cNvPr>
          <p:cNvSpPr>
            <a:spLocks noGrp="1"/>
          </p:cNvSpPr>
          <p:nvPr>
            <p:ph type="sldNum" sz="quarter" idx="12"/>
          </p:nvPr>
        </p:nvSpPr>
        <p:spPr/>
        <p:txBody>
          <a:bodyPr/>
          <a:lstStyle>
            <a:lvl1pPr>
              <a:spcBef>
                <a:spcPct val="20000"/>
              </a:spcBef>
              <a:buClr>
                <a:schemeClr val="accent1"/>
              </a:buClr>
              <a:buSzPct val="90000"/>
              <a:buFont typeface="Monotype Sorts" pitchFamily="2" charset="2"/>
              <a:buChar char="4"/>
              <a:defRPr kumimoji="1" sz="2954">
                <a:solidFill>
                  <a:schemeClr val="tx1"/>
                </a:solidFill>
                <a:latin typeface="Times New Roman" panose="02020603050405020304" pitchFamily="18" charset="0"/>
              </a:defRPr>
            </a:lvl1pPr>
            <a:lvl2pPr marL="685817" indent="-263776">
              <a:spcBef>
                <a:spcPct val="20000"/>
              </a:spcBef>
              <a:buClr>
                <a:schemeClr val="accent1"/>
              </a:buClr>
              <a:buChar char="–"/>
              <a:defRPr kumimoji="1" sz="2585">
                <a:solidFill>
                  <a:schemeClr val="tx1"/>
                </a:solidFill>
                <a:latin typeface="Times New Roman" panose="02020603050405020304" pitchFamily="18" charset="0"/>
              </a:defRPr>
            </a:lvl2pPr>
            <a:lvl3pPr marL="1055103" indent="-211021">
              <a:spcBef>
                <a:spcPct val="20000"/>
              </a:spcBef>
              <a:buClr>
                <a:schemeClr val="accent1"/>
              </a:buClr>
              <a:buChar char="•"/>
              <a:defRPr kumimoji="1" sz="2215">
                <a:solidFill>
                  <a:schemeClr val="tx1"/>
                </a:solidFill>
                <a:latin typeface="Times New Roman" panose="02020603050405020304" pitchFamily="18" charset="0"/>
              </a:defRPr>
            </a:lvl3pPr>
            <a:lvl4pPr marL="1477145" indent="-211021">
              <a:spcBef>
                <a:spcPct val="20000"/>
              </a:spcBef>
              <a:buClr>
                <a:schemeClr val="accent1"/>
              </a:buClr>
              <a:buChar char="–"/>
              <a:defRPr kumimoji="1" sz="1846">
                <a:solidFill>
                  <a:schemeClr val="tx1"/>
                </a:solidFill>
                <a:latin typeface="Times New Roman" panose="02020603050405020304" pitchFamily="18" charset="0"/>
              </a:defRPr>
            </a:lvl4pPr>
            <a:lvl5pPr marL="1899186" indent="-211021">
              <a:spcBef>
                <a:spcPct val="20000"/>
              </a:spcBef>
              <a:buClr>
                <a:schemeClr val="accent1"/>
              </a:buClr>
              <a:buChar char="»"/>
              <a:defRPr kumimoji="1" sz="1846">
                <a:solidFill>
                  <a:schemeClr val="tx1"/>
                </a:solidFill>
                <a:latin typeface="Times New Roman" panose="02020603050405020304" pitchFamily="18" charset="0"/>
              </a:defRPr>
            </a:lvl5pPr>
            <a:lvl6pPr marL="2321227" indent="-211021" eaLnBrk="0" fontAlgn="base" hangingPunct="0">
              <a:spcBef>
                <a:spcPct val="20000"/>
              </a:spcBef>
              <a:spcAft>
                <a:spcPct val="0"/>
              </a:spcAft>
              <a:buClr>
                <a:schemeClr val="accent1"/>
              </a:buClr>
              <a:buChar char="»"/>
              <a:defRPr kumimoji="1" sz="1846">
                <a:solidFill>
                  <a:schemeClr val="tx1"/>
                </a:solidFill>
                <a:latin typeface="Times New Roman" panose="02020603050405020304" pitchFamily="18" charset="0"/>
              </a:defRPr>
            </a:lvl6pPr>
            <a:lvl7pPr marL="2743269" indent="-211021" eaLnBrk="0" fontAlgn="base" hangingPunct="0">
              <a:spcBef>
                <a:spcPct val="20000"/>
              </a:spcBef>
              <a:spcAft>
                <a:spcPct val="0"/>
              </a:spcAft>
              <a:buClr>
                <a:schemeClr val="accent1"/>
              </a:buClr>
              <a:buChar char="»"/>
              <a:defRPr kumimoji="1" sz="1846">
                <a:solidFill>
                  <a:schemeClr val="tx1"/>
                </a:solidFill>
                <a:latin typeface="Times New Roman" panose="02020603050405020304" pitchFamily="18" charset="0"/>
              </a:defRPr>
            </a:lvl7pPr>
            <a:lvl8pPr marL="3165310" indent="-211021" eaLnBrk="0" fontAlgn="base" hangingPunct="0">
              <a:spcBef>
                <a:spcPct val="20000"/>
              </a:spcBef>
              <a:spcAft>
                <a:spcPct val="0"/>
              </a:spcAft>
              <a:buClr>
                <a:schemeClr val="accent1"/>
              </a:buClr>
              <a:buChar char="»"/>
              <a:defRPr kumimoji="1" sz="1846">
                <a:solidFill>
                  <a:schemeClr val="tx1"/>
                </a:solidFill>
                <a:latin typeface="Times New Roman" panose="02020603050405020304" pitchFamily="18" charset="0"/>
              </a:defRPr>
            </a:lvl8pPr>
            <a:lvl9pPr marL="3587351" indent="-211021" eaLnBrk="0" fontAlgn="base" hangingPunct="0">
              <a:spcBef>
                <a:spcPct val="20000"/>
              </a:spcBef>
              <a:spcAft>
                <a:spcPct val="0"/>
              </a:spcAft>
              <a:buClr>
                <a:schemeClr val="accent1"/>
              </a:buClr>
              <a:buChar char="»"/>
              <a:defRPr kumimoji="1" sz="1846">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50000"/>
              </a:spcBef>
              <a:spcAft>
                <a:spcPct val="0"/>
              </a:spcAft>
              <a:buClrTx/>
              <a:buSzTx/>
              <a:buFont typeface="Monotype Sorts" pitchFamily="2" charset="2"/>
              <a:buNone/>
              <a:tabLst/>
              <a:defRPr/>
            </a:pPr>
            <a:fld id="{989AE266-A52C-344A-906D-E6B8C4B21200}" type="slidenum">
              <a:rPr kumimoji="0" lang="en-US" altLang="it-IT" sz="1292" b="0" i="0" u="none" strike="noStrike" kern="1200" cap="none" spc="0" normalizeH="0" baseline="0" noProof="0">
                <a:ln>
                  <a:noFill/>
                </a:ln>
                <a:solidFill>
                  <a:srgbClr val="80808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50000"/>
                </a:spcBef>
                <a:spcAft>
                  <a:spcPct val="0"/>
                </a:spcAft>
                <a:buClrTx/>
                <a:buSzTx/>
                <a:buFont typeface="Monotype Sorts" pitchFamily="2" charset="2"/>
                <a:buNone/>
                <a:tabLst/>
                <a:defRPr/>
              </a:pPr>
              <a:t>28</a:t>
            </a:fld>
            <a:endParaRPr kumimoji="0" lang="en-US" altLang="it-IT" sz="1292" b="0" i="0" u="none" strike="noStrike" kern="1200" cap="none" spc="0" normalizeH="0" baseline="0" noProof="0">
              <a:ln>
                <a:noFill/>
              </a:ln>
              <a:solidFill>
                <a:srgbClr val="808080"/>
              </a:solidFill>
              <a:effectLst/>
              <a:uLnTx/>
              <a:uFillTx/>
              <a:latin typeface="Times New Roman" panose="02020603050405020304" pitchFamily="18" charset="0"/>
              <a:ea typeface="ＭＳ Ｐゴシック" panose="020B0600070205080204" pitchFamily="34" charset="-128"/>
              <a:cs typeface="+mn-cs"/>
            </a:endParaRPr>
          </a:p>
        </p:txBody>
      </p:sp>
      <p:sp>
        <p:nvSpPr>
          <p:cNvPr id="58371" name="Rettangolo 31">
            <a:extLst>
              <a:ext uri="{FF2B5EF4-FFF2-40B4-BE49-F238E27FC236}">
                <a16:creationId xmlns:a16="http://schemas.microsoft.com/office/drawing/2014/main" id="{E482AB27-8B5D-6BF1-4DAF-B3132E783C72}"/>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8372" name="Rettangolo 32">
            <a:extLst>
              <a:ext uri="{FF2B5EF4-FFF2-40B4-BE49-F238E27FC236}">
                <a16:creationId xmlns:a16="http://schemas.microsoft.com/office/drawing/2014/main" id="{5B358CA9-B539-6E09-1BDE-400881B667C8}"/>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58373" name="Immagine 10" descr="Immagine che contiene testo, segnale&#10;&#10;Descrizione generata automaticamente">
            <a:extLst>
              <a:ext uri="{FF2B5EF4-FFF2-40B4-BE49-F238E27FC236}">
                <a16:creationId xmlns:a16="http://schemas.microsoft.com/office/drawing/2014/main" id="{B66CD3B5-BFCB-8D45-8E83-C7BC7942E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950" y="4445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1" descr="Immagine1_2">
            <a:extLst>
              <a:ext uri="{FF2B5EF4-FFF2-40B4-BE49-F238E27FC236}">
                <a16:creationId xmlns:a16="http://schemas.microsoft.com/office/drawing/2014/main" id="{2DA5604D-0079-60CB-3565-E474E35D2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CasellaDiTesto 10">
            <a:extLst>
              <a:ext uri="{FF2B5EF4-FFF2-40B4-BE49-F238E27FC236}">
                <a16:creationId xmlns:a16="http://schemas.microsoft.com/office/drawing/2014/main" id="{D1E7E3DE-FB00-C380-5831-DF2AEBC9AA67}"/>
              </a:ext>
            </a:extLst>
          </p:cNvPr>
          <p:cNvSpPr txBox="1">
            <a:spLocks noChangeArrowheads="1"/>
          </p:cNvSpPr>
          <p:nvPr/>
        </p:nvSpPr>
        <p:spPr bwMode="auto">
          <a:xfrm>
            <a:off x="3508375" y="185738"/>
            <a:ext cx="7200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collection and dataset construction</a:t>
            </a:r>
          </a:p>
        </p:txBody>
      </p:sp>
      <p:pic>
        <p:nvPicPr>
          <p:cNvPr id="58376" name="Immagine 16" descr="Immagine che contiene testo, schermata&#10;&#10;Il contenuto generato dall'IA potrebbe non essere corretto.">
            <a:extLst>
              <a:ext uri="{FF2B5EF4-FFF2-40B4-BE49-F238E27FC236}">
                <a16:creationId xmlns:a16="http://schemas.microsoft.com/office/drawing/2014/main" id="{98A997AC-B8FF-8EB4-796C-B6CA73570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088" y="981075"/>
            <a:ext cx="3390900" cy="507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Immagine 18" descr="Immagine che contiene testo, Diagramma, linea, diagramma&#10;&#10;Il contenuto generato dall'IA potrebbe non essere corretto.">
            <a:extLst>
              <a:ext uri="{FF2B5EF4-FFF2-40B4-BE49-F238E27FC236}">
                <a16:creationId xmlns:a16="http://schemas.microsoft.com/office/drawing/2014/main" id="{A58B464A-9465-3ED0-FD05-054EA6DD4E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4238" y="1052513"/>
            <a:ext cx="3255962"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Immagine 19" descr="Immagine che contiene aria aperta, roccia, montagna&#10;&#10;Il contenuto generato dall'IA potrebbe non essere corretto.">
            <a:extLst>
              <a:ext uri="{FF2B5EF4-FFF2-40B4-BE49-F238E27FC236}">
                <a16:creationId xmlns:a16="http://schemas.microsoft.com/office/drawing/2014/main" id="{375DDE4B-2EE6-E61B-6571-B746E4CA3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038" r="18440"/>
          <a:stretch>
            <a:fillRect/>
          </a:stretch>
        </p:blipFill>
        <p:spPr bwMode="auto">
          <a:xfrm>
            <a:off x="1608138" y="2682875"/>
            <a:ext cx="20637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58379" name="Text Box 26">
            <a:extLst>
              <a:ext uri="{FF2B5EF4-FFF2-40B4-BE49-F238E27FC236}">
                <a16:creationId xmlns:a16="http://schemas.microsoft.com/office/drawing/2014/main" id="{C6A8F919-3DC0-B681-CF17-0AEAE86A867A}"/>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data 4">
            <a:extLst>
              <a:ext uri="{FF2B5EF4-FFF2-40B4-BE49-F238E27FC236}">
                <a16:creationId xmlns:a16="http://schemas.microsoft.com/office/drawing/2014/main" id="{797BD6C4-8585-4F41-25D5-4C5C884A4330}"/>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5F8A54CF-98E2-E440-9B7F-9315992A9C62}"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9395" name="Segnaposto numero diapositiva 6">
            <a:extLst>
              <a:ext uri="{FF2B5EF4-FFF2-40B4-BE49-F238E27FC236}">
                <a16:creationId xmlns:a16="http://schemas.microsoft.com/office/drawing/2014/main" id="{EC484E93-85C8-6B0C-53C2-75BB2D7F5D8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76B24410-F1BF-4545-A866-BCA1C6E79630}"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9396" name="Text Box 26">
            <a:extLst>
              <a:ext uri="{FF2B5EF4-FFF2-40B4-BE49-F238E27FC236}">
                <a16:creationId xmlns:a16="http://schemas.microsoft.com/office/drawing/2014/main" id="{61E0941B-E46A-1649-6F1C-D5B53AAEAA66}"/>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59397" name="Picture 11" descr="Immagine1_2">
            <a:extLst>
              <a:ext uri="{FF2B5EF4-FFF2-40B4-BE49-F238E27FC236}">
                <a16:creationId xmlns:a16="http://schemas.microsoft.com/office/drawing/2014/main" id="{31193DE6-69F4-B9F6-9247-6B755A5B8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ttangolo 31">
            <a:extLst>
              <a:ext uri="{FF2B5EF4-FFF2-40B4-BE49-F238E27FC236}">
                <a16:creationId xmlns:a16="http://schemas.microsoft.com/office/drawing/2014/main" id="{F4B57F05-96F3-7976-60CF-70C2E8255AD0}"/>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9399" name="Rettangolo 32">
            <a:extLst>
              <a:ext uri="{FF2B5EF4-FFF2-40B4-BE49-F238E27FC236}">
                <a16:creationId xmlns:a16="http://schemas.microsoft.com/office/drawing/2014/main" id="{6F47D0D3-E0A6-4BC2-0D10-DF81C2167339}"/>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59400" name="CasellaDiTesto 10">
            <a:extLst>
              <a:ext uri="{FF2B5EF4-FFF2-40B4-BE49-F238E27FC236}">
                <a16:creationId xmlns:a16="http://schemas.microsoft.com/office/drawing/2014/main" id="{E3B6B6E0-8906-C17E-CDF1-7AA4B2590269}"/>
              </a:ext>
            </a:extLst>
          </p:cNvPr>
          <p:cNvSpPr txBox="1">
            <a:spLocks noChangeArrowheads="1"/>
          </p:cNvSpPr>
          <p:nvPr/>
        </p:nvSpPr>
        <p:spPr bwMode="auto">
          <a:xfrm>
            <a:off x="3516313" y="76201"/>
            <a:ext cx="7200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collection and dataset construction</a:t>
            </a:r>
          </a:p>
        </p:txBody>
      </p:sp>
      <p:pic>
        <p:nvPicPr>
          <p:cNvPr id="59401" name="Google Shape;75;p15">
            <a:extLst>
              <a:ext uri="{FF2B5EF4-FFF2-40B4-BE49-F238E27FC236}">
                <a16:creationId xmlns:a16="http://schemas.microsoft.com/office/drawing/2014/main" id="{04683864-3F16-49A1-CE2A-6B45530FF60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739" y="160339"/>
            <a:ext cx="18494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128;p19">
            <a:extLst>
              <a:ext uri="{FF2B5EF4-FFF2-40B4-BE49-F238E27FC236}">
                <a16:creationId xmlns:a16="http://schemas.microsoft.com/office/drawing/2014/main" id="{8B2C5D9D-7F34-9626-C65E-7C3927B1D2C9}"/>
              </a:ext>
            </a:extLst>
          </p:cNvPr>
          <p:cNvSpPr txBox="1"/>
          <p:nvPr/>
        </p:nvSpPr>
        <p:spPr>
          <a:xfrm>
            <a:off x="3834733" y="5437812"/>
            <a:ext cx="5630786" cy="600134"/>
          </a:xfrm>
          <a:prstGeom prst="rect">
            <a:avLst/>
          </a:prstGeom>
          <a:noFill/>
          <a:ln>
            <a:noFill/>
          </a:ln>
        </p:spPr>
        <p:txBody>
          <a:bodyPr spcFirstLastPara="1" lIns="91425" tIns="91425" rIns="91425" bIns="91425">
            <a:spAutoFit/>
          </a:bodyPr>
          <a:lstStyle/>
          <a:p>
            <a:pPr marL="0" marR="0" lvl="0" indent="0" algn="just" defTabSz="914400" rtl="0" eaLnBrk="0" fontAlgn="base" latinLnBrk="0" hangingPunct="0">
              <a:lnSpc>
                <a:spcPct val="100000"/>
              </a:lnSpc>
              <a:spcBef>
                <a:spcPts val="0"/>
              </a:spcBef>
              <a:spcAft>
                <a:spcPts val="0"/>
              </a:spcAft>
              <a:buClrTx/>
              <a:buSzTx/>
              <a:buFontTx/>
              <a:buNone/>
              <a:tabLst/>
              <a:defRPr/>
            </a:pPr>
            <a:r>
              <a:rPr kumimoji="0" lang="it" sz="900" b="0" i="0"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Mastrantoni G., Santicchia G., Cosentino A., Molinari A., Marmoni G. M. &amp; Mazzanti P. (2024). Automatic photomonitoring analysis for spatiotemporal evaluation of rockfall failure hazard. </a:t>
            </a:r>
            <a:r>
              <a:rPr kumimoji="0" lang="it" sz="900" b="0" i="1"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Engineering Geology</a:t>
            </a:r>
            <a:r>
              <a:rPr kumimoji="0" lang="it" sz="900" b="0" i="0"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 </a:t>
            </a:r>
            <a:r>
              <a:rPr kumimoji="0" lang="it" sz="900" b="0" i="1"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339</a:t>
            </a:r>
            <a:r>
              <a:rPr kumimoji="0" lang="it" sz="900" b="0" i="0"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 </a:t>
            </a:r>
            <a:r>
              <a:rPr kumimoji="0" lang="it-IT" sz="900" b="0" i="0" u="none" strike="noStrike" kern="1200" cap="none" spc="0" normalizeH="0" baseline="0" noProof="0" dirty="0">
                <a:ln>
                  <a:noFill/>
                </a:ln>
                <a:solidFill>
                  <a:srgbClr val="0070C0"/>
                </a:solidFill>
                <a:effectLst/>
                <a:uLnTx/>
                <a:uFillTx/>
                <a:latin typeface="ElsevierSans"/>
                <a:ea typeface="ＭＳ Ｐゴシック" panose="020B0600070205080204" pitchFamily="34" charset="-128"/>
                <a:cs typeface="+mn-cs"/>
                <a:hlinkClick r:id="rId5" tooltip="Persistent link using digital object identifier"/>
              </a:rPr>
              <a:t>https://doi.org/10.1016/j.enggeo.2024.107662</a:t>
            </a:r>
            <a:endParaRPr kumimoji="0" sz="9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endParaRPr>
          </a:p>
        </p:txBody>
      </p:sp>
      <p:sp>
        <p:nvSpPr>
          <p:cNvPr id="59403" name="Text Box 26">
            <a:extLst>
              <a:ext uri="{FF2B5EF4-FFF2-40B4-BE49-F238E27FC236}">
                <a16:creationId xmlns:a16="http://schemas.microsoft.com/office/drawing/2014/main" id="{AE9A6BE9-9BD6-EBC8-C6EE-6D944743B0DC}"/>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pic>
        <p:nvPicPr>
          <p:cNvPr id="59404" name="Immagine 2" descr="Immagine che contiene testo, schermata, diagramma, Carattere&#10;&#10;Il contenuto generato dall'IA potrebbe non essere corretto.">
            <a:extLst>
              <a:ext uri="{FF2B5EF4-FFF2-40B4-BE49-F238E27FC236}">
                <a16:creationId xmlns:a16="http://schemas.microsoft.com/office/drawing/2014/main" id="{69ED310C-AF8F-D0AF-56E8-B599EC960B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2889" y="1968500"/>
            <a:ext cx="7572375"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5" name="Google Shape;103;p18">
            <a:extLst>
              <a:ext uri="{FF2B5EF4-FFF2-40B4-BE49-F238E27FC236}">
                <a16:creationId xmlns:a16="http://schemas.microsoft.com/office/drawing/2014/main" id="{155B9797-B045-D27D-6B01-729F5296D0BB}"/>
              </a:ext>
            </a:extLst>
          </p:cNvPr>
          <p:cNvSpPr txBox="1">
            <a:spLocks noChangeArrowheads="1"/>
          </p:cNvSpPr>
          <p:nvPr/>
        </p:nvSpPr>
        <p:spPr bwMode="auto">
          <a:xfrm>
            <a:off x="5357814" y="1001713"/>
            <a:ext cx="12287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Senceive FlatMesh 4G</a:t>
            </a:r>
          </a:p>
        </p:txBody>
      </p:sp>
      <p:pic>
        <p:nvPicPr>
          <p:cNvPr id="59406" name="Google Shape;110;p18">
            <a:extLst>
              <a:ext uri="{FF2B5EF4-FFF2-40B4-BE49-F238E27FC236}">
                <a16:creationId xmlns:a16="http://schemas.microsoft.com/office/drawing/2014/main" id="{E58BC383-11C9-A39F-C55E-C540721EB7A4}"/>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l="20567" t="27881" r="4805"/>
          <a:stretch>
            <a:fillRect/>
          </a:stretch>
        </p:blipFill>
        <p:spPr bwMode="auto">
          <a:xfrm>
            <a:off x="8570914" y="657226"/>
            <a:ext cx="150177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Google Shape;111;p18">
            <a:extLst>
              <a:ext uri="{FF2B5EF4-FFF2-40B4-BE49-F238E27FC236}">
                <a16:creationId xmlns:a16="http://schemas.microsoft.com/office/drawing/2014/main" id="{602B2E37-A34C-C8E3-8CF2-626943FE1AA8}"/>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6263" y="649288"/>
            <a:ext cx="933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8" name="Google Shape;112;p18">
            <a:extLst>
              <a:ext uri="{FF2B5EF4-FFF2-40B4-BE49-F238E27FC236}">
                <a16:creationId xmlns:a16="http://schemas.microsoft.com/office/drawing/2014/main" id="{3285DE69-7EF3-D4F3-5E8A-A8B16F803102}"/>
              </a:ext>
            </a:extLst>
          </p:cNvPr>
          <p:cNvSpPr txBox="1">
            <a:spLocks noChangeArrowheads="1"/>
          </p:cNvSpPr>
          <p:nvPr/>
        </p:nvSpPr>
        <p:spPr bwMode="auto">
          <a:xfrm>
            <a:off x="6962776" y="1050925"/>
            <a:ext cx="15732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TimeLapse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TLA8</a:t>
            </a:r>
          </a:p>
        </p:txBody>
      </p:sp>
      <p:pic>
        <p:nvPicPr>
          <p:cNvPr id="59409" name="Google Shape;114;p18">
            <a:extLst>
              <a:ext uri="{FF2B5EF4-FFF2-40B4-BE49-F238E27FC236}">
                <a16:creationId xmlns:a16="http://schemas.microsoft.com/office/drawing/2014/main" id="{46B59D7A-D5F4-1094-771A-78A2925F46AF}"/>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6539" y="569914"/>
            <a:ext cx="7000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0" name="Google Shape;116;p18">
            <a:extLst>
              <a:ext uri="{FF2B5EF4-FFF2-40B4-BE49-F238E27FC236}">
                <a16:creationId xmlns:a16="http://schemas.microsoft.com/office/drawing/2014/main" id="{31AE3F80-C1F4-BD58-7DF2-4C96761F25F2}"/>
              </a:ext>
            </a:extLst>
          </p:cNvPr>
          <p:cNvSpPr txBox="1">
            <a:spLocks noChangeArrowheads="1"/>
          </p:cNvSpPr>
          <p:nvPr/>
        </p:nvSpPr>
        <p:spPr bwMode="auto">
          <a:xfrm>
            <a:off x="6491288" y="1150938"/>
            <a:ext cx="1198562"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Mobotix S74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data 4">
            <a:extLst>
              <a:ext uri="{FF2B5EF4-FFF2-40B4-BE49-F238E27FC236}">
                <a16:creationId xmlns:a16="http://schemas.microsoft.com/office/drawing/2014/main" id="{89936597-9CE1-F7D1-B3E1-F41C5BF6D1CC}"/>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083A3C82-B917-2749-AD41-B0D8031429B4}"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195" name="Segnaposto numero diapositiva 6">
            <a:extLst>
              <a:ext uri="{FF2B5EF4-FFF2-40B4-BE49-F238E27FC236}">
                <a16:creationId xmlns:a16="http://schemas.microsoft.com/office/drawing/2014/main" id="{5B4126A1-9C9B-CF7A-C3DE-07A95CD4AA5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1260B3FE-F79C-6C4C-9C43-8DBB4EE90DDB}"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196" name="Text Box 26">
            <a:extLst>
              <a:ext uri="{FF2B5EF4-FFF2-40B4-BE49-F238E27FC236}">
                <a16:creationId xmlns:a16="http://schemas.microsoft.com/office/drawing/2014/main" id="{D5332B8F-0A52-9257-E4C3-F6B5D413B951}"/>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8197" name="Picture 11" descr="Immagine1_2">
            <a:extLst>
              <a:ext uri="{FF2B5EF4-FFF2-40B4-BE49-F238E27FC236}">
                <a16:creationId xmlns:a16="http://schemas.microsoft.com/office/drawing/2014/main" id="{1A044F98-32C9-2988-47D6-7BC371CEF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CasellaDiTesto 10">
            <a:extLst>
              <a:ext uri="{FF2B5EF4-FFF2-40B4-BE49-F238E27FC236}">
                <a16:creationId xmlns:a16="http://schemas.microsoft.com/office/drawing/2014/main" id="{E70F4696-2172-42D9-3913-4968A54F5A73}"/>
              </a:ext>
            </a:extLst>
          </p:cNvPr>
          <p:cNvSpPr txBox="1">
            <a:spLocks noChangeArrowheads="1"/>
          </p:cNvSpPr>
          <p:nvPr/>
        </p:nvSpPr>
        <p:spPr bwMode="auto">
          <a:xfrm>
            <a:off x="2279651" y="65088"/>
            <a:ext cx="784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Concept of in-house/natural field labs</a:t>
            </a:r>
          </a:p>
        </p:txBody>
      </p:sp>
      <p:sp>
        <p:nvSpPr>
          <p:cNvPr id="8199" name="AutoShape 10" descr="Volpe Stellare - Volpe intelligente in tuta - CleanPNG / KissPNG">
            <a:extLst>
              <a:ext uri="{FF2B5EF4-FFF2-40B4-BE49-F238E27FC236}">
                <a16:creationId xmlns:a16="http://schemas.microsoft.com/office/drawing/2014/main" id="{6EDB78F6-A21A-996D-3922-C318EAC2723E}"/>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200" name="CasellaDiTesto 1">
            <a:extLst>
              <a:ext uri="{FF2B5EF4-FFF2-40B4-BE49-F238E27FC236}">
                <a16:creationId xmlns:a16="http://schemas.microsoft.com/office/drawing/2014/main" id="{52E1E214-C97D-3869-075F-75215A98E81F}"/>
              </a:ext>
            </a:extLst>
          </p:cNvPr>
          <p:cNvSpPr txBox="1">
            <a:spLocks noChangeArrowheads="1"/>
          </p:cNvSpPr>
          <p:nvPr/>
        </p:nvSpPr>
        <p:spPr bwMode="auto">
          <a:xfrm>
            <a:off x="1885951" y="852488"/>
            <a:ext cx="39211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8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IN-HOUSE LABORATORIES include</a:t>
            </a:r>
            <a:r>
              <a:rPr kumimoji="0" lang="en-US" altLang="it-IT" sz="1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 systems to "represent" site conditions in standard or prototype devices </a:t>
            </a:r>
            <a:r>
              <a:rPr kumimoji="0" lang="en-US" altLang="it-IT" sz="18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by applying principles of physical-mechanical analogy or relationships and scaling functions of site properties.</a:t>
            </a:r>
            <a:endParaRPr kumimoji="0" lang="it-IT" altLang="it-IT" sz="18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8201" name="Text Box 26">
            <a:extLst>
              <a:ext uri="{FF2B5EF4-FFF2-40B4-BE49-F238E27FC236}">
                <a16:creationId xmlns:a16="http://schemas.microsoft.com/office/drawing/2014/main" id="{06DB14BD-04E7-97F5-43F0-5FE8893906D7}"/>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pic>
        <p:nvPicPr>
          <p:cNvPr id="8202" name="Picture 11" descr="Icona frana del suolo Icona vettoriale della frana del suolo per il web  design isolato su sfondo bianco | Vettore Premium">
            <a:extLst>
              <a:ext uri="{FF2B5EF4-FFF2-40B4-BE49-F238E27FC236}">
                <a16:creationId xmlns:a16="http://schemas.microsoft.com/office/drawing/2014/main" id="{E1B63736-C04E-AD09-5041-31B37F226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251" y="3265489"/>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3" descr="illustrazione vettoriale dell'icona della linea della pressa idraulica  piatta 8309884 Arte vettoriale a Vecteezy">
            <a:extLst>
              <a:ext uri="{FF2B5EF4-FFF2-40B4-BE49-F238E27FC236}">
                <a16:creationId xmlns:a16="http://schemas.microsoft.com/office/drawing/2014/main" id="{B7013C58-4BF0-507E-1159-B434DE8844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720" t="-49" r="13708" b="49"/>
          <a:stretch>
            <a:fillRect/>
          </a:stretch>
        </p:blipFill>
        <p:spPr bwMode="auto">
          <a:xfrm>
            <a:off x="5937251" y="796926"/>
            <a:ext cx="1598613"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CasellaDiTesto 1">
            <a:extLst>
              <a:ext uri="{FF2B5EF4-FFF2-40B4-BE49-F238E27FC236}">
                <a16:creationId xmlns:a16="http://schemas.microsoft.com/office/drawing/2014/main" id="{75D9C677-DED8-544E-AAF3-9E734E949B73}"/>
              </a:ext>
            </a:extLst>
          </p:cNvPr>
          <p:cNvSpPr txBox="1">
            <a:spLocks noChangeArrowheads="1"/>
          </p:cNvSpPr>
          <p:nvPr/>
        </p:nvSpPr>
        <p:spPr bwMode="auto">
          <a:xfrm>
            <a:off x="1903414" y="3298825"/>
            <a:ext cx="39211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8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NATURAL FIELD LABORATORIES represent sites which are used for the experimentation of </a:t>
            </a:r>
            <a:r>
              <a:rPr kumimoji="0" lang="en-US" altLang="it-IT" sz="1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real-scale processes </a:t>
            </a:r>
            <a:r>
              <a:rPr kumimoji="0" lang="en-US" altLang="it-IT" sz="18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that are caused by natural or forced conditions, in both cases kept under </a:t>
            </a:r>
            <a:r>
              <a:rPr kumimoji="0" lang="en-US" altLang="it-IT" sz="1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monitoring by sensors installed on site</a:t>
            </a:r>
            <a:r>
              <a:rPr kumimoji="0" lang="en-US" altLang="it-IT" sz="18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a:t>
            </a:r>
            <a:endParaRPr kumimoji="0" lang="it-IT" altLang="it-IT" sz="18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3" name="CasellaDiTesto 2">
            <a:extLst>
              <a:ext uri="{FF2B5EF4-FFF2-40B4-BE49-F238E27FC236}">
                <a16:creationId xmlns:a16="http://schemas.microsoft.com/office/drawing/2014/main" id="{C2F56CDE-9141-A52E-D135-369D89751872}"/>
              </a:ext>
            </a:extLst>
          </p:cNvPr>
          <p:cNvSpPr txBox="1"/>
          <p:nvPr/>
        </p:nvSpPr>
        <p:spPr>
          <a:xfrm>
            <a:off x="8315326" y="1130300"/>
            <a:ext cx="2303463" cy="156845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822433"/>
                </a:solidFill>
                <a:effectLst/>
                <a:uLnTx/>
                <a:uFillTx/>
                <a:latin typeface="Calibri" panose="020F0502020204030204" pitchFamily="34" charset="0"/>
                <a:ea typeface="Calibri" panose="020F0502020204030204" pitchFamily="34" charset="0"/>
                <a:cs typeface="+mn-cs"/>
              </a:rPr>
              <a:t>Physics-Informed Neural Networks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822433"/>
                </a:solidFill>
                <a:effectLst/>
                <a:uLnTx/>
                <a:uFillTx/>
                <a:latin typeface="Calibri" panose="020F0502020204030204" pitchFamily="34" charset="0"/>
                <a:ea typeface="ＭＳ Ｐゴシック" panose="020B0600070205080204" pitchFamily="34" charset="-128"/>
                <a:cs typeface="+mn-cs"/>
              </a:rPr>
              <a:t>(PINNS)</a:t>
            </a:r>
            <a:endParaRPr kumimoji="0" lang="it-IT" sz="1050" b="0" i="0" u="none" strike="noStrike" kern="1200" cap="none" spc="0" normalizeH="0" baseline="0" noProof="0" dirty="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4" name="CasellaDiTesto 3">
            <a:extLst>
              <a:ext uri="{FF2B5EF4-FFF2-40B4-BE49-F238E27FC236}">
                <a16:creationId xmlns:a16="http://schemas.microsoft.com/office/drawing/2014/main" id="{2F060ACC-72FE-0D3B-C51F-C892F06BEF12}"/>
              </a:ext>
            </a:extLst>
          </p:cNvPr>
          <p:cNvSpPr txBox="1"/>
          <p:nvPr/>
        </p:nvSpPr>
        <p:spPr>
          <a:xfrm>
            <a:off x="8258176" y="3417889"/>
            <a:ext cx="2303463" cy="157003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822433"/>
                </a:solidFill>
                <a:effectLst/>
                <a:uLnTx/>
                <a:uFillTx/>
                <a:latin typeface="Calibri" panose="020F0502020204030204" pitchFamily="34" charset="0"/>
                <a:ea typeface="ＭＳ Ｐゴシック" panose="020B0600070205080204" pitchFamily="34" charset="-128"/>
                <a:cs typeface="+mn-cs"/>
              </a:rPr>
              <a:t>Artificial Intelligence trained Twins (AI-Twins)</a:t>
            </a:r>
            <a:endParaRPr kumimoji="0" lang="it-IT" sz="1050" b="0" i="0" u="none" strike="noStrike" kern="1200" cap="none" spc="0" normalizeH="0" baseline="0" noProof="0" dirty="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8207" name="Freccia a destra 4">
            <a:extLst>
              <a:ext uri="{FF2B5EF4-FFF2-40B4-BE49-F238E27FC236}">
                <a16:creationId xmlns:a16="http://schemas.microsoft.com/office/drawing/2014/main" id="{A9DD54F7-E8A1-02BB-A899-3A3E65E0E0C4}"/>
              </a:ext>
            </a:extLst>
          </p:cNvPr>
          <p:cNvSpPr>
            <a:spLocks noChangeArrowheads="1"/>
          </p:cNvSpPr>
          <p:nvPr/>
        </p:nvSpPr>
        <p:spPr bwMode="auto">
          <a:xfrm>
            <a:off x="7708901" y="1708150"/>
            <a:ext cx="576263" cy="412750"/>
          </a:xfrm>
          <a:prstGeom prst="rightArrow">
            <a:avLst>
              <a:gd name="adj1" fmla="val 50000"/>
              <a:gd name="adj2" fmla="val 49913"/>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208" name="Freccia a destra 5">
            <a:extLst>
              <a:ext uri="{FF2B5EF4-FFF2-40B4-BE49-F238E27FC236}">
                <a16:creationId xmlns:a16="http://schemas.microsoft.com/office/drawing/2014/main" id="{9D3693E7-C2DA-97C3-7A80-AE226E0C6C49}"/>
              </a:ext>
            </a:extLst>
          </p:cNvPr>
          <p:cNvSpPr>
            <a:spLocks noChangeArrowheads="1"/>
          </p:cNvSpPr>
          <p:nvPr/>
        </p:nvSpPr>
        <p:spPr bwMode="auto">
          <a:xfrm>
            <a:off x="7789864" y="3794125"/>
            <a:ext cx="574675" cy="412750"/>
          </a:xfrm>
          <a:prstGeom prst="rightArrow">
            <a:avLst>
              <a:gd name="adj1" fmla="val 50000"/>
              <a:gd name="adj2" fmla="val 49775"/>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egnaposto data 4">
            <a:extLst>
              <a:ext uri="{FF2B5EF4-FFF2-40B4-BE49-F238E27FC236}">
                <a16:creationId xmlns:a16="http://schemas.microsoft.com/office/drawing/2014/main" id="{6A67B633-65A1-82F1-F258-8152076C258B}"/>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5D04CDA9-76F7-E449-9EEA-6589C0352DE8}"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1443" name="Segnaposto numero diapositiva 6">
            <a:extLst>
              <a:ext uri="{FF2B5EF4-FFF2-40B4-BE49-F238E27FC236}">
                <a16:creationId xmlns:a16="http://schemas.microsoft.com/office/drawing/2014/main" id="{7928F3CA-9F5E-930A-DA65-71E06E7F420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CF4244EB-1BF2-AC4E-AC84-143F89799E13}"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1444" name="Text Box 26">
            <a:extLst>
              <a:ext uri="{FF2B5EF4-FFF2-40B4-BE49-F238E27FC236}">
                <a16:creationId xmlns:a16="http://schemas.microsoft.com/office/drawing/2014/main" id="{AF8EB572-AC26-FA8F-5D29-987F96D57AB9}"/>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61445" name="Picture 11" descr="Immagine1_2">
            <a:extLst>
              <a:ext uri="{FF2B5EF4-FFF2-40B4-BE49-F238E27FC236}">
                <a16:creationId xmlns:a16="http://schemas.microsoft.com/office/drawing/2014/main" id="{95CF6B94-9D57-F8AA-5A41-30498DA48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Rettangolo 31">
            <a:extLst>
              <a:ext uri="{FF2B5EF4-FFF2-40B4-BE49-F238E27FC236}">
                <a16:creationId xmlns:a16="http://schemas.microsoft.com/office/drawing/2014/main" id="{5BEA3A06-6143-6179-D363-D7F6BDB23845}"/>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1447" name="Rettangolo 32">
            <a:extLst>
              <a:ext uri="{FF2B5EF4-FFF2-40B4-BE49-F238E27FC236}">
                <a16:creationId xmlns:a16="http://schemas.microsoft.com/office/drawing/2014/main" id="{1D89FEF1-61D4-0179-EBF3-76A6A2369BA5}"/>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1448" name="CasellaDiTesto 10">
            <a:extLst>
              <a:ext uri="{FF2B5EF4-FFF2-40B4-BE49-F238E27FC236}">
                <a16:creationId xmlns:a16="http://schemas.microsoft.com/office/drawing/2014/main" id="{DCFD2330-1620-02A5-AA22-E71FF0625938}"/>
              </a:ext>
            </a:extLst>
          </p:cNvPr>
          <p:cNvSpPr txBox="1">
            <a:spLocks noChangeArrowheads="1"/>
          </p:cNvSpPr>
          <p:nvPr/>
        </p:nvSpPr>
        <p:spPr bwMode="auto">
          <a:xfrm>
            <a:off x="3516313" y="76201"/>
            <a:ext cx="7200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collection and dataset construction</a:t>
            </a:r>
          </a:p>
        </p:txBody>
      </p:sp>
      <p:pic>
        <p:nvPicPr>
          <p:cNvPr id="61449" name="Google Shape;75;p15">
            <a:extLst>
              <a:ext uri="{FF2B5EF4-FFF2-40B4-BE49-F238E27FC236}">
                <a16:creationId xmlns:a16="http://schemas.microsoft.com/office/drawing/2014/main" id="{1837B626-B16E-B04A-4CA0-30F6793C128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739" y="160339"/>
            <a:ext cx="18494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Google Shape;127;p19">
            <a:extLst>
              <a:ext uri="{FF2B5EF4-FFF2-40B4-BE49-F238E27FC236}">
                <a16:creationId xmlns:a16="http://schemas.microsoft.com/office/drawing/2014/main" id="{EBC1D558-1907-CE12-6A09-FADDF9DB7EF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2738" y="1536701"/>
            <a:ext cx="88392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128;p19">
            <a:extLst>
              <a:ext uri="{FF2B5EF4-FFF2-40B4-BE49-F238E27FC236}">
                <a16:creationId xmlns:a16="http://schemas.microsoft.com/office/drawing/2014/main" id="{9DD10034-FD38-3D76-3400-343A32C8F7A7}"/>
              </a:ext>
            </a:extLst>
          </p:cNvPr>
          <p:cNvSpPr txBox="1"/>
          <p:nvPr/>
        </p:nvSpPr>
        <p:spPr>
          <a:xfrm>
            <a:off x="6968802" y="5120126"/>
            <a:ext cx="3461841" cy="877133"/>
          </a:xfrm>
          <a:prstGeom prst="rect">
            <a:avLst/>
          </a:prstGeom>
          <a:noFill/>
          <a:ln>
            <a:noFill/>
          </a:ln>
        </p:spPr>
        <p:txBody>
          <a:bodyPr spcFirstLastPara="1" lIns="91425" tIns="91425" rIns="91425" bIns="91425">
            <a:spAutoFit/>
          </a:bodyPr>
          <a:lstStyle/>
          <a:p>
            <a:pPr marL="0" marR="0" lvl="0" indent="0" algn="just" defTabSz="914400" rtl="0" eaLnBrk="0" fontAlgn="base" latinLnBrk="0" hangingPunct="0">
              <a:lnSpc>
                <a:spcPct val="100000"/>
              </a:lnSpc>
              <a:spcBef>
                <a:spcPts val="0"/>
              </a:spcBef>
              <a:spcAft>
                <a:spcPts val="0"/>
              </a:spcAft>
              <a:buClrTx/>
              <a:buSzTx/>
              <a:buFontTx/>
              <a:buNone/>
              <a:tabLst/>
              <a:defRPr/>
            </a:pPr>
            <a:r>
              <a:rPr kumimoji="0" lang="it" sz="900" b="0" i="0"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Mastrantoni G., Santicchia G., Cosentino A., Molinari A., Marmoni G. M. &amp; Mazzanti P. (2024). Automatic photomonitoring analysis for spatiotemporal evaluation of rockfall failure hazard. </a:t>
            </a:r>
            <a:r>
              <a:rPr kumimoji="0" lang="it" sz="900" b="0" i="1"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Engineering Geology</a:t>
            </a:r>
            <a:r>
              <a:rPr kumimoji="0" lang="it" sz="900" b="0" i="0"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 </a:t>
            </a:r>
            <a:r>
              <a:rPr kumimoji="0" lang="it" sz="900" b="0" i="1"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339</a:t>
            </a:r>
            <a:r>
              <a:rPr kumimoji="0" lang="it" sz="900" b="0" i="0"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 </a:t>
            </a:r>
            <a:r>
              <a:rPr kumimoji="0" lang="it-IT" sz="900" b="0" i="0" u="none" strike="noStrike" kern="1200" cap="none" spc="0" normalizeH="0" baseline="0" noProof="0" dirty="0">
                <a:ln>
                  <a:noFill/>
                </a:ln>
                <a:solidFill>
                  <a:srgbClr val="0070C0"/>
                </a:solidFill>
                <a:effectLst/>
                <a:uLnTx/>
                <a:uFillTx/>
                <a:latin typeface="ElsevierSans"/>
                <a:ea typeface="ＭＳ Ｐゴシック" panose="020B0600070205080204" pitchFamily="34" charset="-128"/>
                <a:cs typeface="+mn-cs"/>
                <a:hlinkClick r:id="rId6" tooltip="Persistent link using digital object identifier"/>
              </a:rPr>
              <a:t>https://doi.org/10.1016/j.enggeo.2024.107662</a:t>
            </a:r>
            <a:endParaRPr kumimoji="0" sz="9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34" charset="-128"/>
              <a:cs typeface="+mn-cs"/>
            </a:endParaRPr>
          </a:p>
        </p:txBody>
      </p:sp>
      <p:sp>
        <p:nvSpPr>
          <p:cNvPr id="61452" name="Text Box 26">
            <a:extLst>
              <a:ext uri="{FF2B5EF4-FFF2-40B4-BE49-F238E27FC236}">
                <a16:creationId xmlns:a16="http://schemas.microsoft.com/office/drawing/2014/main" id="{04D6F5BA-9F30-BF72-2569-086B99F6E5F6}"/>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
        <p:nvSpPr>
          <p:cNvPr id="61453" name="Google Shape;103;p18">
            <a:extLst>
              <a:ext uri="{FF2B5EF4-FFF2-40B4-BE49-F238E27FC236}">
                <a16:creationId xmlns:a16="http://schemas.microsoft.com/office/drawing/2014/main" id="{41B34415-2829-D555-6F37-86F795D98E95}"/>
              </a:ext>
            </a:extLst>
          </p:cNvPr>
          <p:cNvSpPr txBox="1">
            <a:spLocks noChangeArrowheads="1"/>
          </p:cNvSpPr>
          <p:nvPr/>
        </p:nvSpPr>
        <p:spPr bwMode="auto">
          <a:xfrm>
            <a:off x="5357814" y="1001713"/>
            <a:ext cx="122872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Senceive FlatMesh 4G</a:t>
            </a:r>
          </a:p>
        </p:txBody>
      </p:sp>
      <p:pic>
        <p:nvPicPr>
          <p:cNvPr id="61454" name="Google Shape;110;p18">
            <a:extLst>
              <a:ext uri="{FF2B5EF4-FFF2-40B4-BE49-F238E27FC236}">
                <a16:creationId xmlns:a16="http://schemas.microsoft.com/office/drawing/2014/main" id="{B98798BA-1431-5E5E-50C3-163D442C0773}"/>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l="20567" t="27881" r="4805"/>
          <a:stretch>
            <a:fillRect/>
          </a:stretch>
        </p:blipFill>
        <p:spPr bwMode="auto">
          <a:xfrm>
            <a:off x="8570914" y="657226"/>
            <a:ext cx="150177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Google Shape;111;p18">
            <a:extLst>
              <a:ext uri="{FF2B5EF4-FFF2-40B4-BE49-F238E27FC236}">
                <a16:creationId xmlns:a16="http://schemas.microsoft.com/office/drawing/2014/main" id="{857EB34D-361C-B8E7-E498-515916A431C2}"/>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6263" y="649288"/>
            <a:ext cx="933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6" name="Google Shape;112;p18">
            <a:extLst>
              <a:ext uri="{FF2B5EF4-FFF2-40B4-BE49-F238E27FC236}">
                <a16:creationId xmlns:a16="http://schemas.microsoft.com/office/drawing/2014/main" id="{09EF8BC3-CBCE-9DAE-91C1-23CA724C395A}"/>
              </a:ext>
            </a:extLst>
          </p:cNvPr>
          <p:cNvSpPr txBox="1">
            <a:spLocks noChangeArrowheads="1"/>
          </p:cNvSpPr>
          <p:nvPr/>
        </p:nvSpPr>
        <p:spPr bwMode="auto">
          <a:xfrm>
            <a:off x="6962776" y="1050925"/>
            <a:ext cx="15732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TimeLapse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TLA8</a:t>
            </a:r>
          </a:p>
        </p:txBody>
      </p:sp>
      <p:sp>
        <p:nvSpPr>
          <p:cNvPr id="61457" name="Google Shape;113;p18">
            <a:extLst>
              <a:ext uri="{FF2B5EF4-FFF2-40B4-BE49-F238E27FC236}">
                <a16:creationId xmlns:a16="http://schemas.microsoft.com/office/drawing/2014/main" id="{AE41A1E7-462D-7FC8-ABE4-A316C6921E57}"/>
              </a:ext>
            </a:extLst>
          </p:cNvPr>
          <p:cNvSpPr txBox="1">
            <a:spLocks noChangeArrowheads="1"/>
          </p:cNvSpPr>
          <p:nvPr/>
        </p:nvSpPr>
        <p:spPr bwMode="auto">
          <a:xfrm>
            <a:off x="6896101" y="1801813"/>
            <a:ext cx="18827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Automatic acquisition</a:t>
            </a:r>
          </a:p>
        </p:txBody>
      </p:sp>
      <p:pic>
        <p:nvPicPr>
          <p:cNvPr id="61458" name="Google Shape;114;p18">
            <a:extLst>
              <a:ext uri="{FF2B5EF4-FFF2-40B4-BE49-F238E27FC236}">
                <a16:creationId xmlns:a16="http://schemas.microsoft.com/office/drawing/2014/main" id="{7B57653E-2D22-10F4-19DA-B32A500FA2BC}"/>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6539" y="569914"/>
            <a:ext cx="7000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9" name="Google Shape;116;p18">
            <a:extLst>
              <a:ext uri="{FF2B5EF4-FFF2-40B4-BE49-F238E27FC236}">
                <a16:creationId xmlns:a16="http://schemas.microsoft.com/office/drawing/2014/main" id="{6F312D19-E557-0308-70BA-F2D552939779}"/>
              </a:ext>
            </a:extLst>
          </p:cNvPr>
          <p:cNvSpPr txBox="1">
            <a:spLocks noChangeArrowheads="1"/>
          </p:cNvSpPr>
          <p:nvPr/>
        </p:nvSpPr>
        <p:spPr bwMode="auto">
          <a:xfrm>
            <a:off x="6491288" y="1150938"/>
            <a:ext cx="1198562"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1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Mobotix S74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data 4">
            <a:extLst>
              <a:ext uri="{FF2B5EF4-FFF2-40B4-BE49-F238E27FC236}">
                <a16:creationId xmlns:a16="http://schemas.microsoft.com/office/drawing/2014/main" id="{4FF47A8D-DAAB-EBFF-B42E-97FFA0D1B3EC}"/>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D2472D17-26EE-764C-A858-4108D3840EAA}"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3491" name="Segnaposto numero diapositiva 6">
            <a:extLst>
              <a:ext uri="{FF2B5EF4-FFF2-40B4-BE49-F238E27FC236}">
                <a16:creationId xmlns:a16="http://schemas.microsoft.com/office/drawing/2014/main" id="{5DD3EF97-12FA-A8C3-8DB7-8A59AC6AA96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D12B0641-CEB4-B342-82AB-79842E392CF7}"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3492" name="Text Box 26">
            <a:extLst>
              <a:ext uri="{FF2B5EF4-FFF2-40B4-BE49-F238E27FC236}">
                <a16:creationId xmlns:a16="http://schemas.microsoft.com/office/drawing/2014/main" id="{340C9D14-0052-A1F5-70EA-36DD1134086F}"/>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63493" name="Picture 11" descr="Immagine1_2">
            <a:extLst>
              <a:ext uri="{FF2B5EF4-FFF2-40B4-BE49-F238E27FC236}">
                <a16:creationId xmlns:a16="http://schemas.microsoft.com/office/drawing/2014/main" id="{66181291-9D94-C084-BAAD-8D1A8E875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ttangolo 31">
            <a:extLst>
              <a:ext uri="{FF2B5EF4-FFF2-40B4-BE49-F238E27FC236}">
                <a16:creationId xmlns:a16="http://schemas.microsoft.com/office/drawing/2014/main" id="{0643A4A2-110C-78A8-07AD-FF47A946C509}"/>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3495" name="Rettangolo 32">
            <a:extLst>
              <a:ext uri="{FF2B5EF4-FFF2-40B4-BE49-F238E27FC236}">
                <a16:creationId xmlns:a16="http://schemas.microsoft.com/office/drawing/2014/main" id="{F73198CF-9E12-253E-52AC-1A86421C6E3C}"/>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3496" name="Immagine 14">
            <a:extLst>
              <a:ext uri="{FF2B5EF4-FFF2-40B4-BE49-F238E27FC236}">
                <a16:creationId xmlns:a16="http://schemas.microsoft.com/office/drawing/2014/main" id="{A4DA875C-C861-FEA8-8072-A7064EC81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6" y="112713"/>
            <a:ext cx="1884363"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6" descr="A group of graphs showing different colors&#10;&#10;Description automatically generated">
            <a:extLst>
              <a:ext uri="{FF2B5EF4-FFF2-40B4-BE49-F238E27FC236}">
                <a16:creationId xmlns:a16="http://schemas.microsoft.com/office/drawing/2014/main" id="{05B257E0-A157-0EB8-6F91-2B4D78152D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0889" y="773114"/>
            <a:ext cx="4797425"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Immagine 22">
            <a:extLst>
              <a:ext uri="{FF2B5EF4-FFF2-40B4-BE49-F238E27FC236}">
                <a16:creationId xmlns:a16="http://schemas.microsoft.com/office/drawing/2014/main" id="{61FF7FB8-6071-6038-9E09-FBC1EBE687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25" y="2208213"/>
            <a:ext cx="4083050"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CasellaDiTesto 10">
            <a:extLst>
              <a:ext uri="{FF2B5EF4-FFF2-40B4-BE49-F238E27FC236}">
                <a16:creationId xmlns:a16="http://schemas.microsoft.com/office/drawing/2014/main" id="{5E77C469-DE22-0CE7-5D93-387F84778E77}"/>
              </a:ext>
            </a:extLst>
          </p:cNvPr>
          <p:cNvSpPr txBox="1">
            <a:spLocks noChangeArrowheads="1"/>
          </p:cNvSpPr>
          <p:nvPr/>
        </p:nvSpPr>
        <p:spPr bwMode="auto">
          <a:xfrm>
            <a:off x="3508375" y="185738"/>
            <a:ext cx="7200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collection and dataset construction</a:t>
            </a:r>
          </a:p>
        </p:txBody>
      </p:sp>
      <p:sp>
        <p:nvSpPr>
          <p:cNvPr id="63500" name="Text Box 26">
            <a:extLst>
              <a:ext uri="{FF2B5EF4-FFF2-40B4-BE49-F238E27FC236}">
                <a16:creationId xmlns:a16="http://schemas.microsoft.com/office/drawing/2014/main" id="{74868B94-F1E2-9E0A-C000-85F17F05609C}"/>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egnaposto data 4">
            <a:extLst>
              <a:ext uri="{FF2B5EF4-FFF2-40B4-BE49-F238E27FC236}">
                <a16:creationId xmlns:a16="http://schemas.microsoft.com/office/drawing/2014/main" id="{AAFDA561-8F34-1700-8A26-B517B62A8AF8}"/>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E5EF66CF-FA81-2540-B26D-9C9612AC98B1}"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5539" name="Segnaposto numero diapositiva 6">
            <a:extLst>
              <a:ext uri="{FF2B5EF4-FFF2-40B4-BE49-F238E27FC236}">
                <a16:creationId xmlns:a16="http://schemas.microsoft.com/office/drawing/2014/main" id="{DBE9DBF9-C6A1-BEAC-FBAF-AF040969E00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5720CDC9-BCA9-7048-BFC5-F30EE581C729}"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5540" name="Text Box 26">
            <a:extLst>
              <a:ext uri="{FF2B5EF4-FFF2-40B4-BE49-F238E27FC236}">
                <a16:creationId xmlns:a16="http://schemas.microsoft.com/office/drawing/2014/main" id="{8857076F-E274-3C44-2762-EB707C3F2A9D}"/>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sp>
        <p:nvSpPr>
          <p:cNvPr id="65541" name="Rettangolo 31">
            <a:extLst>
              <a:ext uri="{FF2B5EF4-FFF2-40B4-BE49-F238E27FC236}">
                <a16:creationId xmlns:a16="http://schemas.microsoft.com/office/drawing/2014/main" id="{7F257963-DE67-2360-6D31-E81516FEE515}"/>
              </a:ext>
            </a:extLst>
          </p:cNvPr>
          <p:cNvSpPr>
            <a:spLocks noChangeArrowheads="1"/>
          </p:cNvSpPr>
          <p:nvPr/>
        </p:nvSpPr>
        <p:spPr bwMode="auto">
          <a:xfrm>
            <a:off x="1589088" y="1619251"/>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5542" name="Rettangolo 32">
            <a:extLst>
              <a:ext uri="{FF2B5EF4-FFF2-40B4-BE49-F238E27FC236}">
                <a16:creationId xmlns:a16="http://schemas.microsoft.com/office/drawing/2014/main" id="{972A9CAF-B722-AD37-0ECC-CDAC9DE09C57}"/>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5543" name="Immagine 14">
            <a:extLst>
              <a:ext uri="{FF2B5EF4-FFF2-40B4-BE49-F238E27FC236}">
                <a16:creationId xmlns:a16="http://schemas.microsoft.com/office/drawing/2014/main" id="{EE6498F0-693F-F61D-0327-77CA47520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6" y="112713"/>
            <a:ext cx="1884363"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CasellaDiTesto 10">
            <a:extLst>
              <a:ext uri="{FF2B5EF4-FFF2-40B4-BE49-F238E27FC236}">
                <a16:creationId xmlns:a16="http://schemas.microsoft.com/office/drawing/2014/main" id="{CBDB20DD-DEE6-0F76-41A3-49DFF9E5843E}"/>
              </a:ext>
            </a:extLst>
          </p:cNvPr>
          <p:cNvSpPr txBox="1">
            <a:spLocks noChangeArrowheads="1"/>
          </p:cNvSpPr>
          <p:nvPr/>
        </p:nvSpPr>
        <p:spPr bwMode="auto">
          <a:xfrm>
            <a:off x="3508375" y="185739"/>
            <a:ext cx="7200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collection and dataset construction</a:t>
            </a:r>
          </a:p>
        </p:txBody>
      </p:sp>
      <p:pic>
        <p:nvPicPr>
          <p:cNvPr id="65545" name="Immagine 2" descr="Immagine che contiene testo, Carattere, schermata, diagramma&#10;&#10;Descrizione generata automaticamente">
            <a:extLst>
              <a:ext uri="{FF2B5EF4-FFF2-40B4-BE49-F238E27FC236}">
                <a16:creationId xmlns:a16="http://schemas.microsoft.com/office/drawing/2014/main" id="{BCF552E8-9582-78AA-0DE1-57B93614B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2928"/>
          <a:stretch>
            <a:fillRect/>
          </a:stretch>
        </p:blipFill>
        <p:spPr bwMode="auto">
          <a:xfrm>
            <a:off x="5094288" y="2471738"/>
            <a:ext cx="3683000"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46" name="Gruppo 3">
            <a:extLst>
              <a:ext uri="{FF2B5EF4-FFF2-40B4-BE49-F238E27FC236}">
                <a16:creationId xmlns:a16="http://schemas.microsoft.com/office/drawing/2014/main" id="{65053501-4868-E0C7-1EE4-AB0EB34A2856}"/>
              </a:ext>
            </a:extLst>
          </p:cNvPr>
          <p:cNvGrpSpPr>
            <a:grpSpLocks/>
          </p:cNvGrpSpPr>
          <p:nvPr/>
        </p:nvGrpSpPr>
        <p:grpSpPr bwMode="auto">
          <a:xfrm>
            <a:off x="2214564" y="2071688"/>
            <a:ext cx="2725737" cy="3549650"/>
            <a:chOff x="596752" y="1442788"/>
            <a:chExt cx="3271354" cy="4361803"/>
          </a:xfrm>
        </p:grpSpPr>
        <p:grpSp>
          <p:nvGrpSpPr>
            <p:cNvPr id="65555" name="Gruppo 4">
              <a:extLst>
                <a:ext uri="{FF2B5EF4-FFF2-40B4-BE49-F238E27FC236}">
                  <a16:creationId xmlns:a16="http://schemas.microsoft.com/office/drawing/2014/main" id="{B586F9E7-9C2F-9E41-7F8B-86FBD2F44B21}"/>
                </a:ext>
              </a:extLst>
            </p:cNvPr>
            <p:cNvGrpSpPr>
              <a:grpSpLocks/>
            </p:cNvGrpSpPr>
            <p:nvPr/>
          </p:nvGrpSpPr>
          <p:grpSpPr bwMode="auto">
            <a:xfrm>
              <a:off x="596752" y="1442788"/>
              <a:ext cx="3271354" cy="4361803"/>
              <a:chOff x="8446321" y="906268"/>
              <a:chExt cx="3391774" cy="4522363"/>
            </a:xfrm>
          </p:grpSpPr>
          <p:pic>
            <p:nvPicPr>
              <p:cNvPr id="65566" name="Immagine 15" descr="Immagine che contiene nuvola, aria aperta, acqua, cielo&#10;&#10;Descrizione generata automaticamente">
                <a:extLst>
                  <a:ext uri="{FF2B5EF4-FFF2-40B4-BE49-F238E27FC236}">
                    <a16:creationId xmlns:a16="http://schemas.microsoft.com/office/drawing/2014/main" id="{0A3304F1-B041-3F4B-DE98-798D0BAD6CA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46321" y="906268"/>
                <a:ext cx="3391774" cy="4522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Figura a mano libera: forma 16">
                <a:extLst>
                  <a:ext uri="{FF2B5EF4-FFF2-40B4-BE49-F238E27FC236}">
                    <a16:creationId xmlns:a16="http://schemas.microsoft.com/office/drawing/2014/main" id="{BBBE5DF3-ABFF-9064-AEC8-2FA261FD8F93}"/>
                  </a:ext>
                </a:extLst>
              </p:cNvPr>
              <p:cNvSpPr/>
              <p:nvPr/>
            </p:nvSpPr>
            <p:spPr>
              <a:xfrm>
                <a:off x="9424147" y="1515047"/>
                <a:ext cx="487926" cy="2736475"/>
              </a:xfrm>
              <a:custGeom>
                <a:avLst/>
                <a:gdLst>
                  <a:gd name="connsiteX0" fmla="*/ 0 w 487680"/>
                  <a:gd name="connsiteY0" fmla="*/ 0 h 2735182"/>
                  <a:gd name="connsiteX1" fmla="*/ 45720 w 487680"/>
                  <a:gd name="connsiteY1" fmla="*/ 101600 h 2735182"/>
                  <a:gd name="connsiteX2" fmla="*/ 71120 w 487680"/>
                  <a:gd name="connsiteY2" fmla="*/ 147320 h 2735182"/>
                  <a:gd name="connsiteX3" fmla="*/ 101600 w 487680"/>
                  <a:gd name="connsiteY3" fmla="*/ 218440 h 2735182"/>
                  <a:gd name="connsiteX4" fmla="*/ 167640 w 487680"/>
                  <a:gd name="connsiteY4" fmla="*/ 274320 h 2735182"/>
                  <a:gd name="connsiteX5" fmla="*/ 193040 w 487680"/>
                  <a:gd name="connsiteY5" fmla="*/ 350520 h 2735182"/>
                  <a:gd name="connsiteX6" fmla="*/ 193040 w 487680"/>
                  <a:gd name="connsiteY6" fmla="*/ 406400 h 2735182"/>
                  <a:gd name="connsiteX7" fmla="*/ 172720 w 487680"/>
                  <a:gd name="connsiteY7" fmla="*/ 492760 h 2735182"/>
                  <a:gd name="connsiteX8" fmla="*/ 162560 w 487680"/>
                  <a:gd name="connsiteY8" fmla="*/ 543560 h 2735182"/>
                  <a:gd name="connsiteX9" fmla="*/ 177800 w 487680"/>
                  <a:gd name="connsiteY9" fmla="*/ 655320 h 2735182"/>
                  <a:gd name="connsiteX10" fmla="*/ 182880 w 487680"/>
                  <a:gd name="connsiteY10" fmla="*/ 711200 h 2735182"/>
                  <a:gd name="connsiteX11" fmla="*/ 182880 w 487680"/>
                  <a:gd name="connsiteY11" fmla="*/ 772160 h 2735182"/>
                  <a:gd name="connsiteX12" fmla="*/ 182880 w 487680"/>
                  <a:gd name="connsiteY12" fmla="*/ 817880 h 2735182"/>
                  <a:gd name="connsiteX13" fmla="*/ 182880 w 487680"/>
                  <a:gd name="connsiteY13" fmla="*/ 899160 h 2735182"/>
                  <a:gd name="connsiteX14" fmla="*/ 203200 w 487680"/>
                  <a:gd name="connsiteY14" fmla="*/ 1209040 h 2735182"/>
                  <a:gd name="connsiteX15" fmla="*/ 203200 w 487680"/>
                  <a:gd name="connsiteY15" fmla="*/ 1290320 h 2735182"/>
                  <a:gd name="connsiteX16" fmla="*/ 187960 w 487680"/>
                  <a:gd name="connsiteY16" fmla="*/ 1386840 h 2735182"/>
                  <a:gd name="connsiteX17" fmla="*/ 187960 w 487680"/>
                  <a:gd name="connsiteY17" fmla="*/ 1432560 h 2735182"/>
                  <a:gd name="connsiteX18" fmla="*/ 203200 w 487680"/>
                  <a:gd name="connsiteY18" fmla="*/ 1503680 h 2735182"/>
                  <a:gd name="connsiteX19" fmla="*/ 208280 w 487680"/>
                  <a:gd name="connsiteY19" fmla="*/ 1615440 h 2735182"/>
                  <a:gd name="connsiteX20" fmla="*/ 208280 w 487680"/>
                  <a:gd name="connsiteY20" fmla="*/ 1671320 h 2735182"/>
                  <a:gd name="connsiteX21" fmla="*/ 233680 w 487680"/>
                  <a:gd name="connsiteY21" fmla="*/ 1803400 h 2735182"/>
                  <a:gd name="connsiteX22" fmla="*/ 259080 w 487680"/>
                  <a:gd name="connsiteY22" fmla="*/ 1869440 h 2735182"/>
                  <a:gd name="connsiteX23" fmla="*/ 274320 w 487680"/>
                  <a:gd name="connsiteY23" fmla="*/ 1965960 h 2735182"/>
                  <a:gd name="connsiteX24" fmla="*/ 304800 w 487680"/>
                  <a:gd name="connsiteY24" fmla="*/ 2047240 h 2735182"/>
                  <a:gd name="connsiteX25" fmla="*/ 325120 w 487680"/>
                  <a:gd name="connsiteY25" fmla="*/ 2118360 h 2735182"/>
                  <a:gd name="connsiteX26" fmla="*/ 284480 w 487680"/>
                  <a:gd name="connsiteY26" fmla="*/ 2260600 h 2735182"/>
                  <a:gd name="connsiteX27" fmla="*/ 284480 w 487680"/>
                  <a:gd name="connsiteY27" fmla="*/ 2311400 h 2735182"/>
                  <a:gd name="connsiteX28" fmla="*/ 314960 w 487680"/>
                  <a:gd name="connsiteY28" fmla="*/ 2362200 h 2735182"/>
                  <a:gd name="connsiteX29" fmla="*/ 335280 w 487680"/>
                  <a:gd name="connsiteY29" fmla="*/ 2392680 h 2735182"/>
                  <a:gd name="connsiteX30" fmla="*/ 340360 w 487680"/>
                  <a:gd name="connsiteY30" fmla="*/ 2413000 h 2735182"/>
                  <a:gd name="connsiteX31" fmla="*/ 447040 w 487680"/>
                  <a:gd name="connsiteY31" fmla="*/ 2595880 h 2735182"/>
                  <a:gd name="connsiteX32" fmla="*/ 482600 w 487680"/>
                  <a:gd name="connsiteY32" fmla="*/ 2687320 h 2735182"/>
                  <a:gd name="connsiteX33" fmla="*/ 487680 w 487680"/>
                  <a:gd name="connsiteY33" fmla="*/ 2733040 h 273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7680" h="2735182">
                    <a:moveTo>
                      <a:pt x="0" y="0"/>
                    </a:moveTo>
                    <a:cubicBezTo>
                      <a:pt x="16933" y="38523"/>
                      <a:pt x="33867" y="77047"/>
                      <a:pt x="45720" y="101600"/>
                    </a:cubicBezTo>
                    <a:cubicBezTo>
                      <a:pt x="57573" y="126153"/>
                      <a:pt x="61807" y="127847"/>
                      <a:pt x="71120" y="147320"/>
                    </a:cubicBezTo>
                    <a:cubicBezTo>
                      <a:pt x="80433" y="166793"/>
                      <a:pt x="85513" y="197273"/>
                      <a:pt x="101600" y="218440"/>
                    </a:cubicBezTo>
                    <a:cubicBezTo>
                      <a:pt x="117687" y="239607"/>
                      <a:pt x="152400" y="252307"/>
                      <a:pt x="167640" y="274320"/>
                    </a:cubicBezTo>
                    <a:cubicBezTo>
                      <a:pt x="182880" y="296333"/>
                      <a:pt x="188807" y="328507"/>
                      <a:pt x="193040" y="350520"/>
                    </a:cubicBezTo>
                    <a:cubicBezTo>
                      <a:pt x="197273" y="372533"/>
                      <a:pt x="196427" y="382693"/>
                      <a:pt x="193040" y="406400"/>
                    </a:cubicBezTo>
                    <a:cubicBezTo>
                      <a:pt x="189653" y="430107"/>
                      <a:pt x="177800" y="469900"/>
                      <a:pt x="172720" y="492760"/>
                    </a:cubicBezTo>
                    <a:cubicBezTo>
                      <a:pt x="167640" y="515620"/>
                      <a:pt x="161713" y="516467"/>
                      <a:pt x="162560" y="543560"/>
                    </a:cubicBezTo>
                    <a:cubicBezTo>
                      <a:pt x="163407" y="570653"/>
                      <a:pt x="174413" y="627380"/>
                      <a:pt x="177800" y="655320"/>
                    </a:cubicBezTo>
                    <a:cubicBezTo>
                      <a:pt x="181187" y="683260"/>
                      <a:pt x="182033" y="691727"/>
                      <a:pt x="182880" y="711200"/>
                    </a:cubicBezTo>
                    <a:cubicBezTo>
                      <a:pt x="183727" y="730673"/>
                      <a:pt x="182880" y="772160"/>
                      <a:pt x="182880" y="772160"/>
                    </a:cubicBezTo>
                    <a:lnTo>
                      <a:pt x="182880" y="817880"/>
                    </a:lnTo>
                    <a:cubicBezTo>
                      <a:pt x="182880" y="839047"/>
                      <a:pt x="179493" y="833967"/>
                      <a:pt x="182880" y="899160"/>
                    </a:cubicBezTo>
                    <a:cubicBezTo>
                      <a:pt x="186267" y="964353"/>
                      <a:pt x="199813" y="1143847"/>
                      <a:pt x="203200" y="1209040"/>
                    </a:cubicBezTo>
                    <a:cubicBezTo>
                      <a:pt x="206587" y="1274233"/>
                      <a:pt x="205740" y="1260687"/>
                      <a:pt x="203200" y="1290320"/>
                    </a:cubicBezTo>
                    <a:cubicBezTo>
                      <a:pt x="200660" y="1319953"/>
                      <a:pt x="190500" y="1363133"/>
                      <a:pt x="187960" y="1386840"/>
                    </a:cubicBezTo>
                    <a:cubicBezTo>
                      <a:pt x="185420" y="1410547"/>
                      <a:pt x="185420" y="1413087"/>
                      <a:pt x="187960" y="1432560"/>
                    </a:cubicBezTo>
                    <a:cubicBezTo>
                      <a:pt x="190500" y="1452033"/>
                      <a:pt x="199813" y="1473200"/>
                      <a:pt x="203200" y="1503680"/>
                    </a:cubicBezTo>
                    <a:cubicBezTo>
                      <a:pt x="206587" y="1534160"/>
                      <a:pt x="207433" y="1587500"/>
                      <a:pt x="208280" y="1615440"/>
                    </a:cubicBezTo>
                    <a:cubicBezTo>
                      <a:pt x="209127" y="1643380"/>
                      <a:pt x="204047" y="1639993"/>
                      <a:pt x="208280" y="1671320"/>
                    </a:cubicBezTo>
                    <a:cubicBezTo>
                      <a:pt x="212513" y="1702647"/>
                      <a:pt x="225213" y="1770380"/>
                      <a:pt x="233680" y="1803400"/>
                    </a:cubicBezTo>
                    <a:cubicBezTo>
                      <a:pt x="242147" y="1836420"/>
                      <a:pt x="252307" y="1842347"/>
                      <a:pt x="259080" y="1869440"/>
                    </a:cubicBezTo>
                    <a:cubicBezTo>
                      <a:pt x="265853" y="1896533"/>
                      <a:pt x="266700" y="1936327"/>
                      <a:pt x="274320" y="1965960"/>
                    </a:cubicBezTo>
                    <a:cubicBezTo>
                      <a:pt x="281940" y="1995593"/>
                      <a:pt x="296333" y="2021840"/>
                      <a:pt x="304800" y="2047240"/>
                    </a:cubicBezTo>
                    <a:cubicBezTo>
                      <a:pt x="313267" y="2072640"/>
                      <a:pt x="328507" y="2082800"/>
                      <a:pt x="325120" y="2118360"/>
                    </a:cubicBezTo>
                    <a:cubicBezTo>
                      <a:pt x="321733" y="2153920"/>
                      <a:pt x="291253" y="2228427"/>
                      <a:pt x="284480" y="2260600"/>
                    </a:cubicBezTo>
                    <a:cubicBezTo>
                      <a:pt x="277707" y="2292773"/>
                      <a:pt x="279400" y="2294467"/>
                      <a:pt x="284480" y="2311400"/>
                    </a:cubicBezTo>
                    <a:cubicBezTo>
                      <a:pt x="289560" y="2328333"/>
                      <a:pt x="306493" y="2348653"/>
                      <a:pt x="314960" y="2362200"/>
                    </a:cubicBezTo>
                    <a:cubicBezTo>
                      <a:pt x="323427" y="2375747"/>
                      <a:pt x="331047" y="2384213"/>
                      <a:pt x="335280" y="2392680"/>
                    </a:cubicBezTo>
                    <a:cubicBezTo>
                      <a:pt x="339513" y="2401147"/>
                      <a:pt x="321733" y="2379133"/>
                      <a:pt x="340360" y="2413000"/>
                    </a:cubicBezTo>
                    <a:cubicBezTo>
                      <a:pt x="358987" y="2446867"/>
                      <a:pt x="423333" y="2550160"/>
                      <a:pt x="447040" y="2595880"/>
                    </a:cubicBezTo>
                    <a:cubicBezTo>
                      <a:pt x="470747" y="2641600"/>
                      <a:pt x="475827" y="2664460"/>
                      <a:pt x="482600" y="2687320"/>
                    </a:cubicBezTo>
                    <a:cubicBezTo>
                      <a:pt x="489373" y="2710180"/>
                      <a:pt x="476673" y="2744047"/>
                      <a:pt x="487680" y="2733040"/>
                    </a:cubicBezTo>
                  </a:path>
                </a:pathLst>
              </a:cu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8" name="Figura a mano libera: forma 17">
                <a:extLst>
                  <a:ext uri="{FF2B5EF4-FFF2-40B4-BE49-F238E27FC236}">
                    <a16:creationId xmlns:a16="http://schemas.microsoft.com/office/drawing/2014/main" id="{C8C350A4-5CFE-3BC6-68D2-CCC1CB621040}"/>
                  </a:ext>
                </a:extLst>
              </p:cNvPr>
              <p:cNvSpPr/>
              <p:nvPr/>
            </p:nvSpPr>
            <p:spPr>
              <a:xfrm>
                <a:off x="8912517" y="1743593"/>
                <a:ext cx="75065" cy="2206573"/>
              </a:xfrm>
              <a:custGeom>
                <a:avLst/>
                <a:gdLst>
                  <a:gd name="connsiteX0" fmla="*/ 58562 w 73802"/>
                  <a:gd name="connsiteY0" fmla="*/ 0 h 2204720"/>
                  <a:gd name="connsiteX1" fmla="*/ 48402 w 73802"/>
                  <a:gd name="connsiteY1" fmla="*/ 127000 h 2204720"/>
                  <a:gd name="connsiteX2" fmla="*/ 33162 w 73802"/>
                  <a:gd name="connsiteY2" fmla="*/ 193040 h 2204720"/>
                  <a:gd name="connsiteX3" fmla="*/ 33162 w 73802"/>
                  <a:gd name="connsiteY3" fmla="*/ 299720 h 2204720"/>
                  <a:gd name="connsiteX4" fmla="*/ 33162 w 73802"/>
                  <a:gd name="connsiteY4" fmla="*/ 370840 h 2204720"/>
                  <a:gd name="connsiteX5" fmla="*/ 33162 w 73802"/>
                  <a:gd name="connsiteY5" fmla="*/ 436880 h 2204720"/>
                  <a:gd name="connsiteX6" fmla="*/ 33162 w 73802"/>
                  <a:gd name="connsiteY6" fmla="*/ 528320 h 2204720"/>
                  <a:gd name="connsiteX7" fmla="*/ 33162 w 73802"/>
                  <a:gd name="connsiteY7" fmla="*/ 594360 h 2204720"/>
                  <a:gd name="connsiteX8" fmla="*/ 38242 w 73802"/>
                  <a:gd name="connsiteY8" fmla="*/ 690880 h 2204720"/>
                  <a:gd name="connsiteX9" fmla="*/ 23002 w 73802"/>
                  <a:gd name="connsiteY9" fmla="*/ 777240 h 2204720"/>
                  <a:gd name="connsiteX10" fmla="*/ 33162 w 73802"/>
                  <a:gd name="connsiteY10" fmla="*/ 889000 h 2204720"/>
                  <a:gd name="connsiteX11" fmla="*/ 38242 w 73802"/>
                  <a:gd name="connsiteY11" fmla="*/ 965200 h 2204720"/>
                  <a:gd name="connsiteX12" fmla="*/ 33162 w 73802"/>
                  <a:gd name="connsiteY12" fmla="*/ 1056640 h 2204720"/>
                  <a:gd name="connsiteX13" fmla="*/ 2682 w 73802"/>
                  <a:gd name="connsiteY13" fmla="*/ 1219200 h 2204720"/>
                  <a:gd name="connsiteX14" fmla="*/ 2682 w 73802"/>
                  <a:gd name="connsiteY14" fmla="*/ 1305560 h 2204720"/>
                  <a:gd name="connsiteX15" fmla="*/ 12842 w 73802"/>
                  <a:gd name="connsiteY15" fmla="*/ 1417320 h 2204720"/>
                  <a:gd name="connsiteX16" fmla="*/ 28082 w 73802"/>
                  <a:gd name="connsiteY16" fmla="*/ 1539240 h 2204720"/>
                  <a:gd name="connsiteX17" fmla="*/ 33162 w 73802"/>
                  <a:gd name="connsiteY17" fmla="*/ 1595120 h 2204720"/>
                  <a:gd name="connsiteX18" fmla="*/ 43322 w 73802"/>
                  <a:gd name="connsiteY18" fmla="*/ 1722120 h 2204720"/>
                  <a:gd name="connsiteX19" fmla="*/ 43322 w 73802"/>
                  <a:gd name="connsiteY19" fmla="*/ 1818640 h 2204720"/>
                  <a:gd name="connsiteX20" fmla="*/ 43322 w 73802"/>
                  <a:gd name="connsiteY20" fmla="*/ 1965960 h 2204720"/>
                  <a:gd name="connsiteX21" fmla="*/ 43322 w 73802"/>
                  <a:gd name="connsiteY21" fmla="*/ 2042160 h 2204720"/>
                  <a:gd name="connsiteX22" fmla="*/ 43322 w 73802"/>
                  <a:gd name="connsiteY22" fmla="*/ 2143760 h 2204720"/>
                  <a:gd name="connsiteX23" fmla="*/ 73802 w 73802"/>
                  <a:gd name="connsiteY23" fmla="*/ 2204720 h 22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802" h="2204720">
                    <a:moveTo>
                      <a:pt x="58562" y="0"/>
                    </a:moveTo>
                    <a:cubicBezTo>
                      <a:pt x="55598" y="47413"/>
                      <a:pt x="52635" y="94827"/>
                      <a:pt x="48402" y="127000"/>
                    </a:cubicBezTo>
                    <a:cubicBezTo>
                      <a:pt x="44169" y="159173"/>
                      <a:pt x="35702" y="164253"/>
                      <a:pt x="33162" y="193040"/>
                    </a:cubicBezTo>
                    <a:cubicBezTo>
                      <a:pt x="30622" y="221827"/>
                      <a:pt x="33162" y="299720"/>
                      <a:pt x="33162" y="299720"/>
                    </a:cubicBezTo>
                    <a:lnTo>
                      <a:pt x="33162" y="370840"/>
                    </a:lnTo>
                    <a:lnTo>
                      <a:pt x="33162" y="436880"/>
                    </a:lnTo>
                    <a:lnTo>
                      <a:pt x="33162" y="528320"/>
                    </a:lnTo>
                    <a:cubicBezTo>
                      <a:pt x="33162" y="554567"/>
                      <a:pt x="32315" y="567267"/>
                      <a:pt x="33162" y="594360"/>
                    </a:cubicBezTo>
                    <a:cubicBezTo>
                      <a:pt x="34009" y="621453"/>
                      <a:pt x="39935" y="660400"/>
                      <a:pt x="38242" y="690880"/>
                    </a:cubicBezTo>
                    <a:cubicBezTo>
                      <a:pt x="36549" y="721360"/>
                      <a:pt x="23849" y="744220"/>
                      <a:pt x="23002" y="777240"/>
                    </a:cubicBezTo>
                    <a:cubicBezTo>
                      <a:pt x="22155" y="810260"/>
                      <a:pt x="30622" y="857673"/>
                      <a:pt x="33162" y="889000"/>
                    </a:cubicBezTo>
                    <a:cubicBezTo>
                      <a:pt x="35702" y="920327"/>
                      <a:pt x="38242" y="937260"/>
                      <a:pt x="38242" y="965200"/>
                    </a:cubicBezTo>
                    <a:cubicBezTo>
                      <a:pt x="38242" y="993140"/>
                      <a:pt x="39089" y="1014307"/>
                      <a:pt x="33162" y="1056640"/>
                    </a:cubicBezTo>
                    <a:cubicBezTo>
                      <a:pt x="27235" y="1098973"/>
                      <a:pt x="7762" y="1177713"/>
                      <a:pt x="2682" y="1219200"/>
                    </a:cubicBezTo>
                    <a:cubicBezTo>
                      <a:pt x="-2398" y="1260687"/>
                      <a:pt x="989" y="1272540"/>
                      <a:pt x="2682" y="1305560"/>
                    </a:cubicBezTo>
                    <a:cubicBezTo>
                      <a:pt x="4375" y="1338580"/>
                      <a:pt x="8609" y="1378373"/>
                      <a:pt x="12842" y="1417320"/>
                    </a:cubicBezTo>
                    <a:cubicBezTo>
                      <a:pt x="17075" y="1456267"/>
                      <a:pt x="24695" y="1509607"/>
                      <a:pt x="28082" y="1539240"/>
                    </a:cubicBezTo>
                    <a:cubicBezTo>
                      <a:pt x="31469" y="1568873"/>
                      <a:pt x="30622" y="1564640"/>
                      <a:pt x="33162" y="1595120"/>
                    </a:cubicBezTo>
                    <a:cubicBezTo>
                      <a:pt x="35702" y="1625600"/>
                      <a:pt x="41629" y="1684867"/>
                      <a:pt x="43322" y="1722120"/>
                    </a:cubicBezTo>
                    <a:cubicBezTo>
                      <a:pt x="45015" y="1759373"/>
                      <a:pt x="43322" y="1818640"/>
                      <a:pt x="43322" y="1818640"/>
                    </a:cubicBezTo>
                    <a:lnTo>
                      <a:pt x="43322" y="1965960"/>
                    </a:lnTo>
                    <a:lnTo>
                      <a:pt x="43322" y="2042160"/>
                    </a:lnTo>
                    <a:cubicBezTo>
                      <a:pt x="43322" y="2071793"/>
                      <a:pt x="38242" y="2116667"/>
                      <a:pt x="43322" y="2143760"/>
                    </a:cubicBezTo>
                    <a:cubicBezTo>
                      <a:pt x="48402" y="2170853"/>
                      <a:pt x="57715" y="2197947"/>
                      <a:pt x="73802" y="2204720"/>
                    </a:cubicBezTo>
                  </a:path>
                </a:pathLst>
              </a:cu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9" name="Figura a mano libera: forma 18">
                <a:extLst>
                  <a:ext uri="{FF2B5EF4-FFF2-40B4-BE49-F238E27FC236}">
                    <a16:creationId xmlns:a16="http://schemas.microsoft.com/office/drawing/2014/main" id="{A7BE0D61-0C1D-5426-26B7-4DA88048AB75}"/>
                  </a:ext>
                </a:extLst>
              </p:cNvPr>
              <p:cNvSpPr/>
              <p:nvPr/>
            </p:nvSpPr>
            <p:spPr>
              <a:xfrm>
                <a:off x="10313080" y="3762071"/>
                <a:ext cx="547188" cy="1644311"/>
              </a:xfrm>
              <a:custGeom>
                <a:avLst/>
                <a:gdLst>
                  <a:gd name="connsiteX0" fmla="*/ 0 w 548640"/>
                  <a:gd name="connsiteY0" fmla="*/ 1645920 h 1645920"/>
                  <a:gd name="connsiteX1" fmla="*/ 10160 w 548640"/>
                  <a:gd name="connsiteY1" fmla="*/ 1524000 h 1645920"/>
                  <a:gd name="connsiteX2" fmla="*/ 30480 w 548640"/>
                  <a:gd name="connsiteY2" fmla="*/ 1457960 h 1645920"/>
                  <a:gd name="connsiteX3" fmla="*/ 55880 w 548640"/>
                  <a:gd name="connsiteY3" fmla="*/ 1402080 h 1645920"/>
                  <a:gd name="connsiteX4" fmla="*/ 111760 w 548640"/>
                  <a:gd name="connsiteY4" fmla="*/ 1315720 h 1645920"/>
                  <a:gd name="connsiteX5" fmla="*/ 142240 w 548640"/>
                  <a:gd name="connsiteY5" fmla="*/ 1219200 h 1645920"/>
                  <a:gd name="connsiteX6" fmla="*/ 152400 w 548640"/>
                  <a:gd name="connsiteY6" fmla="*/ 1112520 h 1645920"/>
                  <a:gd name="connsiteX7" fmla="*/ 167640 w 548640"/>
                  <a:gd name="connsiteY7" fmla="*/ 1016000 h 1645920"/>
                  <a:gd name="connsiteX8" fmla="*/ 213360 w 548640"/>
                  <a:gd name="connsiteY8" fmla="*/ 904240 h 1645920"/>
                  <a:gd name="connsiteX9" fmla="*/ 254000 w 548640"/>
                  <a:gd name="connsiteY9" fmla="*/ 853440 h 1645920"/>
                  <a:gd name="connsiteX10" fmla="*/ 284480 w 548640"/>
                  <a:gd name="connsiteY10" fmla="*/ 802640 h 1645920"/>
                  <a:gd name="connsiteX11" fmla="*/ 320040 w 548640"/>
                  <a:gd name="connsiteY11" fmla="*/ 746760 h 1645920"/>
                  <a:gd name="connsiteX12" fmla="*/ 350520 w 548640"/>
                  <a:gd name="connsiteY12" fmla="*/ 650240 h 1645920"/>
                  <a:gd name="connsiteX13" fmla="*/ 370840 w 548640"/>
                  <a:gd name="connsiteY13" fmla="*/ 589280 h 1645920"/>
                  <a:gd name="connsiteX14" fmla="*/ 396240 w 548640"/>
                  <a:gd name="connsiteY14" fmla="*/ 538480 h 1645920"/>
                  <a:gd name="connsiteX15" fmla="*/ 406400 w 548640"/>
                  <a:gd name="connsiteY15" fmla="*/ 452120 h 1645920"/>
                  <a:gd name="connsiteX16" fmla="*/ 411480 w 548640"/>
                  <a:gd name="connsiteY16" fmla="*/ 375920 h 1645920"/>
                  <a:gd name="connsiteX17" fmla="*/ 416560 w 548640"/>
                  <a:gd name="connsiteY17" fmla="*/ 320040 h 1645920"/>
                  <a:gd name="connsiteX18" fmla="*/ 416560 w 548640"/>
                  <a:gd name="connsiteY18" fmla="*/ 233680 h 1645920"/>
                  <a:gd name="connsiteX19" fmla="*/ 416560 w 548640"/>
                  <a:gd name="connsiteY19" fmla="*/ 172720 h 1645920"/>
                  <a:gd name="connsiteX20" fmla="*/ 431800 w 548640"/>
                  <a:gd name="connsiteY20" fmla="*/ 101600 h 1645920"/>
                  <a:gd name="connsiteX21" fmla="*/ 487680 w 548640"/>
                  <a:gd name="connsiteY21" fmla="*/ 35560 h 1645920"/>
                  <a:gd name="connsiteX22" fmla="*/ 548640 w 548640"/>
                  <a:gd name="connsiteY22" fmla="*/ 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8640" h="1645920">
                    <a:moveTo>
                      <a:pt x="0" y="1645920"/>
                    </a:moveTo>
                    <a:cubicBezTo>
                      <a:pt x="2540" y="1600623"/>
                      <a:pt x="5080" y="1555327"/>
                      <a:pt x="10160" y="1524000"/>
                    </a:cubicBezTo>
                    <a:cubicBezTo>
                      <a:pt x="15240" y="1492673"/>
                      <a:pt x="22860" y="1478280"/>
                      <a:pt x="30480" y="1457960"/>
                    </a:cubicBezTo>
                    <a:cubicBezTo>
                      <a:pt x="38100" y="1437640"/>
                      <a:pt x="42333" y="1425787"/>
                      <a:pt x="55880" y="1402080"/>
                    </a:cubicBezTo>
                    <a:cubicBezTo>
                      <a:pt x="69427" y="1378373"/>
                      <a:pt x="97367" y="1346200"/>
                      <a:pt x="111760" y="1315720"/>
                    </a:cubicBezTo>
                    <a:cubicBezTo>
                      <a:pt x="126153" y="1285240"/>
                      <a:pt x="135467" y="1253067"/>
                      <a:pt x="142240" y="1219200"/>
                    </a:cubicBezTo>
                    <a:cubicBezTo>
                      <a:pt x="149013" y="1185333"/>
                      <a:pt x="148167" y="1146387"/>
                      <a:pt x="152400" y="1112520"/>
                    </a:cubicBezTo>
                    <a:cubicBezTo>
                      <a:pt x="156633" y="1078653"/>
                      <a:pt x="157480" y="1050713"/>
                      <a:pt x="167640" y="1016000"/>
                    </a:cubicBezTo>
                    <a:cubicBezTo>
                      <a:pt x="177800" y="981287"/>
                      <a:pt x="198967" y="931333"/>
                      <a:pt x="213360" y="904240"/>
                    </a:cubicBezTo>
                    <a:cubicBezTo>
                      <a:pt x="227753" y="877147"/>
                      <a:pt x="242147" y="870373"/>
                      <a:pt x="254000" y="853440"/>
                    </a:cubicBezTo>
                    <a:cubicBezTo>
                      <a:pt x="265853" y="836507"/>
                      <a:pt x="273473" y="820420"/>
                      <a:pt x="284480" y="802640"/>
                    </a:cubicBezTo>
                    <a:cubicBezTo>
                      <a:pt x="295487" y="784860"/>
                      <a:pt x="309033" y="772160"/>
                      <a:pt x="320040" y="746760"/>
                    </a:cubicBezTo>
                    <a:cubicBezTo>
                      <a:pt x="331047" y="721360"/>
                      <a:pt x="342053" y="676487"/>
                      <a:pt x="350520" y="650240"/>
                    </a:cubicBezTo>
                    <a:cubicBezTo>
                      <a:pt x="358987" y="623993"/>
                      <a:pt x="363220" y="607907"/>
                      <a:pt x="370840" y="589280"/>
                    </a:cubicBezTo>
                    <a:cubicBezTo>
                      <a:pt x="378460" y="570653"/>
                      <a:pt x="390313" y="561340"/>
                      <a:pt x="396240" y="538480"/>
                    </a:cubicBezTo>
                    <a:cubicBezTo>
                      <a:pt x="402167" y="515620"/>
                      <a:pt x="403860" y="479213"/>
                      <a:pt x="406400" y="452120"/>
                    </a:cubicBezTo>
                    <a:cubicBezTo>
                      <a:pt x="408940" y="425027"/>
                      <a:pt x="409787" y="397933"/>
                      <a:pt x="411480" y="375920"/>
                    </a:cubicBezTo>
                    <a:cubicBezTo>
                      <a:pt x="413173" y="353907"/>
                      <a:pt x="415713" y="343747"/>
                      <a:pt x="416560" y="320040"/>
                    </a:cubicBezTo>
                    <a:cubicBezTo>
                      <a:pt x="417407" y="296333"/>
                      <a:pt x="416560" y="233680"/>
                      <a:pt x="416560" y="233680"/>
                    </a:cubicBezTo>
                    <a:cubicBezTo>
                      <a:pt x="416560" y="209127"/>
                      <a:pt x="414020" y="194733"/>
                      <a:pt x="416560" y="172720"/>
                    </a:cubicBezTo>
                    <a:cubicBezTo>
                      <a:pt x="419100" y="150707"/>
                      <a:pt x="419947" y="124460"/>
                      <a:pt x="431800" y="101600"/>
                    </a:cubicBezTo>
                    <a:cubicBezTo>
                      <a:pt x="443653" y="78740"/>
                      <a:pt x="468207" y="52493"/>
                      <a:pt x="487680" y="35560"/>
                    </a:cubicBezTo>
                    <a:cubicBezTo>
                      <a:pt x="507153" y="18627"/>
                      <a:pt x="530013" y="7620"/>
                      <a:pt x="548640" y="0"/>
                    </a:cubicBezTo>
                  </a:path>
                </a:pathLst>
              </a:cu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0" name="CasellaDiTesto 19">
                <a:extLst>
                  <a:ext uri="{FF2B5EF4-FFF2-40B4-BE49-F238E27FC236}">
                    <a16:creationId xmlns:a16="http://schemas.microsoft.com/office/drawing/2014/main" id="{C119BEFB-980A-BD29-003B-DA32001AA761}"/>
                  </a:ext>
                </a:extLst>
              </p:cNvPr>
              <p:cNvSpPr txBox="1"/>
              <p:nvPr/>
            </p:nvSpPr>
            <p:spPr>
              <a:xfrm>
                <a:off x="9668184" y="3554505"/>
                <a:ext cx="487679" cy="29408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900" b="1" i="0" u="none" strike="noStrike" kern="1200" cap="none" spc="0" normalizeH="0" baseline="0" noProof="0" dirty="0">
                    <a:ln>
                      <a:solidFill>
                        <a:srgbClr val="FFFFFF"/>
                      </a:solidFill>
                    </a:ln>
                    <a:solidFill>
                      <a:srgbClr val="00B050"/>
                    </a:solidFill>
                    <a:effectLst/>
                    <a:uLnTx/>
                    <a:uFillTx/>
                    <a:latin typeface="Arial" panose="020B0604020202020204" pitchFamily="34" charset="0"/>
                    <a:ea typeface="ＭＳ Ｐゴシック" panose="020B0600070205080204" pitchFamily="34" charset="-128"/>
                    <a:cs typeface="+mn-cs"/>
                  </a:rPr>
                  <a:t>F3</a:t>
                </a:r>
              </a:p>
            </p:txBody>
          </p:sp>
          <p:sp>
            <p:nvSpPr>
              <p:cNvPr id="21" name="CasellaDiTesto 20">
                <a:extLst>
                  <a:ext uri="{FF2B5EF4-FFF2-40B4-BE49-F238E27FC236}">
                    <a16:creationId xmlns:a16="http://schemas.microsoft.com/office/drawing/2014/main" id="{7996704C-2314-01C5-680E-7549448E6665}"/>
                  </a:ext>
                </a:extLst>
              </p:cNvPr>
              <p:cNvSpPr txBox="1"/>
              <p:nvPr/>
            </p:nvSpPr>
            <p:spPr>
              <a:xfrm>
                <a:off x="8778431" y="1934008"/>
                <a:ext cx="487680" cy="29408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900" b="1" i="0" u="none" strike="noStrike" kern="1200" cap="none" spc="0" normalizeH="0" baseline="0" noProof="0" dirty="0">
                    <a:ln>
                      <a:solidFill>
                        <a:srgbClr val="FFFFFF"/>
                      </a:solidFill>
                    </a:ln>
                    <a:solidFill>
                      <a:srgbClr val="287A59"/>
                    </a:solidFill>
                    <a:effectLst/>
                    <a:uLnTx/>
                    <a:uFillTx/>
                    <a:latin typeface="Arial" panose="020B0604020202020204" pitchFamily="34" charset="0"/>
                    <a:ea typeface="ＭＳ Ｐゴシック" panose="020B0600070205080204" pitchFamily="34" charset="-128"/>
                    <a:cs typeface="+mn-cs"/>
                  </a:rPr>
                  <a:t>F1</a:t>
                </a:r>
              </a:p>
            </p:txBody>
          </p:sp>
        </p:grpSp>
        <p:sp>
          <p:nvSpPr>
            <p:cNvPr id="6" name="CasellaDiTesto 5">
              <a:extLst>
                <a:ext uri="{FF2B5EF4-FFF2-40B4-BE49-F238E27FC236}">
                  <a16:creationId xmlns:a16="http://schemas.microsoft.com/office/drawing/2014/main" id="{30F11029-270E-6BFD-5476-47CE05AA7ED1}"/>
                </a:ext>
              </a:extLst>
            </p:cNvPr>
            <p:cNvSpPr txBox="1"/>
            <p:nvPr/>
          </p:nvSpPr>
          <p:spPr>
            <a:xfrm>
              <a:off x="1683434" y="2456323"/>
              <a:ext cx="470366" cy="28364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900" b="1" i="0" u="none" strike="noStrike" kern="1200" cap="none" spc="0" normalizeH="0" baseline="0" noProof="0" dirty="0">
                  <a:ln>
                    <a:solidFill>
                      <a:srgbClr val="FFFFFF"/>
                    </a:solidFill>
                  </a:ln>
                  <a:solidFill>
                    <a:srgbClr val="00B050"/>
                  </a:solidFill>
                  <a:effectLst/>
                  <a:uLnTx/>
                  <a:uFillTx/>
                  <a:latin typeface="Arial" panose="020B0604020202020204" pitchFamily="34" charset="0"/>
                  <a:ea typeface="ＭＳ Ｐゴシック" panose="020B0600070205080204" pitchFamily="34" charset="-128"/>
                  <a:cs typeface="+mn-cs"/>
                </a:rPr>
                <a:t>F2</a:t>
              </a:r>
            </a:p>
          </p:txBody>
        </p:sp>
        <p:sp>
          <p:nvSpPr>
            <p:cNvPr id="7" name="CasellaDiTesto 6">
              <a:extLst>
                <a:ext uri="{FF2B5EF4-FFF2-40B4-BE49-F238E27FC236}">
                  <a16:creationId xmlns:a16="http://schemas.microsoft.com/office/drawing/2014/main" id="{43D49F4A-135B-4A50-9B19-C3150A372726}"/>
                </a:ext>
              </a:extLst>
            </p:cNvPr>
            <p:cNvSpPr txBox="1"/>
            <p:nvPr/>
          </p:nvSpPr>
          <p:spPr>
            <a:xfrm>
              <a:off x="1968046" y="5266651"/>
              <a:ext cx="470366" cy="28364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900" b="1" i="0" u="none" strike="noStrike" kern="1200" cap="none" spc="0" normalizeH="0" baseline="0" noProof="0" dirty="0">
                  <a:ln>
                    <a:solidFill>
                      <a:srgbClr val="FFFFFF"/>
                    </a:solidFill>
                  </a:ln>
                  <a:solidFill>
                    <a:srgbClr val="E7E700">
                      <a:lumMod val="75000"/>
                    </a:srgbClr>
                  </a:solidFill>
                  <a:effectLst/>
                  <a:uLnTx/>
                  <a:uFillTx/>
                  <a:latin typeface="Arial" panose="020B0604020202020204" pitchFamily="34" charset="0"/>
                  <a:ea typeface="ＭＳ Ｐゴシック" panose="020B0600070205080204" pitchFamily="34" charset="-128"/>
                  <a:cs typeface="+mn-cs"/>
                </a:rPr>
                <a:t>F4</a:t>
              </a:r>
            </a:p>
          </p:txBody>
        </p:sp>
        <p:sp>
          <p:nvSpPr>
            <p:cNvPr id="8" name="CasellaDiTesto 7">
              <a:extLst>
                <a:ext uri="{FF2B5EF4-FFF2-40B4-BE49-F238E27FC236}">
                  <a16:creationId xmlns:a16="http://schemas.microsoft.com/office/drawing/2014/main" id="{E7B54A6F-D990-095E-0008-D323DEB4CEF9}"/>
                </a:ext>
              </a:extLst>
            </p:cNvPr>
            <p:cNvSpPr txBox="1"/>
            <p:nvPr/>
          </p:nvSpPr>
          <p:spPr>
            <a:xfrm>
              <a:off x="2537356" y="3560027"/>
              <a:ext cx="470366" cy="28364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900" b="1" i="0" u="none" strike="noStrike" kern="1200" cap="none" spc="0" normalizeH="0" baseline="0" noProof="0" dirty="0">
                  <a:ln>
                    <a:solidFill>
                      <a:srgbClr val="FFFFFF"/>
                    </a:solidFill>
                  </a:ln>
                  <a:solidFill>
                    <a:srgbClr val="FF0000"/>
                  </a:solidFill>
                  <a:effectLst/>
                  <a:uLnTx/>
                  <a:uFillTx/>
                  <a:latin typeface="Arial" panose="020B0604020202020204" pitchFamily="34" charset="0"/>
                  <a:ea typeface="ＭＳ Ｐゴシック" panose="020B0600070205080204" pitchFamily="34" charset="-128"/>
                  <a:cs typeface="+mn-cs"/>
                </a:rPr>
                <a:t>T1</a:t>
              </a:r>
            </a:p>
          </p:txBody>
        </p:sp>
        <p:sp>
          <p:nvSpPr>
            <p:cNvPr id="9" name="Ovale 8">
              <a:extLst>
                <a:ext uri="{FF2B5EF4-FFF2-40B4-BE49-F238E27FC236}">
                  <a16:creationId xmlns:a16="http://schemas.microsoft.com/office/drawing/2014/main" id="{D75D4A2E-944E-0017-473B-4A605A5A893C}"/>
                </a:ext>
              </a:extLst>
            </p:cNvPr>
            <p:cNvSpPr/>
            <p:nvPr/>
          </p:nvSpPr>
          <p:spPr>
            <a:xfrm>
              <a:off x="2397235" y="5435905"/>
              <a:ext cx="156232" cy="158009"/>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Ovale 9">
              <a:extLst>
                <a:ext uri="{FF2B5EF4-FFF2-40B4-BE49-F238E27FC236}">
                  <a16:creationId xmlns:a16="http://schemas.microsoft.com/office/drawing/2014/main" id="{5A7E84A4-BEC1-960C-6A04-8AE2790CB229}"/>
                </a:ext>
              </a:extLst>
            </p:cNvPr>
            <p:cNvSpPr/>
            <p:nvPr/>
          </p:nvSpPr>
          <p:spPr>
            <a:xfrm>
              <a:off x="1753252" y="4329849"/>
              <a:ext cx="158138" cy="158007"/>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1" name="Ovale 10">
              <a:extLst>
                <a:ext uri="{FF2B5EF4-FFF2-40B4-BE49-F238E27FC236}">
                  <a16:creationId xmlns:a16="http://schemas.microsoft.com/office/drawing/2014/main" id="{52E83268-CDC5-44BF-1E58-9F1B7867D137}"/>
                </a:ext>
              </a:extLst>
            </p:cNvPr>
            <p:cNvSpPr/>
            <p:nvPr/>
          </p:nvSpPr>
          <p:spPr>
            <a:xfrm>
              <a:off x="1665610" y="2833649"/>
              <a:ext cx="158138" cy="156057"/>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 name="Ovale 11">
              <a:extLst>
                <a:ext uri="{FF2B5EF4-FFF2-40B4-BE49-F238E27FC236}">
                  <a16:creationId xmlns:a16="http://schemas.microsoft.com/office/drawing/2014/main" id="{03C07BC3-69F9-2EDE-3146-C2649E610D17}"/>
                </a:ext>
              </a:extLst>
            </p:cNvPr>
            <p:cNvSpPr/>
            <p:nvPr/>
          </p:nvSpPr>
          <p:spPr>
            <a:xfrm>
              <a:off x="1012102" y="2777078"/>
              <a:ext cx="156232" cy="158007"/>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CasellaDiTesto 12">
              <a:extLst>
                <a:ext uri="{FF2B5EF4-FFF2-40B4-BE49-F238E27FC236}">
                  <a16:creationId xmlns:a16="http://schemas.microsoft.com/office/drawing/2014/main" id="{27841A84-5111-18C1-DFFB-289E137D775F}"/>
                </a:ext>
              </a:extLst>
            </p:cNvPr>
            <p:cNvSpPr txBox="1"/>
            <p:nvPr/>
          </p:nvSpPr>
          <p:spPr>
            <a:xfrm>
              <a:off x="2281797" y="5081985"/>
              <a:ext cx="596494" cy="28364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900" b="1" i="0" u="none" strike="noStrike" kern="1200" cap="none" spc="0" normalizeH="0" baseline="0" noProof="0" dirty="0">
                  <a:ln>
                    <a:solidFill>
                      <a:srgbClr val="FFFFFF"/>
                    </a:solidFill>
                  </a:ln>
                  <a:solidFill>
                    <a:srgbClr val="298380"/>
                  </a:solidFill>
                  <a:effectLst/>
                  <a:uLnTx/>
                  <a:uFillTx/>
                  <a:latin typeface="Arial" panose="020B0604020202020204" pitchFamily="34" charset="0"/>
                  <a:ea typeface="ＭＳ Ｐゴシック" panose="020B0600070205080204" pitchFamily="34" charset="-128"/>
                  <a:cs typeface="+mn-cs"/>
                </a:rPr>
                <a:t>LC</a:t>
              </a:r>
            </a:p>
          </p:txBody>
        </p:sp>
        <p:sp>
          <p:nvSpPr>
            <p:cNvPr id="14" name="CasellaDiTesto 13">
              <a:extLst>
                <a:ext uri="{FF2B5EF4-FFF2-40B4-BE49-F238E27FC236}">
                  <a16:creationId xmlns:a16="http://schemas.microsoft.com/office/drawing/2014/main" id="{F70FB0F4-AC6D-0074-D378-9BEE1DE66F34}"/>
                </a:ext>
              </a:extLst>
            </p:cNvPr>
            <p:cNvSpPr txBox="1"/>
            <p:nvPr/>
          </p:nvSpPr>
          <p:spPr>
            <a:xfrm>
              <a:off x="3146754" y="4829197"/>
              <a:ext cx="596494" cy="28364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900" b="1" i="0" u="none" strike="noStrike" kern="1200" cap="none" spc="0" normalizeH="0" baseline="0" noProof="0" dirty="0">
                  <a:ln>
                    <a:solidFill>
                      <a:srgbClr val="FFFFFF"/>
                    </a:solidFill>
                  </a:ln>
                  <a:solidFill>
                    <a:srgbClr val="FFFFFF"/>
                  </a:solidFill>
                  <a:effectLst/>
                  <a:uLnTx/>
                  <a:uFillTx/>
                  <a:latin typeface="Arial" panose="020B0604020202020204" pitchFamily="34" charset="0"/>
                  <a:ea typeface="ＭＳ Ｐゴシック" panose="020B0600070205080204" pitchFamily="34" charset="-128"/>
                  <a:cs typeface="+mn-cs"/>
                </a:rPr>
                <a:t>Tilt</a:t>
              </a:r>
            </a:p>
          </p:txBody>
        </p:sp>
        <p:sp>
          <p:nvSpPr>
            <p:cNvPr id="15" name="Rombo 14">
              <a:extLst>
                <a:ext uri="{FF2B5EF4-FFF2-40B4-BE49-F238E27FC236}">
                  <a16:creationId xmlns:a16="http://schemas.microsoft.com/office/drawing/2014/main" id="{46AD88FC-614C-A802-4EF0-F7393ED4C5D2}"/>
                </a:ext>
              </a:extLst>
            </p:cNvPr>
            <p:cNvSpPr/>
            <p:nvPr/>
          </p:nvSpPr>
          <p:spPr>
            <a:xfrm>
              <a:off x="3445135" y="5197917"/>
              <a:ext cx="266738" cy="130699"/>
            </a:xfrm>
            <a:prstGeom prst="diamond">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a:ea typeface="ＭＳ Ｐゴシック"/>
                <a:cs typeface="+mn-cs"/>
              </a:endParaRPr>
            </a:p>
          </p:txBody>
        </p:sp>
      </p:grpSp>
      <p:pic>
        <p:nvPicPr>
          <p:cNvPr id="65547" name="Immagine 22" descr="Immagine che contiene testo, Carattere, schermata, diagramma&#10;&#10;Descrizione generata automaticamente">
            <a:extLst>
              <a:ext uri="{FF2B5EF4-FFF2-40B4-BE49-F238E27FC236}">
                <a16:creationId xmlns:a16="http://schemas.microsoft.com/office/drawing/2014/main" id="{18663A44-AA14-CAC0-3F2E-EC652A4F8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9621"/>
          <a:stretch>
            <a:fillRect/>
          </a:stretch>
        </p:blipFill>
        <p:spPr bwMode="auto">
          <a:xfrm>
            <a:off x="5094288" y="936626"/>
            <a:ext cx="3683000"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ttangolo 23">
            <a:extLst>
              <a:ext uri="{FF2B5EF4-FFF2-40B4-BE49-F238E27FC236}">
                <a16:creationId xmlns:a16="http://schemas.microsoft.com/office/drawing/2014/main" id="{5273C723-89E3-B4BD-18CF-4003AC2B107C}"/>
              </a:ext>
            </a:extLst>
          </p:cNvPr>
          <p:cNvSpPr/>
          <p:nvPr/>
        </p:nvSpPr>
        <p:spPr>
          <a:xfrm>
            <a:off x="6951663" y="1103314"/>
            <a:ext cx="207962" cy="4637087"/>
          </a:xfrm>
          <a:prstGeom prst="rect">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dirty="0">
              <a:ln>
                <a:noFill/>
              </a:ln>
              <a:solidFill>
                <a:srgbClr val="FFFFFF"/>
              </a:solidFill>
              <a:effectLst/>
              <a:uLnTx/>
              <a:uFillTx/>
              <a:latin typeface="Arial"/>
              <a:ea typeface="ＭＳ Ｐゴシック"/>
              <a:cs typeface="+mn-cs"/>
            </a:endParaRPr>
          </a:p>
        </p:txBody>
      </p:sp>
      <p:grpSp>
        <p:nvGrpSpPr>
          <p:cNvPr id="65549" name="Gruppo 27">
            <a:extLst>
              <a:ext uri="{FF2B5EF4-FFF2-40B4-BE49-F238E27FC236}">
                <a16:creationId xmlns:a16="http://schemas.microsoft.com/office/drawing/2014/main" id="{D601FE92-9AF3-FE4C-DDDB-BD8F1446A47A}"/>
              </a:ext>
            </a:extLst>
          </p:cNvPr>
          <p:cNvGrpSpPr>
            <a:grpSpLocks/>
          </p:cNvGrpSpPr>
          <p:nvPr/>
        </p:nvGrpSpPr>
        <p:grpSpPr bwMode="auto">
          <a:xfrm>
            <a:off x="8931276" y="1017589"/>
            <a:ext cx="1547813" cy="4459287"/>
            <a:chOff x="7431454" y="707728"/>
            <a:chExt cx="1547749" cy="4458612"/>
          </a:xfrm>
        </p:grpSpPr>
        <p:pic>
          <p:nvPicPr>
            <p:cNvPr id="22" name="Picture 12" descr="A metal pipe with a white hose attached to it&#10;&#10;Description automatically generated">
              <a:extLst>
                <a:ext uri="{FF2B5EF4-FFF2-40B4-BE49-F238E27FC236}">
                  <a16:creationId xmlns:a16="http://schemas.microsoft.com/office/drawing/2014/main" id="{78E64D1B-B689-7682-EE2D-7A8BC081C4A6}"/>
                </a:ext>
              </a:extLst>
            </p:cNvPr>
            <p:cNvPicPr>
              <a:picLocks noChangeAspect="1"/>
            </p:cNvPicPr>
            <p:nvPr/>
          </p:nvPicPr>
          <p:blipFill>
            <a:blip r:embed="rId6"/>
            <a:stretch>
              <a:fillRect/>
            </a:stretch>
          </p:blipFill>
          <p:spPr>
            <a:xfrm>
              <a:off x="7431454" y="707728"/>
              <a:ext cx="1544139" cy="1212613"/>
            </a:xfrm>
            <a:prstGeom prst="rect">
              <a:avLst/>
            </a:prstGeom>
            <a:ln>
              <a:noFill/>
            </a:ln>
            <a:effectLst>
              <a:softEdge rad="112500"/>
            </a:effectLst>
          </p:spPr>
        </p:pic>
        <p:pic>
          <p:nvPicPr>
            <p:cNvPr id="25" name="Immagine 24" descr="Immagine che contiene terreno, aria aperta, Impianto elettrico, suolo&#10;&#10;Descrizione generata automaticamente">
              <a:extLst>
                <a:ext uri="{FF2B5EF4-FFF2-40B4-BE49-F238E27FC236}">
                  <a16:creationId xmlns:a16="http://schemas.microsoft.com/office/drawing/2014/main" id="{8B383943-7D35-D536-F4B8-D1C9B3938A9C}"/>
                </a:ext>
              </a:extLst>
            </p:cNvPr>
            <p:cNvPicPr>
              <a:picLocks noChangeAspect="1"/>
            </p:cNvPicPr>
            <p:nvPr/>
          </p:nvPicPr>
          <p:blipFill>
            <a:blip r:embed="rId7"/>
            <a:srcRect t="18960" b="12002"/>
            <a:stretch/>
          </p:blipFill>
          <p:spPr>
            <a:xfrm>
              <a:off x="7432753" y="2141565"/>
              <a:ext cx="1546450" cy="1490532"/>
            </a:xfrm>
            <a:prstGeom prst="rect">
              <a:avLst/>
            </a:prstGeom>
            <a:ln>
              <a:noFill/>
            </a:ln>
            <a:effectLst>
              <a:softEdge rad="112500"/>
            </a:effectLst>
          </p:spPr>
        </p:pic>
        <p:pic>
          <p:nvPicPr>
            <p:cNvPr id="26" name="Immagine 25" descr="Immagine che contiene terreno, aria aperta, strumento, roccia&#10;&#10;Descrizione generata automaticamente">
              <a:extLst>
                <a:ext uri="{FF2B5EF4-FFF2-40B4-BE49-F238E27FC236}">
                  <a16:creationId xmlns:a16="http://schemas.microsoft.com/office/drawing/2014/main" id="{31F8D1F8-F03F-5657-9485-6870FB574EA8}"/>
                </a:ext>
              </a:extLst>
            </p:cNvPr>
            <p:cNvPicPr>
              <a:picLocks noChangeAspect="1"/>
            </p:cNvPicPr>
            <p:nvPr/>
          </p:nvPicPr>
          <p:blipFill>
            <a:blip r:embed="rId8"/>
            <a:srcRect t="16721" b="13924"/>
            <a:stretch/>
          </p:blipFill>
          <p:spPr>
            <a:xfrm>
              <a:off x="7501609" y="3807061"/>
              <a:ext cx="1403828" cy="1359279"/>
            </a:xfrm>
            <a:prstGeom prst="rect">
              <a:avLst/>
            </a:prstGeom>
            <a:ln>
              <a:noFill/>
            </a:ln>
            <a:effectLst>
              <a:softEdge rad="112500"/>
            </a:effectLst>
          </p:spPr>
        </p:pic>
      </p:grpSp>
      <p:pic>
        <p:nvPicPr>
          <p:cNvPr id="65550" name="Picture 11" descr="Immagine1_2">
            <a:extLst>
              <a:ext uri="{FF2B5EF4-FFF2-40B4-BE49-F238E27FC236}">
                <a16:creationId xmlns:a16="http://schemas.microsoft.com/office/drawing/2014/main" id="{E191817C-20E2-BB75-31DA-AF75691CE9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1" name="Text Box 26">
            <a:extLst>
              <a:ext uri="{FF2B5EF4-FFF2-40B4-BE49-F238E27FC236}">
                <a16:creationId xmlns:a16="http://schemas.microsoft.com/office/drawing/2014/main" id="{5DAEB496-46BA-FCB9-19A7-C26135481568}"/>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data 4">
            <a:extLst>
              <a:ext uri="{FF2B5EF4-FFF2-40B4-BE49-F238E27FC236}">
                <a16:creationId xmlns:a16="http://schemas.microsoft.com/office/drawing/2014/main" id="{E06C4D4A-ECE5-92AC-6CDF-C7E51CDB3B1E}"/>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A584384D-6596-BA49-870F-9F18C7BA4DDD}"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7587" name="Segnaposto numero diapositiva 6">
            <a:extLst>
              <a:ext uri="{FF2B5EF4-FFF2-40B4-BE49-F238E27FC236}">
                <a16:creationId xmlns:a16="http://schemas.microsoft.com/office/drawing/2014/main" id="{A570D779-A11B-40BC-6581-1FC6AAEE795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FB9038CD-51C1-364C-B7CF-FCBFC3202370}"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7588" name="Text Box 26">
            <a:extLst>
              <a:ext uri="{FF2B5EF4-FFF2-40B4-BE49-F238E27FC236}">
                <a16:creationId xmlns:a16="http://schemas.microsoft.com/office/drawing/2014/main" id="{19B54690-00E9-92B4-A64F-9B6766AAC0ED}"/>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67589" name="Picture 11" descr="Immagine1_2">
            <a:extLst>
              <a:ext uri="{FF2B5EF4-FFF2-40B4-BE49-F238E27FC236}">
                <a16:creationId xmlns:a16="http://schemas.microsoft.com/office/drawing/2014/main" id="{F4ABE3C2-D0FA-65FC-2EB7-EF5DB1DD0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CasellaDiTesto 10">
            <a:extLst>
              <a:ext uri="{FF2B5EF4-FFF2-40B4-BE49-F238E27FC236}">
                <a16:creationId xmlns:a16="http://schemas.microsoft.com/office/drawing/2014/main" id="{248EA8DB-715C-BD50-5BB6-C07A99732E37}"/>
              </a:ext>
            </a:extLst>
          </p:cNvPr>
          <p:cNvSpPr txBox="1">
            <a:spLocks noChangeArrowheads="1"/>
          </p:cNvSpPr>
          <p:nvPr/>
        </p:nvSpPr>
        <p:spPr bwMode="auto">
          <a:xfrm>
            <a:off x="2370138" y="96838"/>
            <a:ext cx="754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 Toward a natural field laboratory</a:t>
            </a:r>
          </a:p>
        </p:txBody>
      </p:sp>
      <p:sp>
        <p:nvSpPr>
          <p:cNvPr id="67591" name="AutoShape 10" descr="Volpe Stellare - Volpe intelligente in tuta - CleanPNG / KissPNG">
            <a:extLst>
              <a:ext uri="{FF2B5EF4-FFF2-40B4-BE49-F238E27FC236}">
                <a16:creationId xmlns:a16="http://schemas.microsoft.com/office/drawing/2014/main" id="{6069F5BA-53A6-C0BF-0395-16C10E00599B}"/>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7592" name="Freccia a gallone 18">
            <a:extLst>
              <a:ext uri="{FF2B5EF4-FFF2-40B4-BE49-F238E27FC236}">
                <a16:creationId xmlns:a16="http://schemas.microsoft.com/office/drawing/2014/main" id="{B800C8BF-7B3A-AA82-1746-ED10504FEA56}"/>
              </a:ext>
            </a:extLst>
          </p:cNvPr>
          <p:cNvSpPr>
            <a:spLocks noChangeArrowheads="1"/>
          </p:cNvSpPr>
          <p:nvPr/>
        </p:nvSpPr>
        <p:spPr bwMode="auto">
          <a:xfrm rot="1989741">
            <a:off x="6480176" y="1555750"/>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7593" name="Freccia a gallone 19">
            <a:extLst>
              <a:ext uri="{FF2B5EF4-FFF2-40B4-BE49-F238E27FC236}">
                <a16:creationId xmlns:a16="http://schemas.microsoft.com/office/drawing/2014/main" id="{8B7A274F-F8E8-7FC7-C205-3D3BF513FAD3}"/>
              </a:ext>
            </a:extLst>
          </p:cNvPr>
          <p:cNvSpPr>
            <a:spLocks noChangeArrowheads="1"/>
          </p:cNvSpPr>
          <p:nvPr/>
        </p:nvSpPr>
        <p:spPr bwMode="auto">
          <a:xfrm rot="5400000">
            <a:off x="8302626" y="3138488"/>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7594" name="Freccia a gallone 20">
            <a:extLst>
              <a:ext uri="{FF2B5EF4-FFF2-40B4-BE49-F238E27FC236}">
                <a16:creationId xmlns:a16="http://schemas.microsoft.com/office/drawing/2014/main" id="{636A2B31-CD01-F615-FFD9-A8C5D539E7C6}"/>
              </a:ext>
            </a:extLst>
          </p:cNvPr>
          <p:cNvSpPr>
            <a:spLocks noChangeArrowheads="1"/>
          </p:cNvSpPr>
          <p:nvPr/>
        </p:nvSpPr>
        <p:spPr bwMode="auto">
          <a:xfrm rot="10800000">
            <a:off x="7146926" y="4856163"/>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7595" name="Freccia a gallone 21">
            <a:extLst>
              <a:ext uri="{FF2B5EF4-FFF2-40B4-BE49-F238E27FC236}">
                <a16:creationId xmlns:a16="http://schemas.microsoft.com/office/drawing/2014/main" id="{26853E6E-6DD7-4A49-38E4-109101B1D842}"/>
              </a:ext>
            </a:extLst>
          </p:cNvPr>
          <p:cNvSpPr>
            <a:spLocks noChangeArrowheads="1"/>
          </p:cNvSpPr>
          <p:nvPr/>
        </p:nvSpPr>
        <p:spPr bwMode="auto">
          <a:xfrm rot="10800000">
            <a:off x="4884739" y="4856163"/>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7596" name="Freccia a gallone 22">
            <a:extLst>
              <a:ext uri="{FF2B5EF4-FFF2-40B4-BE49-F238E27FC236}">
                <a16:creationId xmlns:a16="http://schemas.microsoft.com/office/drawing/2014/main" id="{F22DB219-A7BD-DE0A-4D43-B5D2E33F589D}"/>
              </a:ext>
            </a:extLst>
          </p:cNvPr>
          <p:cNvSpPr>
            <a:spLocks noChangeArrowheads="1"/>
          </p:cNvSpPr>
          <p:nvPr/>
        </p:nvSpPr>
        <p:spPr bwMode="auto">
          <a:xfrm rot="14288879">
            <a:off x="3073401" y="3295651"/>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7597" name="CasellaDiTesto 23">
            <a:extLst>
              <a:ext uri="{FF2B5EF4-FFF2-40B4-BE49-F238E27FC236}">
                <a16:creationId xmlns:a16="http://schemas.microsoft.com/office/drawing/2014/main" id="{2D98718D-1B27-C24A-69FB-74E3F76546C3}"/>
              </a:ext>
            </a:extLst>
          </p:cNvPr>
          <p:cNvSpPr txBox="1">
            <a:spLocks noChangeArrowheads="1"/>
          </p:cNvSpPr>
          <p:nvPr/>
        </p:nvSpPr>
        <p:spPr bwMode="auto">
          <a:xfrm>
            <a:off x="4586289" y="2663826"/>
            <a:ext cx="156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Concept idea</a:t>
            </a:r>
          </a:p>
        </p:txBody>
      </p:sp>
      <p:sp>
        <p:nvSpPr>
          <p:cNvPr id="67598" name="CasellaDiTesto 24">
            <a:extLst>
              <a:ext uri="{FF2B5EF4-FFF2-40B4-BE49-F238E27FC236}">
                <a16:creationId xmlns:a16="http://schemas.microsoft.com/office/drawing/2014/main" id="{CA8D4C11-07C5-8AD9-86E8-078A688E4197}"/>
              </a:ext>
            </a:extLst>
          </p:cNvPr>
          <p:cNvSpPr txBox="1">
            <a:spLocks noChangeArrowheads="1"/>
          </p:cNvSpPr>
          <p:nvPr/>
        </p:nvSpPr>
        <p:spPr bwMode="auto">
          <a:xfrm>
            <a:off x="8488364" y="2095501"/>
            <a:ext cx="1368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Lab design</a:t>
            </a:r>
          </a:p>
        </p:txBody>
      </p:sp>
      <p:pic>
        <p:nvPicPr>
          <p:cNvPr id="67599" name="Picture 27" descr="Icona dell'idea creativa della luce della lampadina | Vettore Premium">
            <a:extLst>
              <a:ext uri="{FF2B5EF4-FFF2-40B4-BE49-F238E27FC236}">
                <a16:creationId xmlns:a16="http://schemas.microsoft.com/office/drawing/2014/main" id="{62EC9429-68EB-E7A7-25C1-1A7F352EF91E}"/>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l="8606" t="4659" r="8321" b="6792"/>
          <a:stretch>
            <a:fillRect/>
          </a:stretch>
        </p:blipFill>
        <p:spPr bwMode="auto">
          <a:xfrm>
            <a:off x="4441825" y="673100"/>
            <a:ext cx="18542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0" name="Picture 29" descr="Design matita righello griglia - Scaricare icone gratuite">
            <a:extLst>
              <a:ext uri="{FF2B5EF4-FFF2-40B4-BE49-F238E27FC236}">
                <a16:creationId xmlns:a16="http://schemas.microsoft.com/office/drawing/2014/main" id="{A656B66B-5FD6-5E79-FEA3-23C10802647C}"/>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7167563" y="1503363"/>
            <a:ext cx="1503362"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1" name="Picture 31" descr="Data recovery - Free miscellaneous icons">
            <a:extLst>
              <a:ext uri="{FF2B5EF4-FFF2-40B4-BE49-F238E27FC236}">
                <a16:creationId xmlns:a16="http://schemas.microsoft.com/office/drawing/2014/main" id="{674C7588-0A26-A704-C966-E657089370B4}"/>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7877175" y="3786188"/>
            <a:ext cx="1563688"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2" name="Picture 33" descr="Data analysis Generic Flat icon | Freepik">
            <a:extLst>
              <a:ext uri="{FF2B5EF4-FFF2-40B4-BE49-F238E27FC236}">
                <a16:creationId xmlns:a16="http://schemas.microsoft.com/office/drawing/2014/main" id="{3C29A70B-00C4-8151-89E4-B8DD0BD8A6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1475" y="4044950"/>
            <a:ext cx="1595438"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3" name="Picture 35" descr="Digital twin - Free technology icons">
            <a:extLst>
              <a:ext uri="{FF2B5EF4-FFF2-40B4-BE49-F238E27FC236}">
                <a16:creationId xmlns:a16="http://schemas.microsoft.com/office/drawing/2014/main" id="{22C2E5E3-3A59-2C13-4945-75E7D4B9664C}"/>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2905126" y="3970339"/>
            <a:ext cx="185102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4" name="Picture 37" descr="141,300+ Future Projection Stock Illustrations, Royalty-Free Vector  Graphics &amp; Clip Art - iStock | Progress">
            <a:extLst>
              <a:ext uri="{FF2B5EF4-FFF2-40B4-BE49-F238E27FC236}">
                <a16:creationId xmlns:a16="http://schemas.microsoft.com/office/drawing/2014/main" id="{69B1873D-3D4A-7C1F-629E-AA099A48A02C}"/>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2224088" y="1331913"/>
            <a:ext cx="205105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5" name="CasellaDiTesto 28">
            <a:extLst>
              <a:ext uri="{FF2B5EF4-FFF2-40B4-BE49-F238E27FC236}">
                <a16:creationId xmlns:a16="http://schemas.microsoft.com/office/drawing/2014/main" id="{45891784-A50F-783E-59E3-34AE206BC3EA}"/>
              </a:ext>
            </a:extLst>
          </p:cNvPr>
          <p:cNvSpPr txBox="1">
            <a:spLocks noChangeArrowheads="1"/>
          </p:cNvSpPr>
          <p:nvPr/>
        </p:nvSpPr>
        <p:spPr bwMode="auto">
          <a:xfrm>
            <a:off x="1603376" y="3128963"/>
            <a:ext cx="1323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Forward scenarios</a:t>
            </a:r>
          </a:p>
        </p:txBody>
      </p:sp>
      <p:sp>
        <p:nvSpPr>
          <p:cNvPr id="67606" name="CasellaDiTesto 26">
            <a:extLst>
              <a:ext uri="{FF2B5EF4-FFF2-40B4-BE49-F238E27FC236}">
                <a16:creationId xmlns:a16="http://schemas.microsoft.com/office/drawing/2014/main" id="{CFEB4C51-A159-A2B5-331E-718AD646C4C4}"/>
              </a:ext>
            </a:extLst>
          </p:cNvPr>
          <p:cNvSpPr txBox="1">
            <a:spLocks noChangeArrowheads="1"/>
          </p:cNvSpPr>
          <p:nvPr/>
        </p:nvSpPr>
        <p:spPr bwMode="auto">
          <a:xfrm>
            <a:off x="5259388" y="5372101"/>
            <a:ext cx="149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analysis</a:t>
            </a:r>
          </a:p>
        </p:txBody>
      </p:sp>
      <p:sp>
        <p:nvSpPr>
          <p:cNvPr id="67607" name="CasellaDiTesto 27">
            <a:extLst>
              <a:ext uri="{FF2B5EF4-FFF2-40B4-BE49-F238E27FC236}">
                <a16:creationId xmlns:a16="http://schemas.microsoft.com/office/drawing/2014/main" id="{52BD7E4C-DB2A-C4F6-822D-DBFC7B078C79}"/>
              </a:ext>
            </a:extLst>
          </p:cNvPr>
          <p:cNvSpPr txBox="1">
            <a:spLocks noChangeArrowheads="1"/>
          </p:cNvSpPr>
          <p:nvPr/>
        </p:nvSpPr>
        <p:spPr bwMode="auto">
          <a:xfrm>
            <a:off x="2314575" y="5232400"/>
            <a:ext cx="1049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AI-Twin</a:t>
            </a:r>
          </a:p>
        </p:txBody>
      </p:sp>
      <p:sp>
        <p:nvSpPr>
          <p:cNvPr id="67608" name="CasellaDiTesto 25">
            <a:extLst>
              <a:ext uri="{FF2B5EF4-FFF2-40B4-BE49-F238E27FC236}">
                <a16:creationId xmlns:a16="http://schemas.microsoft.com/office/drawing/2014/main" id="{6C0CA1CD-2234-CC2B-9933-B52D3B74ED98}"/>
              </a:ext>
            </a:extLst>
          </p:cNvPr>
          <p:cNvSpPr txBox="1">
            <a:spLocks noChangeArrowheads="1"/>
          </p:cNvSpPr>
          <p:nvPr/>
        </p:nvSpPr>
        <p:spPr bwMode="auto">
          <a:xfrm>
            <a:off x="8707438" y="5278438"/>
            <a:ext cx="1274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recovery</a:t>
            </a:r>
          </a:p>
        </p:txBody>
      </p:sp>
      <p:sp>
        <p:nvSpPr>
          <p:cNvPr id="67609" name="Text Box 26">
            <a:extLst>
              <a:ext uri="{FF2B5EF4-FFF2-40B4-BE49-F238E27FC236}">
                <a16:creationId xmlns:a16="http://schemas.microsoft.com/office/drawing/2014/main" id="{F3853893-AE41-4B49-EB68-0891EFFFF254}"/>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mmagine 2" descr="Immagine che contiene testo, diagramma, linea, Diagramma&#10;&#10;Descrizione generata automaticamente">
            <a:extLst>
              <a:ext uri="{FF2B5EF4-FFF2-40B4-BE49-F238E27FC236}">
                <a16:creationId xmlns:a16="http://schemas.microsoft.com/office/drawing/2014/main" id="{7CA091AE-195B-8D5A-0929-1E06E92F7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8636"/>
          <a:stretch>
            <a:fillRect/>
          </a:stretch>
        </p:blipFill>
        <p:spPr bwMode="auto">
          <a:xfrm>
            <a:off x="3594101" y="687389"/>
            <a:ext cx="2678113"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Segnaposto numero diapositiva 5">
            <a:extLst>
              <a:ext uri="{FF2B5EF4-FFF2-40B4-BE49-F238E27FC236}">
                <a16:creationId xmlns:a16="http://schemas.microsoft.com/office/drawing/2014/main" id="{1DF9B2BA-7735-8D41-75E1-65DBEE37B757}"/>
              </a:ext>
            </a:extLst>
          </p:cNvPr>
          <p:cNvSpPr>
            <a:spLocks noGrp="1"/>
          </p:cNvSpPr>
          <p:nvPr>
            <p:ph type="sldNum" sz="quarter" idx="12"/>
          </p:nvPr>
        </p:nvSpPr>
        <p:spPr/>
        <p:txBody>
          <a:bodyPr/>
          <a:lstStyle>
            <a:lvl1pPr>
              <a:spcBef>
                <a:spcPct val="20000"/>
              </a:spcBef>
              <a:buClr>
                <a:schemeClr val="accent1"/>
              </a:buClr>
              <a:buSzPct val="90000"/>
              <a:buFont typeface="Monotype Sorts" pitchFamily="2" charset="2"/>
              <a:buChar char="4"/>
              <a:defRPr kumimoji="1" sz="2954">
                <a:solidFill>
                  <a:schemeClr val="tx1"/>
                </a:solidFill>
                <a:latin typeface="Times New Roman" panose="02020603050405020304" pitchFamily="18" charset="0"/>
              </a:defRPr>
            </a:lvl1pPr>
            <a:lvl2pPr marL="685817" indent="-263776">
              <a:spcBef>
                <a:spcPct val="20000"/>
              </a:spcBef>
              <a:buClr>
                <a:schemeClr val="accent1"/>
              </a:buClr>
              <a:buChar char="–"/>
              <a:defRPr kumimoji="1" sz="2585">
                <a:solidFill>
                  <a:schemeClr val="tx1"/>
                </a:solidFill>
                <a:latin typeface="Times New Roman" panose="02020603050405020304" pitchFamily="18" charset="0"/>
              </a:defRPr>
            </a:lvl2pPr>
            <a:lvl3pPr marL="1055103" indent="-211021">
              <a:spcBef>
                <a:spcPct val="20000"/>
              </a:spcBef>
              <a:buClr>
                <a:schemeClr val="accent1"/>
              </a:buClr>
              <a:buChar char="•"/>
              <a:defRPr kumimoji="1" sz="2215">
                <a:solidFill>
                  <a:schemeClr val="tx1"/>
                </a:solidFill>
                <a:latin typeface="Times New Roman" panose="02020603050405020304" pitchFamily="18" charset="0"/>
              </a:defRPr>
            </a:lvl3pPr>
            <a:lvl4pPr marL="1477145" indent="-211021">
              <a:spcBef>
                <a:spcPct val="20000"/>
              </a:spcBef>
              <a:buClr>
                <a:schemeClr val="accent1"/>
              </a:buClr>
              <a:buChar char="–"/>
              <a:defRPr kumimoji="1" sz="1846">
                <a:solidFill>
                  <a:schemeClr val="tx1"/>
                </a:solidFill>
                <a:latin typeface="Times New Roman" panose="02020603050405020304" pitchFamily="18" charset="0"/>
              </a:defRPr>
            </a:lvl4pPr>
            <a:lvl5pPr marL="1899186" indent="-211021">
              <a:spcBef>
                <a:spcPct val="20000"/>
              </a:spcBef>
              <a:buClr>
                <a:schemeClr val="accent1"/>
              </a:buClr>
              <a:buChar char="»"/>
              <a:defRPr kumimoji="1" sz="1846">
                <a:solidFill>
                  <a:schemeClr val="tx1"/>
                </a:solidFill>
                <a:latin typeface="Times New Roman" panose="02020603050405020304" pitchFamily="18" charset="0"/>
              </a:defRPr>
            </a:lvl5pPr>
            <a:lvl6pPr marL="2321227" indent="-211021" eaLnBrk="0" fontAlgn="base" hangingPunct="0">
              <a:spcBef>
                <a:spcPct val="20000"/>
              </a:spcBef>
              <a:spcAft>
                <a:spcPct val="0"/>
              </a:spcAft>
              <a:buClr>
                <a:schemeClr val="accent1"/>
              </a:buClr>
              <a:buChar char="»"/>
              <a:defRPr kumimoji="1" sz="1846">
                <a:solidFill>
                  <a:schemeClr val="tx1"/>
                </a:solidFill>
                <a:latin typeface="Times New Roman" panose="02020603050405020304" pitchFamily="18" charset="0"/>
              </a:defRPr>
            </a:lvl6pPr>
            <a:lvl7pPr marL="2743269" indent="-211021" eaLnBrk="0" fontAlgn="base" hangingPunct="0">
              <a:spcBef>
                <a:spcPct val="20000"/>
              </a:spcBef>
              <a:spcAft>
                <a:spcPct val="0"/>
              </a:spcAft>
              <a:buClr>
                <a:schemeClr val="accent1"/>
              </a:buClr>
              <a:buChar char="»"/>
              <a:defRPr kumimoji="1" sz="1846">
                <a:solidFill>
                  <a:schemeClr val="tx1"/>
                </a:solidFill>
                <a:latin typeface="Times New Roman" panose="02020603050405020304" pitchFamily="18" charset="0"/>
              </a:defRPr>
            </a:lvl7pPr>
            <a:lvl8pPr marL="3165310" indent="-211021" eaLnBrk="0" fontAlgn="base" hangingPunct="0">
              <a:spcBef>
                <a:spcPct val="20000"/>
              </a:spcBef>
              <a:spcAft>
                <a:spcPct val="0"/>
              </a:spcAft>
              <a:buClr>
                <a:schemeClr val="accent1"/>
              </a:buClr>
              <a:buChar char="»"/>
              <a:defRPr kumimoji="1" sz="1846">
                <a:solidFill>
                  <a:schemeClr val="tx1"/>
                </a:solidFill>
                <a:latin typeface="Times New Roman" panose="02020603050405020304" pitchFamily="18" charset="0"/>
              </a:defRPr>
            </a:lvl8pPr>
            <a:lvl9pPr marL="3587351" indent="-211021" eaLnBrk="0" fontAlgn="base" hangingPunct="0">
              <a:spcBef>
                <a:spcPct val="20000"/>
              </a:spcBef>
              <a:spcAft>
                <a:spcPct val="0"/>
              </a:spcAft>
              <a:buClr>
                <a:schemeClr val="accent1"/>
              </a:buClr>
              <a:buChar char="»"/>
              <a:defRPr kumimoji="1" sz="1846">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50000"/>
              </a:spcBef>
              <a:spcAft>
                <a:spcPct val="0"/>
              </a:spcAft>
              <a:buClrTx/>
              <a:buSzTx/>
              <a:buFont typeface="Monotype Sorts" pitchFamily="2" charset="2"/>
              <a:buNone/>
              <a:tabLst/>
              <a:defRPr/>
            </a:pPr>
            <a:fld id="{01721375-3428-1C4B-BCCF-2ECFC99F9FF4}" type="slidenum">
              <a:rPr kumimoji="0" lang="en-US" altLang="it-IT" sz="1292" b="0" i="0" u="none" strike="noStrike" kern="1200" cap="none" spc="0" normalizeH="0" baseline="0" noProof="0">
                <a:ln>
                  <a:noFill/>
                </a:ln>
                <a:solidFill>
                  <a:srgbClr val="80808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50000"/>
                </a:spcBef>
                <a:spcAft>
                  <a:spcPct val="0"/>
                </a:spcAft>
                <a:buClrTx/>
                <a:buSzTx/>
                <a:buFont typeface="Monotype Sorts" pitchFamily="2" charset="2"/>
                <a:buNone/>
                <a:tabLst/>
                <a:defRPr/>
              </a:pPr>
              <a:t>34</a:t>
            </a:fld>
            <a:endParaRPr kumimoji="0" lang="en-US" altLang="it-IT" sz="1292" b="0" i="0" u="none" strike="noStrike" kern="1200" cap="none" spc="0" normalizeH="0" baseline="0" noProof="0">
              <a:ln>
                <a:noFill/>
              </a:ln>
              <a:solidFill>
                <a:srgbClr val="808080"/>
              </a:solidFill>
              <a:effectLst/>
              <a:uLnTx/>
              <a:uFillTx/>
              <a:latin typeface="Times New Roman" panose="02020603050405020304" pitchFamily="18" charset="0"/>
              <a:ea typeface="ＭＳ Ｐゴシック" panose="020B0600070205080204" pitchFamily="34" charset="-128"/>
              <a:cs typeface="+mn-cs"/>
            </a:endParaRPr>
          </a:p>
        </p:txBody>
      </p:sp>
      <p:sp>
        <p:nvSpPr>
          <p:cNvPr id="69636" name="CasellaDiTesto 12">
            <a:extLst>
              <a:ext uri="{FF2B5EF4-FFF2-40B4-BE49-F238E27FC236}">
                <a16:creationId xmlns:a16="http://schemas.microsoft.com/office/drawing/2014/main" id="{21215CEC-5CE4-3D62-2F5A-891F3D554595}"/>
              </a:ext>
            </a:extLst>
          </p:cNvPr>
          <p:cNvSpPr txBox="1">
            <a:spLocks noChangeArrowheads="1"/>
          </p:cNvSpPr>
          <p:nvPr/>
        </p:nvSpPr>
        <p:spPr bwMode="auto">
          <a:xfrm>
            <a:off x="1633538" y="2020888"/>
            <a:ext cx="196056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400" b="0" i="0" u="none" strike="noStrike" kern="1200" cap="none" spc="0" normalizeH="0" baseline="0" noProof="0">
                <a:ln>
                  <a:noFill/>
                </a:ln>
                <a:solidFill>
                  <a:srgbClr val="000000"/>
                </a:solidFill>
                <a:effectLst/>
                <a:uLnTx/>
                <a:uFillTx/>
                <a:latin typeface="Segoe UI Variable Text Semibold" panose="020F0502020204030204" pitchFamily="34" charset="0"/>
                <a:ea typeface="ＭＳ Ｐゴシック" panose="020B0600070205080204" pitchFamily="34" charset="-128"/>
                <a:cs typeface="+mn-cs"/>
              </a:rPr>
              <a:t>The presence of processes involving heat propagation and phase change (e.g. freezing) in the fractured system significantly affects its vibrational response and with it its evolution towards phases of greater instability.</a:t>
            </a:r>
            <a:endParaRPr kumimoji="0" lang="it-IT" altLang="it-IT" sz="1400" b="0" i="0" u="none" strike="noStrike" kern="1200" cap="none" spc="0" normalizeH="0" baseline="0" noProof="0">
              <a:ln>
                <a:noFill/>
              </a:ln>
              <a:solidFill>
                <a:srgbClr val="000000"/>
              </a:solidFill>
              <a:effectLst/>
              <a:uLnTx/>
              <a:uFillTx/>
              <a:latin typeface="Segoe UI Variable Text Semibold" panose="020F0502020204030204" pitchFamily="34" charset="0"/>
              <a:ea typeface="ＭＳ Ｐゴシック" panose="020B0600070205080204" pitchFamily="34" charset="-128"/>
              <a:cs typeface="+mn-cs"/>
            </a:endParaRPr>
          </a:p>
        </p:txBody>
      </p:sp>
      <p:pic>
        <p:nvPicPr>
          <p:cNvPr id="69637" name="Immagine 2" descr="Immagine che contiene diagramma, testo, mappa&#10;&#10;Descrizione generata automaticamente">
            <a:extLst>
              <a:ext uri="{FF2B5EF4-FFF2-40B4-BE49-F238E27FC236}">
                <a16:creationId xmlns:a16="http://schemas.microsoft.com/office/drawing/2014/main" id="{FB87D4B4-27EE-B994-F127-1D40787C3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939" y="1447801"/>
            <a:ext cx="4403725"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CasellaDiTesto 8">
            <a:extLst>
              <a:ext uri="{FF2B5EF4-FFF2-40B4-BE49-F238E27FC236}">
                <a16:creationId xmlns:a16="http://schemas.microsoft.com/office/drawing/2014/main" id="{3E2E0EE2-10A6-540A-2B37-3078C575F17F}"/>
              </a:ext>
            </a:extLst>
          </p:cNvPr>
          <p:cNvSpPr txBox="1">
            <a:spLocks noChangeArrowheads="1"/>
          </p:cNvSpPr>
          <p:nvPr/>
        </p:nvSpPr>
        <p:spPr bwMode="auto">
          <a:xfrm>
            <a:off x="6161089" y="5800726"/>
            <a:ext cx="15700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Grechi et al., 2023</a:t>
            </a:r>
          </a:p>
        </p:txBody>
      </p:sp>
      <p:sp>
        <p:nvSpPr>
          <p:cNvPr id="69639" name="Rettangolo 31">
            <a:extLst>
              <a:ext uri="{FF2B5EF4-FFF2-40B4-BE49-F238E27FC236}">
                <a16:creationId xmlns:a16="http://schemas.microsoft.com/office/drawing/2014/main" id="{DA7E1572-6019-F9CF-A6B3-C45B7CA56BF4}"/>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9640" name="Rettangolo 32">
            <a:extLst>
              <a:ext uri="{FF2B5EF4-FFF2-40B4-BE49-F238E27FC236}">
                <a16:creationId xmlns:a16="http://schemas.microsoft.com/office/drawing/2014/main" id="{B319C01A-1BBA-64CD-5BF7-DD575254E0A4}"/>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9641" name="Immagine 10" descr="Immagine che contiene testo, segnale&#10;&#10;Descrizione generata automaticamente">
            <a:extLst>
              <a:ext uri="{FF2B5EF4-FFF2-40B4-BE49-F238E27FC236}">
                <a16:creationId xmlns:a16="http://schemas.microsoft.com/office/drawing/2014/main" id="{6799B250-B561-18B7-D618-C2688FDD6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950" y="4445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11" descr="Immagine1_2">
            <a:extLst>
              <a:ext uri="{FF2B5EF4-FFF2-40B4-BE49-F238E27FC236}">
                <a16:creationId xmlns:a16="http://schemas.microsoft.com/office/drawing/2014/main" id="{1369E09A-E8C2-C115-30CA-8FB280810D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Immagine 3" descr="Immagine che contiene testo, diagramma, linea, Diagramma&#10;&#10;Descrizione generata automaticamente">
            <a:extLst>
              <a:ext uri="{FF2B5EF4-FFF2-40B4-BE49-F238E27FC236}">
                <a16:creationId xmlns:a16="http://schemas.microsoft.com/office/drawing/2014/main" id="{12D6DF6D-941B-5404-DB42-6340759AD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636"/>
          <a:stretch>
            <a:fillRect/>
          </a:stretch>
        </p:blipFill>
        <p:spPr bwMode="auto">
          <a:xfrm>
            <a:off x="3594100" y="3327401"/>
            <a:ext cx="2527300"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CasellaDiTesto 8">
            <a:extLst>
              <a:ext uri="{FF2B5EF4-FFF2-40B4-BE49-F238E27FC236}">
                <a16:creationId xmlns:a16="http://schemas.microsoft.com/office/drawing/2014/main" id="{28F756FF-D542-62FD-A828-AA26D1CC299D}"/>
              </a:ext>
            </a:extLst>
          </p:cNvPr>
          <p:cNvSpPr txBox="1">
            <a:spLocks noChangeArrowheads="1"/>
          </p:cNvSpPr>
          <p:nvPr/>
        </p:nvSpPr>
        <p:spPr bwMode="auto">
          <a:xfrm>
            <a:off x="3073400" y="5832476"/>
            <a:ext cx="15700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Marmoni et al., 2020</a:t>
            </a:r>
          </a:p>
        </p:txBody>
      </p:sp>
      <p:sp>
        <p:nvSpPr>
          <p:cNvPr id="69645" name="CasellaDiTesto 10">
            <a:extLst>
              <a:ext uri="{FF2B5EF4-FFF2-40B4-BE49-F238E27FC236}">
                <a16:creationId xmlns:a16="http://schemas.microsoft.com/office/drawing/2014/main" id="{C1B27EA4-349C-5086-2BDC-ED4B2751B055}"/>
              </a:ext>
            </a:extLst>
          </p:cNvPr>
          <p:cNvSpPr txBox="1">
            <a:spLocks noChangeArrowheads="1"/>
          </p:cNvSpPr>
          <p:nvPr/>
        </p:nvSpPr>
        <p:spPr bwMode="auto">
          <a:xfrm>
            <a:off x="4268789" y="47626"/>
            <a:ext cx="5094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analysis and results</a:t>
            </a:r>
          </a:p>
        </p:txBody>
      </p:sp>
      <p:sp>
        <p:nvSpPr>
          <p:cNvPr id="3" name="CasellaDiTesto 2">
            <a:extLst>
              <a:ext uri="{FF2B5EF4-FFF2-40B4-BE49-F238E27FC236}">
                <a16:creationId xmlns:a16="http://schemas.microsoft.com/office/drawing/2014/main" id="{7E35098F-9A1A-EBA4-2627-7B5F1026C3D6}"/>
              </a:ext>
            </a:extLst>
          </p:cNvPr>
          <p:cNvSpPr txBox="1"/>
          <p:nvPr/>
        </p:nvSpPr>
        <p:spPr>
          <a:xfrm>
            <a:off x="6373174" y="687388"/>
            <a:ext cx="4160528" cy="784830"/>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Marmoni</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G.M., Fiorucci M., Grechi G., Martino S. (2020).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Modelling</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of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thermo-mechanical</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effects</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in a rock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quarry</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wall</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induced</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by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near-surface</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temperature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fluctuations</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INTERNATIONAL JOURNAL OF ROCK MECHANICS AND MINING SCIENCES, vol. 134, ISSN: 1365-1609, </a:t>
            </a:r>
            <a:r>
              <a:rPr kumimoji="0" lang="it-IT" sz="900" b="0" i="0" u="sng" strike="noStrike" kern="1200" cap="none" spc="0" normalizeH="0" baseline="0" noProof="0" dirty="0" err="1">
                <a:ln>
                  <a:noFill/>
                </a:ln>
                <a:solidFill>
                  <a:srgbClr val="0000FF"/>
                </a:solidFill>
                <a:effectLst/>
                <a:highlight>
                  <a:srgbClr val="FFFFFF"/>
                </a:highlight>
                <a:uLnTx/>
                <a:uFillTx/>
                <a:latin typeface="Roboto"/>
                <a:ea typeface="Roboto"/>
                <a:cs typeface="+mn-cs"/>
              </a:rPr>
              <a:t>doi</a:t>
            </a:r>
            <a:r>
              <a:rPr kumimoji="0" lang="it-IT" sz="900" b="0" i="0" u="sng" strike="noStrike" kern="1200" cap="none" spc="0" normalizeH="0" baseline="0" noProof="0" dirty="0">
                <a:ln>
                  <a:noFill/>
                </a:ln>
                <a:solidFill>
                  <a:srgbClr val="0000FF"/>
                </a:solidFill>
                <a:effectLst/>
                <a:highlight>
                  <a:srgbClr val="FFFFFF"/>
                </a:highlight>
                <a:uLnTx/>
                <a:uFillTx/>
                <a:latin typeface="Roboto"/>
                <a:ea typeface="Roboto"/>
                <a:cs typeface="+mn-cs"/>
              </a:rPr>
              <a:t>: 10.1016/j.ijrmms.2020.104440</a:t>
            </a:r>
          </a:p>
        </p:txBody>
      </p:sp>
      <p:sp>
        <p:nvSpPr>
          <p:cNvPr id="69647" name="Text Box 26">
            <a:extLst>
              <a:ext uri="{FF2B5EF4-FFF2-40B4-BE49-F238E27FC236}">
                <a16:creationId xmlns:a16="http://schemas.microsoft.com/office/drawing/2014/main" id="{DC7ABFDD-66A3-DF46-52D5-58B72E0E7073}"/>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Immagine 5" descr="Immagine che contiene mappa&#10;&#10;Descrizione generata automaticamente">
            <a:extLst>
              <a:ext uri="{FF2B5EF4-FFF2-40B4-BE49-F238E27FC236}">
                <a16:creationId xmlns:a16="http://schemas.microsoft.com/office/drawing/2014/main" id="{1139EF82-BCA0-4448-D695-09AB690B1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139" y="1976438"/>
            <a:ext cx="3927475"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Segnaposto data 4">
            <a:extLst>
              <a:ext uri="{FF2B5EF4-FFF2-40B4-BE49-F238E27FC236}">
                <a16:creationId xmlns:a16="http://schemas.microsoft.com/office/drawing/2014/main" id="{F368F35E-4E1B-65A2-04FC-AD335FD4A726}"/>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8278813E-0EEE-1D46-974E-CBAB1D5D1EEC}"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0660" name="Segnaposto numero diapositiva 6">
            <a:extLst>
              <a:ext uri="{FF2B5EF4-FFF2-40B4-BE49-F238E27FC236}">
                <a16:creationId xmlns:a16="http://schemas.microsoft.com/office/drawing/2014/main" id="{068D77D2-6EA9-C246-4D45-C67B5E9BA80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E385E470-F4E0-964C-A8B6-11AC40F2B731}"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0661" name="Text Box 26">
            <a:extLst>
              <a:ext uri="{FF2B5EF4-FFF2-40B4-BE49-F238E27FC236}">
                <a16:creationId xmlns:a16="http://schemas.microsoft.com/office/drawing/2014/main" id="{F094F2FF-1F3D-1931-8708-7CE223C9275F}"/>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70662" name="Picture 11" descr="Immagine1_2">
            <a:extLst>
              <a:ext uri="{FF2B5EF4-FFF2-40B4-BE49-F238E27FC236}">
                <a16:creationId xmlns:a16="http://schemas.microsoft.com/office/drawing/2014/main" id="{A300F0ED-605D-3831-7FA1-1B274AF46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Immagine 7" descr="Immagine che contiene neve, esterni, natura, coperto&#10;&#10;Descrizione generata automaticamente">
            <a:extLst>
              <a:ext uri="{FF2B5EF4-FFF2-40B4-BE49-F238E27FC236}">
                <a16:creationId xmlns:a16="http://schemas.microsoft.com/office/drawing/2014/main" id="{870D8BD8-582E-99E3-EB76-88F19799E1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818" r="18047"/>
          <a:stretch>
            <a:fillRect/>
          </a:stretch>
        </p:blipFill>
        <p:spPr bwMode="auto">
          <a:xfrm>
            <a:off x="6672263" y="633414"/>
            <a:ext cx="3802062" cy="53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1" name="CasellaDiTesto 11">
            <a:extLst>
              <a:ext uri="{FF2B5EF4-FFF2-40B4-BE49-F238E27FC236}">
                <a16:creationId xmlns:a16="http://schemas.microsoft.com/office/drawing/2014/main" id="{0896D7F1-D5F9-E887-21B3-334627D92974}"/>
              </a:ext>
            </a:extLst>
          </p:cNvPr>
          <p:cNvSpPr txBox="1">
            <a:spLocks noChangeArrowheads="1"/>
          </p:cNvSpPr>
          <p:nvPr/>
        </p:nvSpPr>
        <p:spPr bwMode="auto">
          <a:xfrm>
            <a:off x="4876800" y="5749926"/>
            <a:ext cx="1728788" cy="263525"/>
          </a:xfrm>
          <a:prstGeom prst="rect">
            <a:avLst/>
          </a:prstGeom>
          <a:noFill/>
          <a:ln>
            <a:noFill/>
          </a:ln>
        </p:spPr>
        <p:txBody>
          <a:bodyPr>
            <a:spAutoFit/>
          </a:bodyPr>
          <a:lstStyle>
            <a:defPPr>
              <a:defRPr lang="it-IT"/>
            </a:defPPr>
            <a:lvl1pPr>
              <a:buClrTx/>
              <a:buSzTx/>
              <a:buFontTx/>
              <a:buNone/>
              <a:defRPr kumimoji="0" sz="1108">
                <a:solidFill>
                  <a:srgbClr val="070605"/>
                </a:solidFill>
                <a:latin typeface="Comic Sans MS" panose="030F0702030302020204" pitchFamily="66" charset="0"/>
                <a:cs typeface="Courier New" panose="02070309020205020404" pitchFamily="49" charset="0"/>
              </a:defRPr>
            </a:lvl1pPr>
            <a:lvl2pPr marL="742950" indent="-285750">
              <a:spcBef>
                <a:spcPct val="20000"/>
              </a:spcBef>
              <a:buClr>
                <a:schemeClr val="accent1"/>
              </a:buClr>
              <a:buChar char="–"/>
              <a:defRPr kumimoji="1" sz="2800">
                <a:solidFill>
                  <a:schemeClr val="tx1"/>
                </a:solidFill>
                <a:latin typeface="Times New Roman" panose="02020603050405020304" pitchFamily="18" charset="0"/>
              </a:defRPr>
            </a:lvl2pPr>
            <a:lvl3pPr marL="1143000" indent="-228600">
              <a:spcBef>
                <a:spcPct val="20000"/>
              </a:spcBef>
              <a:buClr>
                <a:schemeClr val="accent1"/>
              </a:buClr>
              <a:buChar char="•"/>
              <a:defRPr kumimoji="1" sz="2400">
                <a:solidFill>
                  <a:schemeClr val="tx1"/>
                </a:solidFill>
                <a:latin typeface="Times New Roman" panose="02020603050405020304" pitchFamily="18" charset="0"/>
              </a:defRPr>
            </a:lvl3pPr>
            <a:lvl4pPr marL="1600200" indent="-228600">
              <a:spcBef>
                <a:spcPct val="20000"/>
              </a:spcBef>
              <a:buClr>
                <a:schemeClr val="accent1"/>
              </a:buClr>
              <a:buChar char="–"/>
              <a:defRPr kumimoji="1" sz="2000">
                <a:solidFill>
                  <a:schemeClr val="tx1"/>
                </a:solidFill>
                <a:latin typeface="Times New Roman" panose="02020603050405020304" pitchFamily="18" charset="0"/>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108" b="0" i="1" u="none" strike="noStrike" kern="1200" cap="none" spc="0" normalizeH="0" baseline="0" noProof="0">
                <a:ln>
                  <a:noFill/>
                </a:ln>
                <a:solidFill>
                  <a:srgbClr val="070605"/>
                </a:solidFill>
                <a:effectLst/>
                <a:uLnTx/>
                <a:uFillTx/>
                <a:latin typeface="Arial"/>
                <a:ea typeface="ＭＳ Ｐゴシック" panose="020B0600070205080204" pitchFamily="34" charset="-128"/>
                <a:cs typeface="Courier New" panose="02070309020205020404" pitchFamily="49" charset="0"/>
              </a:rPr>
              <a:t>D’Angiò et al., 2020</a:t>
            </a:r>
          </a:p>
        </p:txBody>
      </p:sp>
      <p:sp>
        <p:nvSpPr>
          <p:cNvPr id="70665" name="Rettangolo 31">
            <a:extLst>
              <a:ext uri="{FF2B5EF4-FFF2-40B4-BE49-F238E27FC236}">
                <a16:creationId xmlns:a16="http://schemas.microsoft.com/office/drawing/2014/main" id="{320154C3-1416-5116-D537-CD7068815A1E}"/>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0666" name="Rettangolo 32">
            <a:extLst>
              <a:ext uri="{FF2B5EF4-FFF2-40B4-BE49-F238E27FC236}">
                <a16:creationId xmlns:a16="http://schemas.microsoft.com/office/drawing/2014/main" id="{EA3F14BF-F9E1-2548-FDE5-1D5F19A229A9}"/>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70667" name="Immagine 10" descr="Immagine che contiene testo, segnale&#10;&#10;Descrizione generata automaticamente">
            <a:extLst>
              <a:ext uri="{FF2B5EF4-FFF2-40B4-BE49-F238E27FC236}">
                <a16:creationId xmlns:a16="http://schemas.microsoft.com/office/drawing/2014/main" id="{5DA2D384-D0D0-3861-2274-AB4AE65201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8950" y="4445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8" name="CasellaDiTesto 10">
            <a:extLst>
              <a:ext uri="{FF2B5EF4-FFF2-40B4-BE49-F238E27FC236}">
                <a16:creationId xmlns:a16="http://schemas.microsoft.com/office/drawing/2014/main" id="{DFAAB462-442F-56CD-3457-C6E990DEB600}"/>
              </a:ext>
            </a:extLst>
          </p:cNvPr>
          <p:cNvSpPr txBox="1">
            <a:spLocks noChangeArrowheads="1"/>
          </p:cNvSpPr>
          <p:nvPr/>
        </p:nvSpPr>
        <p:spPr bwMode="auto">
          <a:xfrm>
            <a:off x="4268789" y="47626"/>
            <a:ext cx="5094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analysis and results</a:t>
            </a:r>
          </a:p>
        </p:txBody>
      </p:sp>
      <p:sp>
        <p:nvSpPr>
          <p:cNvPr id="3" name="CasellaDiTesto 2">
            <a:extLst>
              <a:ext uri="{FF2B5EF4-FFF2-40B4-BE49-F238E27FC236}">
                <a16:creationId xmlns:a16="http://schemas.microsoft.com/office/drawing/2014/main" id="{D2F7D31F-D063-CEB3-706F-4ECD35929E1E}"/>
              </a:ext>
            </a:extLst>
          </p:cNvPr>
          <p:cNvSpPr txBox="1"/>
          <p:nvPr/>
        </p:nvSpPr>
        <p:spPr>
          <a:xfrm>
            <a:off x="3828146" y="699910"/>
            <a:ext cx="2687861" cy="1200329"/>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D’Angiò D., Fantini A., Fiorucci M., Iannucci R., Lenti L.,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Marmoni</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G.M., Martino S. (2021).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Environmental</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forcings</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and micro‑</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seismic</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monitoring in a rock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wall</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prone to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fall</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during</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the 2018 Buran winter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storm</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NATURAL HAZARDS, vol. 106, p. 2599-2617, ISSN: 1573-0840, </a:t>
            </a:r>
            <a:r>
              <a:rPr kumimoji="0" lang="it-IT" sz="900" b="0" i="0" u="sng" strike="noStrike" kern="1200" cap="none" spc="0" normalizeH="0" baseline="0" noProof="0" dirty="0" err="1">
                <a:ln>
                  <a:noFill/>
                </a:ln>
                <a:solidFill>
                  <a:srgbClr val="0000FF"/>
                </a:solidFill>
                <a:effectLst/>
                <a:highlight>
                  <a:srgbClr val="FFFFFF"/>
                </a:highlight>
                <a:uLnTx/>
                <a:uFillTx/>
                <a:latin typeface="Roboto"/>
                <a:ea typeface="Roboto"/>
                <a:cs typeface="+mn-cs"/>
              </a:rPr>
              <a:t>doi</a:t>
            </a:r>
            <a:r>
              <a:rPr kumimoji="0" lang="it-IT" sz="900" b="0" i="0" u="sng" strike="noStrike" kern="1200" cap="none" spc="0" normalizeH="0" baseline="0" noProof="0" dirty="0">
                <a:ln>
                  <a:noFill/>
                </a:ln>
                <a:solidFill>
                  <a:srgbClr val="0000FF"/>
                </a:solidFill>
                <a:effectLst/>
                <a:highlight>
                  <a:srgbClr val="FFFFFF"/>
                </a:highlight>
                <a:uLnTx/>
                <a:uFillTx/>
                <a:latin typeface="Roboto"/>
                <a:ea typeface="Roboto"/>
                <a:cs typeface="+mn-cs"/>
              </a:rPr>
              <a:t>: 10.1007/s11069-021-04556-5</a:t>
            </a:r>
          </a:p>
        </p:txBody>
      </p:sp>
      <p:sp>
        <p:nvSpPr>
          <p:cNvPr id="70670" name="Text Box 26">
            <a:extLst>
              <a:ext uri="{FF2B5EF4-FFF2-40B4-BE49-F238E27FC236}">
                <a16:creationId xmlns:a16="http://schemas.microsoft.com/office/drawing/2014/main" id="{68CF20D0-3198-1279-C233-B988E63903BE}"/>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Immagine 3">
            <a:extLst>
              <a:ext uri="{FF2B5EF4-FFF2-40B4-BE49-F238E27FC236}">
                <a16:creationId xmlns:a16="http://schemas.microsoft.com/office/drawing/2014/main" id="{5BDC4A79-7EE0-DA62-EBF5-2DB65A19E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938" y="1625601"/>
            <a:ext cx="7669212"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Segnaposto data 4">
            <a:extLst>
              <a:ext uri="{FF2B5EF4-FFF2-40B4-BE49-F238E27FC236}">
                <a16:creationId xmlns:a16="http://schemas.microsoft.com/office/drawing/2014/main" id="{63FA1AC1-BB36-8C63-759F-A21693460D41}"/>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7C28A3C0-182D-2D49-AB2A-8AF02B5C12E2}"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2708" name="Segnaposto numero diapositiva 6">
            <a:extLst>
              <a:ext uri="{FF2B5EF4-FFF2-40B4-BE49-F238E27FC236}">
                <a16:creationId xmlns:a16="http://schemas.microsoft.com/office/drawing/2014/main" id="{AA6F15A9-D087-14D3-4965-A545FB63D42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43B17DEE-A5B9-A047-9626-1DE12FC141B6}"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2709" name="Text Box 26">
            <a:extLst>
              <a:ext uri="{FF2B5EF4-FFF2-40B4-BE49-F238E27FC236}">
                <a16:creationId xmlns:a16="http://schemas.microsoft.com/office/drawing/2014/main" id="{C12E001D-72C7-F602-BE26-FE47C76CA363}"/>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72710" name="Picture 11" descr="Immagine1_2">
            <a:extLst>
              <a:ext uri="{FF2B5EF4-FFF2-40B4-BE49-F238E27FC236}">
                <a16:creationId xmlns:a16="http://schemas.microsoft.com/office/drawing/2014/main" id="{C80B0CF2-6758-A165-5897-D49E5D9AEF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Rettangolo 31">
            <a:extLst>
              <a:ext uri="{FF2B5EF4-FFF2-40B4-BE49-F238E27FC236}">
                <a16:creationId xmlns:a16="http://schemas.microsoft.com/office/drawing/2014/main" id="{D7560E1C-955A-DF8A-012C-ACA97AA3DEF9}"/>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2712" name="Rettangolo 32">
            <a:extLst>
              <a:ext uri="{FF2B5EF4-FFF2-40B4-BE49-F238E27FC236}">
                <a16:creationId xmlns:a16="http://schemas.microsoft.com/office/drawing/2014/main" id="{F24EF7DD-9006-2907-F27B-F8714853ECFC}"/>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72713" name="Immagine 10" descr="Immagine che contiene testo, segnale&#10;&#10;Descrizione generata automaticamente">
            <a:extLst>
              <a:ext uri="{FF2B5EF4-FFF2-40B4-BE49-F238E27FC236}">
                <a16:creationId xmlns:a16="http://schemas.microsoft.com/office/drawing/2014/main" id="{06AA32EC-3830-7789-3D50-DA79242203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8950" y="4445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4" name="CasellaDiTesto 10">
            <a:extLst>
              <a:ext uri="{FF2B5EF4-FFF2-40B4-BE49-F238E27FC236}">
                <a16:creationId xmlns:a16="http://schemas.microsoft.com/office/drawing/2014/main" id="{6347F3EE-9A46-0DF1-B9D6-9F5E2F8A404C}"/>
              </a:ext>
            </a:extLst>
          </p:cNvPr>
          <p:cNvSpPr txBox="1">
            <a:spLocks noChangeArrowheads="1"/>
          </p:cNvSpPr>
          <p:nvPr/>
        </p:nvSpPr>
        <p:spPr bwMode="auto">
          <a:xfrm>
            <a:off x="4268789" y="47625"/>
            <a:ext cx="5094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analysis and results</a:t>
            </a:r>
          </a:p>
        </p:txBody>
      </p:sp>
      <p:sp>
        <p:nvSpPr>
          <p:cNvPr id="4" name="CasellaDiTesto 3">
            <a:extLst>
              <a:ext uri="{FF2B5EF4-FFF2-40B4-BE49-F238E27FC236}">
                <a16:creationId xmlns:a16="http://schemas.microsoft.com/office/drawing/2014/main" id="{EFE9CF40-11EA-30BB-4F93-AE20B04BB79B}"/>
              </a:ext>
            </a:extLst>
          </p:cNvPr>
          <p:cNvSpPr txBox="1"/>
          <p:nvPr/>
        </p:nvSpPr>
        <p:spPr>
          <a:xfrm>
            <a:off x="3900231" y="1190710"/>
            <a:ext cx="6372311" cy="507831"/>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D’Angiò D., Fantini A., Fiorucci M., Iannucci R., Lenti L.,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Marmoni</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G.M., Martino S. (2021).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Environmental</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forcings</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and micro‑</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seismic</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monitoring in a rock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wall</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prone to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fall</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during</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the 2018 Buran winter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storm</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NATURAL HAZARDS, vol. 106, p. 2599-2617, ISSN: 1573-0840, </a:t>
            </a:r>
            <a:r>
              <a:rPr kumimoji="0" lang="it-IT" sz="900" b="0" i="0" u="sng" strike="noStrike" kern="1200" cap="none" spc="0" normalizeH="0" baseline="0" noProof="0" dirty="0" err="1">
                <a:ln>
                  <a:noFill/>
                </a:ln>
                <a:solidFill>
                  <a:srgbClr val="0000FF"/>
                </a:solidFill>
                <a:effectLst/>
                <a:highlight>
                  <a:srgbClr val="FFFFFF"/>
                </a:highlight>
                <a:uLnTx/>
                <a:uFillTx/>
                <a:latin typeface="Roboto"/>
                <a:ea typeface="Roboto"/>
                <a:cs typeface="+mn-cs"/>
              </a:rPr>
              <a:t>doi</a:t>
            </a:r>
            <a:r>
              <a:rPr kumimoji="0" lang="it-IT" sz="900" b="0" i="0" u="sng" strike="noStrike" kern="1200" cap="none" spc="0" normalizeH="0" baseline="0" noProof="0" dirty="0">
                <a:ln>
                  <a:noFill/>
                </a:ln>
                <a:solidFill>
                  <a:srgbClr val="0000FF"/>
                </a:solidFill>
                <a:effectLst/>
                <a:highlight>
                  <a:srgbClr val="FFFFFF"/>
                </a:highlight>
                <a:uLnTx/>
                <a:uFillTx/>
                <a:latin typeface="Roboto"/>
                <a:ea typeface="Roboto"/>
                <a:cs typeface="+mn-cs"/>
              </a:rPr>
              <a:t>: 10.1007/s11069-021-04556-5</a:t>
            </a:r>
          </a:p>
        </p:txBody>
      </p:sp>
      <p:sp>
        <p:nvSpPr>
          <p:cNvPr id="72716" name="Text Box 26">
            <a:extLst>
              <a:ext uri="{FF2B5EF4-FFF2-40B4-BE49-F238E27FC236}">
                <a16:creationId xmlns:a16="http://schemas.microsoft.com/office/drawing/2014/main" id="{ACFD8E4F-3B28-7C77-5CEA-3284F0CD63DC}"/>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Google Shape;92;p17">
            <a:extLst>
              <a:ext uri="{FF2B5EF4-FFF2-40B4-BE49-F238E27FC236}">
                <a16:creationId xmlns:a16="http://schemas.microsoft.com/office/drawing/2014/main" id="{DBCFA1D4-4BC4-7289-37EC-96B56BEA402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25" y="273050"/>
            <a:ext cx="4224338"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Segnaposto data 4">
            <a:extLst>
              <a:ext uri="{FF2B5EF4-FFF2-40B4-BE49-F238E27FC236}">
                <a16:creationId xmlns:a16="http://schemas.microsoft.com/office/drawing/2014/main" id="{384003FF-0D59-7181-1345-E805C55D254A}"/>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A1AC11D1-C64A-DE45-B7C7-3F04EE7F3D76}"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4756" name="Segnaposto numero diapositiva 6">
            <a:extLst>
              <a:ext uri="{FF2B5EF4-FFF2-40B4-BE49-F238E27FC236}">
                <a16:creationId xmlns:a16="http://schemas.microsoft.com/office/drawing/2014/main" id="{22059D7F-8FB1-8864-3BB4-5A4826B0F5A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721B0669-E1E8-0245-9E7D-3083D197B973}"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4757" name="Text Box 26">
            <a:extLst>
              <a:ext uri="{FF2B5EF4-FFF2-40B4-BE49-F238E27FC236}">
                <a16:creationId xmlns:a16="http://schemas.microsoft.com/office/drawing/2014/main" id="{3D853FAA-EA38-C43F-CDBA-A90DBFAC72AA}"/>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sp>
        <p:nvSpPr>
          <p:cNvPr id="74758" name="Rettangolo 31">
            <a:extLst>
              <a:ext uri="{FF2B5EF4-FFF2-40B4-BE49-F238E27FC236}">
                <a16:creationId xmlns:a16="http://schemas.microsoft.com/office/drawing/2014/main" id="{0BFB260E-49D9-35E1-00E1-833FD2A38C5A}"/>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4759" name="Rettangolo 32">
            <a:extLst>
              <a:ext uri="{FF2B5EF4-FFF2-40B4-BE49-F238E27FC236}">
                <a16:creationId xmlns:a16="http://schemas.microsoft.com/office/drawing/2014/main" id="{9A788B07-BDFD-10CB-5420-0DB546463D99}"/>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74760" name="Google Shape;75;p15">
            <a:extLst>
              <a:ext uri="{FF2B5EF4-FFF2-40B4-BE49-F238E27FC236}">
                <a16:creationId xmlns:a16="http://schemas.microsoft.com/office/drawing/2014/main" id="{D7FA938D-7BE9-B85C-E176-D1F32279192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739" y="160339"/>
            <a:ext cx="18494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Google Shape;84;p16">
            <a:extLst>
              <a:ext uri="{FF2B5EF4-FFF2-40B4-BE49-F238E27FC236}">
                <a16:creationId xmlns:a16="http://schemas.microsoft.com/office/drawing/2014/main" id="{FEDF91A1-A96E-B95D-86D6-A1EC3162EA6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2738" y="1874838"/>
            <a:ext cx="49022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Google Shape;85;p16">
            <a:extLst>
              <a:ext uri="{FF2B5EF4-FFF2-40B4-BE49-F238E27FC236}">
                <a16:creationId xmlns:a16="http://schemas.microsoft.com/office/drawing/2014/main" id="{6B16C071-AF99-394E-AED0-D22F6B14823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8763" y="2081213"/>
            <a:ext cx="30670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oogle Shape;86;p16">
            <a:extLst>
              <a:ext uri="{FF2B5EF4-FFF2-40B4-BE49-F238E27FC236}">
                <a16:creationId xmlns:a16="http://schemas.microsoft.com/office/drawing/2014/main" id="{967F4EFF-6F1D-CFDF-A36D-5919D7B09592}"/>
              </a:ext>
            </a:extLst>
          </p:cNvPr>
          <p:cNvGraphicFramePr/>
          <p:nvPr/>
        </p:nvGraphicFramePr>
        <p:xfrm>
          <a:off x="6502401" y="2851151"/>
          <a:ext cx="4195762" cy="2282824"/>
        </p:xfrm>
        <a:graphic>
          <a:graphicData uri="http://schemas.openxmlformats.org/drawingml/2006/table">
            <a:tbl>
              <a:tblPr>
                <a:noFill/>
              </a:tblPr>
              <a:tblGrid>
                <a:gridCol w="980098">
                  <a:extLst>
                    <a:ext uri="{9D8B030D-6E8A-4147-A177-3AD203B41FA5}">
                      <a16:colId xmlns:a16="http://schemas.microsoft.com/office/drawing/2014/main" val="20000"/>
                    </a:ext>
                  </a:extLst>
                </a:gridCol>
                <a:gridCol w="1109684">
                  <a:extLst>
                    <a:ext uri="{9D8B030D-6E8A-4147-A177-3AD203B41FA5}">
                      <a16:colId xmlns:a16="http://schemas.microsoft.com/office/drawing/2014/main" val="20001"/>
                    </a:ext>
                  </a:extLst>
                </a:gridCol>
                <a:gridCol w="1052990">
                  <a:extLst>
                    <a:ext uri="{9D8B030D-6E8A-4147-A177-3AD203B41FA5}">
                      <a16:colId xmlns:a16="http://schemas.microsoft.com/office/drawing/2014/main" val="20002"/>
                    </a:ext>
                  </a:extLst>
                </a:gridCol>
                <a:gridCol w="1052990">
                  <a:extLst>
                    <a:ext uri="{9D8B030D-6E8A-4147-A177-3AD203B41FA5}">
                      <a16:colId xmlns:a16="http://schemas.microsoft.com/office/drawing/2014/main" val="20003"/>
                    </a:ext>
                  </a:extLst>
                </a:gridCol>
              </a:tblGrid>
              <a:tr h="629069">
                <a:tc>
                  <a:txBody>
                    <a:bodyPr/>
                    <a:lstStyle/>
                    <a:p>
                      <a:pPr marL="0" lvl="0" indent="0" algn="ctr" rtl="0">
                        <a:lnSpc>
                          <a:spcPct val="115000"/>
                        </a:lnSpc>
                        <a:spcBef>
                          <a:spcPts val="0"/>
                        </a:spcBef>
                        <a:spcAft>
                          <a:spcPts val="0"/>
                        </a:spcAft>
                        <a:buNone/>
                      </a:pPr>
                      <a:r>
                        <a:rPr lang="it" sz="1100" b="1"/>
                        <a:t>Source Sector</a:t>
                      </a:r>
                      <a:endParaRPr sz="1100" b="1"/>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b="1"/>
                        <a:t>Process</a:t>
                      </a:r>
                      <a:endParaRPr sz="1100" b="1"/>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b="1"/>
                        <a:t>Estimated Surface (m</a:t>
                      </a:r>
                      <a:r>
                        <a:rPr lang="it" sz="1100" b="1" baseline="30000"/>
                        <a:t>2</a:t>
                      </a:r>
                      <a:r>
                        <a:rPr lang="it" sz="1100" b="1"/>
                        <a:t>)</a:t>
                      </a:r>
                      <a:endParaRPr sz="1100" b="1"/>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b="1"/>
                        <a:t>Estimated Volume (m</a:t>
                      </a:r>
                      <a:r>
                        <a:rPr lang="it" sz="1100" b="1" baseline="30000"/>
                        <a:t>3</a:t>
                      </a:r>
                      <a:r>
                        <a:rPr lang="it" sz="1100" b="1"/>
                        <a:t>)</a:t>
                      </a:r>
                      <a:endParaRPr sz="1100" b="1"/>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88598">
                <a:tc>
                  <a:txBody>
                    <a:bodyPr/>
                    <a:lstStyle/>
                    <a:p>
                      <a:pPr marL="0" lvl="0" indent="0" algn="ctr" rtl="0">
                        <a:lnSpc>
                          <a:spcPct val="115000"/>
                        </a:lnSpc>
                        <a:spcBef>
                          <a:spcPts val="0"/>
                        </a:spcBef>
                        <a:spcAft>
                          <a:spcPts val="0"/>
                        </a:spcAft>
                        <a:buNone/>
                      </a:pPr>
                      <a:r>
                        <a:rPr lang="it" sz="1100"/>
                        <a:t>Z1</a:t>
                      </a:r>
                      <a:endParaRPr sz="1100"/>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dirty="0"/>
                        <a:t>Rockfalls</a:t>
                      </a:r>
                      <a:endParaRPr sz="1100" dirty="0"/>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a:t>1441</a:t>
                      </a:r>
                      <a:endParaRPr sz="1100"/>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b="1">
                          <a:solidFill>
                            <a:srgbClr val="0000FE"/>
                          </a:solidFill>
                        </a:rPr>
                        <a:t>- 620 </a:t>
                      </a:r>
                      <a:endParaRPr sz="1100" b="1">
                        <a:solidFill>
                          <a:srgbClr val="0000FE"/>
                        </a:solidFill>
                      </a:endParaRPr>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88598">
                <a:tc>
                  <a:txBody>
                    <a:bodyPr/>
                    <a:lstStyle/>
                    <a:p>
                      <a:pPr marL="0" lvl="0" indent="0" algn="ctr" rtl="0">
                        <a:lnSpc>
                          <a:spcPct val="115000"/>
                        </a:lnSpc>
                        <a:spcBef>
                          <a:spcPts val="0"/>
                        </a:spcBef>
                        <a:spcAft>
                          <a:spcPts val="0"/>
                        </a:spcAft>
                        <a:buNone/>
                      </a:pPr>
                      <a:r>
                        <a:rPr lang="it" sz="1100"/>
                        <a:t>Z2</a:t>
                      </a:r>
                      <a:endParaRPr sz="1100"/>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a:t>Rockfalls</a:t>
                      </a:r>
                      <a:endParaRPr sz="1100"/>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a:t>1805</a:t>
                      </a:r>
                      <a:endParaRPr sz="1100"/>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b="1">
                          <a:solidFill>
                            <a:srgbClr val="0000FE"/>
                          </a:solidFill>
                        </a:rPr>
                        <a:t>- 475 </a:t>
                      </a:r>
                      <a:endParaRPr sz="1100" b="1">
                        <a:solidFill>
                          <a:srgbClr val="0000FE"/>
                        </a:solidFill>
                      </a:endParaRPr>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88598">
                <a:tc>
                  <a:txBody>
                    <a:bodyPr/>
                    <a:lstStyle/>
                    <a:p>
                      <a:pPr marL="0" lvl="0" indent="0" algn="ctr" rtl="0">
                        <a:lnSpc>
                          <a:spcPct val="115000"/>
                        </a:lnSpc>
                        <a:spcBef>
                          <a:spcPts val="0"/>
                        </a:spcBef>
                        <a:spcAft>
                          <a:spcPts val="0"/>
                        </a:spcAft>
                        <a:buNone/>
                      </a:pPr>
                      <a:r>
                        <a:rPr lang="it" sz="1100"/>
                        <a:t>Z3</a:t>
                      </a:r>
                      <a:endParaRPr sz="1100"/>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a:t>Rockfalls</a:t>
                      </a:r>
                      <a:endParaRPr sz="1100"/>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a:t>2795</a:t>
                      </a:r>
                      <a:endParaRPr sz="1100"/>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b="1">
                          <a:solidFill>
                            <a:srgbClr val="0000FE"/>
                          </a:solidFill>
                        </a:rPr>
                        <a:t>- 817 </a:t>
                      </a:r>
                      <a:endParaRPr sz="1100" b="1">
                        <a:solidFill>
                          <a:srgbClr val="0000FE"/>
                        </a:solidFill>
                      </a:endParaRPr>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88598">
                <a:tc>
                  <a:txBody>
                    <a:bodyPr/>
                    <a:lstStyle/>
                    <a:p>
                      <a:pPr marL="0" lvl="0" indent="0" algn="ctr" rtl="0">
                        <a:lnSpc>
                          <a:spcPct val="115000"/>
                        </a:lnSpc>
                        <a:spcBef>
                          <a:spcPts val="0"/>
                        </a:spcBef>
                        <a:spcAft>
                          <a:spcPts val="0"/>
                        </a:spcAft>
                        <a:buNone/>
                      </a:pPr>
                      <a:r>
                        <a:rPr lang="it" sz="1100"/>
                        <a:t>Z4</a:t>
                      </a:r>
                      <a:endParaRPr sz="1100"/>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a:t>Rockfalls</a:t>
                      </a:r>
                      <a:endParaRPr sz="1100"/>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a:t>1479</a:t>
                      </a:r>
                      <a:endParaRPr sz="1100"/>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b="1">
                          <a:solidFill>
                            <a:srgbClr val="0000FE"/>
                          </a:solidFill>
                        </a:rPr>
                        <a:t>- 1196 </a:t>
                      </a:r>
                      <a:endParaRPr sz="1100" b="1">
                        <a:solidFill>
                          <a:srgbClr val="0000FE"/>
                        </a:solidFill>
                      </a:endParaRPr>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99363">
                <a:tc>
                  <a:txBody>
                    <a:bodyPr/>
                    <a:lstStyle/>
                    <a:p>
                      <a:pPr marL="0" lvl="0" indent="0" algn="ctr" rtl="0">
                        <a:lnSpc>
                          <a:spcPct val="115000"/>
                        </a:lnSpc>
                        <a:spcBef>
                          <a:spcPts val="0"/>
                        </a:spcBef>
                        <a:spcAft>
                          <a:spcPts val="0"/>
                        </a:spcAft>
                        <a:buNone/>
                      </a:pPr>
                      <a:r>
                        <a:rPr lang="it" sz="1100"/>
                        <a:t>Toe</a:t>
                      </a:r>
                      <a:endParaRPr sz="1100"/>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a:t>Debris accumulation</a:t>
                      </a:r>
                      <a:endParaRPr sz="1100"/>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a:t>4572</a:t>
                      </a:r>
                      <a:endParaRPr sz="1100"/>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 sz="1100" b="1" dirty="0">
                          <a:solidFill>
                            <a:srgbClr val="FF0101"/>
                          </a:solidFill>
                        </a:rPr>
                        <a:t>+ 5160</a:t>
                      </a:r>
                      <a:endParaRPr sz="1100" b="1" dirty="0">
                        <a:solidFill>
                          <a:srgbClr val="FF0101"/>
                        </a:solidFill>
                      </a:endParaRPr>
                    </a:p>
                  </a:txBody>
                  <a:tcPr marL="66668" marR="66668" marT="45745" marB="45745"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7" name="Google Shape;87;p16">
            <a:extLst>
              <a:ext uri="{FF2B5EF4-FFF2-40B4-BE49-F238E27FC236}">
                <a16:creationId xmlns:a16="http://schemas.microsoft.com/office/drawing/2014/main" id="{4BEBF73E-C7C0-EF14-A8E1-598A6C479125}"/>
              </a:ext>
            </a:extLst>
          </p:cNvPr>
          <p:cNvSpPr txBox="1"/>
          <p:nvPr/>
        </p:nvSpPr>
        <p:spPr>
          <a:xfrm>
            <a:off x="6590223" y="5313581"/>
            <a:ext cx="4074900" cy="683700"/>
          </a:xfrm>
          <a:prstGeom prst="rect">
            <a:avLst/>
          </a:prstGeom>
          <a:noFill/>
          <a:ln>
            <a:noFill/>
          </a:ln>
        </p:spPr>
        <p:txBody>
          <a:bodyPr spcFirstLastPara="1" lIns="91425" tIns="91425" rIns="91425" bIns="91425"/>
          <a:lstStyle/>
          <a:p>
            <a:pPr marL="0" marR="0" lvl="0" indent="0" algn="just" defTabSz="914400" rtl="0" eaLnBrk="0" fontAlgn="base" latinLnBrk="0" hangingPunct="0">
              <a:lnSpc>
                <a:spcPct val="100000"/>
              </a:lnSpc>
              <a:spcBef>
                <a:spcPts val="0"/>
              </a:spcBef>
              <a:spcAft>
                <a:spcPts val="0"/>
              </a:spcAft>
              <a:buClrTx/>
              <a:buSzTx/>
              <a:buFontTx/>
              <a:buNone/>
              <a:tabLst/>
              <a:defRPr/>
            </a:pPr>
            <a:r>
              <a:rPr kumimoji="0" lang="it" sz="900" b="0" i="0" u="none" strike="noStrike" kern="1200" cap="none" spc="0" normalizeH="0" baseline="0" noProof="0" dirty="0">
                <a:ln>
                  <a:noFill/>
                </a:ln>
                <a:solidFill>
                  <a:srgbClr val="222222"/>
                </a:solidFill>
                <a:effectLst/>
                <a:highlight>
                  <a:srgbClr val="FFFFFF"/>
                </a:highlight>
                <a:uLnTx/>
                <a:uFillTx/>
                <a:latin typeface="Roboto"/>
                <a:ea typeface="Roboto"/>
                <a:cs typeface="Roboto"/>
                <a:sym typeface="Roboto"/>
              </a:rPr>
              <a:t>Robiati, C.; Mastrantoni, G.; Francioni, M.; Eyre, M.; Coggan, J.; Mazzanti, P. Contribution of High-Resolution Virtual Outcrop Models for the Definition of Rockfall Activity and Associated Hazard Modelling. </a:t>
            </a:r>
            <a:r>
              <a:rPr kumimoji="0" lang="it" sz="900" b="0" i="1" u="none" strike="noStrike" kern="1200" cap="none" spc="0" normalizeH="0" baseline="0" noProof="0" dirty="0">
                <a:ln>
                  <a:noFill/>
                </a:ln>
                <a:solidFill>
                  <a:srgbClr val="222222"/>
                </a:solidFill>
                <a:effectLst/>
                <a:highlight>
                  <a:srgbClr val="FFFFFF"/>
                </a:highlight>
                <a:uLnTx/>
                <a:uFillTx/>
                <a:latin typeface="Roboto"/>
                <a:ea typeface="Roboto"/>
                <a:cs typeface="Roboto"/>
                <a:sym typeface="Roboto"/>
              </a:rPr>
              <a:t>Land</a:t>
            </a:r>
            <a:r>
              <a:rPr kumimoji="0" lang="it" sz="900" b="0" i="0" u="none" strike="noStrike" kern="1200" cap="none" spc="0" normalizeH="0" baseline="0" noProof="0" dirty="0">
                <a:ln>
                  <a:noFill/>
                </a:ln>
                <a:solidFill>
                  <a:srgbClr val="222222"/>
                </a:solidFill>
                <a:effectLst/>
                <a:highlight>
                  <a:srgbClr val="FFFFFF"/>
                </a:highlight>
                <a:uLnTx/>
                <a:uFillTx/>
                <a:latin typeface="Roboto"/>
                <a:ea typeface="Roboto"/>
                <a:cs typeface="Roboto"/>
                <a:sym typeface="Roboto"/>
              </a:rPr>
              <a:t> </a:t>
            </a:r>
            <a:r>
              <a:rPr kumimoji="0" lang="it" sz="900" b="1" i="0" u="none" strike="noStrike" kern="1200" cap="none" spc="0" normalizeH="0" baseline="0" noProof="0" dirty="0">
                <a:ln>
                  <a:noFill/>
                </a:ln>
                <a:solidFill>
                  <a:srgbClr val="222222"/>
                </a:solidFill>
                <a:effectLst/>
                <a:highlight>
                  <a:srgbClr val="FFFFFF"/>
                </a:highlight>
                <a:uLnTx/>
                <a:uFillTx/>
                <a:latin typeface="Roboto"/>
                <a:ea typeface="Roboto"/>
                <a:cs typeface="Roboto"/>
                <a:sym typeface="Roboto"/>
              </a:rPr>
              <a:t>2023</a:t>
            </a:r>
            <a:r>
              <a:rPr kumimoji="0" lang="it" sz="900" b="0" i="0" u="none" strike="noStrike" kern="1200" cap="none" spc="0" normalizeH="0" baseline="0" noProof="0" dirty="0">
                <a:ln>
                  <a:noFill/>
                </a:ln>
                <a:solidFill>
                  <a:srgbClr val="222222"/>
                </a:solidFill>
                <a:effectLst/>
                <a:highlight>
                  <a:srgbClr val="FFFFFF"/>
                </a:highlight>
                <a:uLnTx/>
                <a:uFillTx/>
                <a:latin typeface="Roboto"/>
                <a:ea typeface="Roboto"/>
                <a:cs typeface="Roboto"/>
                <a:sym typeface="Roboto"/>
              </a:rPr>
              <a:t>, </a:t>
            </a:r>
            <a:r>
              <a:rPr kumimoji="0" lang="it" sz="900" b="0" i="1" u="none" strike="noStrike" kern="1200" cap="none" spc="0" normalizeH="0" baseline="0" noProof="0" dirty="0">
                <a:ln>
                  <a:noFill/>
                </a:ln>
                <a:solidFill>
                  <a:srgbClr val="222222"/>
                </a:solidFill>
                <a:effectLst/>
                <a:highlight>
                  <a:srgbClr val="FFFFFF"/>
                </a:highlight>
                <a:uLnTx/>
                <a:uFillTx/>
                <a:latin typeface="Roboto"/>
                <a:ea typeface="Roboto"/>
                <a:cs typeface="Roboto"/>
                <a:sym typeface="Roboto"/>
              </a:rPr>
              <a:t>12</a:t>
            </a:r>
            <a:r>
              <a:rPr kumimoji="0" lang="it" sz="900" b="0" i="0" u="none" strike="noStrike" kern="1200" cap="none" spc="0" normalizeH="0" baseline="0" noProof="0" dirty="0">
                <a:ln>
                  <a:noFill/>
                </a:ln>
                <a:solidFill>
                  <a:srgbClr val="222222"/>
                </a:solidFill>
                <a:effectLst/>
                <a:highlight>
                  <a:srgbClr val="FFFFFF"/>
                </a:highlight>
                <a:uLnTx/>
                <a:uFillTx/>
                <a:latin typeface="Roboto"/>
                <a:ea typeface="Roboto"/>
                <a:cs typeface="Roboto"/>
                <a:sym typeface="Roboto"/>
              </a:rPr>
              <a:t>, 191. </a:t>
            </a:r>
            <a:r>
              <a:rPr kumimoji="0" lang="it" sz="900" b="0" i="0" u="sng" strike="noStrike" kern="1200" cap="none" spc="0" normalizeH="0" baseline="0" noProof="0" dirty="0">
                <a:ln>
                  <a:noFill/>
                </a:ln>
                <a:solidFill>
                  <a:srgbClr val="0000FF"/>
                </a:solidFill>
                <a:effectLst/>
                <a:highlight>
                  <a:srgbClr val="FFFFFF"/>
                </a:highlight>
                <a:uLnTx/>
                <a:uFillTx/>
                <a:latin typeface="Roboto"/>
                <a:ea typeface="Roboto"/>
                <a:cs typeface="Roboto"/>
                <a:sym typeface="Roboto"/>
                <a:hlinkClick r:id="rId7"/>
              </a:rPr>
              <a:t>https://doi.org/10.3390/land12010191</a:t>
            </a:r>
            <a:endParaRPr kumimoji="0" sz="900" b="0" i="0" u="none" strike="noStrike" kern="1200" cap="none" spc="0" normalizeH="0" baseline="0" noProof="0" dirty="0">
              <a:ln>
                <a:noFill/>
              </a:ln>
              <a:solidFill>
                <a:srgbClr val="222222"/>
              </a:solidFill>
              <a:effectLst/>
              <a:highlight>
                <a:srgbClr val="FFFFFF"/>
              </a:highlight>
              <a:uLnTx/>
              <a:uFillTx/>
              <a:latin typeface="Roboto"/>
              <a:ea typeface="Roboto"/>
              <a:cs typeface="Roboto"/>
              <a:sym typeface="Roboto"/>
            </a:endParaRPr>
          </a:p>
          <a:p>
            <a:pPr marL="0" marR="0" lvl="0" indent="0" algn="just" defTabSz="914400" rtl="0" eaLnBrk="0" fontAlgn="base" latinLnBrk="0" hangingPunct="0">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srgbClr val="222222"/>
              </a:solidFill>
              <a:effectLst/>
              <a:highlight>
                <a:srgbClr val="FFFFFF"/>
              </a:highlight>
              <a:uLnTx/>
              <a:uFillTx/>
              <a:latin typeface="Roboto"/>
              <a:ea typeface="Roboto"/>
              <a:cs typeface="Roboto"/>
              <a:sym typeface="Roboto"/>
            </a:endParaRPr>
          </a:p>
        </p:txBody>
      </p:sp>
      <p:pic>
        <p:nvPicPr>
          <p:cNvPr id="74801" name="Picture 11" descr="Immagine1_2">
            <a:extLst>
              <a:ext uri="{FF2B5EF4-FFF2-40B4-BE49-F238E27FC236}">
                <a16:creationId xmlns:a16="http://schemas.microsoft.com/office/drawing/2014/main" id="{914A00DB-2244-723E-1FEC-A3857A677A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802" name="CasellaDiTesto 10">
            <a:extLst>
              <a:ext uri="{FF2B5EF4-FFF2-40B4-BE49-F238E27FC236}">
                <a16:creationId xmlns:a16="http://schemas.microsoft.com/office/drawing/2014/main" id="{D056AB33-D0D8-BB91-810D-50E15960ACFA}"/>
              </a:ext>
            </a:extLst>
          </p:cNvPr>
          <p:cNvSpPr txBox="1">
            <a:spLocks noChangeArrowheads="1"/>
          </p:cNvSpPr>
          <p:nvPr/>
        </p:nvSpPr>
        <p:spPr bwMode="auto">
          <a:xfrm>
            <a:off x="3963989" y="-31750"/>
            <a:ext cx="5094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analysis and results</a:t>
            </a:r>
          </a:p>
        </p:txBody>
      </p:sp>
      <p:sp>
        <p:nvSpPr>
          <p:cNvPr id="74803" name="Text Box 26">
            <a:extLst>
              <a:ext uri="{FF2B5EF4-FFF2-40B4-BE49-F238E27FC236}">
                <a16:creationId xmlns:a16="http://schemas.microsoft.com/office/drawing/2014/main" id="{8B96BC11-9487-86CA-EF8E-E5B146FA10F9}"/>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egnaposto data 4">
            <a:extLst>
              <a:ext uri="{FF2B5EF4-FFF2-40B4-BE49-F238E27FC236}">
                <a16:creationId xmlns:a16="http://schemas.microsoft.com/office/drawing/2014/main" id="{6B7A223F-7BBA-2C80-82F0-C3E70EB097F7}"/>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6237647B-2D53-0F47-B2B9-41291D27F452}"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6803" name="Segnaposto numero diapositiva 6">
            <a:extLst>
              <a:ext uri="{FF2B5EF4-FFF2-40B4-BE49-F238E27FC236}">
                <a16:creationId xmlns:a16="http://schemas.microsoft.com/office/drawing/2014/main" id="{AEF84410-5F66-A191-8EFE-CBC9408E7CA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F03B458A-5014-BB4A-AC51-53F9A79FCCBD}"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6804" name="Text Box 26">
            <a:extLst>
              <a:ext uri="{FF2B5EF4-FFF2-40B4-BE49-F238E27FC236}">
                <a16:creationId xmlns:a16="http://schemas.microsoft.com/office/drawing/2014/main" id="{E5FE6D52-7F5B-C6A5-8C9D-E7D6901BB40F}"/>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76805" name="Picture 11" descr="Immagine1_2">
            <a:extLst>
              <a:ext uri="{FF2B5EF4-FFF2-40B4-BE49-F238E27FC236}">
                <a16:creationId xmlns:a16="http://schemas.microsoft.com/office/drawing/2014/main" id="{A43FCFD1-8F67-1D21-E09E-82BC04ED8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CasellaDiTesto 10">
            <a:extLst>
              <a:ext uri="{FF2B5EF4-FFF2-40B4-BE49-F238E27FC236}">
                <a16:creationId xmlns:a16="http://schemas.microsoft.com/office/drawing/2014/main" id="{0639D9EA-3A05-C2CB-69A3-0121DA922775}"/>
              </a:ext>
            </a:extLst>
          </p:cNvPr>
          <p:cNvSpPr txBox="1">
            <a:spLocks noChangeArrowheads="1"/>
          </p:cNvSpPr>
          <p:nvPr/>
        </p:nvSpPr>
        <p:spPr bwMode="auto">
          <a:xfrm>
            <a:off x="2370138" y="96838"/>
            <a:ext cx="754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Toward a natural field laboratory</a:t>
            </a:r>
          </a:p>
        </p:txBody>
      </p:sp>
      <p:sp>
        <p:nvSpPr>
          <p:cNvPr id="76807" name="AutoShape 10" descr="Volpe Stellare - Volpe intelligente in tuta - CleanPNG / KissPNG">
            <a:extLst>
              <a:ext uri="{FF2B5EF4-FFF2-40B4-BE49-F238E27FC236}">
                <a16:creationId xmlns:a16="http://schemas.microsoft.com/office/drawing/2014/main" id="{F6DDCDAF-011A-799E-147E-2E7DBDE02A88}"/>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6808" name="Freccia a gallone 18">
            <a:extLst>
              <a:ext uri="{FF2B5EF4-FFF2-40B4-BE49-F238E27FC236}">
                <a16:creationId xmlns:a16="http://schemas.microsoft.com/office/drawing/2014/main" id="{49EFD8B0-3A95-4F9E-C5CA-20BE1F8514D5}"/>
              </a:ext>
            </a:extLst>
          </p:cNvPr>
          <p:cNvSpPr>
            <a:spLocks noChangeArrowheads="1"/>
          </p:cNvSpPr>
          <p:nvPr/>
        </p:nvSpPr>
        <p:spPr bwMode="auto">
          <a:xfrm rot="1989741">
            <a:off x="6480176" y="1555750"/>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6809" name="Freccia a gallone 19">
            <a:extLst>
              <a:ext uri="{FF2B5EF4-FFF2-40B4-BE49-F238E27FC236}">
                <a16:creationId xmlns:a16="http://schemas.microsoft.com/office/drawing/2014/main" id="{DCCA76E3-5494-658F-BF9C-395EAACDA519}"/>
              </a:ext>
            </a:extLst>
          </p:cNvPr>
          <p:cNvSpPr>
            <a:spLocks noChangeArrowheads="1"/>
          </p:cNvSpPr>
          <p:nvPr/>
        </p:nvSpPr>
        <p:spPr bwMode="auto">
          <a:xfrm rot="5400000">
            <a:off x="8302626" y="3138488"/>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6810" name="Freccia a gallone 20">
            <a:extLst>
              <a:ext uri="{FF2B5EF4-FFF2-40B4-BE49-F238E27FC236}">
                <a16:creationId xmlns:a16="http://schemas.microsoft.com/office/drawing/2014/main" id="{BC1C9D4C-E6DA-80B8-10CD-89B1F3D178F6}"/>
              </a:ext>
            </a:extLst>
          </p:cNvPr>
          <p:cNvSpPr>
            <a:spLocks noChangeArrowheads="1"/>
          </p:cNvSpPr>
          <p:nvPr/>
        </p:nvSpPr>
        <p:spPr bwMode="auto">
          <a:xfrm rot="10800000">
            <a:off x="7146926" y="4856163"/>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6811" name="Freccia a gallone 21">
            <a:extLst>
              <a:ext uri="{FF2B5EF4-FFF2-40B4-BE49-F238E27FC236}">
                <a16:creationId xmlns:a16="http://schemas.microsoft.com/office/drawing/2014/main" id="{6395523E-9C15-6A8B-06BD-1D326463798F}"/>
              </a:ext>
            </a:extLst>
          </p:cNvPr>
          <p:cNvSpPr>
            <a:spLocks noChangeArrowheads="1"/>
          </p:cNvSpPr>
          <p:nvPr/>
        </p:nvSpPr>
        <p:spPr bwMode="auto">
          <a:xfrm rot="10800000">
            <a:off x="4884739" y="4856163"/>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6812" name="Freccia a gallone 22">
            <a:extLst>
              <a:ext uri="{FF2B5EF4-FFF2-40B4-BE49-F238E27FC236}">
                <a16:creationId xmlns:a16="http://schemas.microsoft.com/office/drawing/2014/main" id="{ADEE4025-6A32-22BD-2425-FFA988B9C818}"/>
              </a:ext>
            </a:extLst>
          </p:cNvPr>
          <p:cNvSpPr>
            <a:spLocks noChangeArrowheads="1"/>
          </p:cNvSpPr>
          <p:nvPr/>
        </p:nvSpPr>
        <p:spPr bwMode="auto">
          <a:xfrm rot="14288879">
            <a:off x="3073401" y="3295651"/>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6813" name="CasellaDiTesto 23">
            <a:extLst>
              <a:ext uri="{FF2B5EF4-FFF2-40B4-BE49-F238E27FC236}">
                <a16:creationId xmlns:a16="http://schemas.microsoft.com/office/drawing/2014/main" id="{0753E652-BF96-49C0-E009-DF2935BB30D4}"/>
              </a:ext>
            </a:extLst>
          </p:cNvPr>
          <p:cNvSpPr txBox="1">
            <a:spLocks noChangeArrowheads="1"/>
          </p:cNvSpPr>
          <p:nvPr/>
        </p:nvSpPr>
        <p:spPr bwMode="auto">
          <a:xfrm>
            <a:off x="4586289" y="2663826"/>
            <a:ext cx="156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Concept idea</a:t>
            </a:r>
          </a:p>
        </p:txBody>
      </p:sp>
      <p:sp>
        <p:nvSpPr>
          <p:cNvPr id="76814" name="CasellaDiTesto 24">
            <a:extLst>
              <a:ext uri="{FF2B5EF4-FFF2-40B4-BE49-F238E27FC236}">
                <a16:creationId xmlns:a16="http://schemas.microsoft.com/office/drawing/2014/main" id="{08462058-BFAD-564A-67ED-F7F62A43D564}"/>
              </a:ext>
            </a:extLst>
          </p:cNvPr>
          <p:cNvSpPr txBox="1">
            <a:spLocks noChangeArrowheads="1"/>
          </p:cNvSpPr>
          <p:nvPr/>
        </p:nvSpPr>
        <p:spPr bwMode="auto">
          <a:xfrm>
            <a:off x="8488364" y="2095501"/>
            <a:ext cx="1368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Lab design</a:t>
            </a:r>
          </a:p>
        </p:txBody>
      </p:sp>
      <p:pic>
        <p:nvPicPr>
          <p:cNvPr id="76815" name="Picture 27" descr="Icona dell'idea creativa della luce della lampadina | Vettore Premium">
            <a:extLst>
              <a:ext uri="{FF2B5EF4-FFF2-40B4-BE49-F238E27FC236}">
                <a16:creationId xmlns:a16="http://schemas.microsoft.com/office/drawing/2014/main" id="{C7E45DD7-5168-3D0E-E556-5C5112D770BA}"/>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l="8606" t="4659" r="8321" b="6792"/>
          <a:stretch>
            <a:fillRect/>
          </a:stretch>
        </p:blipFill>
        <p:spPr bwMode="auto">
          <a:xfrm>
            <a:off x="4441825" y="673100"/>
            <a:ext cx="18542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6" name="Picture 29" descr="Design matita righello griglia - Scaricare icone gratuite">
            <a:extLst>
              <a:ext uri="{FF2B5EF4-FFF2-40B4-BE49-F238E27FC236}">
                <a16:creationId xmlns:a16="http://schemas.microsoft.com/office/drawing/2014/main" id="{DD530674-9F95-1150-829E-532084A2CAF5}"/>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7167563" y="1503363"/>
            <a:ext cx="1503362"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7" name="Picture 31" descr="Data recovery - Free miscellaneous icons">
            <a:extLst>
              <a:ext uri="{FF2B5EF4-FFF2-40B4-BE49-F238E27FC236}">
                <a16:creationId xmlns:a16="http://schemas.microsoft.com/office/drawing/2014/main" id="{AC1B66CC-1CB5-79CA-5AC5-7A7A19ECA57D}"/>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7877175" y="3786188"/>
            <a:ext cx="1563688"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8" name="Picture 33" descr="Data analysis Generic Flat icon | Freepik">
            <a:extLst>
              <a:ext uri="{FF2B5EF4-FFF2-40B4-BE49-F238E27FC236}">
                <a16:creationId xmlns:a16="http://schemas.microsoft.com/office/drawing/2014/main" id="{21D3BBC3-D06E-42C3-A129-7C19A0BBC03B}"/>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5499100" y="4044950"/>
            <a:ext cx="159385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9" name="Picture 35" descr="Digital twin - Free technology icons">
            <a:extLst>
              <a:ext uri="{FF2B5EF4-FFF2-40B4-BE49-F238E27FC236}">
                <a16:creationId xmlns:a16="http://schemas.microsoft.com/office/drawing/2014/main" id="{BD81C067-CFD6-E99D-4BDA-169AAF6D87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5126" y="3970339"/>
            <a:ext cx="185102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0" name="Picture 37" descr="141,300+ Future Projection Stock Illustrations, Royalty-Free Vector  Graphics &amp; Clip Art - iStock | Progress">
            <a:extLst>
              <a:ext uri="{FF2B5EF4-FFF2-40B4-BE49-F238E27FC236}">
                <a16:creationId xmlns:a16="http://schemas.microsoft.com/office/drawing/2014/main" id="{6BAFB17C-0DD6-6CEA-73CF-70C4215D9326}"/>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2224088" y="1331913"/>
            <a:ext cx="205105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1" name="CasellaDiTesto 28">
            <a:extLst>
              <a:ext uri="{FF2B5EF4-FFF2-40B4-BE49-F238E27FC236}">
                <a16:creationId xmlns:a16="http://schemas.microsoft.com/office/drawing/2014/main" id="{22AD5046-C1B1-DA8D-0825-84DCABECF4CE}"/>
              </a:ext>
            </a:extLst>
          </p:cNvPr>
          <p:cNvSpPr txBox="1">
            <a:spLocks noChangeArrowheads="1"/>
          </p:cNvSpPr>
          <p:nvPr/>
        </p:nvSpPr>
        <p:spPr bwMode="auto">
          <a:xfrm>
            <a:off x="1603376" y="3128963"/>
            <a:ext cx="1323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Forward scenarios</a:t>
            </a:r>
          </a:p>
        </p:txBody>
      </p:sp>
      <p:sp>
        <p:nvSpPr>
          <p:cNvPr id="76822" name="CasellaDiTesto 26">
            <a:extLst>
              <a:ext uri="{FF2B5EF4-FFF2-40B4-BE49-F238E27FC236}">
                <a16:creationId xmlns:a16="http://schemas.microsoft.com/office/drawing/2014/main" id="{F9E0FDE8-D25C-1D65-27E9-BFDC9C2AADE4}"/>
              </a:ext>
            </a:extLst>
          </p:cNvPr>
          <p:cNvSpPr txBox="1">
            <a:spLocks noChangeArrowheads="1"/>
          </p:cNvSpPr>
          <p:nvPr/>
        </p:nvSpPr>
        <p:spPr bwMode="auto">
          <a:xfrm>
            <a:off x="5316538" y="5348288"/>
            <a:ext cx="1498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analysis</a:t>
            </a:r>
          </a:p>
        </p:txBody>
      </p:sp>
      <p:sp>
        <p:nvSpPr>
          <p:cNvPr id="76823" name="CasellaDiTesto 27">
            <a:extLst>
              <a:ext uri="{FF2B5EF4-FFF2-40B4-BE49-F238E27FC236}">
                <a16:creationId xmlns:a16="http://schemas.microsoft.com/office/drawing/2014/main" id="{23F68DF1-97B5-9204-7F23-65174C857274}"/>
              </a:ext>
            </a:extLst>
          </p:cNvPr>
          <p:cNvSpPr txBox="1">
            <a:spLocks noChangeArrowheads="1"/>
          </p:cNvSpPr>
          <p:nvPr/>
        </p:nvSpPr>
        <p:spPr bwMode="auto">
          <a:xfrm>
            <a:off x="2314575" y="5232400"/>
            <a:ext cx="1049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AI-Twin</a:t>
            </a:r>
          </a:p>
        </p:txBody>
      </p:sp>
      <p:sp>
        <p:nvSpPr>
          <p:cNvPr id="76824" name="CasellaDiTesto 25">
            <a:extLst>
              <a:ext uri="{FF2B5EF4-FFF2-40B4-BE49-F238E27FC236}">
                <a16:creationId xmlns:a16="http://schemas.microsoft.com/office/drawing/2014/main" id="{19819D3E-3011-E7D8-214B-ADE91D2EAC23}"/>
              </a:ext>
            </a:extLst>
          </p:cNvPr>
          <p:cNvSpPr txBox="1">
            <a:spLocks noChangeArrowheads="1"/>
          </p:cNvSpPr>
          <p:nvPr/>
        </p:nvSpPr>
        <p:spPr bwMode="auto">
          <a:xfrm>
            <a:off x="8707438" y="5278438"/>
            <a:ext cx="1274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recovery</a:t>
            </a:r>
          </a:p>
        </p:txBody>
      </p:sp>
      <p:sp>
        <p:nvSpPr>
          <p:cNvPr id="76825" name="Text Box 26">
            <a:extLst>
              <a:ext uri="{FF2B5EF4-FFF2-40B4-BE49-F238E27FC236}">
                <a16:creationId xmlns:a16="http://schemas.microsoft.com/office/drawing/2014/main" id="{5B2FC832-26B0-0834-CD1F-1257E3D4358A}"/>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numero diapositiva 5">
            <a:extLst>
              <a:ext uri="{FF2B5EF4-FFF2-40B4-BE49-F238E27FC236}">
                <a16:creationId xmlns:a16="http://schemas.microsoft.com/office/drawing/2014/main" id="{734FDA53-0A4F-0B0E-F341-99BE5F5C3BB2}"/>
              </a:ext>
            </a:extLst>
          </p:cNvPr>
          <p:cNvSpPr>
            <a:spLocks noGrp="1"/>
          </p:cNvSpPr>
          <p:nvPr>
            <p:ph type="sldNum" sz="quarter" idx="12"/>
          </p:nvPr>
        </p:nvSpPr>
        <p:spPr/>
        <p:txBody>
          <a:bodyPr/>
          <a:lstStyle>
            <a:lvl1pPr>
              <a:spcBef>
                <a:spcPct val="20000"/>
              </a:spcBef>
              <a:buClr>
                <a:schemeClr val="accent1"/>
              </a:buClr>
              <a:buSzPct val="90000"/>
              <a:buFont typeface="Monotype Sorts" pitchFamily="2" charset="2"/>
              <a:buChar char="4"/>
              <a:defRPr kumimoji="1" sz="2954">
                <a:solidFill>
                  <a:schemeClr val="tx1"/>
                </a:solidFill>
                <a:latin typeface="Times New Roman" panose="02020603050405020304" pitchFamily="18" charset="0"/>
              </a:defRPr>
            </a:lvl1pPr>
            <a:lvl2pPr marL="685817" indent="-263776">
              <a:spcBef>
                <a:spcPct val="20000"/>
              </a:spcBef>
              <a:buClr>
                <a:schemeClr val="accent1"/>
              </a:buClr>
              <a:buChar char="–"/>
              <a:defRPr kumimoji="1" sz="2585">
                <a:solidFill>
                  <a:schemeClr val="tx1"/>
                </a:solidFill>
                <a:latin typeface="Times New Roman" panose="02020603050405020304" pitchFamily="18" charset="0"/>
              </a:defRPr>
            </a:lvl2pPr>
            <a:lvl3pPr marL="1055103" indent="-211021">
              <a:spcBef>
                <a:spcPct val="20000"/>
              </a:spcBef>
              <a:buClr>
                <a:schemeClr val="accent1"/>
              </a:buClr>
              <a:buChar char="•"/>
              <a:defRPr kumimoji="1" sz="2215">
                <a:solidFill>
                  <a:schemeClr val="tx1"/>
                </a:solidFill>
                <a:latin typeface="Times New Roman" panose="02020603050405020304" pitchFamily="18" charset="0"/>
              </a:defRPr>
            </a:lvl3pPr>
            <a:lvl4pPr marL="1477145" indent="-211021">
              <a:spcBef>
                <a:spcPct val="20000"/>
              </a:spcBef>
              <a:buClr>
                <a:schemeClr val="accent1"/>
              </a:buClr>
              <a:buChar char="–"/>
              <a:defRPr kumimoji="1" sz="1846">
                <a:solidFill>
                  <a:schemeClr val="tx1"/>
                </a:solidFill>
                <a:latin typeface="Times New Roman" panose="02020603050405020304" pitchFamily="18" charset="0"/>
              </a:defRPr>
            </a:lvl4pPr>
            <a:lvl5pPr marL="1899186" indent="-211021">
              <a:spcBef>
                <a:spcPct val="20000"/>
              </a:spcBef>
              <a:buClr>
                <a:schemeClr val="accent1"/>
              </a:buClr>
              <a:buChar char="»"/>
              <a:defRPr kumimoji="1" sz="1846">
                <a:solidFill>
                  <a:schemeClr val="tx1"/>
                </a:solidFill>
                <a:latin typeface="Times New Roman" panose="02020603050405020304" pitchFamily="18" charset="0"/>
              </a:defRPr>
            </a:lvl5pPr>
            <a:lvl6pPr marL="2321227" indent="-211021" eaLnBrk="0" fontAlgn="base" hangingPunct="0">
              <a:spcBef>
                <a:spcPct val="20000"/>
              </a:spcBef>
              <a:spcAft>
                <a:spcPct val="0"/>
              </a:spcAft>
              <a:buClr>
                <a:schemeClr val="accent1"/>
              </a:buClr>
              <a:buChar char="»"/>
              <a:defRPr kumimoji="1" sz="1846">
                <a:solidFill>
                  <a:schemeClr val="tx1"/>
                </a:solidFill>
                <a:latin typeface="Times New Roman" panose="02020603050405020304" pitchFamily="18" charset="0"/>
              </a:defRPr>
            </a:lvl6pPr>
            <a:lvl7pPr marL="2743269" indent="-211021" eaLnBrk="0" fontAlgn="base" hangingPunct="0">
              <a:spcBef>
                <a:spcPct val="20000"/>
              </a:spcBef>
              <a:spcAft>
                <a:spcPct val="0"/>
              </a:spcAft>
              <a:buClr>
                <a:schemeClr val="accent1"/>
              </a:buClr>
              <a:buChar char="»"/>
              <a:defRPr kumimoji="1" sz="1846">
                <a:solidFill>
                  <a:schemeClr val="tx1"/>
                </a:solidFill>
                <a:latin typeface="Times New Roman" panose="02020603050405020304" pitchFamily="18" charset="0"/>
              </a:defRPr>
            </a:lvl7pPr>
            <a:lvl8pPr marL="3165310" indent="-211021" eaLnBrk="0" fontAlgn="base" hangingPunct="0">
              <a:spcBef>
                <a:spcPct val="20000"/>
              </a:spcBef>
              <a:spcAft>
                <a:spcPct val="0"/>
              </a:spcAft>
              <a:buClr>
                <a:schemeClr val="accent1"/>
              </a:buClr>
              <a:buChar char="»"/>
              <a:defRPr kumimoji="1" sz="1846">
                <a:solidFill>
                  <a:schemeClr val="tx1"/>
                </a:solidFill>
                <a:latin typeface="Times New Roman" panose="02020603050405020304" pitchFamily="18" charset="0"/>
              </a:defRPr>
            </a:lvl8pPr>
            <a:lvl9pPr marL="3587351" indent="-211021" eaLnBrk="0" fontAlgn="base" hangingPunct="0">
              <a:spcBef>
                <a:spcPct val="20000"/>
              </a:spcBef>
              <a:spcAft>
                <a:spcPct val="0"/>
              </a:spcAft>
              <a:buClr>
                <a:schemeClr val="accent1"/>
              </a:buClr>
              <a:buChar char="»"/>
              <a:defRPr kumimoji="1" sz="1846">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50000"/>
              </a:spcBef>
              <a:spcAft>
                <a:spcPct val="0"/>
              </a:spcAft>
              <a:buClrTx/>
              <a:buSzTx/>
              <a:buFont typeface="Monotype Sorts" pitchFamily="2" charset="2"/>
              <a:buNone/>
              <a:tabLst/>
              <a:defRPr/>
            </a:pPr>
            <a:fld id="{E5F273E6-C5E6-DA43-991A-B317C4A95F54}" type="slidenum">
              <a:rPr kumimoji="0" lang="en-US" altLang="it-IT" sz="1292" b="0" i="0" u="none" strike="noStrike" kern="1200" cap="none" spc="0" normalizeH="0" baseline="0" noProof="0">
                <a:ln>
                  <a:noFill/>
                </a:ln>
                <a:solidFill>
                  <a:srgbClr val="80808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50000"/>
                </a:spcBef>
                <a:spcAft>
                  <a:spcPct val="0"/>
                </a:spcAft>
                <a:buClrTx/>
                <a:buSzTx/>
                <a:buFont typeface="Monotype Sorts" pitchFamily="2" charset="2"/>
                <a:buNone/>
                <a:tabLst/>
                <a:defRPr/>
              </a:pPr>
              <a:t>39</a:t>
            </a:fld>
            <a:endParaRPr kumimoji="0" lang="en-US" altLang="it-IT" sz="1292" b="0" i="0" u="none" strike="noStrike" kern="1200" cap="none" spc="0" normalizeH="0" baseline="0" noProof="0">
              <a:ln>
                <a:noFill/>
              </a:ln>
              <a:solidFill>
                <a:srgbClr val="808080"/>
              </a:solidFill>
              <a:effectLst/>
              <a:uLnTx/>
              <a:uFillTx/>
              <a:latin typeface="Times New Roman" panose="02020603050405020304" pitchFamily="18" charset="0"/>
              <a:ea typeface="ＭＳ Ｐゴシック" panose="020B0600070205080204" pitchFamily="34" charset="-128"/>
              <a:cs typeface="+mn-cs"/>
            </a:endParaRPr>
          </a:p>
        </p:txBody>
      </p:sp>
      <p:sp>
        <p:nvSpPr>
          <p:cNvPr id="78851" name="Rettangolo 31">
            <a:extLst>
              <a:ext uri="{FF2B5EF4-FFF2-40B4-BE49-F238E27FC236}">
                <a16:creationId xmlns:a16="http://schemas.microsoft.com/office/drawing/2014/main" id="{713C6B01-EAD0-7A30-7D3B-BC0647AD9645}"/>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8852" name="Rettangolo 32">
            <a:extLst>
              <a:ext uri="{FF2B5EF4-FFF2-40B4-BE49-F238E27FC236}">
                <a16:creationId xmlns:a16="http://schemas.microsoft.com/office/drawing/2014/main" id="{76D75F42-5C47-1C8F-4542-A39B02585868}"/>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78853" name="Immagine 10" descr="Immagine che contiene testo, segnale&#10;&#10;Descrizione generata automaticamente">
            <a:extLst>
              <a:ext uri="{FF2B5EF4-FFF2-40B4-BE49-F238E27FC236}">
                <a16:creationId xmlns:a16="http://schemas.microsoft.com/office/drawing/2014/main" id="{F2A07D0D-5BE4-5ECA-2995-D8614A2311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950" y="4445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11" descr="Immagine1_2">
            <a:extLst>
              <a:ext uri="{FF2B5EF4-FFF2-40B4-BE49-F238E27FC236}">
                <a16:creationId xmlns:a16="http://schemas.microsoft.com/office/drawing/2014/main" id="{3F28C71E-697A-0043-9699-64EAFC3FC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Immagine 3" descr="Immagine che contiene testo, Carattere, Diagramma, diagramma&#10;&#10;Descrizione generata automaticamente">
            <a:extLst>
              <a:ext uri="{FF2B5EF4-FFF2-40B4-BE49-F238E27FC236}">
                <a16:creationId xmlns:a16="http://schemas.microsoft.com/office/drawing/2014/main" id="{3F876B5F-6806-88CB-2498-359E3959F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238" y="882651"/>
            <a:ext cx="5675312"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Immagine 5" descr="Immagine che contiene testo, diagramma, Diagramma, linea&#10;&#10;Descrizione generata automaticamente">
            <a:extLst>
              <a:ext uri="{FF2B5EF4-FFF2-40B4-BE49-F238E27FC236}">
                <a16:creationId xmlns:a16="http://schemas.microsoft.com/office/drawing/2014/main" id="{85808080-86C7-7ABB-CDF5-9E46493077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63" r="49219"/>
          <a:stretch>
            <a:fillRect/>
          </a:stretch>
        </p:blipFill>
        <p:spPr bwMode="auto">
          <a:xfrm>
            <a:off x="1582738" y="2066925"/>
            <a:ext cx="2773362"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Freccia a destra 8">
            <a:extLst>
              <a:ext uri="{FF2B5EF4-FFF2-40B4-BE49-F238E27FC236}">
                <a16:creationId xmlns:a16="http://schemas.microsoft.com/office/drawing/2014/main" id="{8CF720CB-0037-7EB4-D158-4E67280999A6}"/>
              </a:ext>
            </a:extLst>
          </p:cNvPr>
          <p:cNvSpPr>
            <a:spLocks noChangeArrowheads="1"/>
          </p:cNvSpPr>
          <p:nvPr/>
        </p:nvSpPr>
        <p:spPr bwMode="auto">
          <a:xfrm>
            <a:off x="4443414" y="2970213"/>
            <a:ext cx="504825" cy="431800"/>
          </a:xfrm>
          <a:prstGeom prst="rightArrow">
            <a:avLst>
              <a:gd name="adj1" fmla="val 50000"/>
              <a:gd name="adj2" fmla="val 50104"/>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8858" name="CasellaDiTesto 10">
            <a:extLst>
              <a:ext uri="{FF2B5EF4-FFF2-40B4-BE49-F238E27FC236}">
                <a16:creationId xmlns:a16="http://schemas.microsoft.com/office/drawing/2014/main" id="{9870F1CA-D086-576A-97CA-0FEBF510292C}"/>
              </a:ext>
            </a:extLst>
          </p:cNvPr>
          <p:cNvSpPr txBox="1">
            <a:spLocks noChangeArrowheads="1"/>
          </p:cNvSpPr>
          <p:nvPr/>
        </p:nvSpPr>
        <p:spPr bwMode="auto">
          <a:xfrm>
            <a:off x="4029076" y="46038"/>
            <a:ext cx="5584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Toward an AI-Twin</a:t>
            </a:r>
          </a:p>
        </p:txBody>
      </p:sp>
      <p:sp>
        <p:nvSpPr>
          <p:cNvPr id="3" name="CasellaDiTesto 2">
            <a:extLst>
              <a:ext uri="{FF2B5EF4-FFF2-40B4-BE49-F238E27FC236}">
                <a16:creationId xmlns:a16="http://schemas.microsoft.com/office/drawing/2014/main" id="{E26572F1-EEF7-B7A9-6FB1-A3830C5C9FFE}"/>
              </a:ext>
            </a:extLst>
          </p:cNvPr>
          <p:cNvSpPr txBox="1"/>
          <p:nvPr/>
        </p:nvSpPr>
        <p:spPr>
          <a:xfrm>
            <a:off x="2818414" y="5565446"/>
            <a:ext cx="6496139" cy="507831"/>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Marmoni</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G.M., Fiorucci M., Grechi G., Martino S. (2020).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Modelling</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of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thermo-mechanical</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effects</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in a rock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quarry</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wall</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induced</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by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near-surface</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temperature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fluctuations</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INTERNATIONAL JOURNAL OF ROCK MECHANICS AND MINING SCIENCES, vol. 134, ISSN: 1365-1609, </a:t>
            </a:r>
            <a:r>
              <a:rPr kumimoji="0" lang="it-IT" sz="900" b="0" i="0" u="sng" strike="noStrike" kern="1200" cap="none" spc="0" normalizeH="0" baseline="0" noProof="0" dirty="0" err="1">
                <a:ln>
                  <a:noFill/>
                </a:ln>
                <a:solidFill>
                  <a:srgbClr val="0000FF"/>
                </a:solidFill>
                <a:effectLst/>
                <a:highlight>
                  <a:srgbClr val="FFFFFF"/>
                </a:highlight>
                <a:uLnTx/>
                <a:uFillTx/>
                <a:latin typeface="Roboto"/>
                <a:ea typeface="Roboto"/>
                <a:cs typeface="+mn-cs"/>
              </a:rPr>
              <a:t>doi</a:t>
            </a:r>
            <a:r>
              <a:rPr kumimoji="0" lang="it-IT" sz="900" b="0" i="0" u="sng" strike="noStrike" kern="1200" cap="none" spc="0" normalizeH="0" baseline="0" noProof="0" dirty="0">
                <a:ln>
                  <a:noFill/>
                </a:ln>
                <a:solidFill>
                  <a:srgbClr val="0000FF"/>
                </a:solidFill>
                <a:effectLst/>
                <a:highlight>
                  <a:srgbClr val="FFFFFF"/>
                </a:highlight>
                <a:uLnTx/>
                <a:uFillTx/>
                <a:latin typeface="Roboto"/>
                <a:ea typeface="Roboto"/>
                <a:cs typeface="+mn-cs"/>
              </a:rPr>
              <a:t>: 10.1016/j.ijrmms.2020.104440</a:t>
            </a:r>
          </a:p>
        </p:txBody>
      </p:sp>
      <p:sp>
        <p:nvSpPr>
          <p:cNvPr id="78860" name="Text Box 26">
            <a:extLst>
              <a:ext uri="{FF2B5EF4-FFF2-40B4-BE49-F238E27FC236}">
                <a16:creationId xmlns:a16="http://schemas.microsoft.com/office/drawing/2014/main" id="{5E121182-705C-6934-4BE2-01AEFE90E8B2}"/>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data 4">
            <a:extLst>
              <a:ext uri="{FF2B5EF4-FFF2-40B4-BE49-F238E27FC236}">
                <a16:creationId xmlns:a16="http://schemas.microsoft.com/office/drawing/2014/main" id="{C53C6343-1D01-51A1-F6AC-DC0258EB987B}"/>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E552C3D-4152-F74C-B5F3-118B047FC44E}"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243" name="Segnaposto numero diapositiva 6">
            <a:extLst>
              <a:ext uri="{FF2B5EF4-FFF2-40B4-BE49-F238E27FC236}">
                <a16:creationId xmlns:a16="http://schemas.microsoft.com/office/drawing/2014/main" id="{B9919A70-52CC-657C-3008-4D995D9136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50875112-B033-A243-A418-BAEA3A34DBB0}"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244" name="Text Box 26">
            <a:extLst>
              <a:ext uri="{FF2B5EF4-FFF2-40B4-BE49-F238E27FC236}">
                <a16:creationId xmlns:a16="http://schemas.microsoft.com/office/drawing/2014/main" id="{DB737102-C574-C4AB-FF03-0D7F5E4A3199}"/>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10245" name="Picture 11" descr="Immagine1_2">
            <a:extLst>
              <a:ext uri="{FF2B5EF4-FFF2-40B4-BE49-F238E27FC236}">
                <a16:creationId xmlns:a16="http://schemas.microsoft.com/office/drawing/2014/main" id="{0B5745E6-AD5E-1078-E62E-FB4B31F6E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CasellaDiTesto 4">
            <a:extLst>
              <a:ext uri="{FF2B5EF4-FFF2-40B4-BE49-F238E27FC236}">
                <a16:creationId xmlns:a16="http://schemas.microsoft.com/office/drawing/2014/main" id="{06D6EB4F-68AF-725B-0170-B5023193B700}"/>
              </a:ext>
            </a:extLst>
          </p:cNvPr>
          <p:cNvSpPr txBox="1">
            <a:spLocks noChangeArrowheads="1"/>
          </p:cNvSpPr>
          <p:nvPr/>
        </p:nvSpPr>
        <p:spPr bwMode="auto">
          <a:xfrm>
            <a:off x="1625601" y="2676526"/>
            <a:ext cx="23606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Standard or Prototype devices: reality transposition</a:t>
            </a:r>
          </a:p>
        </p:txBody>
      </p:sp>
      <p:grpSp>
        <p:nvGrpSpPr>
          <p:cNvPr id="10247" name="Gruppo 2">
            <a:extLst>
              <a:ext uri="{FF2B5EF4-FFF2-40B4-BE49-F238E27FC236}">
                <a16:creationId xmlns:a16="http://schemas.microsoft.com/office/drawing/2014/main" id="{0040740C-99A8-0107-8973-90988F2823C2}"/>
              </a:ext>
            </a:extLst>
          </p:cNvPr>
          <p:cNvGrpSpPr>
            <a:grpSpLocks/>
          </p:cNvGrpSpPr>
          <p:nvPr/>
        </p:nvGrpSpPr>
        <p:grpSpPr bwMode="auto">
          <a:xfrm>
            <a:off x="1687514" y="682626"/>
            <a:ext cx="4275137" cy="2659063"/>
            <a:chOff x="521716" y="422796"/>
            <a:chExt cx="8315897" cy="5562079"/>
          </a:xfrm>
        </p:grpSpPr>
        <p:pic>
          <p:nvPicPr>
            <p:cNvPr id="10269" name="Picture 2" descr="Edometro Automatico Compiuterizzato ACE EmS - Controls">
              <a:extLst>
                <a:ext uri="{FF2B5EF4-FFF2-40B4-BE49-F238E27FC236}">
                  <a16:creationId xmlns:a16="http://schemas.microsoft.com/office/drawing/2014/main" id="{33E14B0C-E1EC-C60E-FE8D-89931825D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716" y="422796"/>
              <a:ext cx="4307195" cy="430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0" name="Rettangolo con angoli arrotondati 3">
              <a:extLst>
                <a:ext uri="{FF2B5EF4-FFF2-40B4-BE49-F238E27FC236}">
                  <a16:creationId xmlns:a16="http://schemas.microsoft.com/office/drawing/2014/main" id="{B1D81485-52BA-E2BE-E9E6-55E9663E1F34}"/>
                </a:ext>
              </a:extLst>
            </p:cNvPr>
            <p:cNvSpPr>
              <a:spLocks noChangeArrowheads="1"/>
            </p:cNvSpPr>
            <p:nvPr/>
          </p:nvSpPr>
          <p:spPr bwMode="auto">
            <a:xfrm>
              <a:off x="2051050" y="2120900"/>
              <a:ext cx="215900" cy="247650"/>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nvGrpSpPr>
            <p:cNvPr id="10271" name="Gruppo 9">
              <a:extLst>
                <a:ext uri="{FF2B5EF4-FFF2-40B4-BE49-F238E27FC236}">
                  <a16:creationId xmlns:a16="http://schemas.microsoft.com/office/drawing/2014/main" id="{10E2FA61-7924-93B4-F801-5D62D2892D41}"/>
                </a:ext>
              </a:extLst>
            </p:cNvPr>
            <p:cNvGrpSpPr>
              <a:grpSpLocks/>
            </p:cNvGrpSpPr>
            <p:nvPr/>
          </p:nvGrpSpPr>
          <p:grpSpPr bwMode="auto">
            <a:xfrm>
              <a:off x="4875213" y="1014413"/>
              <a:ext cx="3962400" cy="4970462"/>
              <a:chOff x="4874556" y="1013784"/>
              <a:chExt cx="3963589" cy="4971091"/>
            </a:xfrm>
          </p:grpSpPr>
          <p:pic>
            <p:nvPicPr>
              <p:cNvPr id="10272" name="Picture 4" descr="Infografica Dello Strato Del Suolo Tessitura Del Sottosuolo Terrestre -  Immagini vettoriali stock e altre immagini di Terreno - iStock">
                <a:extLst>
                  <a:ext uri="{FF2B5EF4-FFF2-40B4-BE49-F238E27FC236}">
                    <a16:creationId xmlns:a16="http://schemas.microsoft.com/office/drawing/2014/main" id="{CD7C9E01-F2F0-9B7E-FC70-DF3A7F7CA5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1092"/>
              <a:stretch>
                <a:fillRect/>
              </a:stretch>
            </p:blipFill>
            <p:spPr bwMode="auto">
              <a:xfrm>
                <a:off x="4874556" y="1013784"/>
                <a:ext cx="3963589" cy="497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3" name="Rettangolo con angoli arrotondati 2">
                <a:extLst>
                  <a:ext uri="{FF2B5EF4-FFF2-40B4-BE49-F238E27FC236}">
                    <a16:creationId xmlns:a16="http://schemas.microsoft.com/office/drawing/2014/main" id="{CB089BEF-D865-12D2-09BE-5AF5639F4C62}"/>
                  </a:ext>
                </a:extLst>
              </p:cNvPr>
              <p:cNvSpPr>
                <a:spLocks noChangeArrowheads="1"/>
              </p:cNvSpPr>
              <p:nvPr/>
            </p:nvSpPr>
            <p:spPr bwMode="auto">
              <a:xfrm>
                <a:off x="6856351" y="3278908"/>
                <a:ext cx="216024" cy="391633"/>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 name="Freccia in giù 5">
                <a:extLst>
                  <a:ext uri="{FF2B5EF4-FFF2-40B4-BE49-F238E27FC236}">
                    <a16:creationId xmlns:a16="http://schemas.microsoft.com/office/drawing/2014/main" id="{3CAF04C9-D5E5-7A13-4DEE-AA93F747585B}"/>
                  </a:ext>
                </a:extLst>
              </p:cNvPr>
              <p:cNvSpPr/>
              <p:nvPr/>
            </p:nvSpPr>
            <p:spPr bwMode="auto">
              <a:xfrm>
                <a:off x="5217961" y="1039811"/>
                <a:ext cx="793847" cy="361997"/>
              </a:xfrm>
              <a:prstGeom prst="downArrow">
                <a:avLst/>
              </a:prstGeom>
              <a:solidFill>
                <a:schemeClr val="bg1">
                  <a:lumMod val="75000"/>
                </a:schemeClr>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charset="0"/>
                  <a:ea typeface="ＭＳ Ｐゴシック" panose="020B0600070205080204" pitchFamily="34" charset="-128"/>
                  <a:cs typeface="+mn-cs"/>
                </a:endParaRPr>
              </a:p>
            </p:txBody>
          </p:sp>
          <p:sp>
            <p:nvSpPr>
              <p:cNvPr id="7" name="Freccia in giù 6">
                <a:extLst>
                  <a:ext uri="{FF2B5EF4-FFF2-40B4-BE49-F238E27FC236}">
                    <a16:creationId xmlns:a16="http://schemas.microsoft.com/office/drawing/2014/main" id="{3D95ADB0-B891-FFA4-FF5E-A8BDC0603551}"/>
                  </a:ext>
                </a:extLst>
              </p:cNvPr>
              <p:cNvSpPr/>
              <p:nvPr/>
            </p:nvSpPr>
            <p:spPr bwMode="auto">
              <a:xfrm>
                <a:off x="6156985" y="1053095"/>
                <a:ext cx="793847" cy="361997"/>
              </a:xfrm>
              <a:prstGeom prst="downArrow">
                <a:avLst/>
              </a:prstGeom>
              <a:solidFill>
                <a:schemeClr val="bg1">
                  <a:lumMod val="75000"/>
                </a:schemeClr>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charset="0"/>
                  <a:ea typeface="ＭＳ Ｐゴシック" panose="020B0600070205080204" pitchFamily="34" charset="-128"/>
                  <a:cs typeface="+mn-cs"/>
                </a:endParaRPr>
              </a:p>
            </p:txBody>
          </p:sp>
          <p:sp>
            <p:nvSpPr>
              <p:cNvPr id="8" name="Freccia in giù 7">
                <a:extLst>
                  <a:ext uri="{FF2B5EF4-FFF2-40B4-BE49-F238E27FC236}">
                    <a16:creationId xmlns:a16="http://schemas.microsoft.com/office/drawing/2014/main" id="{8DA549CD-2C1F-BD4A-2C44-7F227577CD3C}"/>
                  </a:ext>
                </a:extLst>
              </p:cNvPr>
              <p:cNvSpPr/>
              <p:nvPr/>
            </p:nvSpPr>
            <p:spPr bwMode="auto">
              <a:xfrm>
                <a:off x="7123810" y="1053095"/>
                <a:ext cx="793845" cy="361997"/>
              </a:xfrm>
              <a:prstGeom prst="downArrow">
                <a:avLst/>
              </a:prstGeom>
              <a:solidFill>
                <a:schemeClr val="bg1">
                  <a:lumMod val="75000"/>
                </a:schemeClr>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charset="0"/>
                  <a:ea typeface="ＭＳ Ｐゴシック" panose="020B0600070205080204" pitchFamily="34" charset="-128"/>
                  <a:cs typeface="+mn-cs"/>
                </a:endParaRPr>
              </a:p>
            </p:txBody>
          </p:sp>
          <p:sp>
            <p:nvSpPr>
              <p:cNvPr id="9" name="Freccia in giù 8">
                <a:extLst>
                  <a:ext uri="{FF2B5EF4-FFF2-40B4-BE49-F238E27FC236}">
                    <a16:creationId xmlns:a16="http://schemas.microsoft.com/office/drawing/2014/main" id="{082FDCE6-E5A2-3F02-22BA-1EF25D38F728}"/>
                  </a:ext>
                </a:extLst>
              </p:cNvPr>
              <p:cNvSpPr/>
              <p:nvPr/>
            </p:nvSpPr>
            <p:spPr bwMode="auto">
              <a:xfrm>
                <a:off x="8019589" y="1059737"/>
                <a:ext cx="793845" cy="361997"/>
              </a:xfrm>
              <a:prstGeom prst="downArrow">
                <a:avLst/>
              </a:prstGeom>
              <a:solidFill>
                <a:schemeClr val="bg1">
                  <a:lumMod val="75000"/>
                </a:schemeClr>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charset="0"/>
                  <a:ea typeface="ＭＳ Ｐゴシック" panose="020B0600070205080204" pitchFamily="34" charset="-128"/>
                  <a:cs typeface="+mn-cs"/>
                </a:endParaRPr>
              </a:p>
            </p:txBody>
          </p:sp>
        </p:grpSp>
      </p:grpSp>
      <p:sp>
        <p:nvSpPr>
          <p:cNvPr id="10248" name="CasellaDiTesto 10">
            <a:extLst>
              <a:ext uri="{FF2B5EF4-FFF2-40B4-BE49-F238E27FC236}">
                <a16:creationId xmlns:a16="http://schemas.microsoft.com/office/drawing/2014/main" id="{5DDCCDE1-0E34-1812-7254-30B2D8895D25}"/>
              </a:ext>
            </a:extLst>
          </p:cNvPr>
          <p:cNvSpPr txBox="1">
            <a:spLocks noChangeArrowheads="1"/>
          </p:cNvSpPr>
          <p:nvPr/>
        </p:nvSpPr>
        <p:spPr bwMode="auto">
          <a:xfrm>
            <a:off x="2395538" y="12700"/>
            <a:ext cx="7967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Examples of «in house» laboratories</a:t>
            </a:r>
          </a:p>
        </p:txBody>
      </p:sp>
      <p:grpSp>
        <p:nvGrpSpPr>
          <p:cNvPr id="10249" name="Gruppo 3">
            <a:extLst>
              <a:ext uri="{FF2B5EF4-FFF2-40B4-BE49-F238E27FC236}">
                <a16:creationId xmlns:a16="http://schemas.microsoft.com/office/drawing/2014/main" id="{6E9B4C2E-184E-79F0-B635-B4746BDC01A3}"/>
              </a:ext>
            </a:extLst>
          </p:cNvPr>
          <p:cNvGrpSpPr>
            <a:grpSpLocks/>
          </p:cNvGrpSpPr>
          <p:nvPr/>
        </p:nvGrpSpPr>
        <p:grpSpPr bwMode="auto">
          <a:xfrm>
            <a:off x="3916364" y="3554413"/>
            <a:ext cx="6211887" cy="2481262"/>
            <a:chOff x="84138" y="798513"/>
            <a:chExt cx="8780514" cy="3548460"/>
          </a:xfrm>
        </p:grpSpPr>
        <p:pic>
          <p:nvPicPr>
            <p:cNvPr id="10261" name="Picture 2" descr="Shaking table test for seismic optimization of soil slope reinforced by new  EPS pile under earthquake - ScienceDirect">
              <a:extLst>
                <a:ext uri="{FF2B5EF4-FFF2-40B4-BE49-F238E27FC236}">
                  <a16:creationId xmlns:a16="http://schemas.microsoft.com/office/drawing/2014/main" id="{08778C73-0850-661A-21E2-F32E5CB1A1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38" y="798513"/>
              <a:ext cx="5122862" cy="34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4" descr="L'Informatore Agricolo - L'Informateur Agricole">
              <a:extLst>
                <a:ext uri="{FF2B5EF4-FFF2-40B4-BE49-F238E27FC236}">
                  <a16:creationId xmlns:a16="http://schemas.microsoft.com/office/drawing/2014/main" id="{81429DDE-0252-05C7-B685-2BDBC8B739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6768" y="1543454"/>
              <a:ext cx="3547884" cy="195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63" name="Gruppo 13">
              <a:extLst>
                <a:ext uri="{FF2B5EF4-FFF2-40B4-BE49-F238E27FC236}">
                  <a16:creationId xmlns:a16="http://schemas.microsoft.com/office/drawing/2014/main" id="{9C85E2AC-433E-F5A3-19E1-F43BC1BC9CF3}"/>
                </a:ext>
              </a:extLst>
            </p:cNvPr>
            <p:cNvGrpSpPr>
              <a:grpSpLocks/>
            </p:cNvGrpSpPr>
            <p:nvPr/>
          </p:nvGrpSpPr>
          <p:grpSpPr bwMode="auto">
            <a:xfrm>
              <a:off x="5452914" y="3589338"/>
              <a:ext cx="3005286" cy="757635"/>
              <a:chOff x="5964659" y="4078514"/>
              <a:chExt cx="2493541" cy="1498433"/>
            </a:xfrm>
          </p:grpSpPr>
          <p:pic>
            <p:nvPicPr>
              <p:cNvPr id="10264" name="Picture 6" descr="Segnale sismico GM17: (a) accelerogramma e (b) spettro di Fourier delle...  | Download Scientific Diagram">
                <a:extLst>
                  <a:ext uri="{FF2B5EF4-FFF2-40B4-BE49-F238E27FC236}">
                    <a16:creationId xmlns:a16="http://schemas.microsoft.com/office/drawing/2014/main" id="{8DC9182F-4739-A5BB-0A0A-2087686CC0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350" t="10725" r="55733" b="4581"/>
              <a:stretch>
                <a:fillRect/>
              </a:stretch>
            </p:blipFill>
            <p:spPr bwMode="auto">
              <a:xfrm>
                <a:off x="5964659" y="4078514"/>
                <a:ext cx="2372820" cy="149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5" name="Rettangolo 1">
                <a:extLst>
                  <a:ext uri="{FF2B5EF4-FFF2-40B4-BE49-F238E27FC236}">
                    <a16:creationId xmlns:a16="http://schemas.microsoft.com/office/drawing/2014/main" id="{A320E417-03A4-029B-D0A7-6356772C75B8}"/>
                  </a:ext>
                </a:extLst>
              </p:cNvPr>
              <p:cNvSpPr>
                <a:spLocks noChangeArrowheads="1"/>
              </p:cNvSpPr>
              <p:nvPr/>
            </p:nvSpPr>
            <p:spPr bwMode="auto">
              <a:xfrm>
                <a:off x="7916863" y="4078514"/>
                <a:ext cx="255537" cy="21458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266" name="Rettangolo 10">
                <a:extLst>
                  <a:ext uri="{FF2B5EF4-FFF2-40B4-BE49-F238E27FC236}">
                    <a16:creationId xmlns:a16="http://schemas.microsoft.com/office/drawing/2014/main" id="{5D270FE7-CEAB-EE91-9606-0C342EC63AD1}"/>
                  </a:ext>
                </a:extLst>
              </p:cNvPr>
              <p:cNvSpPr>
                <a:spLocks noChangeArrowheads="1"/>
              </p:cNvSpPr>
              <p:nvPr/>
            </p:nvSpPr>
            <p:spPr bwMode="auto">
              <a:xfrm>
                <a:off x="7377931" y="4941168"/>
                <a:ext cx="255537" cy="21458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267" name="Rettangolo 11">
                <a:extLst>
                  <a:ext uri="{FF2B5EF4-FFF2-40B4-BE49-F238E27FC236}">
                    <a16:creationId xmlns:a16="http://schemas.microsoft.com/office/drawing/2014/main" id="{A284D9F4-4572-2C3C-D3A1-A20B460DC418}"/>
                  </a:ext>
                </a:extLst>
              </p:cNvPr>
              <p:cNvSpPr>
                <a:spLocks noChangeArrowheads="1"/>
              </p:cNvSpPr>
              <p:nvPr/>
            </p:nvSpPr>
            <p:spPr bwMode="auto">
              <a:xfrm>
                <a:off x="7789094" y="5134291"/>
                <a:ext cx="383306" cy="21458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268" name="Rettangolo 12">
                <a:extLst>
                  <a:ext uri="{FF2B5EF4-FFF2-40B4-BE49-F238E27FC236}">
                    <a16:creationId xmlns:a16="http://schemas.microsoft.com/office/drawing/2014/main" id="{218C7353-08B7-4090-804A-B91983680C46}"/>
                  </a:ext>
                </a:extLst>
              </p:cNvPr>
              <p:cNvSpPr>
                <a:spLocks noChangeArrowheads="1"/>
              </p:cNvSpPr>
              <p:nvPr/>
            </p:nvSpPr>
            <p:spPr bwMode="auto">
              <a:xfrm>
                <a:off x="8202663" y="4967064"/>
                <a:ext cx="255537" cy="21458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10250" name="Gruppo 16">
            <a:extLst>
              <a:ext uri="{FF2B5EF4-FFF2-40B4-BE49-F238E27FC236}">
                <a16:creationId xmlns:a16="http://schemas.microsoft.com/office/drawing/2014/main" id="{09783E07-270C-16F5-12B8-5E925D1FA12F}"/>
              </a:ext>
            </a:extLst>
          </p:cNvPr>
          <p:cNvGrpSpPr>
            <a:grpSpLocks/>
          </p:cNvGrpSpPr>
          <p:nvPr/>
        </p:nvGrpSpPr>
        <p:grpSpPr bwMode="auto">
          <a:xfrm>
            <a:off x="6264276" y="1230314"/>
            <a:ext cx="4244975" cy="2136775"/>
            <a:chOff x="250825" y="833438"/>
            <a:chExt cx="8642350" cy="3613150"/>
          </a:xfrm>
        </p:grpSpPr>
        <p:pic>
          <p:nvPicPr>
            <p:cNvPr id="10257" name="Picture 4" descr="Strutture di fondazione: la “costante” di Winkler | Ing. Biagio Pisano">
              <a:extLst>
                <a:ext uri="{FF2B5EF4-FFF2-40B4-BE49-F238E27FC236}">
                  <a16:creationId xmlns:a16="http://schemas.microsoft.com/office/drawing/2014/main" id="{9463419F-DC85-9F33-8D4F-2B6E2EED7A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1918" r="-2"/>
            <a:stretch>
              <a:fillRect/>
            </a:stretch>
          </p:blipFill>
          <p:spPr bwMode="auto">
            <a:xfrm>
              <a:off x="250825" y="833438"/>
              <a:ext cx="4802188"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6" descr="Liquefazione dei terreni: cos'è e come intervenire - Geostru Blog">
              <a:extLst>
                <a:ext uri="{FF2B5EF4-FFF2-40B4-BE49-F238E27FC236}">
                  <a16:creationId xmlns:a16="http://schemas.microsoft.com/office/drawing/2014/main" id="{993E40F4-DC8C-2F24-0F0E-BD7FFABE24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6838" y="833438"/>
              <a:ext cx="3716337"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9" name="Figura a mano libera: forma 2">
              <a:extLst>
                <a:ext uri="{FF2B5EF4-FFF2-40B4-BE49-F238E27FC236}">
                  <a16:creationId xmlns:a16="http://schemas.microsoft.com/office/drawing/2014/main" id="{ABF41FE5-614F-0532-AA56-8019CA18EFCE}"/>
                </a:ext>
              </a:extLst>
            </p:cNvPr>
            <p:cNvSpPr>
              <a:spLocks/>
            </p:cNvSpPr>
            <p:nvPr/>
          </p:nvSpPr>
          <p:spPr bwMode="auto">
            <a:xfrm rot="553648">
              <a:off x="7419975" y="1625601"/>
              <a:ext cx="1265238" cy="454025"/>
            </a:xfrm>
            <a:custGeom>
              <a:avLst/>
              <a:gdLst>
                <a:gd name="T0" fmla="*/ 267615 w 1265382"/>
                <a:gd name="T1" fmla="*/ 198964 h 452582"/>
                <a:gd name="T2" fmla="*/ 0 w 1265382"/>
                <a:gd name="T3" fmla="*/ 341087 h 452582"/>
                <a:gd name="T4" fmla="*/ 692096 w 1265382"/>
                <a:gd name="T5" fmla="*/ 274763 h 452582"/>
                <a:gd name="T6" fmla="*/ 489080 w 1265382"/>
                <a:gd name="T7" fmla="*/ 464256 h 452582"/>
                <a:gd name="T8" fmla="*/ 1264230 w 1265382"/>
                <a:gd name="T9" fmla="*/ 113696 h 452582"/>
                <a:gd name="T10" fmla="*/ 830513 w 1265382"/>
                <a:gd name="T11" fmla="*/ 0 h 452582"/>
                <a:gd name="T12" fmla="*/ 729009 w 1265382"/>
                <a:gd name="T13" fmla="*/ 132646 h 452582"/>
                <a:gd name="T14" fmla="*/ 267615 w 1265382"/>
                <a:gd name="T15" fmla="*/ 113696 h 4525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65382" h="452582">
                  <a:moveTo>
                    <a:pt x="267855" y="193964"/>
                  </a:moveTo>
                  <a:lnTo>
                    <a:pt x="0" y="332510"/>
                  </a:lnTo>
                  <a:lnTo>
                    <a:pt x="692728" y="267855"/>
                  </a:lnTo>
                  <a:lnTo>
                    <a:pt x="489528" y="452582"/>
                  </a:lnTo>
                  <a:lnTo>
                    <a:pt x="1265382" y="110837"/>
                  </a:lnTo>
                  <a:lnTo>
                    <a:pt x="831273" y="0"/>
                  </a:lnTo>
                  <a:lnTo>
                    <a:pt x="729673" y="129310"/>
                  </a:lnTo>
                  <a:lnTo>
                    <a:pt x="267855" y="110837"/>
                  </a:lnTo>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260" name="Figura a mano libera: forma 3">
              <a:extLst>
                <a:ext uri="{FF2B5EF4-FFF2-40B4-BE49-F238E27FC236}">
                  <a16:creationId xmlns:a16="http://schemas.microsoft.com/office/drawing/2014/main" id="{3D6FE231-5F45-B0F5-C558-305E46C2752A}"/>
                </a:ext>
              </a:extLst>
            </p:cNvPr>
            <p:cNvSpPr>
              <a:spLocks/>
            </p:cNvSpPr>
            <p:nvPr/>
          </p:nvSpPr>
          <p:spPr bwMode="auto">
            <a:xfrm rot="-10446369">
              <a:off x="5441950" y="3240088"/>
              <a:ext cx="1265238" cy="452438"/>
            </a:xfrm>
            <a:custGeom>
              <a:avLst/>
              <a:gdLst>
                <a:gd name="T0" fmla="*/ 267615 w 1265382"/>
                <a:gd name="T1" fmla="*/ 193468 h 452582"/>
                <a:gd name="T2" fmla="*/ 0 w 1265382"/>
                <a:gd name="T3" fmla="*/ 331662 h 452582"/>
                <a:gd name="T4" fmla="*/ 692096 w 1265382"/>
                <a:gd name="T5" fmla="*/ 267175 h 452582"/>
                <a:gd name="T6" fmla="*/ 489080 w 1265382"/>
                <a:gd name="T7" fmla="*/ 451430 h 452582"/>
                <a:gd name="T8" fmla="*/ 1264230 w 1265382"/>
                <a:gd name="T9" fmla="*/ 110557 h 452582"/>
                <a:gd name="T10" fmla="*/ 830513 w 1265382"/>
                <a:gd name="T11" fmla="*/ 0 h 452582"/>
                <a:gd name="T12" fmla="*/ 729009 w 1265382"/>
                <a:gd name="T13" fmla="*/ 128982 h 452582"/>
                <a:gd name="T14" fmla="*/ 267615 w 1265382"/>
                <a:gd name="T15" fmla="*/ 110557 h 4525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65382" h="452582">
                  <a:moveTo>
                    <a:pt x="267855" y="193964"/>
                  </a:moveTo>
                  <a:lnTo>
                    <a:pt x="0" y="332510"/>
                  </a:lnTo>
                  <a:lnTo>
                    <a:pt x="692728" y="267855"/>
                  </a:lnTo>
                  <a:lnTo>
                    <a:pt x="489528" y="452582"/>
                  </a:lnTo>
                  <a:lnTo>
                    <a:pt x="1265382" y="110837"/>
                  </a:lnTo>
                  <a:lnTo>
                    <a:pt x="831273" y="0"/>
                  </a:lnTo>
                  <a:lnTo>
                    <a:pt x="729673" y="129310"/>
                  </a:lnTo>
                  <a:lnTo>
                    <a:pt x="267855" y="110837"/>
                  </a:lnTo>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
        <p:nvSpPr>
          <p:cNvPr id="10251" name="CasellaDiTesto 4">
            <a:extLst>
              <a:ext uri="{FF2B5EF4-FFF2-40B4-BE49-F238E27FC236}">
                <a16:creationId xmlns:a16="http://schemas.microsoft.com/office/drawing/2014/main" id="{DB77EF7D-D35A-B11A-B9A5-27E874787D44}"/>
              </a:ext>
            </a:extLst>
          </p:cNvPr>
          <p:cNvSpPr txBox="1">
            <a:spLocks noChangeArrowheads="1"/>
          </p:cNvSpPr>
          <p:nvPr/>
        </p:nvSpPr>
        <p:spPr bwMode="auto">
          <a:xfrm>
            <a:off x="6997701" y="914401"/>
            <a:ext cx="3649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Physic-analogue: reality transposition</a:t>
            </a:r>
          </a:p>
        </p:txBody>
      </p:sp>
      <p:sp>
        <p:nvSpPr>
          <p:cNvPr id="10252" name="CasellaDiTesto 4">
            <a:extLst>
              <a:ext uri="{FF2B5EF4-FFF2-40B4-BE49-F238E27FC236}">
                <a16:creationId xmlns:a16="http://schemas.microsoft.com/office/drawing/2014/main" id="{027C53BB-6262-7FCD-1A0C-D920734E67F2}"/>
              </a:ext>
            </a:extLst>
          </p:cNvPr>
          <p:cNvSpPr txBox="1">
            <a:spLocks noChangeArrowheads="1"/>
          </p:cNvSpPr>
          <p:nvPr/>
        </p:nvSpPr>
        <p:spPr bwMode="auto">
          <a:xfrm>
            <a:off x="7550150" y="3543301"/>
            <a:ext cx="2713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4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Down-scaled modelling: reality reproduction</a:t>
            </a:r>
          </a:p>
        </p:txBody>
      </p:sp>
      <p:sp>
        <p:nvSpPr>
          <p:cNvPr id="10253" name="Rettangolo 23">
            <a:extLst>
              <a:ext uri="{FF2B5EF4-FFF2-40B4-BE49-F238E27FC236}">
                <a16:creationId xmlns:a16="http://schemas.microsoft.com/office/drawing/2014/main" id="{984CECCD-0202-902D-1973-FDDC241DE6B8}"/>
              </a:ext>
            </a:extLst>
          </p:cNvPr>
          <p:cNvSpPr>
            <a:spLocks noChangeArrowheads="1"/>
          </p:cNvSpPr>
          <p:nvPr/>
        </p:nvSpPr>
        <p:spPr bwMode="auto">
          <a:xfrm>
            <a:off x="1625600" y="681038"/>
            <a:ext cx="4470400" cy="2747962"/>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10254" name="Rettangolo 24">
            <a:extLst>
              <a:ext uri="{FF2B5EF4-FFF2-40B4-BE49-F238E27FC236}">
                <a16:creationId xmlns:a16="http://schemas.microsoft.com/office/drawing/2014/main" id="{37352A2D-6715-7C0A-C467-9140A0A1984F}"/>
              </a:ext>
            </a:extLst>
          </p:cNvPr>
          <p:cNvSpPr>
            <a:spLocks noChangeArrowheads="1"/>
          </p:cNvSpPr>
          <p:nvPr/>
        </p:nvSpPr>
        <p:spPr bwMode="auto">
          <a:xfrm>
            <a:off x="6202364" y="690564"/>
            <a:ext cx="4403725" cy="2752725"/>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10255" name="Rettangolo 25">
            <a:extLst>
              <a:ext uri="{FF2B5EF4-FFF2-40B4-BE49-F238E27FC236}">
                <a16:creationId xmlns:a16="http://schemas.microsoft.com/office/drawing/2014/main" id="{3E1AD8EC-588F-4C06-8CA8-E45C413AB6C4}"/>
              </a:ext>
            </a:extLst>
          </p:cNvPr>
          <p:cNvSpPr>
            <a:spLocks noChangeArrowheads="1"/>
          </p:cNvSpPr>
          <p:nvPr/>
        </p:nvSpPr>
        <p:spPr bwMode="auto">
          <a:xfrm>
            <a:off x="3819525" y="3509964"/>
            <a:ext cx="6453188" cy="2535237"/>
          </a:xfrm>
          <a:prstGeom prst="rect">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10256" name="Text Box 26">
            <a:extLst>
              <a:ext uri="{FF2B5EF4-FFF2-40B4-BE49-F238E27FC236}">
                <a16:creationId xmlns:a16="http://schemas.microsoft.com/office/drawing/2014/main" id="{CFF70AA1-1A5B-104B-EF61-AE6A7859A367}"/>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numero diapositiva 5">
            <a:extLst>
              <a:ext uri="{FF2B5EF4-FFF2-40B4-BE49-F238E27FC236}">
                <a16:creationId xmlns:a16="http://schemas.microsoft.com/office/drawing/2014/main" id="{338FD5D7-53D4-A358-C6B7-F22C156DB1DC}"/>
              </a:ext>
            </a:extLst>
          </p:cNvPr>
          <p:cNvSpPr>
            <a:spLocks noGrp="1"/>
          </p:cNvSpPr>
          <p:nvPr>
            <p:ph type="sldNum" sz="quarter" idx="12"/>
          </p:nvPr>
        </p:nvSpPr>
        <p:spPr/>
        <p:txBody>
          <a:bodyPr/>
          <a:lstStyle>
            <a:lvl1pPr>
              <a:spcBef>
                <a:spcPct val="20000"/>
              </a:spcBef>
              <a:buClr>
                <a:schemeClr val="accent1"/>
              </a:buClr>
              <a:buSzPct val="90000"/>
              <a:buFont typeface="Monotype Sorts" pitchFamily="2" charset="2"/>
              <a:buChar char="4"/>
              <a:defRPr kumimoji="1" sz="2954">
                <a:solidFill>
                  <a:schemeClr val="tx1"/>
                </a:solidFill>
                <a:latin typeface="Times New Roman" panose="02020603050405020304" pitchFamily="18" charset="0"/>
              </a:defRPr>
            </a:lvl1pPr>
            <a:lvl2pPr marL="685817" indent="-263776">
              <a:spcBef>
                <a:spcPct val="20000"/>
              </a:spcBef>
              <a:buClr>
                <a:schemeClr val="accent1"/>
              </a:buClr>
              <a:buChar char="–"/>
              <a:defRPr kumimoji="1" sz="2585">
                <a:solidFill>
                  <a:schemeClr val="tx1"/>
                </a:solidFill>
                <a:latin typeface="Times New Roman" panose="02020603050405020304" pitchFamily="18" charset="0"/>
              </a:defRPr>
            </a:lvl2pPr>
            <a:lvl3pPr marL="1055103" indent="-211021">
              <a:spcBef>
                <a:spcPct val="20000"/>
              </a:spcBef>
              <a:buClr>
                <a:schemeClr val="accent1"/>
              </a:buClr>
              <a:buChar char="•"/>
              <a:defRPr kumimoji="1" sz="2215">
                <a:solidFill>
                  <a:schemeClr val="tx1"/>
                </a:solidFill>
                <a:latin typeface="Times New Roman" panose="02020603050405020304" pitchFamily="18" charset="0"/>
              </a:defRPr>
            </a:lvl3pPr>
            <a:lvl4pPr marL="1477145" indent="-211021">
              <a:spcBef>
                <a:spcPct val="20000"/>
              </a:spcBef>
              <a:buClr>
                <a:schemeClr val="accent1"/>
              </a:buClr>
              <a:buChar char="–"/>
              <a:defRPr kumimoji="1" sz="1846">
                <a:solidFill>
                  <a:schemeClr val="tx1"/>
                </a:solidFill>
                <a:latin typeface="Times New Roman" panose="02020603050405020304" pitchFamily="18" charset="0"/>
              </a:defRPr>
            </a:lvl4pPr>
            <a:lvl5pPr marL="1899186" indent="-211021">
              <a:spcBef>
                <a:spcPct val="20000"/>
              </a:spcBef>
              <a:buClr>
                <a:schemeClr val="accent1"/>
              </a:buClr>
              <a:buChar char="»"/>
              <a:defRPr kumimoji="1" sz="1846">
                <a:solidFill>
                  <a:schemeClr val="tx1"/>
                </a:solidFill>
                <a:latin typeface="Times New Roman" panose="02020603050405020304" pitchFamily="18" charset="0"/>
              </a:defRPr>
            </a:lvl5pPr>
            <a:lvl6pPr marL="2321227" indent="-211021" eaLnBrk="0" fontAlgn="base" hangingPunct="0">
              <a:spcBef>
                <a:spcPct val="20000"/>
              </a:spcBef>
              <a:spcAft>
                <a:spcPct val="0"/>
              </a:spcAft>
              <a:buClr>
                <a:schemeClr val="accent1"/>
              </a:buClr>
              <a:buChar char="»"/>
              <a:defRPr kumimoji="1" sz="1846">
                <a:solidFill>
                  <a:schemeClr val="tx1"/>
                </a:solidFill>
                <a:latin typeface="Times New Roman" panose="02020603050405020304" pitchFamily="18" charset="0"/>
              </a:defRPr>
            </a:lvl6pPr>
            <a:lvl7pPr marL="2743269" indent="-211021" eaLnBrk="0" fontAlgn="base" hangingPunct="0">
              <a:spcBef>
                <a:spcPct val="20000"/>
              </a:spcBef>
              <a:spcAft>
                <a:spcPct val="0"/>
              </a:spcAft>
              <a:buClr>
                <a:schemeClr val="accent1"/>
              </a:buClr>
              <a:buChar char="»"/>
              <a:defRPr kumimoji="1" sz="1846">
                <a:solidFill>
                  <a:schemeClr val="tx1"/>
                </a:solidFill>
                <a:latin typeface="Times New Roman" panose="02020603050405020304" pitchFamily="18" charset="0"/>
              </a:defRPr>
            </a:lvl7pPr>
            <a:lvl8pPr marL="3165310" indent="-211021" eaLnBrk="0" fontAlgn="base" hangingPunct="0">
              <a:spcBef>
                <a:spcPct val="20000"/>
              </a:spcBef>
              <a:spcAft>
                <a:spcPct val="0"/>
              </a:spcAft>
              <a:buClr>
                <a:schemeClr val="accent1"/>
              </a:buClr>
              <a:buChar char="»"/>
              <a:defRPr kumimoji="1" sz="1846">
                <a:solidFill>
                  <a:schemeClr val="tx1"/>
                </a:solidFill>
                <a:latin typeface="Times New Roman" panose="02020603050405020304" pitchFamily="18" charset="0"/>
              </a:defRPr>
            </a:lvl8pPr>
            <a:lvl9pPr marL="3587351" indent="-211021" eaLnBrk="0" fontAlgn="base" hangingPunct="0">
              <a:spcBef>
                <a:spcPct val="20000"/>
              </a:spcBef>
              <a:spcAft>
                <a:spcPct val="0"/>
              </a:spcAft>
              <a:buClr>
                <a:schemeClr val="accent1"/>
              </a:buClr>
              <a:buChar char="»"/>
              <a:defRPr kumimoji="1" sz="1846">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50000"/>
              </a:spcBef>
              <a:spcAft>
                <a:spcPct val="0"/>
              </a:spcAft>
              <a:buClrTx/>
              <a:buSzTx/>
              <a:buFont typeface="Monotype Sorts" pitchFamily="2" charset="2"/>
              <a:buNone/>
              <a:tabLst/>
              <a:defRPr/>
            </a:pPr>
            <a:fld id="{3C00BFCD-BE13-9240-BDA6-DD62E50EFB49}" type="slidenum">
              <a:rPr kumimoji="0" lang="en-US" altLang="it-IT" sz="1292" b="0" i="0" u="none" strike="noStrike" kern="1200" cap="none" spc="0" normalizeH="0" baseline="0" noProof="0">
                <a:ln>
                  <a:noFill/>
                </a:ln>
                <a:solidFill>
                  <a:srgbClr val="80808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50000"/>
                </a:spcBef>
                <a:spcAft>
                  <a:spcPct val="0"/>
                </a:spcAft>
                <a:buClrTx/>
                <a:buSzTx/>
                <a:buFont typeface="Monotype Sorts" pitchFamily="2" charset="2"/>
                <a:buNone/>
                <a:tabLst/>
                <a:defRPr/>
              </a:pPr>
              <a:t>40</a:t>
            </a:fld>
            <a:endParaRPr kumimoji="0" lang="en-US" altLang="it-IT" sz="1292" b="0" i="0" u="none" strike="noStrike" kern="1200" cap="none" spc="0" normalizeH="0" baseline="0" noProof="0">
              <a:ln>
                <a:noFill/>
              </a:ln>
              <a:solidFill>
                <a:srgbClr val="808080"/>
              </a:solidFill>
              <a:effectLst/>
              <a:uLnTx/>
              <a:uFillTx/>
              <a:latin typeface="Times New Roman" panose="02020603050405020304" pitchFamily="18" charset="0"/>
              <a:ea typeface="ＭＳ Ｐゴシック" panose="020B0600070205080204" pitchFamily="34" charset="-128"/>
              <a:cs typeface="+mn-cs"/>
            </a:endParaRPr>
          </a:p>
        </p:txBody>
      </p:sp>
      <p:sp>
        <p:nvSpPr>
          <p:cNvPr id="79875" name="Rettangolo 31">
            <a:extLst>
              <a:ext uri="{FF2B5EF4-FFF2-40B4-BE49-F238E27FC236}">
                <a16:creationId xmlns:a16="http://schemas.microsoft.com/office/drawing/2014/main" id="{A1EA27F5-A8CB-AF52-4CEA-B8A6F075D889}"/>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9876" name="Rettangolo 32">
            <a:extLst>
              <a:ext uri="{FF2B5EF4-FFF2-40B4-BE49-F238E27FC236}">
                <a16:creationId xmlns:a16="http://schemas.microsoft.com/office/drawing/2014/main" id="{836EB3CB-72E1-AF97-63BC-24F9AF0209DC}"/>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79877" name="Immagine 10" descr="Immagine che contiene testo, segnale&#10;&#10;Descrizione generata automaticamente">
            <a:extLst>
              <a:ext uri="{FF2B5EF4-FFF2-40B4-BE49-F238E27FC236}">
                <a16:creationId xmlns:a16="http://schemas.microsoft.com/office/drawing/2014/main" id="{FC30A0B4-12F2-359F-B6C4-992EACDB79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950" y="4445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11" descr="Immagine1_2">
            <a:extLst>
              <a:ext uri="{FF2B5EF4-FFF2-40B4-BE49-F238E27FC236}">
                <a16:creationId xmlns:a16="http://schemas.microsoft.com/office/drawing/2014/main" id="{F37174E0-658A-FB70-C347-A2B4409C3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9879" name="Gruppo 5">
            <a:extLst>
              <a:ext uri="{FF2B5EF4-FFF2-40B4-BE49-F238E27FC236}">
                <a16:creationId xmlns:a16="http://schemas.microsoft.com/office/drawing/2014/main" id="{82219D6C-C839-6608-3A15-945D64410CF9}"/>
              </a:ext>
            </a:extLst>
          </p:cNvPr>
          <p:cNvGrpSpPr>
            <a:grpSpLocks/>
          </p:cNvGrpSpPr>
          <p:nvPr/>
        </p:nvGrpSpPr>
        <p:grpSpPr bwMode="auto">
          <a:xfrm>
            <a:off x="6011864" y="1041400"/>
            <a:ext cx="4421187" cy="5041900"/>
            <a:chOff x="2246360" y="1340768"/>
            <a:chExt cx="2901704" cy="4674270"/>
          </a:xfrm>
        </p:grpSpPr>
        <p:pic>
          <p:nvPicPr>
            <p:cNvPr id="79886" name="Immagine 3" descr="Immagine che contiene testo, schermata, diagramma, Diagramma&#10;&#10;Descrizione generata automaticamente">
              <a:extLst>
                <a:ext uri="{FF2B5EF4-FFF2-40B4-BE49-F238E27FC236}">
                  <a16:creationId xmlns:a16="http://schemas.microsoft.com/office/drawing/2014/main" id="{93BF4DDD-12B2-8C4A-FEDC-3AE356722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83894"/>
            <a:stretch>
              <a:fillRect/>
            </a:stretch>
          </p:blipFill>
          <p:spPr bwMode="auto">
            <a:xfrm>
              <a:off x="2246360" y="1340768"/>
              <a:ext cx="1101504" cy="467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7" name="Immagine 4" descr="Immagine che contiene testo, schermata, diagramma, Diagramma&#10;&#10;Descrizione generata automaticamente">
              <a:extLst>
                <a:ext uri="{FF2B5EF4-FFF2-40B4-BE49-F238E27FC236}">
                  <a16:creationId xmlns:a16="http://schemas.microsoft.com/office/drawing/2014/main" id="{43684C66-DA7B-335A-ECD6-B226114DB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2833" r="844"/>
            <a:stretch>
              <a:fillRect/>
            </a:stretch>
          </p:blipFill>
          <p:spPr bwMode="auto">
            <a:xfrm>
              <a:off x="3347864" y="1340768"/>
              <a:ext cx="1800200" cy="467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80" name="CasellaDiTesto 10">
            <a:extLst>
              <a:ext uri="{FF2B5EF4-FFF2-40B4-BE49-F238E27FC236}">
                <a16:creationId xmlns:a16="http://schemas.microsoft.com/office/drawing/2014/main" id="{BEA4B8A0-7306-F372-933D-793DA7F96EC9}"/>
              </a:ext>
            </a:extLst>
          </p:cNvPr>
          <p:cNvSpPr txBox="1">
            <a:spLocks noChangeArrowheads="1"/>
          </p:cNvSpPr>
          <p:nvPr/>
        </p:nvSpPr>
        <p:spPr bwMode="auto">
          <a:xfrm>
            <a:off x="4029076" y="46038"/>
            <a:ext cx="5584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Toward an AI-Twin</a:t>
            </a:r>
          </a:p>
        </p:txBody>
      </p:sp>
      <p:pic>
        <p:nvPicPr>
          <p:cNvPr id="79881" name="Immagine 9" descr="Immagine che contiene testo, schermata, diagramma, Policromia&#10;&#10;Descrizione generata automaticamente">
            <a:extLst>
              <a:ext uri="{FF2B5EF4-FFF2-40B4-BE49-F238E27FC236}">
                <a16:creationId xmlns:a16="http://schemas.microsoft.com/office/drawing/2014/main" id="{0321218C-2EE7-DDE4-B545-772BB8E9D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9400" r="42278"/>
          <a:stretch>
            <a:fillRect/>
          </a:stretch>
        </p:blipFill>
        <p:spPr bwMode="auto">
          <a:xfrm>
            <a:off x="1847851" y="1974851"/>
            <a:ext cx="3871913"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12">
            <a:extLst>
              <a:ext uri="{FF2B5EF4-FFF2-40B4-BE49-F238E27FC236}">
                <a16:creationId xmlns:a16="http://schemas.microsoft.com/office/drawing/2014/main" id="{C6039430-2700-8A0A-1B2D-EC5F301F3D4A}"/>
              </a:ext>
            </a:extLst>
          </p:cNvPr>
          <p:cNvSpPr txBox="1">
            <a:spLocks noChangeArrowheads="1"/>
          </p:cNvSpPr>
          <p:nvPr/>
        </p:nvSpPr>
        <p:spPr bwMode="auto">
          <a:xfrm>
            <a:off x="2921001" y="5448301"/>
            <a:ext cx="2862263" cy="307975"/>
          </a:xfrm>
          <a:prstGeom prst="rect">
            <a:avLst/>
          </a:prstGeom>
          <a:noFill/>
          <a:ln>
            <a:noFill/>
          </a:ln>
        </p:spPr>
        <p:txBody>
          <a:bodyPr>
            <a:spAutoFit/>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err="1">
                <a:ln>
                  <a:noFill/>
                </a:ln>
                <a:solidFill>
                  <a:srgbClr val="822433"/>
                </a:solidFill>
                <a:effectLst/>
                <a:uLnTx/>
                <a:uFillTx/>
                <a:latin typeface="Arial"/>
                <a:ea typeface="ＭＳ Ｐゴシック" panose="020B0600070205080204" pitchFamily="34" charset="-128"/>
                <a:cs typeface="+mn-cs"/>
              </a:rPr>
              <a:t>Thermo-mechanical</a:t>
            </a:r>
            <a:r>
              <a:rPr kumimoji="0" lang="it-IT" altLang="it-IT" sz="1400" b="0" i="0" u="none" strike="noStrike" kern="1200" cap="none" spc="0" normalizeH="0" baseline="0" noProof="0" dirty="0">
                <a:ln>
                  <a:noFill/>
                </a:ln>
                <a:solidFill>
                  <a:srgbClr val="822433"/>
                </a:solidFill>
                <a:effectLst/>
                <a:uLnTx/>
                <a:uFillTx/>
                <a:latin typeface="Arial"/>
                <a:ea typeface="ＭＳ Ｐゴシック" panose="020B0600070205080204" pitchFamily="34" charset="-128"/>
                <a:cs typeface="+mn-cs"/>
              </a:rPr>
              <a:t> </a:t>
            </a:r>
            <a:r>
              <a:rPr kumimoji="0" lang="it-IT" altLang="it-IT" sz="1400" b="0" i="0" u="none" strike="noStrike" kern="1200" cap="none" spc="0" normalizeH="0" baseline="0" noProof="0" dirty="0" err="1">
                <a:ln>
                  <a:noFill/>
                </a:ln>
                <a:solidFill>
                  <a:srgbClr val="822433"/>
                </a:solidFill>
                <a:effectLst/>
                <a:uLnTx/>
                <a:uFillTx/>
                <a:latin typeface="Arial"/>
                <a:ea typeface="ＭＳ Ｐゴシック" panose="020B0600070205080204" pitchFamily="34" charset="-128"/>
                <a:cs typeface="+mn-cs"/>
              </a:rPr>
              <a:t>modelling</a:t>
            </a:r>
            <a:endParaRPr kumimoji="0" lang="it-IT" altLang="it-IT" sz="1400" b="0" i="0" u="none" strike="noStrike" kern="1200" cap="none" spc="0" normalizeH="0" baseline="0" noProof="0" dirty="0">
              <a:ln>
                <a:noFill/>
              </a:ln>
              <a:solidFill>
                <a:srgbClr val="822433"/>
              </a:solidFill>
              <a:effectLst/>
              <a:uLnTx/>
              <a:uFillTx/>
              <a:latin typeface="Arial"/>
              <a:ea typeface="ＭＳ Ｐゴシック" panose="020B0600070205080204" pitchFamily="34" charset="-128"/>
              <a:cs typeface="+mn-cs"/>
            </a:endParaRPr>
          </a:p>
        </p:txBody>
      </p:sp>
      <p:sp>
        <p:nvSpPr>
          <p:cNvPr id="5" name="CasellaDiTesto 12">
            <a:extLst>
              <a:ext uri="{FF2B5EF4-FFF2-40B4-BE49-F238E27FC236}">
                <a16:creationId xmlns:a16="http://schemas.microsoft.com/office/drawing/2014/main" id="{F0E5DD52-299B-5A62-D9C1-B28963AE68CC}"/>
              </a:ext>
            </a:extLst>
          </p:cNvPr>
          <p:cNvSpPr txBox="1">
            <a:spLocks noChangeArrowheads="1"/>
          </p:cNvSpPr>
          <p:nvPr/>
        </p:nvSpPr>
        <p:spPr bwMode="auto">
          <a:xfrm>
            <a:off x="7631113" y="733426"/>
            <a:ext cx="2862262" cy="307975"/>
          </a:xfrm>
          <a:prstGeom prst="rect">
            <a:avLst/>
          </a:prstGeom>
          <a:noFill/>
          <a:ln>
            <a:noFill/>
          </a:ln>
        </p:spPr>
        <p:txBody>
          <a:bodyPr>
            <a:spAutoFit/>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a:ln>
                  <a:noFill/>
                </a:ln>
                <a:solidFill>
                  <a:srgbClr val="822433"/>
                </a:solidFill>
                <a:effectLst/>
                <a:uLnTx/>
                <a:uFillTx/>
                <a:latin typeface="Arial"/>
                <a:ea typeface="ＭＳ Ｐゴシック" panose="020B0600070205080204" pitchFamily="34" charset="-128"/>
                <a:cs typeface="+mn-cs"/>
              </a:rPr>
              <a:t>Thermal </a:t>
            </a:r>
            <a:r>
              <a:rPr kumimoji="0" lang="it-IT" altLang="it-IT" sz="1400" b="0" i="0" u="none" strike="noStrike" kern="1200" cap="none" spc="0" normalizeH="0" baseline="0" noProof="0" dirty="0" err="1">
                <a:ln>
                  <a:noFill/>
                </a:ln>
                <a:solidFill>
                  <a:srgbClr val="822433"/>
                </a:solidFill>
                <a:effectLst/>
                <a:uLnTx/>
                <a:uFillTx/>
                <a:latin typeface="Arial"/>
                <a:ea typeface="ＭＳ Ｐゴシック" panose="020B0600070205080204" pitchFamily="34" charset="-128"/>
                <a:cs typeface="+mn-cs"/>
              </a:rPr>
              <a:t>modelling</a:t>
            </a:r>
            <a:endParaRPr kumimoji="0" lang="it-IT" altLang="it-IT" sz="1400" b="0" i="0" u="none" strike="noStrike" kern="1200" cap="none" spc="0" normalizeH="0" baseline="0" noProof="0" dirty="0">
              <a:ln>
                <a:noFill/>
              </a:ln>
              <a:solidFill>
                <a:srgbClr val="822433"/>
              </a:solidFill>
              <a:effectLst/>
              <a:uLnTx/>
              <a:uFillTx/>
              <a:latin typeface="Arial"/>
              <a:ea typeface="ＭＳ Ｐゴシック" panose="020B0600070205080204" pitchFamily="34" charset="-128"/>
              <a:cs typeface="+mn-cs"/>
            </a:endParaRPr>
          </a:p>
        </p:txBody>
      </p:sp>
      <p:sp>
        <p:nvSpPr>
          <p:cNvPr id="6" name="CasellaDiTesto 5">
            <a:extLst>
              <a:ext uri="{FF2B5EF4-FFF2-40B4-BE49-F238E27FC236}">
                <a16:creationId xmlns:a16="http://schemas.microsoft.com/office/drawing/2014/main" id="{4D97EA2F-22C4-6D11-36C1-120FF033186D}"/>
              </a:ext>
            </a:extLst>
          </p:cNvPr>
          <p:cNvSpPr txBox="1"/>
          <p:nvPr/>
        </p:nvSpPr>
        <p:spPr>
          <a:xfrm>
            <a:off x="3756026" y="684105"/>
            <a:ext cx="2339974" cy="1338828"/>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Marmoni</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G.M., Fiorucci M., Grechi G., Martino S. (2020).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Modelling</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of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thermo-mechanical</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effects</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in a rock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quarry</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wall</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induced</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by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near-surface</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temperature </a:t>
            </a:r>
            <a:r>
              <a:rPr kumimoji="0" lang="it-IT" sz="900" b="0" i="0" u="none" strike="noStrike" kern="1200" cap="none" spc="0" normalizeH="0" baseline="0" noProof="0" dirty="0" err="1">
                <a:ln>
                  <a:noFill/>
                </a:ln>
                <a:solidFill>
                  <a:srgbClr val="000000"/>
                </a:solidFill>
                <a:effectLst/>
                <a:uLnTx/>
                <a:uFillTx/>
                <a:latin typeface="Verdana" panose="020B0604030504040204" pitchFamily="34" charset="0"/>
                <a:ea typeface="ＭＳ Ｐゴシック" panose="020B0600070205080204" pitchFamily="34" charset="-128"/>
                <a:cs typeface="+mn-cs"/>
              </a:rPr>
              <a:t>fluctuations</a:t>
            </a:r>
            <a:r>
              <a:rPr kumimoji="0" lang="it-IT" sz="900" b="0" i="0" u="none" strike="noStrike" kern="1200" cap="none" spc="0" normalizeH="0" baseline="0" noProof="0" dirty="0">
                <a:ln>
                  <a:noFill/>
                </a:ln>
                <a:solidFill>
                  <a:srgbClr val="000000"/>
                </a:solidFill>
                <a:effectLst/>
                <a:uLnTx/>
                <a:uFillTx/>
                <a:latin typeface="Verdana" panose="020B0604030504040204" pitchFamily="34" charset="0"/>
                <a:ea typeface="ＭＳ Ｐゴシック" panose="020B0600070205080204" pitchFamily="34" charset="-128"/>
                <a:cs typeface="+mn-cs"/>
              </a:rPr>
              <a:t>. INTERNATIONAL JOURNAL OF ROCK MECHANICS AND MINING SCIENCES, vol. 134, ISSN: 1365-1609, </a:t>
            </a:r>
            <a:r>
              <a:rPr kumimoji="0" lang="it-IT" sz="900" b="0" i="0" u="sng" strike="noStrike" kern="1200" cap="none" spc="0" normalizeH="0" baseline="0" noProof="0" dirty="0" err="1">
                <a:ln>
                  <a:noFill/>
                </a:ln>
                <a:solidFill>
                  <a:srgbClr val="0000FF"/>
                </a:solidFill>
                <a:effectLst/>
                <a:highlight>
                  <a:srgbClr val="FFFFFF"/>
                </a:highlight>
                <a:uLnTx/>
                <a:uFillTx/>
                <a:latin typeface="Roboto"/>
                <a:ea typeface="Roboto"/>
                <a:cs typeface="+mn-cs"/>
              </a:rPr>
              <a:t>doi</a:t>
            </a:r>
            <a:r>
              <a:rPr kumimoji="0" lang="it-IT" sz="900" b="0" i="0" u="sng" strike="noStrike" kern="1200" cap="none" spc="0" normalizeH="0" baseline="0" noProof="0" dirty="0">
                <a:ln>
                  <a:noFill/>
                </a:ln>
                <a:solidFill>
                  <a:srgbClr val="0000FF"/>
                </a:solidFill>
                <a:effectLst/>
                <a:highlight>
                  <a:srgbClr val="FFFFFF"/>
                </a:highlight>
                <a:uLnTx/>
                <a:uFillTx/>
                <a:latin typeface="Roboto"/>
                <a:ea typeface="Roboto"/>
                <a:cs typeface="+mn-cs"/>
              </a:rPr>
              <a:t>: 10.1016/j.ijrmms.2020.104440</a:t>
            </a:r>
          </a:p>
        </p:txBody>
      </p:sp>
      <p:sp>
        <p:nvSpPr>
          <p:cNvPr id="79885" name="Text Box 26">
            <a:extLst>
              <a:ext uri="{FF2B5EF4-FFF2-40B4-BE49-F238E27FC236}">
                <a16:creationId xmlns:a16="http://schemas.microsoft.com/office/drawing/2014/main" id="{D4D5DB25-4D26-8071-E89F-96217EE53CBA}"/>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egnaposto data 4">
            <a:extLst>
              <a:ext uri="{FF2B5EF4-FFF2-40B4-BE49-F238E27FC236}">
                <a16:creationId xmlns:a16="http://schemas.microsoft.com/office/drawing/2014/main" id="{9834C5CA-7D7C-EB21-467F-7E3FBCA6C5F2}"/>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77959EEC-22CD-CB45-8982-731A22A9F4CB}"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0899" name="Segnaposto numero diapositiva 6">
            <a:extLst>
              <a:ext uri="{FF2B5EF4-FFF2-40B4-BE49-F238E27FC236}">
                <a16:creationId xmlns:a16="http://schemas.microsoft.com/office/drawing/2014/main" id="{5BA0B0EF-7449-2CEE-4EB5-4B91316B8B0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5C2045C1-28DD-1B47-B0B2-B1C3D71396A7}"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0900" name="Text Box 26">
            <a:extLst>
              <a:ext uri="{FF2B5EF4-FFF2-40B4-BE49-F238E27FC236}">
                <a16:creationId xmlns:a16="http://schemas.microsoft.com/office/drawing/2014/main" id="{12163BE0-4A6B-590E-1434-BAE7B10510DF}"/>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80901" name="Picture 11" descr="Immagine1_2">
            <a:extLst>
              <a:ext uri="{FF2B5EF4-FFF2-40B4-BE49-F238E27FC236}">
                <a16:creationId xmlns:a16="http://schemas.microsoft.com/office/drawing/2014/main" id="{F4673329-8F94-2D96-D7EC-1A5B2DB04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ttangolo 31">
            <a:extLst>
              <a:ext uri="{FF2B5EF4-FFF2-40B4-BE49-F238E27FC236}">
                <a16:creationId xmlns:a16="http://schemas.microsoft.com/office/drawing/2014/main" id="{D203FCBB-C528-D3CF-A558-5E0DA6EB278D}"/>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0903" name="Rettangolo 32">
            <a:extLst>
              <a:ext uri="{FF2B5EF4-FFF2-40B4-BE49-F238E27FC236}">
                <a16:creationId xmlns:a16="http://schemas.microsoft.com/office/drawing/2014/main" id="{D295D1CF-D7F8-0655-CF5C-24E9447BD543}"/>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80904" name="Immagine 14">
            <a:extLst>
              <a:ext uri="{FF2B5EF4-FFF2-40B4-BE49-F238E27FC236}">
                <a16:creationId xmlns:a16="http://schemas.microsoft.com/office/drawing/2014/main" id="{34997D55-5D86-7CC9-A594-9D79D2D82E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6" y="112713"/>
            <a:ext cx="1884363"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05" name="Gruppo 1">
            <a:extLst>
              <a:ext uri="{FF2B5EF4-FFF2-40B4-BE49-F238E27FC236}">
                <a16:creationId xmlns:a16="http://schemas.microsoft.com/office/drawing/2014/main" id="{641D4736-3B9E-E833-990F-B3E42B312CB8}"/>
              </a:ext>
            </a:extLst>
          </p:cNvPr>
          <p:cNvGrpSpPr>
            <a:grpSpLocks/>
          </p:cNvGrpSpPr>
          <p:nvPr/>
        </p:nvGrpSpPr>
        <p:grpSpPr bwMode="auto">
          <a:xfrm>
            <a:off x="2351089" y="1573213"/>
            <a:ext cx="8091487" cy="4406900"/>
            <a:chOff x="10332640" y="4319813"/>
            <a:chExt cx="9097048" cy="5204699"/>
          </a:xfrm>
        </p:grpSpPr>
        <p:grpSp>
          <p:nvGrpSpPr>
            <p:cNvPr id="80908" name="Gruppo 61">
              <a:extLst>
                <a:ext uri="{FF2B5EF4-FFF2-40B4-BE49-F238E27FC236}">
                  <a16:creationId xmlns:a16="http://schemas.microsoft.com/office/drawing/2014/main" id="{AE9D0F24-781F-AB2D-2733-76F309EA6A3D}"/>
                </a:ext>
              </a:extLst>
            </p:cNvPr>
            <p:cNvGrpSpPr>
              <a:grpSpLocks/>
            </p:cNvGrpSpPr>
            <p:nvPr/>
          </p:nvGrpSpPr>
          <p:grpSpPr bwMode="auto">
            <a:xfrm>
              <a:off x="10332640" y="5013176"/>
              <a:ext cx="9097048" cy="4511336"/>
              <a:chOff x="5920" y="712458"/>
              <a:chExt cx="9144000" cy="4511912"/>
            </a:xfrm>
          </p:grpSpPr>
          <p:pic>
            <p:nvPicPr>
              <p:cNvPr id="80911" name="Immagine 9">
                <a:extLst>
                  <a:ext uri="{FF2B5EF4-FFF2-40B4-BE49-F238E27FC236}">
                    <a16:creationId xmlns:a16="http://schemas.microsoft.com/office/drawing/2014/main" id="{4EF3F3E7-731C-DD01-8B7E-A2F9A3F9D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0" y="712458"/>
                <a:ext cx="2606675"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2" name="Immagine 10">
                <a:extLst>
                  <a:ext uri="{FF2B5EF4-FFF2-40B4-BE49-F238E27FC236}">
                    <a16:creationId xmlns:a16="http://schemas.microsoft.com/office/drawing/2014/main" id="{FFD8699D-4322-6E5F-72CE-0AD6981949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020" y="746716"/>
                <a:ext cx="6438900"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3" name="Immagine 60">
                <a:extLst>
                  <a:ext uri="{FF2B5EF4-FFF2-40B4-BE49-F238E27FC236}">
                    <a16:creationId xmlns:a16="http://schemas.microsoft.com/office/drawing/2014/main" id="{3E284285-71C5-C470-D1BF-819A2C0234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104" y="4513079"/>
                <a:ext cx="8218842" cy="71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CasellaDiTesto 14">
              <a:extLst>
                <a:ext uri="{FF2B5EF4-FFF2-40B4-BE49-F238E27FC236}">
                  <a16:creationId xmlns:a16="http://schemas.microsoft.com/office/drawing/2014/main" id="{25993F55-200C-4FD1-09B9-E51D64FB0C6D}"/>
                </a:ext>
              </a:extLst>
            </p:cNvPr>
            <p:cNvSpPr txBox="1">
              <a:spLocks noChangeArrowheads="1"/>
            </p:cNvSpPr>
            <p:nvPr/>
          </p:nvSpPr>
          <p:spPr bwMode="auto">
            <a:xfrm>
              <a:off x="16029673" y="4319813"/>
              <a:ext cx="3400015" cy="618714"/>
            </a:xfrm>
            <a:prstGeom prst="rect">
              <a:avLst/>
            </a:prstGeom>
            <a:noFill/>
            <a:ln>
              <a:noFill/>
            </a:ln>
          </p:spPr>
          <p:txBody>
            <a:bodyPr>
              <a:spAutoFit/>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400" b="0" i="0" u="none" strike="noStrike" kern="1200" cap="none" spc="0" normalizeH="0" baseline="0" noProof="0" dirty="0" err="1">
                  <a:ln>
                    <a:noFill/>
                  </a:ln>
                  <a:solidFill>
                    <a:srgbClr val="6E1D2A"/>
                  </a:solidFill>
                  <a:effectLst/>
                  <a:uLnTx/>
                  <a:uFillTx/>
                  <a:latin typeface="Arial"/>
                  <a:ea typeface="ＭＳ Ｐゴシック" panose="020B0600070205080204" pitchFamily="34" charset="-128"/>
                  <a:cs typeface="+mn-cs"/>
                </a:rPr>
                <a:t>Numerical</a:t>
              </a:r>
              <a:r>
                <a:rPr kumimoji="0" lang="it-IT" altLang="it-IT" sz="1400" b="0" i="0" u="none" strike="noStrike" kern="1200" cap="none" spc="0" normalizeH="0" baseline="0" noProof="0" dirty="0">
                  <a:ln>
                    <a:noFill/>
                  </a:ln>
                  <a:solidFill>
                    <a:srgbClr val="6E1D2A"/>
                  </a:solidFill>
                  <a:effectLst/>
                  <a:uLnTx/>
                  <a:uFillTx/>
                  <a:latin typeface="Arial"/>
                  <a:ea typeface="ＭＳ Ｐゴシック" panose="020B0600070205080204" pitchFamily="34" charset="-128"/>
                  <a:cs typeface="+mn-cs"/>
                </a:rPr>
                <a:t> </a:t>
              </a:r>
              <a:r>
                <a:rPr kumimoji="0" lang="it-IT" altLang="it-IT" sz="1400" b="0" i="0" u="none" strike="noStrike" kern="1200" cap="none" spc="0" normalizeH="0" baseline="0" noProof="0" dirty="0" err="1">
                  <a:ln>
                    <a:noFill/>
                  </a:ln>
                  <a:solidFill>
                    <a:srgbClr val="6E1D2A"/>
                  </a:solidFill>
                  <a:effectLst/>
                  <a:uLnTx/>
                  <a:uFillTx/>
                  <a:latin typeface="Arial"/>
                  <a:ea typeface="ＭＳ Ｐゴシック" panose="020B0600070205080204" pitchFamily="34" charset="-128"/>
                  <a:cs typeface="+mn-cs"/>
                </a:rPr>
                <a:t>modelling</a:t>
              </a:r>
              <a:r>
                <a:rPr kumimoji="0" lang="it-IT" altLang="it-IT" sz="1400" b="0" i="0" u="none" strike="noStrike" kern="1200" cap="none" spc="0" normalizeH="0" baseline="0" noProof="0" dirty="0">
                  <a:ln>
                    <a:noFill/>
                  </a:ln>
                  <a:solidFill>
                    <a:srgbClr val="6E1D2A"/>
                  </a:solidFill>
                  <a:effectLst/>
                  <a:uLnTx/>
                  <a:uFillTx/>
                  <a:latin typeface="Arial"/>
                  <a:ea typeface="ＭＳ Ｐゴシック" panose="020B0600070205080204" pitchFamily="34" charset="-128"/>
                  <a:cs typeface="+mn-cs"/>
                </a:rPr>
                <a:t> </a:t>
              </a:r>
              <a:r>
                <a:rPr kumimoji="0" lang="it-IT" altLang="it-IT" sz="1400" b="0" i="0" u="none" strike="noStrike" kern="1200" cap="none" spc="0" normalizeH="0" baseline="0" noProof="0" dirty="0" err="1">
                  <a:ln>
                    <a:noFill/>
                  </a:ln>
                  <a:solidFill>
                    <a:srgbClr val="6E1D2A"/>
                  </a:solidFill>
                  <a:effectLst/>
                  <a:uLnTx/>
                  <a:uFillTx/>
                  <a:latin typeface="Arial"/>
                  <a:ea typeface="ＭＳ Ｐゴシック" panose="020B0600070205080204" pitchFamily="34" charset="-128"/>
                  <a:cs typeface="+mn-cs"/>
                </a:rPr>
                <a:t>through</a:t>
              </a:r>
              <a:r>
                <a:rPr kumimoji="0" lang="it-IT" altLang="it-IT" sz="1400" b="0" i="0" u="none" strike="noStrike" kern="1200" cap="none" spc="0" normalizeH="0" baseline="0" noProof="0" dirty="0">
                  <a:ln>
                    <a:noFill/>
                  </a:ln>
                  <a:solidFill>
                    <a:srgbClr val="6E1D2A"/>
                  </a:solidFill>
                  <a:effectLst/>
                  <a:uLnTx/>
                  <a:uFillTx/>
                  <a:latin typeface="Arial"/>
                  <a:ea typeface="ＭＳ Ｐゴシック" panose="020B0600070205080204" pitchFamily="34" charset="-128"/>
                  <a:cs typeface="+mn-cs"/>
                </a:rPr>
                <a:t> finite </a:t>
              </a:r>
              <a:r>
                <a:rPr kumimoji="0" lang="it-IT" altLang="it-IT" sz="1400" b="0" i="0" u="none" strike="noStrike" kern="1200" cap="none" spc="0" normalizeH="0" baseline="0" noProof="0" dirty="0" err="1">
                  <a:ln>
                    <a:noFill/>
                  </a:ln>
                  <a:solidFill>
                    <a:srgbClr val="6E1D2A"/>
                  </a:solidFill>
                  <a:effectLst/>
                  <a:uLnTx/>
                  <a:uFillTx/>
                  <a:latin typeface="Arial"/>
                  <a:ea typeface="ＭＳ Ｐゴシック" panose="020B0600070205080204" pitchFamily="34" charset="-128"/>
                  <a:cs typeface="+mn-cs"/>
                </a:rPr>
                <a:t>difference</a:t>
              </a:r>
              <a:r>
                <a:rPr kumimoji="0" lang="it-IT" altLang="it-IT" sz="1400" b="0" i="0" u="none" strike="noStrike" kern="1200" cap="none" spc="0" normalizeH="0" baseline="0" noProof="0" dirty="0">
                  <a:ln>
                    <a:noFill/>
                  </a:ln>
                  <a:solidFill>
                    <a:srgbClr val="6E1D2A"/>
                  </a:solidFill>
                  <a:effectLst/>
                  <a:uLnTx/>
                  <a:uFillTx/>
                  <a:latin typeface="Arial"/>
                  <a:ea typeface="ＭＳ Ｐゴシック" panose="020B0600070205080204" pitchFamily="34" charset="-128"/>
                  <a:cs typeface="+mn-cs"/>
                </a:rPr>
                <a:t> </a:t>
              </a:r>
              <a:r>
                <a:rPr kumimoji="0" lang="it-IT" altLang="it-IT" sz="1400" b="0" i="0" u="none" strike="noStrike" kern="1200" cap="none" spc="0" normalizeH="0" baseline="0" noProof="0" dirty="0" err="1">
                  <a:ln>
                    <a:noFill/>
                  </a:ln>
                  <a:solidFill>
                    <a:srgbClr val="6E1D2A"/>
                  </a:solidFill>
                  <a:effectLst/>
                  <a:uLnTx/>
                  <a:uFillTx/>
                  <a:latin typeface="Arial"/>
                  <a:ea typeface="ＭＳ Ｐゴシック" panose="020B0600070205080204" pitchFamily="34" charset="-128"/>
                  <a:cs typeface="+mn-cs"/>
                </a:rPr>
                <a:t>element</a:t>
              </a:r>
              <a:r>
                <a:rPr kumimoji="0" lang="it-IT" altLang="it-IT" sz="1400" b="0" i="0" u="none" strike="noStrike" kern="1200" cap="none" spc="0" normalizeH="0" baseline="0" noProof="0" dirty="0">
                  <a:ln>
                    <a:noFill/>
                  </a:ln>
                  <a:solidFill>
                    <a:srgbClr val="6E1D2A"/>
                  </a:solidFill>
                  <a:effectLst/>
                  <a:uLnTx/>
                  <a:uFillTx/>
                  <a:latin typeface="Arial"/>
                  <a:ea typeface="ＭＳ Ｐゴシック" panose="020B0600070205080204" pitchFamily="34" charset="-128"/>
                  <a:cs typeface="+mn-cs"/>
                </a:rPr>
                <a:t> </a:t>
              </a:r>
              <a:r>
                <a:rPr kumimoji="0" lang="it-IT" altLang="it-IT" sz="1400" b="0" i="0" u="none" strike="noStrike" kern="1200" cap="none" spc="0" normalizeH="0" baseline="0" noProof="0" dirty="0" err="1">
                  <a:ln>
                    <a:noFill/>
                  </a:ln>
                  <a:solidFill>
                    <a:srgbClr val="6E1D2A"/>
                  </a:solidFill>
                  <a:effectLst/>
                  <a:uLnTx/>
                  <a:uFillTx/>
                  <a:latin typeface="Arial"/>
                  <a:ea typeface="ＭＳ Ｐゴシック" panose="020B0600070205080204" pitchFamily="34" charset="-128"/>
                  <a:cs typeface="+mn-cs"/>
                </a:rPr>
                <a:t>method</a:t>
              </a:r>
              <a:endParaRPr kumimoji="0" lang="it-IT" altLang="it-IT" sz="1400" b="0" i="0" u="none" strike="noStrike" kern="1200" cap="none" spc="0" normalizeH="0" baseline="0" noProof="0" dirty="0">
                <a:ln>
                  <a:noFill/>
                </a:ln>
                <a:solidFill>
                  <a:srgbClr val="6E1D2A"/>
                </a:solidFill>
                <a:effectLst/>
                <a:uLnTx/>
                <a:uFillTx/>
                <a:latin typeface="Arial"/>
                <a:ea typeface="ＭＳ Ｐゴシック" panose="020B0600070205080204" pitchFamily="34" charset="-128"/>
                <a:cs typeface="+mn-cs"/>
              </a:endParaRPr>
            </a:p>
          </p:txBody>
        </p:sp>
        <p:pic>
          <p:nvPicPr>
            <p:cNvPr id="80910" name="Immagine 45">
              <a:extLst>
                <a:ext uri="{FF2B5EF4-FFF2-40B4-BE49-F238E27FC236}">
                  <a16:creationId xmlns:a16="http://schemas.microsoft.com/office/drawing/2014/main" id="{AB499F82-C41F-CA94-B813-6341CD2E66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50507" y="7240205"/>
              <a:ext cx="2195216" cy="65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906" name="CasellaDiTesto 10">
            <a:extLst>
              <a:ext uri="{FF2B5EF4-FFF2-40B4-BE49-F238E27FC236}">
                <a16:creationId xmlns:a16="http://schemas.microsoft.com/office/drawing/2014/main" id="{7FF5F343-6E32-2A9A-E2CF-3A45C4CFD641}"/>
              </a:ext>
            </a:extLst>
          </p:cNvPr>
          <p:cNvSpPr txBox="1">
            <a:spLocks noChangeArrowheads="1"/>
          </p:cNvSpPr>
          <p:nvPr/>
        </p:nvSpPr>
        <p:spPr bwMode="auto">
          <a:xfrm>
            <a:off x="4029076" y="46038"/>
            <a:ext cx="5584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Toward an AI-Twin</a:t>
            </a:r>
          </a:p>
        </p:txBody>
      </p:sp>
      <p:sp>
        <p:nvSpPr>
          <p:cNvPr id="80907" name="Text Box 26">
            <a:extLst>
              <a:ext uri="{FF2B5EF4-FFF2-40B4-BE49-F238E27FC236}">
                <a16:creationId xmlns:a16="http://schemas.microsoft.com/office/drawing/2014/main" id="{82716266-7704-40D8-D207-F02856CEAAE3}"/>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egnaposto data 4">
            <a:extLst>
              <a:ext uri="{FF2B5EF4-FFF2-40B4-BE49-F238E27FC236}">
                <a16:creationId xmlns:a16="http://schemas.microsoft.com/office/drawing/2014/main" id="{B395F383-B3DB-0357-D4AF-937C9EBE01F2}"/>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852C84F1-9D49-5A4B-B93E-A16119FFB935}"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2947" name="Segnaposto numero diapositiva 6">
            <a:extLst>
              <a:ext uri="{FF2B5EF4-FFF2-40B4-BE49-F238E27FC236}">
                <a16:creationId xmlns:a16="http://schemas.microsoft.com/office/drawing/2014/main" id="{B870BFD3-B866-D40D-D450-169D9D6351D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E04E1EBB-7998-C646-864B-BF028151CC59}"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2948" name="Text Box 26">
            <a:extLst>
              <a:ext uri="{FF2B5EF4-FFF2-40B4-BE49-F238E27FC236}">
                <a16:creationId xmlns:a16="http://schemas.microsoft.com/office/drawing/2014/main" id="{3693EBB4-2296-AE41-AB97-7B4068023D60}"/>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sp>
        <p:nvSpPr>
          <p:cNvPr id="82949" name="Rettangolo 31">
            <a:extLst>
              <a:ext uri="{FF2B5EF4-FFF2-40B4-BE49-F238E27FC236}">
                <a16:creationId xmlns:a16="http://schemas.microsoft.com/office/drawing/2014/main" id="{F251E83D-42F9-9DA7-355B-EFF162BC6234}"/>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2950" name="Rettangolo 32">
            <a:extLst>
              <a:ext uri="{FF2B5EF4-FFF2-40B4-BE49-F238E27FC236}">
                <a16:creationId xmlns:a16="http://schemas.microsoft.com/office/drawing/2014/main" id="{DEF9191F-AE96-98A6-CEE2-689A1E6C9600}"/>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82951" name="Immagine 14">
            <a:extLst>
              <a:ext uri="{FF2B5EF4-FFF2-40B4-BE49-F238E27FC236}">
                <a16:creationId xmlns:a16="http://schemas.microsoft.com/office/drawing/2014/main" id="{A56B34EF-6A2D-AB2E-C289-52E7B2115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6" y="112713"/>
            <a:ext cx="1884363"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52" name="Gruppo 35">
            <a:extLst>
              <a:ext uri="{FF2B5EF4-FFF2-40B4-BE49-F238E27FC236}">
                <a16:creationId xmlns:a16="http://schemas.microsoft.com/office/drawing/2014/main" id="{A844BAA3-B1CE-3128-DA75-87C5A5C80559}"/>
              </a:ext>
            </a:extLst>
          </p:cNvPr>
          <p:cNvGrpSpPr>
            <a:grpSpLocks/>
          </p:cNvGrpSpPr>
          <p:nvPr/>
        </p:nvGrpSpPr>
        <p:grpSpPr bwMode="auto">
          <a:xfrm>
            <a:off x="7908926" y="1200150"/>
            <a:ext cx="1165225" cy="2452688"/>
            <a:chOff x="6184369" y="1688042"/>
            <a:chExt cx="2130311" cy="4484158"/>
          </a:xfrm>
        </p:grpSpPr>
        <p:pic>
          <p:nvPicPr>
            <p:cNvPr id="82976" name="Immagine 6">
              <a:extLst>
                <a:ext uri="{FF2B5EF4-FFF2-40B4-BE49-F238E27FC236}">
                  <a16:creationId xmlns:a16="http://schemas.microsoft.com/office/drawing/2014/main" id="{6B9540D7-629A-272E-2DD5-0D04DCF36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905" t="11586" r="36555" b="36290"/>
            <a:stretch>
              <a:fillRect/>
            </a:stretch>
          </p:blipFill>
          <p:spPr bwMode="auto">
            <a:xfrm>
              <a:off x="6184369" y="1688042"/>
              <a:ext cx="2130311" cy="448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Connettore diritto 9">
              <a:extLst>
                <a:ext uri="{FF2B5EF4-FFF2-40B4-BE49-F238E27FC236}">
                  <a16:creationId xmlns:a16="http://schemas.microsoft.com/office/drawing/2014/main" id="{A7971023-DEE1-8724-8A53-78FF8FE9E0D0}"/>
                </a:ext>
              </a:extLst>
            </p:cNvPr>
            <p:cNvCxnSpPr>
              <a:cxnSpLocks/>
            </p:cNvCxnSpPr>
            <p:nvPr/>
          </p:nvCxnSpPr>
          <p:spPr>
            <a:xfrm>
              <a:off x="7397543" y="2692261"/>
              <a:ext cx="20317" cy="2966219"/>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2" name="Connettore diritto 11">
              <a:extLst>
                <a:ext uri="{FF2B5EF4-FFF2-40B4-BE49-F238E27FC236}">
                  <a16:creationId xmlns:a16="http://schemas.microsoft.com/office/drawing/2014/main" id="{43A139D0-48B7-8A97-9B3D-682FF37A0C28}"/>
                </a:ext>
              </a:extLst>
            </p:cNvPr>
            <p:cNvCxnSpPr>
              <a:cxnSpLocks/>
            </p:cNvCxnSpPr>
            <p:nvPr/>
          </p:nvCxnSpPr>
          <p:spPr>
            <a:xfrm>
              <a:off x="7536855" y="2692261"/>
              <a:ext cx="14513" cy="2945903"/>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3" name="Connettore diritto 12">
              <a:extLst>
                <a:ext uri="{FF2B5EF4-FFF2-40B4-BE49-F238E27FC236}">
                  <a16:creationId xmlns:a16="http://schemas.microsoft.com/office/drawing/2014/main" id="{5672B63E-A575-1B84-5DCC-C4C9EA03E231}"/>
                </a:ext>
              </a:extLst>
            </p:cNvPr>
            <p:cNvCxnSpPr>
              <a:cxnSpLocks/>
            </p:cNvCxnSpPr>
            <p:nvPr/>
          </p:nvCxnSpPr>
          <p:spPr>
            <a:xfrm flipH="1">
              <a:off x="7798065" y="3342391"/>
              <a:ext cx="14513" cy="2327698"/>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82953" name="Gruppo 29">
            <a:extLst>
              <a:ext uri="{FF2B5EF4-FFF2-40B4-BE49-F238E27FC236}">
                <a16:creationId xmlns:a16="http://schemas.microsoft.com/office/drawing/2014/main" id="{E27E409E-3ADF-EB1F-E48D-96476890739C}"/>
              </a:ext>
            </a:extLst>
          </p:cNvPr>
          <p:cNvGrpSpPr>
            <a:grpSpLocks/>
          </p:cNvGrpSpPr>
          <p:nvPr/>
        </p:nvGrpSpPr>
        <p:grpSpPr bwMode="auto">
          <a:xfrm>
            <a:off x="4518025" y="1662114"/>
            <a:ext cx="6000750" cy="4251325"/>
            <a:chOff x="-1587" y="1935644"/>
            <a:chExt cx="6000748" cy="4250361"/>
          </a:xfrm>
        </p:grpSpPr>
        <p:pic>
          <p:nvPicPr>
            <p:cNvPr id="82972" name="Immagine 5">
              <a:extLst>
                <a:ext uri="{FF2B5EF4-FFF2-40B4-BE49-F238E27FC236}">
                  <a16:creationId xmlns:a16="http://schemas.microsoft.com/office/drawing/2014/main" id="{C58B718C-1E30-DCDC-57AB-9D76D27AB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935644"/>
              <a:ext cx="6000748" cy="425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Connettore diritto 22">
              <a:extLst>
                <a:ext uri="{FF2B5EF4-FFF2-40B4-BE49-F238E27FC236}">
                  <a16:creationId xmlns:a16="http://schemas.microsoft.com/office/drawing/2014/main" id="{523BB10E-E8E7-DD86-B5FC-5353BA957B28}"/>
                </a:ext>
              </a:extLst>
            </p:cNvPr>
            <p:cNvCxnSpPr>
              <a:cxnSpLocks/>
            </p:cNvCxnSpPr>
            <p:nvPr/>
          </p:nvCxnSpPr>
          <p:spPr>
            <a:xfrm>
              <a:off x="3341687" y="2918083"/>
              <a:ext cx="22225" cy="1503022"/>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7" name="Connettore diritto 25">
              <a:extLst>
                <a:ext uri="{FF2B5EF4-FFF2-40B4-BE49-F238E27FC236}">
                  <a16:creationId xmlns:a16="http://schemas.microsoft.com/office/drawing/2014/main" id="{200A0D55-459B-2F9E-C57F-A77C99122CB2}"/>
                </a:ext>
              </a:extLst>
            </p:cNvPr>
            <p:cNvCxnSpPr>
              <a:cxnSpLocks/>
            </p:cNvCxnSpPr>
            <p:nvPr/>
          </p:nvCxnSpPr>
          <p:spPr>
            <a:xfrm>
              <a:off x="3411537" y="2919671"/>
              <a:ext cx="22225" cy="1503021"/>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8" name="Connettore diritto 26">
              <a:extLst>
                <a:ext uri="{FF2B5EF4-FFF2-40B4-BE49-F238E27FC236}">
                  <a16:creationId xmlns:a16="http://schemas.microsoft.com/office/drawing/2014/main" id="{5D0F1B29-C17B-45F2-78F2-9331A31FEEE5}"/>
                </a:ext>
              </a:extLst>
            </p:cNvPr>
            <p:cNvCxnSpPr>
              <a:cxnSpLocks/>
            </p:cNvCxnSpPr>
            <p:nvPr/>
          </p:nvCxnSpPr>
          <p:spPr>
            <a:xfrm>
              <a:off x="3556000" y="3252970"/>
              <a:ext cx="1587" cy="1158612"/>
            </a:xfrm>
            <a:prstGeom prst="line">
              <a:avLst/>
            </a:prstGeom>
            <a:ln w="6350">
              <a:solidFill>
                <a:schemeClr val="tx1"/>
              </a:solidFill>
              <a:prstDash val="dash"/>
            </a:ln>
          </p:spPr>
          <p:style>
            <a:lnRef idx="2">
              <a:schemeClr val="accent1"/>
            </a:lnRef>
            <a:fillRef idx="0">
              <a:schemeClr val="accent1"/>
            </a:fillRef>
            <a:effectRef idx="1">
              <a:schemeClr val="accent1"/>
            </a:effectRef>
            <a:fontRef idx="minor">
              <a:schemeClr val="tx1"/>
            </a:fontRef>
          </p:style>
        </p:cxnSp>
      </p:grpSp>
      <p:sp>
        <p:nvSpPr>
          <p:cNvPr id="29" name="Rettangolo 31">
            <a:extLst>
              <a:ext uri="{FF2B5EF4-FFF2-40B4-BE49-F238E27FC236}">
                <a16:creationId xmlns:a16="http://schemas.microsoft.com/office/drawing/2014/main" id="{BF6A245B-3B1D-0D4C-EEEB-3224F6D8D962}"/>
              </a:ext>
            </a:extLst>
          </p:cNvPr>
          <p:cNvSpPr/>
          <p:nvPr/>
        </p:nvSpPr>
        <p:spPr>
          <a:xfrm>
            <a:off x="6626225" y="2274889"/>
            <a:ext cx="1047750" cy="2033587"/>
          </a:xfrm>
          <a:prstGeom prst="rect">
            <a:avLst/>
          </a:prstGeom>
          <a:no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82955" name="Elemento grafico 36" descr="Lente di ingrandimento con riempimento a tinta unita">
            <a:extLst>
              <a:ext uri="{FF2B5EF4-FFF2-40B4-BE49-F238E27FC236}">
                <a16:creationId xmlns:a16="http://schemas.microsoft.com/office/drawing/2014/main" id="{7FAEF595-8548-FAC6-0544-C06C6ACE77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9964" y="2282825"/>
            <a:ext cx="319087"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Connettore diritto 4">
            <a:extLst>
              <a:ext uri="{FF2B5EF4-FFF2-40B4-BE49-F238E27FC236}">
                <a16:creationId xmlns:a16="http://schemas.microsoft.com/office/drawing/2014/main" id="{3583B8CB-2F85-1983-E423-E5E8CFF2AC87}"/>
              </a:ext>
            </a:extLst>
          </p:cNvPr>
          <p:cNvCxnSpPr>
            <a:cxnSpLocks/>
          </p:cNvCxnSpPr>
          <p:nvPr/>
        </p:nvCxnSpPr>
        <p:spPr>
          <a:xfrm flipV="1">
            <a:off x="7673975" y="1411289"/>
            <a:ext cx="234950" cy="87153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2" name="Connettore diritto 7">
            <a:extLst>
              <a:ext uri="{FF2B5EF4-FFF2-40B4-BE49-F238E27FC236}">
                <a16:creationId xmlns:a16="http://schemas.microsoft.com/office/drawing/2014/main" id="{11E8AA6F-F093-ACEC-D382-4E92D9A69933}"/>
              </a:ext>
            </a:extLst>
          </p:cNvPr>
          <p:cNvCxnSpPr>
            <a:cxnSpLocks/>
          </p:cNvCxnSpPr>
          <p:nvPr/>
        </p:nvCxnSpPr>
        <p:spPr>
          <a:xfrm flipV="1">
            <a:off x="7683500" y="3627439"/>
            <a:ext cx="1385888" cy="68103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nvGrpSpPr>
          <p:cNvPr id="82958" name="Gruppo 1">
            <a:extLst>
              <a:ext uri="{FF2B5EF4-FFF2-40B4-BE49-F238E27FC236}">
                <a16:creationId xmlns:a16="http://schemas.microsoft.com/office/drawing/2014/main" id="{DB623AB3-5A22-DF45-E474-516107E5728F}"/>
              </a:ext>
            </a:extLst>
          </p:cNvPr>
          <p:cNvGrpSpPr>
            <a:grpSpLocks/>
          </p:cNvGrpSpPr>
          <p:nvPr/>
        </p:nvGrpSpPr>
        <p:grpSpPr bwMode="auto">
          <a:xfrm>
            <a:off x="7656513" y="3722691"/>
            <a:ext cx="1676400" cy="415498"/>
            <a:chOff x="3860800" y="3999368"/>
            <a:chExt cx="1675336" cy="414979"/>
          </a:xfrm>
        </p:grpSpPr>
        <p:cxnSp>
          <p:nvCxnSpPr>
            <p:cNvPr id="35" name="Connettore diritto 2">
              <a:extLst>
                <a:ext uri="{FF2B5EF4-FFF2-40B4-BE49-F238E27FC236}">
                  <a16:creationId xmlns:a16="http://schemas.microsoft.com/office/drawing/2014/main" id="{0DAE98B5-3B39-225B-ED8D-B49B1D41476E}"/>
                </a:ext>
              </a:extLst>
            </p:cNvPr>
            <p:cNvCxnSpPr/>
            <p:nvPr/>
          </p:nvCxnSpPr>
          <p:spPr>
            <a:xfrm>
              <a:off x="3860800" y="4208656"/>
              <a:ext cx="1515100" cy="0"/>
            </a:xfrm>
            <a:prstGeom prst="line">
              <a:avLst/>
            </a:prstGeom>
            <a:ln>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36" name="Triangolo isoscele 3">
              <a:extLst>
                <a:ext uri="{FF2B5EF4-FFF2-40B4-BE49-F238E27FC236}">
                  <a16:creationId xmlns:a16="http://schemas.microsoft.com/office/drawing/2014/main" id="{0DB0A32C-3CD5-52CA-42F1-3900147656AD}"/>
                </a:ext>
              </a:extLst>
            </p:cNvPr>
            <p:cNvSpPr/>
            <p:nvPr/>
          </p:nvSpPr>
          <p:spPr>
            <a:xfrm flipV="1">
              <a:off x="4542992" y="4140479"/>
              <a:ext cx="122159" cy="45981"/>
            </a:xfrm>
            <a:prstGeom prst="triangle">
              <a:avLst/>
            </a:prstGeom>
            <a:solidFill>
              <a:schemeClr val="tx2">
                <a:lumMod val="50000"/>
                <a:lumOff val="50000"/>
              </a:schemeClr>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7" name="CasellaDiTesto 8">
              <a:extLst>
                <a:ext uri="{FF2B5EF4-FFF2-40B4-BE49-F238E27FC236}">
                  <a16:creationId xmlns:a16="http://schemas.microsoft.com/office/drawing/2014/main" id="{EEA2A52B-32C2-4315-E2DE-40EF96249C51}"/>
                </a:ext>
              </a:extLst>
            </p:cNvPr>
            <p:cNvSpPr txBox="1"/>
            <p:nvPr/>
          </p:nvSpPr>
          <p:spPr>
            <a:xfrm>
              <a:off x="4790485" y="3999368"/>
              <a:ext cx="745651" cy="41497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050" b="1" i="0" u="none" strike="noStrike" kern="1200" cap="none" spc="0" normalizeH="0" baseline="0" noProof="0" dirty="0">
                  <a:ln>
                    <a:noFill/>
                  </a:ln>
                  <a:solidFill>
                    <a:srgbClr val="822433">
                      <a:lumMod val="50000"/>
                      <a:lumOff val="50000"/>
                    </a:srgbClr>
                  </a:solidFill>
                  <a:effectLst/>
                  <a:uLnTx/>
                  <a:uFillTx/>
                  <a:latin typeface="Arial" panose="020B0604020202020204" pitchFamily="34" charset="0"/>
                  <a:ea typeface="ＭＳ Ｐゴシック" panose="020B0600070205080204" pitchFamily="34" charset="-128"/>
                  <a:cs typeface="+mn-cs"/>
                </a:rPr>
                <a:t>Sea </a:t>
              </a:r>
              <a:r>
                <a:rPr kumimoji="0" lang="it-IT" sz="1050" b="1" i="0" u="none" strike="noStrike" kern="1200" cap="none" spc="0" normalizeH="0" baseline="0" noProof="0" dirty="0" err="1">
                  <a:ln>
                    <a:noFill/>
                  </a:ln>
                  <a:solidFill>
                    <a:srgbClr val="822433">
                      <a:lumMod val="50000"/>
                      <a:lumOff val="50000"/>
                    </a:srgbClr>
                  </a:solidFill>
                  <a:effectLst/>
                  <a:uLnTx/>
                  <a:uFillTx/>
                  <a:latin typeface="Arial" panose="020B0604020202020204" pitchFamily="34" charset="0"/>
                  <a:ea typeface="ＭＳ Ｐゴシック" panose="020B0600070205080204" pitchFamily="34" charset="-128"/>
                  <a:cs typeface="+mn-cs"/>
                </a:rPr>
                <a:t>level</a:t>
              </a:r>
              <a:endParaRPr kumimoji="0" lang="it-IT" sz="1050" b="1" i="0" u="none" strike="noStrike" kern="1200" cap="none" spc="0" normalizeH="0" baseline="0" noProof="0" dirty="0">
                <a:ln>
                  <a:noFill/>
                </a:ln>
                <a:solidFill>
                  <a:srgbClr val="822433">
                    <a:lumMod val="50000"/>
                    <a:lumOff val="50000"/>
                  </a:srgbClr>
                </a:solidFill>
                <a:effectLst/>
                <a:uLnTx/>
                <a:uFillTx/>
                <a:latin typeface="Arial" panose="020B0604020202020204" pitchFamily="34" charset="0"/>
                <a:ea typeface="ＭＳ Ｐゴシック" panose="020B0600070205080204" pitchFamily="34" charset="-128"/>
                <a:cs typeface="+mn-cs"/>
              </a:endParaRPr>
            </a:p>
          </p:txBody>
        </p:sp>
      </p:grpSp>
      <p:sp>
        <p:nvSpPr>
          <p:cNvPr id="38" name="CasellaDiTesto 10">
            <a:extLst>
              <a:ext uri="{FF2B5EF4-FFF2-40B4-BE49-F238E27FC236}">
                <a16:creationId xmlns:a16="http://schemas.microsoft.com/office/drawing/2014/main" id="{F82ECFB9-9CA2-B898-13B0-D0F044EBA374}"/>
              </a:ext>
            </a:extLst>
          </p:cNvPr>
          <p:cNvSpPr txBox="1"/>
          <p:nvPr/>
        </p:nvSpPr>
        <p:spPr>
          <a:xfrm>
            <a:off x="3862981" y="1192262"/>
            <a:ext cx="3998320" cy="40011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000" b="1" i="1" u="none" strike="noStrike" kern="1200" cap="none" spc="0" normalizeH="0" baseline="0" noProof="0" dirty="0" err="1">
                <a:ln>
                  <a:solidFill>
                    <a:srgbClr val="FFFFFF"/>
                  </a:solidFill>
                </a:ln>
                <a:solidFill>
                  <a:srgbClr val="822433"/>
                </a:solidFill>
                <a:effectLst/>
                <a:uLnTx/>
                <a:uFillTx/>
                <a:latin typeface="Arial" panose="020B0604020202020204" pitchFamily="34" charset="0"/>
                <a:ea typeface="ＭＳ Ｐゴシック" panose="020B0600070205080204" pitchFamily="34" charset="-128"/>
                <a:cs typeface="+mn-cs"/>
              </a:rPr>
              <a:t>Thermo-mechanical</a:t>
            </a:r>
            <a:r>
              <a:rPr kumimoji="0" lang="it-IT" sz="2000" b="1" i="1" u="none" strike="noStrike" kern="1200" cap="none" spc="0" normalizeH="0" baseline="0" noProof="0" dirty="0">
                <a:ln>
                  <a:solidFill>
                    <a:srgbClr val="FFFFFF"/>
                  </a:solidFill>
                </a:ln>
                <a:solidFill>
                  <a:srgbClr val="822433"/>
                </a:solidFill>
                <a:effectLst/>
                <a:uLnTx/>
                <a:uFillTx/>
                <a:latin typeface="Arial" panose="020B0604020202020204" pitchFamily="34" charset="0"/>
                <a:ea typeface="ＭＳ Ｐゴシック" panose="020B0600070205080204" pitchFamily="34" charset="-128"/>
                <a:cs typeface="+mn-cs"/>
              </a:rPr>
              <a:t> </a:t>
            </a:r>
            <a:r>
              <a:rPr kumimoji="0" lang="it-IT" sz="2000" b="1" i="1" u="none" strike="noStrike" kern="1200" cap="none" spc="0" normalizeH="0" baseline="0" noProof="0" dirty="0" err="1">
                <a:ln>
                  <a:solidFill>
                    <a:srgbClr val="FFFFFF"/>
                  </a:solidFill>
                </a:ln>
                <a:solidFill>
                  <a:srgbClr val="822433"/>
                </a:solidFill>
                <a:effectLst/>
                <a:uLnTx/>
                <a:uFillTx/>
                <a:latin typeface="Arial" panose="020B0604020202020204" pitchFamily="34" charset="0"/>
                <a:ea typeface="ＭＳ Ｐゴシック" panose="020B0600070205080204" pitchFamily="34" charset="-128"/>
                <a:cs typeface="+mn-cs"/>
              </a:rPr>
              <a:t>approach</a:t>
            </a:r>
            <a:endParaRPr kumimoji="0" lang="it-IT" sz="2000" b="1" i="1" u="none" strike="noStrike" kern="1200" cap="none" spc="0" normalizeH="0" baseline="0" noProof="0" dirty="0">
              <a:ln>
                <a:solidFill>
                  <a:srgbClr val="FFFFFF"/>
                </a:solid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82960" name="CasellaDiTesto 10">
            <a:extLst>
              <a:ext uri="{FF2B5EF4-FFF2-40B4-BE49-F238E27FC236}">
                <a16:creationId xmlns:a16="http://schemas.microsoft.com/office/drawing/2014/main" id="{CC0EC93B-55AA-BB35-0F13-BA2A032A0744}"/>
              </a:ext>
            </a:extLst>
          </p:cNvPr>
          <p:cNvSpPr txBox="1">
            <a:spLocks noChangeArrowheads="1"/>
          </p:cNvSpPr>
          <p:nvPr/>
        </p:nvSpPr>
        <p:spPr bwMode="auto">
          <a:xfrm>
            <a:off x="4029076" y="46038"/>
            <a:ext cx="5584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Toward an AI-Twin</a:t>
            </a:r>
          </a:p>
        </p:txBody>
      </p:sp>
      <p:grpSp>
        <p:nvGrpSpPr>
          <p:cNvPr id="82961" name="Gruppo 2">
            <a:extLst>
              <a:ext uri="{FF2B5EF4-FFF2-40B4-BE49-F238E27FC236}">
                <a16:creationId xmlns:a16="http://schemas.microsoft.com/office/drawing/2014/main" id="{E56941D6-67BA-6DDB-4261-4C5BC9936A9D}"/>
              </a:ext>
            </a:extLst>
          </p:cNvPr>
          <p:cNvGrpSpPr>
            <a:grpSpLocks/>
          </p:cNvGrpSpPr>
          <p:nvPr/>
        </p:nvGrpSpPr>
        <p:grpSpPr bwMode="auto">
          <a:xfrm>
            <a:off x="1565276" y="1920875"/>
            <a:ext cx="2576513" cy="3963988"/>
            <a:chOff x="-41331" y="825520"/>
            <a:chExt cx="2581575" cy="3963521"/>
          </a:xfrm>
        </p:grpSpPr>
        <p:pic>
          <p:nvPicPr>
            <p:cNvPr id="82965" name="Immagine 11">
              <a:extLst>
                <a:ext uri="{FF2B5EF4-FFF2-40B4-BE49-F238E27FC236}">
                  <a16:creationId xmlns:a16="http://schemas.microsoft.com/office/drawing/2014/main" id="{3227E2AD-4C32-AC13-0442-8FA2C81461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31" y="825520"/>
              <a:ext cx="2562994" cy="1864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6" name="CasellaDiTesto 12">
              <a:extLst>
                <a:ext uri="{FF2B5EF4-FFF2-40B4-BE49-F238E27FC236}">
                  <a16:creationId xmlns:a16="http://schemas.microsoft.com/office/drawing/2014/main" id="{903EC314-616C-5E36-68F9-450863607B55}"/>
                </a:ext>
              </a:extLst>
            </p:cNvPr>
            <p:cNvSpPr txBox="1">
              <a:spLocks noChangeArrowheads="1"/>
            </p:cNvSpPr>
            <p:nvPr/>
          </p:nvSpPr>
          <p:spPr bwMode="auto">
            <a:xfrm>
              <a:off x="1656539" y="1924166"/>
              <a:ext cx="850519" cy="64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1"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Daily thermal input</a:t>
              </a:r>
            </a:p>
          </p:txBody>
        </p:sp>
        <p:pic>
          <p:nvPicPr>
            <p:cNvPr id="82967" name="Immagine 13">
              <a:extLst>
                <a:ext uri="{FF2B5EF4-FFF2-40B4-BE49-F238E27FC236}">
                  <a16:creationId xmlns:a16="http://schemas.microsoft.com/office/drawing/2014/main" id="{7F677544-EBA4-AD93-7090-2367014A0B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89" y="2902417"/>
              <a:ext cx="2572433" cy="188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8" name="CasellaDiTesto 14">
              <a:extLst>
                <a:ext uri="{FF2B5EF4-FFF2-40B4-BE49-F238E27FC236}">
                  <a16:creationId xmlns:a16="http://schemas.microsoft.com/office/drawing/2014/main" id="{C66C5A84-37EE-8F32-F8CE-D7366B87F83A}"/>
                </a:ext>
              </a:extLst>
            </p:cNvPr>
            <p:cNvSpPr txBox="1">
              <a:spLocks noChangeArrowheads="1"/>
            </p:cNvSpPr>
            <p:nvPr/>
          </p:nvSpPr>
          <p:spPr bwMode="auto">
            <a:xfrm>
              <a:off x="1502150" y="4025764"/>
              <a:ext cx="1020070" cy="64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1"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Monthly thermal input</a:t>
              </a:r>
            </a:p>
          </p:txBody>
        </p:sp>
      </p:grpSp>
      <p:sp>
        <p:nvSpPr>
          <p:cNvPr id="82962" name="CasellaDiTesto 12">
            <a:extLst>
              <a:ext uri="{FF2B5EF4-FFF2-40B4-BE49-F238E27FC236}">
                <a16:creationId xmlns:a16="http://schemas.microsoft.com/office/drawing/2014/main" id="{4ACA4EE7-3D57-45E0-0532-2324B143E473}"/>
              </a:ext>
            </a:extLst>
          </p:cNvPr>
          <p:cNvSpPr txBox="1">
            <a:spLocks noChangeArrowheads="1"/>
          </p:cNvSpPr>
          <p:nvPr/>
        </p:nvSpPr>
        <p:spPr bwMode="auto">
          <a:xfrm>
            <a:off x="8909051" y="4357689"/>
            <a:ext cx="8477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400" b="1"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Yearly thermal input</a:t>
            </a:r>
          </a:p>
        </p:txBody>
      </p:sp>
      <p:pic>
        <p:nvPicPr>
          <p:cNvPr id="82963" name="Picture 11" descr="Immagine1_2">
            <a:extLst>
              <a:ext uri="{FF2B5EF4-FFF2-40B4-BE49-F238E27FC236}">
                <a16:creationId xmlns:a16="http://schemas.microsoft.com/office/drawing/2014/main" id="{A36C78BD-26AF-EAA2-2BC5-067107C28D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4" name="Text Box 26">
            <a:extLst>
              <a:ext uri="{FF2B5EF4-FFF2-40B4-BE49-F238E27FC236}">
                <a16:creationId xmlns:a16="http://schemas.microsoft.com/office/drawing/2014/main" id="{20AA75CA-9585-1C09-6731-198D74D0D300}"/>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egnaposto data 4">
            <a:extLst>
              <a:ext uri="{FF2B5EF4-FFF2-40B4-BE49-F238E27FC236}">
                <a16:creationId xmlns:a16="http://schemas.microsoft.com/office/drawing/2014/main" id="{3BD6EF59-F405-5D9A-9364-2289FDC4953D}"/>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1D170B52-CD2E-684A-A875-C40D69A5CB48}"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4995" name="Segnaposto numero diapositiva 6">
            <a:extLst>
              <a:ext uri="{FF2B5EF4-FFF2-40B4-BE49-F238E27FC236}">
                <a16:creationId xmlns:a16="http://schemas.microsoft.com/office/drawing/2014/main" id="{E188A9AD-8BAF-0E51-419F-98E1E6BFA03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3D50DAF8-97A9-A34D-8793-85836F164A10}"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4996" name="Text Box 26">
            <a:extLst>
              <a:ext uri="{FF2B5EF4-FFF2-40B4-BE49-F238E27FC236}">
                <a16:creationId xmlns:a16="http://schemas.microsoft.com/office/drawing/2014/main" id="{B10600CF-41B7-C3A6-5491-C7232E4A5966}"/>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sp>
        <p:nvSpPr>
          <p:cNvPr id="84997" name="Rettangolo 31">
            <a:extLst>
              <a:ext uri="{FF2B5EF4-FFF2-40B4-BE49-F238E27FC236}">
                <a16:creationId xmlns:a16="http://schemas.microsoft.com/office/drawing/2014/main" id="{16A6DB66-400F-BD1D-D56C-F71CCD2F96AF}"/>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4998" name="Rettangolo 32">
            <a:extLst>
              <a:ext uri="{FF2B5EF4-FFF2-40B4-BE49-F238E27FC236}">
                <a16:creationId xmlns:a16="http://schemas.microsoft.com/office/drawing/2014/main" id="{D655A20C-378B-CA5E-AF87-A79423A429D2}"/>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84999" name="Immagine 14">
            <a:extLst>
              <a:ext uri="{FF2B5EF4-FFF2-40B4-BE49-F238E27FC236}">
                <a16:creationId xmlns:a16="http://schemas.microsoft.com/office/drawing/2014/main" id="{76FAEA7D-61CC-49FA-F4DF-A5E36B54B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6" y="112713"/>
            <a:ext cx="1884363"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98">
            <a:extLst>
              <a:ext uri="{FF2B5EF4-FFF2-40B4-BE49-F238E27FC236}">
                <a16:creationId xmlns:a16="http://schemas.microsoft.com/office/drawing/2014/main" id="{3A3B5AAA-A7CB-7D08-F5BC-A9A893041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7600" y="3765550"/>
            <a:ext cx="81724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Immagine 3" descr="Immagine che contiene testo, schermata, Carattere, linea&#10;&#10;Descrizione generata automaticamente">
            <a:extLst>
              <a:ext uri="{FF2B5EF4-FFF2-40B4-BE49-F238E27FC236}">
                <a16:creationId xmlns:a16="http://schemas.microsoft.com/office/drawing/2014/main" id="{92FF43E7-B429-99EB-18DB-177C28E51F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843"/>
          <a:stretch>
            <a:fillRect/>
          </a:stretch>
        </p:blipFill>
        <p:spPr bwMode="auto">
          <a:xfrm>
            <a:off x="5832476" y="46038"/>
            <a:ext cx="4727575" cy="375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2" name="CasellaDiTesto 10">
            <a:extLst>
              <a:ext uri="{FF2B5EF4-FFF2-40B4-BE49-F238E27FC236}">
                <a16:creationId xmlns:a16="http://schemas.microsoft.com/office/drawing/2014/main" id="{9A033942-EB8D-AE6C-64B1-11306C8F586C}"/>
              </a:ext>
            </a:extLst>
          </p:cNvPr>
          <p:cNvSpPr txBox="1">
            <a:spLocks noChangeArrowheads="1"/>
          </p:cNvSpPr>
          <p:nvPr/>
        </p:nvSpPr>
        <p:spPr bwMode="auto">
          <a:xfrm>
            <a:off x="3492501" y="46038"/>
            <a:ext cx="21955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Toward an AI-Twin</a:t>
            </a:r>
          </a:p>
        </p:txBody>
      </p:sp>
      <p:sp>
        <p:nvSpPr>
          <p:cNvPr id="6" name="CasellaDiTesto 10">
            <a:extLst>
              <a:ext uri="{FF2B5EF4-FFF2-40B4-BE49-F238E27FC236}">
                <a16:creationId xmlns:a16="http://schemas.microsoft.com/office/drawing/2014/main" id="{58A34E9E-684B-3D06-227F-D09193D6F4B0}"/>
              </a:ext>
            </a:extLst>
          </p:cNvPr>
          <p:cNvSpPr txBox="1"/>
          <p:nvPr/>
        </p:nvSpPr>
        <p:spPr>
          <a:xfrm>
            <a:off x="2942592" y="2757956"/>
            <a:ext cx="2532583" cy="646331"/>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err="1">
                <a:ln>
                  <a:solidFill>
                    <a:srgbClr val="FFFFFF"/>
                  </a:solidFill>
                </a:ln>
                <a:solidFill>
                  <a:srgbClr val="822433"/>
                </a:solidFill>
                <a:effectLst/>
                <a:uLnTx/>
                <a:uFillTx/>
                <a:latin typeface="Arial" panose="020B0604020202020204" pitchFamily="34" charset="0"/>
                <a:ea typeface="ＭＳ Ｐゴシック" panose="020B0600070205080204" pitchFamily="34" charset="-128"/>
                <a:cs typeface="+mn-cs"/>
              </a:rPr>
              <a:t>Average</a:t>
            </a:r>
            <a:r>
              <a:rPr kumimoji="0" lang="it-IT" sz="1800" b="1" i="0" u="none" strike="noStrike" kern="1200" cap="none" spc="0" normalizeH="0" baseline="0" noProof="0" dirty="0">
                <a:ln>
                  <a:solidFill>
                    <a:srgbClr val="FFFFFF"/>
                  </a:solidFill>
                </a:ln>
                <a:solidFill>
                  <a:srgbClr val="822433"/>
                </a:solidFill>
                <a:effectLst/>
                <a:uLnTx/>
                <a:uFillTx/>
                <a:latin typeface="Arial" panose="020B0604020202020204" pitchFamily="34" charset="0"/>
                <a:ea typeface="ＭＳ Ｐゴシック" panose="020B0600070205080204" pitchFamily="34" charset="-128"/>
                <a:cs typeface="+mn-cs"/>
              </a:rPr>
              <a:t> Sea </a:t>
            </a:r>
            <a:r>
              <a:rPr kumimoji="0" lang="it-IT" sz="1800" b="1" i="0" u="none" strike="noStrike" kern="1200" cap="none" spc="0" normalizeH="0" baseline="0" noProof="0" dirty="0" err="1">
                <a:ln>
                  <a:solidFill>
                    <a:srgbClr val="FFFFFF"/>
                  </a:solidFill>
                </a:ln>
                <a:solidFill>
                  <a:srgbClr val="822433"/>
                </a:solidFill>
                <a:effectLst/>
                <a:uLnTx/>
                <a:uFillTx/>
                <a:latin typeface="Arial" panose="020B0604020202020204" pitchFamily="34" charset="0"/>
                <a:ea typeface="ＭＳ Ｐゴシック" panose="020B0600070205080204" pitchFamily="34" charset="-128"/>
                <a:cs typeface="+mn-cs"/>
              </a:rPr>
              <a:t>Wave</a:t>
            </a:r>
            <a:r>
              <a:rPr kumimoji="0" lang="it-IT" sz="1800" b="1" i="0" u="none" strike="noStrike" kern="1200" cap="none" spc="0" normalizeH="0" baseline="0" noProof="0" dirty="0">
                <a:ln>
                  <a:solidFill>
                    <a:srgbClr val="FFFFFF"/>
                  </a:solidFill>
                </a:ln>
                <a:solidFill>
                  <a:srgbClr val="822433"/>
                </a:solidFill>
                <a:effectLst/>
                <a:uLnTx/>
                <a:uFillTx/>
                <a:latin typeface="Arial" panose="020B0604020202020204" pitchFamily="34" charset="0"/>
                <a:ea typeface="ＭＳ Ｐゴシック" panose="020B0600070205080204" pitchFamily="34" charset="-128"/>
                <a:cs typeface="+mn-cs"/>
              </a:rPr>
              <a:t> of 2 m and 6s of </a:t>
            </a:r>
            <a:r>
              <a:rPr kumimoji="0" lang="it-IT" sz="1800" b="1" i="0" u="none" strike="noStrike" kern="1200" cap="none" spc="0" normalizeH="0" baseline="0" noProof="0" dirty="0" err="1">
                <a:ln>
                  <a:solidFill>
                    <a:srgbClr val="FFFFFF"/>
                  </a:solidFill>
                </a:ln>
                <a:solidFill>
                  <a:srgbClr val="822433"/>
                </a:solidFill>
                <a:effectLst/>
                <a:uLnTx/>
                <a:uFillTx/>
                <a:latin typeface="Arial" panose="020B0604020202020204" pitchFamily="34" charset="0"/>
                <a:ea typeface="ＭＳ Ｐゴシック" panose="020B0600070205080204" pitchFamily="34" charset="-128"/>
                <a:cs typeface="+mn-cs"/>
              </a:rPr>
              <a:t>period</a:t>
            </a:r>
            <a:endParaRPr kumimoji="0" lang="it-IT" sz="1800" b="1" i="0" u="none" strike="noStrike" kern="1200" cap="none" spc="0" normalizeH="0" baseline="0" noProof="0" dirty="0">
              <a:ln>
                <a:solidFill>
                  <a:srgbClr val="FFFFFF"/>
                </a:solid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pic>
        <p:nvPicPr>
          <p:cNvPr id="85004" name="Picture 11" descr="Immagine1_2">
            <a:extLst>
              <a:ext uri="{FF2B5EF4-FFF2-40B4-BE49-F238E27FC236}">
                <a16:creationId xmlns:a16="http://schemas.microsoft.com/office/drawing/2014/main" id="{4FED2C60-200D-D43B-E996-0B22544FFE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5" name="Text Box 26">
            <a:extLst>
              <a:ext uri="{FF2B5EF4-FFF2-40B4-BE49-F238E27FC236}">
                <a16:creationId xmlns:a16="http://schemas.microsoft.com/office/drawing/2014/main" id="{4775AC8D-C35B-3BFC-41F6-EF537ABF01A3}"/>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egnaposto data 4">
            <a:extLst>
              <a:ext uri="{FF2B5EF4-FFF2-40B4-BE49-F238E27FC236}">
                <a16:creationId xmlns:a16="http://schemas.microsoft.com/office/drawing/2014/main" id="{BFF13B1E-0DBA-B5EA-0D6A-7599C60F9C65}"/>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7D4FB7DE-866F-9042-81B0-CF00CBC5FC9C}"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7043" name="Segnaposto numero diapositiva 6">
            <a:extLst>
              <a:ext uri="{FF2B5EF4-FFF2-40B4-BE49-F238E27FC236}">
                <a16:creationId xmlns:a16="http://schemas.microsoft.com/office/drawing/2014/main" id="{0780299B-50E0-5C58-FBEA-06796A56D5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4F27D2C5-123D-3148-A3D2-D16D752B444F}"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7044" name="Text Box 26">
            <a:extLst>
              <a:ext uri="{FF2B5EF4-FFF2-40B4-BE49-F238E27FC236}">
                <a16:creationId xmlns:a16="http://schemas.microsoft.com/office/drawing/2014/main" id="{D45FF074-E0E7-E12C-DF32-0F17A21C2BD0}"/>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87045" name="Picture 11" descr="Immagine1_2">
            <a:extLst>
              <a:ext uri="{FF2B5EF4-FFF2-40B4-BE49-F238E27FC236}">
                <a16:creationId xmlns:a16="http://schemas.microsoft.com/office/drawing/2014/main" id="{41A48731-17CF-C069-91B2-3D10FB731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CasellaDiTesto 10">
            <a:extLst>
              <a:ext uri="{FF2B5EF4-FFF2-40B4-BE49-F238E27FC236}">
                <a16:creationId xmlns:a16="http://schemas.microsoft.com/office/drawing/2014/main" id="{CAE8D675-B905-E805-B475-FEAFF42703EE}"/>
              </a:ext>
            </a:extLst>
          </p:cNvPr>
          <p:cNvSpPr txBox="1">
            <a:spLocks noChangeArrowheads="1"/>
          </p:cNvSpPr>
          <p:nvPr/>
        </p:nvSpPr>
        <p:spPr bwMode="auto">
          <a:xfrm>
            <a:off x="2370138" y="96838"/>
            <a:ext cx="754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 Toward a natural field laboratory</a:t>
            </a:r>
          </a:p>
        </p:txBody>
      </p:sp>
      <p:sp>
        <p:nvSpPr>
          <p:cNvPr id="87047" name="AutoShape 10" descr="Volpe Stellare - Volpe intelligente in tuta - CleanPNG / KissPNG">
            <a:extLst>
              <a:ext uri="{FF2B5EF4-FFF2-40B4-BE49-F238E27FC236}">
                <a16:creationId xmlns:a16="http://schemas.microsoft.com/office/drawing/2014/main" id="{815461F6-2ADF-5571-2276-23A0E84F3B9A}"/>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7048" name="Freccia a gallone 18">
            <a:extLst>
              <a:ext uri="{FF2B5EF4-FFF2-40B4-BE49-F238E27FC236}">
                <a16:creationId xmlns:a16="http://schemas.microsoft.com/office/drawing/2014/main" id="{51BA4C96-C1EF-9537-9BBD-4E5EEE56137B}"/>
              </a:ext>
            </a:extLst>
          </p:cNvPr>
          <p:cNvSpPr>
            <a:spLocks noChangeArrowheads="1"/>
          </p:cNvSpPr>
          <p:nvPr/>
        </p:nvSpPr>
        <p:spPr bwMode="auto">
          <a:xfrm rot="1989741">
            <a:off x="6480176" y="1555750"/>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7049" name="Freccia a gallone 19">
            <a:extLst>
              <a:ext uri="{FF2B5EF4-FFF2-40B4-BE49-F238E27FC236}">
                <a16:creationId xmlns:a16="http://schemas.microsoft.com/office/drawing/2014/main" id="{D9C0C533-9EAF-A3BE-D9E9-7875B0D4DEC0}"/>
              </a:ext>
            </a:extLst>
          </p:cNvPr>
          <p:cNvSpPr>
            <a:spLocks noChangeArrowheads="1"/>
          </p:cNvSpPr>
          <p:nvPr/>
        </p:nvSpPr>
        <p:spPr bwMode="auto">
          <a:xfrm rot="5400000">
            <a:off x="8302626" y="3138488"/>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7050" name="Freccia a gallone 20">
            <a:extLst>
              <a:ext uri="{FF2B5EF4-FFF2-40B4-BE49-F238E27FC236}">
                <a16:creationId xmlns:a16="http://schemas.microsoft.com/office/drawing/2014/main" id="{654C8DBC-76CA-9405-B21B-36F209BDB3DE}"/>
              </a:ext>
            </a:extLst>
          </p:cNvPr>
          <p:cNvSpPr>
            <a:spLocks noChangeArrowheads="1"/>
          </p:cNvSpPr>
          <p:nvPr/>
        </p:nvSpPr>
        <p:spPr bwMode="auto">
          <a:xfrm rot="10800000">
            <a:off x="7146926" y="4856163"/>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7051" name="Freccia a gallone 21">
            <a:extLst>
              <a:ext uri="{FF2B5EF4-FFF2-40B4-BE49-F238E27FC236}">
                <a16:creationId xmlns:a16="http://schemas.microsoft.com/office/drawing/2014/main" id="{D988D4EA-41F8-C334-7D7B-137A8134607B}"/>
              </a:ext>
            </a:extLst>
          </p:cNvPr>
          <p:cNvSpPr>
            <a:spLocks noChangeArrowheads="1"/>
          </p:cNvSpPr>
          <p:nvPr/>
        </p:nvSpPr>
        <p:spPr bwMode="auto">
          <a:xfrm rot="10800000">
            <a:off x="4884739" y="4856163"/>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7052" name="Freccia a gallone 22">
            <a:extLst>
              <a:ext uri="{FF2B5EF4-FFF2-40B4-BE49-F238E27FC236}">
                <a16:creationId xmlns:a16="http://schemas.microsoft.com/office/drawing/2014/main" id="{35248D0E-E9E0-BACC-E68F-E8675E63E115}"/>
              </a:ext>
            </a:extLst>
          </p:cNvPr>
          <p:cNvSpPr>
            <a:spLocks noChangeArrowheads="1"/>
          </p:cNvSpPr>
          <p:nvPr/>
        </p:nvSpPr>
        <p:spPr bwMode="auto">
          <a:xfrm rot="14288879">
            <a:off x="3073401" y="3295651"/>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7053" name="CasellaDiTesto 23">
            <a:extLst>
              <a:ext uri="{FF2B5EF4-FFF2-40B4-BE49-F238E27FC236}">
                <a16:creationId xmlns:a16="http://schemas.microsoft.com/office/drawing/2014/main" id="{5F508A47-0FD9-8516-A990-E00A9A0144A1}"/>
              </a:ext>
            </a:extLst>
          </p:cNvPr>
          <p:cNvSpPr txBox="1">
            <a:spLocks noChangeArrowheads="1"/>
          </p:cNvSpPr>
          <p:nvPr/>
        </p:nvSpPr>
        <p:spPr bwMode="auto">
          <a:xfrm>
            <a:off x="4586289" y="2663826"/>
            <a:ext cx="156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Concept idea</a:t>
            </a:r>
          </a:p>
        </p:txBody>
      </p:sp>
      <p:sp>
        <p:nvSpPr>
          <p:cNvPr id="87054" name="CasellaDiTesto 24">
            <a:extLst>
              <a:ext uri="{FF2B5EF4-FFF2-40B4-BE49-F238E27FC236}">
                <a16:creationId xmlns:a16="http://schemas.microsoft.com/office/drawing/2014/main" id="{F9B4D0C6-C7C1-0B9D-90E1-8733D61A75FF}"/>
              </a:ext>
            </a:extLst>
          </p:cNvPr>
          <p:cNvSpPr txBox="1">
            <a:spLocks noChangeArrowheads="1"/>
          </p:cNvSpPr>
          <p:nvPr/>
        </p:nvSpPr>
        <p:spPr bwMode="auto">
          <a:xfrm>
            <a:off x="8488364" y="2095501"/>
            <a:ext cx="1368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Lab design</a:t>
            </a:r>
          </a:p>
        </p:txBody>
      </p:sp>
      <p:pic>
        <p:nvPicPr>
          <p:cNvPr id="87055" name="Picture 27" descr="Icona dell'idea creativa della luce della lampadina | Vettore Premium">
            <a:extLst>
              <a:ext uri="{FF2B5EF4-FFF2-40B4-BE49-F238E27FC236}">
                <a16:creationId xmlns:a16="http://schemas.microsoft.com/office/drawing/2014/main" id="{3E863DC3-B6FD-E3B7-C0DD-E35215010E67}"/>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l="8606" t="4659" r="8321" b="6792"/>
          <a:stretch>
            <a:fillRect/>
          </a:stretch>
        </p:blipFill>
        <p:spPr bwMode="auto">
          <a:xfrm>
            <a:off x="4441825" y="673100"/>
            <a:ext cx="18542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6" name="Picture 29" descr="Design matita righello griglia - Scaricare icone gratuite">
            <a:extLst>
              <a:ext uri="{FF2B5EF4-FFF2-40B4-BE49-F238E27FC236}">
                <a16:creationId xmlns:a16="http://schemas.microsoft.com/office/drawing/2014/main" id="{88EA818B-62FB-76FD-8F0B-C2B03B06D502}"/>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7167563" y="1503363"/>
            <a:ext cx="1503362"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7" name="Picture 31" descr="Data recovery - Free miscellaneous icons">
            <a:extLst>
              <a:ext uri="{FF2B5EF4-FFF2-40B4-BE49-F238E27FC236}">
                <a16:creationId xmlns:a16="http://schemas.microsoft.com/office/drawing/2014/main" id="{50EA6150-0642-E53D-5ED1-BD10FBE6AB89}"/>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7877175" y="3786188"/>
            <a:ext cx="1563688"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8" name="Picture 33" descr="Data analysis Generic Flat icon | Freepik">
            <a:extLst>
              <a:ext uri="{FF2B5EF4-FFF2-40B4-BE49-F238E27FC236}">
                <a16:creationId xmlns:a16="http://schemas.microsoft.com/office/drawing/2014/main" id="{7C39FBEA-C949-A1A5-274B-316412EC4A96}"/>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5451475" y="4098925"/>
            <a:ext cx="1595438"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9" name="Picture 35" descr="Digital twin - Free technology icons">
            <a:extLst>
              <a:ext uri="{FF2B5EF4-FFF2-40B4-BE49-F238E27FC236}">
                <a16:creationId xmlns:a16="http://schemas.microsoft.com/office/drawing/2014/main" id="{43C6F315-C5AF-256F-3881-53F48A578ECC}"/>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2905126" y="3970339"/>
            <a:ext cx="185102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0" name="Picture 37" descr="141,300+ Future Projection Stock Illustrations, Royalty-Free Vector  Graphics &amp; Clip Art - iStock | Progress">
            <a:extLst>
              <a:ext uri="{FF2B5EF4-FFF2-40B4-BE49-F238E27FC236}">
                <a16:creationId xmlns:a16="http://schemas.microsoft.com/office/drawing/2014/main" id="{0F3F4FA9-A9D8-E2D1-E623-6BBD6E964F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4088" y="1331913"/>
            <a:ext cx="205105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61" name="CasellaDiTesto 28">
            <a:extLst>
              <a:ext uri="{FF2B5EF4-FFF2-40B4-BE49-F238E27FC236}">
                <a16:creationId xmlns:a16="http://schemas.microsoft.com/office/drawing/2014/main" id="{BF6FADE7-4990-6D93-8836-024EC3FC245E}"/>
              </a:ext>
            </a:extLst>
          </p:cNvPr>
          <p:cNvSpPr txBox="1">
            <a:spLocks noChangeArrowheads="1"/>
          </p:cNvSpPr>
          <p:nvPr/>
        </p:nvSpPr>
        <p:spPr bwMode="auto">
          <a:xfrm>
            <a:off x="1603376" y="3128963"/>
            <a:ext cx="1323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Forward scenarios</a:t>
            </a:r>
          </a:p>
        </p:txBody>
      </p:sp>
      <p:sp>
        <p:nvSpPr>
          <p:cNvPr id="87062" name="CasellaDiTesto 26">
            <a:extLst>
              <a:ext uri="{FF2B5EF4-FFF2-40B4-BE49-F238E27FC236}">
                <a16:creationId xmlns:a16="http://schemas.microsoft.com/office/drawing/2014/main" id="{672908CA-B97D-E29D-E32C-0D6508766D50}"/>
              </a:ext>
            </a:extLst>
          </p:cNvPr>
          <p:cNvSpPr txBox="1">
            <a:spLocks noChangeArrowheads="1"/>
          </p:cNvSpPr>
          <p:nvPr/>
        </p:nvSpPr>
        <p:spPr bwMode="auto">
          <a:xfrm>
            <a:off x="5316538" y="5391151"/>
            <a:ext cx="149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analysis</a:t>
            </a:r>
          </a:p>
        </p:txBody>
      </p:sp>
      <p:sp>
        <p:nvSpPr>
          <p:cNvPr id="87063" name="CasellaDiTesto 27">
            <a:extLst>
              <a:ext uri="{FF2B5EF4-FFF2-40B4-BE49-F238E27FC236}">
                <a16:creationId xmlns:a16="http://schemas.microsoft.com/office/drawing/2014/main" id="{86BE13DD-674E-F47B-6EC5-CB8A2199221E}"/>
              </a:ext>
            </a:extLst>
          </p:cNvPr>
          <p:cNvSpPr txBox="1">
            <a:spLocks noChangeArrowheads="1"/>
          </p:cNvSpPr>
          <p:nvPr/>
        </p:nvSpPr>
        <p:spPr bwMode="auto">
          <a:xfrm>
            <a:off x="2314575" y="5232400"/>
            <a:ext cx="1049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AI-Twin</a:t>
            </a:r>
          </a:p>
        </p:txBody>
      </p:sp>
      <p:sp>
        <p:nvSpPr>
          <p:cNvPr id="87064" name="CasellaDiTesto 25">
            <a:extLst>
              <a:ext uri="{FF2B5EF4-FFF2-40B4-BE49-F238E27FC236}">
                <a16:creationId xmlns:a16="http://schemas.microsoft.com/office/drawing/2014/main" id="{34EEAFAF-EBF6-49ED-5095-72235719B1D9}"/>
              </a:ext>
            </a:extLst>
          </p:cNvPr>
          <p:cNvSpPr txBox="1">
            <a:spLocks noChangeArrowheads="1"/>
          </p:cNvSpPr>
          <p:nvPr/>
        </p:nvSpPr>
        <p:spPr bwMode="auto">
          <a:xfrm>
            <a:off x="8707438" y="5278438"/>
            <a:ext cx="1274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recovery</a:t>
            </a:r>
          </a:p>
        </p:txBody>
      </p:sp>
      <p:sp>
        <p:nvSpPr>
          <p:cNvPr id="87065" name="Text Box 26">
            <a:extLst>
              <a:ext uri="{FF2B5EF4-FFF2-40B4-BE49-F238E27FC236}">
                <a16:creationId xmlns:a16="http://schemas.microsoft.com/office/drawing/2014/main" id="{F1ACBF6B-331F-95E2-C372-EADED84568DA}"/>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egnaposto data 4">
            <a:extLst>
              <a:ext uri="{FF2B5EF4-FFF2-40B4-BE49-F238E27FC236}">
                <a16:creationId xmlns:a16="http://schemas.microsoft.com/office/drawing/2014/main" id="{72ACEE77-A0D8-CE8D-4508-AE6BBBBD4664}"/>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7FBC4A7-CC2A-8749-819A-C4DFC04AF813}"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9091" name="Segnaposto numero diapositiva 6">
            <a:extLst>
              <a:ext uri="{FF2B5EF4-FFF2-40B4-BE49-F238E27FC236}">
                <a16:creationId xmlns:a16="http://schemas.microsoft.com/office/drawing/2014/main" id="{A8909568-8583-1D48-F7F9-083AFAA0A29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3B670A8B-1F79-D44F-A5E6-77CCE3ABD1D2}"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9092" name="Text Box 26">
            <a:extLst>
              <a:ext uri="{FF2B5EF4-FFF2-40B4-BE49-F238E27FC236}">
                <a16:creationId xmlns:a16="http://schemas.microsoft.com/office/drawing/2014/main" id="{1ED0CCC0-4CC1-B88C-763E-5245682444EF}"/>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89093" name="Picture 11" descr="Immagine1_2">
            <a:extLst>
              <a:ext uri="{FF2B5EF4-FFF2-40B4-BE49-F238E27FC236}">
                <a16:creationId xmlns:a16="http://schemas.microsoft.com/office/drawing/2014/main" id="{BD4FE87B-E661-0307-C5E8-FCEE5F319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Rettangolo 31">
            <a:extLst>
              <a:ext uri="{FF2B5EF4-FFF2-40B4-BE49-F238E27FC236}">
                <a16:creationId xmlns:a16="http://schemas.microsoft.com/office/drawing/2014/main" id="{7A1CA143-B466-A0AC-7D49-03B607F6A504}"/>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9095" name="Rettangolo 32">
            <a:extLst>
              <a:ext uri="{FF2B5EF4-FFF2-40B4-BE49-F238E27FC236}">
                <a16:creationId xmlns:a16="http://schemas.microsoft.com/office/drawing/2014/main" id="{D1A2F5CF-8192-18D6-6F00-BDF8AF4A15CA}"/>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89096" name="Immagine 10" descr="Immagine che contiene testo, segnale&#10;&#10;Descrizione generata automaticamente">
            <a:extLst>
              <a:ext uri="{FF2B5EF4-FFF2-40B4-BE49-F238E27FC236}">
                <a16:creationId xmlns:a16="http://schemas.microsoft.com/office/drawing/2014/main" id="{3AB86869-011F-21D0-35F7-BEA855AD5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950" y="4445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CasellaDiTesto 10">
            <a:extLst>
              <a:ext uri="{FF2B5EF4-FFF2-40B4-BE49-F238E27FC236}">
                <a16:creationId xmlns:a16="http://schemas.microsoft.com/office/drawing/2014/main" id="{8A6B2150-958F-061E-5F56-630CE58FDABE}"/>
              </a:ext>
            </a:extLst>
          </p:cNvPr>
          <p:cNvSpPr txBox="1">
            <a:spLocks noChangeArrowheads="1"/>
          </p:cNvSpPr>
          <p:nvPr/>
        </p:nvSpPr>
        <p:spPr bwMode="auto">
          <a:xfrm>
            <a:off x="4079876" y="96839"/>
            <a:ext cx="58340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Scenarios of ground instability effects in a forward perspective </a:t>
            </a:r>
          </a:p>
        </p:txBody>
      </p:sp>
      <p:pic>
        <p:nvPicPr>
          <p:cNvPr id="89098" name="Immagine 3" descr="Immagine che contiene testo, schermata&#10;&#10;Il contenuto generato dall'IA potrebbe non essere corretto.">
            <a:extLst>
              <a:ext uri="{FF2B5EF4-FFF2-40B4-BE49-F238E27FC236}">
                <a16:creationId xmlns:a16="http://schemas.microsoft.com/office/drawing/2014/main" id="{0C87E121-F56C-C8C0-3CAF-966D382AF1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9745" b="2773"/>
          <a:stretch>
            <a:fillRect/>
          </a:stretch>
        </p:blipFill>
        <p:spPr bwMode="auto">
          <a:xfrm>
            <a:off x="6096001" y="1247775"/>
            <a:ext cx="4462463"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9" name="Immagine 6" descr="Immagine che contiene testo, mappa, schermata, Policromia&#10;&#10;Il contenuto generato dall'IA potrebbe non essere corretto.">
            <a:extLst>
              <a:ext uri="{FF2B5EF4-FFF2-40B4-BE49-F238E27FC236}">
                <a16:creationId xmlns:a16="http://schemas.microsoft.com/office/drawing/2014/main" id="{2E3F0848-82E4-BDB8-B7BA-B69B5D1CEA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2738" y="1868488"/>
            <a:ext cx="4360862"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0" name="Immagine 8" descr="Immagine che contiene natura, roccia, pietra, Roccia magmatica&#10;&#10;Il contenuto generato dall'IA potrebbe non essere corretto.">
            <a:extLst>
              <a:ext uri="{FF2B5EF4-FFF2-40B4-BE49-F238E27FC236}">
                <a16:creationId xmlns:a16="http://schemas.microsoft.com/office/drawing/2014/main" id="{2313E532-D06D-71F3-DE28-DC3AC74EEB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2738" y="3514725"/>
            <a:ext cx="4360862"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1" name="Text Box 26">
            <a:extLst>
              <a:ext uri="{FF2B5EF4-FFF2-40B4-BE49-F238E27FC236}">
                <a16:creationId xmlns:a16="http://schemas.microsoft.com/office/drawing/2014/main" id="{B90E4C32-142E-C17F-0D98-81352D2C6D49}"/>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pic>
        <p:nvPicPr>
          <p:cNvPr id="89102" name="Immagine 2" descr="Immagine che contiene mappa, testo, diagramma, schermata&#10;&#10;Il contenuto generato dall'IA potrebbe non essere corretto.">
            <a:extLst>
              <a:ext uri="{FF2B5EF4-FFF2-40B4-BE49-F238E27FC236}">
                <a16:creationId xmlns:a16="http://schemas.microsoft.com/office/drawing/2014/main" id="{BA061760-8B0B-F3A1-91E6-B4C479C41D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1" y="3652839"/>
            <a:ext cx="4462463"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egnaposto data 4">
            <a:extLst>
              <a:ext uri="{FF2B5EF4-FFF2-40B4-BE49-F238E27FC236}">
                <a16:creationId xmlns:a16="http://schemas.microsoft.com/office/drawing/2014/main" id="{29FFBB8E-D06C-1164-0BAF-6CC436165A2C}"/>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469E925F-3D6D-1A4D-A092-1080B34896C7}"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1139" name="Segnaposto numero diapositiva 6">
            <a:extLst>
              <a:ext uri="{FF2B5EF4-FFF2-40B4-BE49-F238E27FC236}">
                <a16:creationId xmlns:a16="http://schemas.microsoft.com/office/drawing/2014/main" id="{3B50FA20-37C8-3ED8-CE59-2A5130BF3A7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8B9C73F8-FFA9-0C4B-A08C-6CEDEBB92B44}"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1140" name="Text Box 26">
            <a:extLst>
              <a:ext uri="{FF2B5EF4-FFF2-40B4-BE49-F238E27FC236}">
                <a16:creationId xmlns:a16="http://schemas.microsoft.com/office/drawing/2014/main" id="{21EE6415-56AA-1138-91F3-4BDC99737DC0}"/>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91141" name="Picture 11" descr="Immagine1_2">
            <a:extLst>
              <a:ext uri="{FF2B5EF4-FFF2-40B4-BE49-F238E27FC236}">
                <a16:creationId xmlns:a16="http://schemas.microsoft.com/office/drawing/2014/main" id="{753983B0-9BDB-355E-19D7-C7F1F1EC9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Rettangolo 31">
            <a:extLst>
              <a:ext uri="{FF2B5EF4-FFF2-40B4-BE49-F238E27FC236}">
                <a16:creationId xmlns:a16="http://schemas.microsoft.com/office/drawing/2014/main" id="{1BA3A543-2BEF-0E0B-84C8-75D3CEEDD6FB}"/>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1143" name="Rettangolo 32">
            <a:extLst>
              <a:ext uri="{FF2B5EF4-FFF2-40B4-BE49-F238E27FC236}">
                <a16:creationId xmlns:a16="http://schemas.microsoft.com/office/drawing/2014/main" id="{DE1B76D6-5422-CBDB-3788-17EDEDDCCFEC}"/>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1144" name="CasellaDiTesto 10">
            <a:extLst>
              <a:ext uri="{FF2B5EF4-FFF2-40B4-BE49-F238E27FC236}">
                <a16:creationId xmlns:a16="http://schemas.microsoft.com/office/drawing/2014/main" id="{1DEDF08C-5394-E099-8C4D-E7E3E2171EF2}"/>
              </a:ext>
            </a:extLst>
          </p:cNvPr>
          <p:cNvSpPr txBox="1">
            <a:spLocks noChangeArrowheads="1"/>
          </p:cNvSpPr>
          <p:nvPr/>
        </p:nvSpPr>
        <p:spPr bwMode="auto">
          <a:xfrm>
            <a:off x="4151314" y="96839"/>
            <a:ext cx="57626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Scenarios of ground instability effects in a forward perspective </a:t>
            </a:r>
          </a:p>
        </p:txBody>
      </p:sp>
      <p:pic>
        <p:nvPicPr>
          <p:cNvPr id="91145" name="Google Shape;134;p20">
            <a:extLst>
              <a:ext uri="{FF2B5EF4-FFF2-40B4-BE49-F238E27FC236}">
                <a16:creationId xmlns:a16="http://schemas.microsoft.com/office/drawing/2014/main" id="{6E7B1CAF-F006-F6E9-6092-36B5C0C7C7A8}"/>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651" y="1817688"/>
            <a:ext cx="8037513" cy="425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135;p20">
            <a:extLst>
              <a:ext uri="{FF2B5EF4-FFF2-40B4-BE49-F238E27FC236}">
                <a16:creationId xmlns:a16="http://schemas.microsoft.com/office/drawing/2014/main" id="{FD7FC83F-98F8-5C23-A7AE-CCBB961B9460}"/>
              </a:ext>
            </a:extLst>
          </p:cNvPr>
          <p:cNvSpPr txBox="1"/>
          <p:nvPr/>
        </p:nvSpPr>
        <p:spPr>
          <a:xfrm>
            <a:off x="8323790" y="1202931"/>
            <a:ext cx="2344211" cy="1154132"/>
          </a:xfrm>
          <a:prstGeom prst="rect">
            <a:avLst/>
          </a:prstGeom>
          <a:noFill/>
          <a:ln>
            <a:noFill/>
          </a:ln>
        </p:spPr>
        <p:txBody>
          <a:bodyPr spcFirstLastPara="1" lIns="91425" tIns="91425" rIns="91425" bIns="91425">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it" sz="900" b="0" i="0"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Mastrantoni, G., Santicchia, G., Cosentino, A., Molinari, A., Marmoni, G. M., &amp; Mazzanti, P. (2024). Automatic photomonitoring analysis for spatiotemporal evaluation of rockfall failure hazard. </a:t>
            </a:r>
            <a:r>
              <a:rPr kumimoji="0" lang="it" sz="900" b="0" i="1"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Engineering Geology</a:t>
            </a:r>
            <a:r>
              <a:rPr kumimoji="0" lang="it" sz="900" b="0" i="0"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 </a:t>
            </a:r>
            <a:r>
              <a:rPr kumimoji="0" lang="it" sz="900" b="0" i="1"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339</a:t>
            </a:r>
            <a:r>
              <a:rPr kumimoji="0" lang="it" sz="900" b="0" i="0"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 107662</a:t>
            </a:r>
            <a:endParaRPr kumimoji="0" sz="9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91147" name="Google Shape;75;p15">
            <a:extLst>
              <a:ext uri="{FF2B5EF4-FFF2-40B4-BE49-F238E27FC236}">
                <a16:creationId xmlns:a16="http://schemas.microsoft.com/office/drawing/2014/main" id="{187D5549-FEE0-4612-732D-656399F39F18}"/>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2739" y="160339"/>
            <a:ext cx="18494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8" name="Text Box 26">
            <a:extLst>
              <a:ext uri="{FF2B5EF4-FFF2-40B4-BE49-F238E27FC236}">
                <a16:creationId xmlns:a16="http://schemas.microsoft.com/office/drawing/2014/main" id="{19ECF772-1BC0-99E0-EEEE-397D33EB1912}"/>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egnaposto data 4">
            <a:extLst>
              <a:ext uri="{FF2B5EF4-FFF2-40B4-BE49-F238E27FC236}">
                <a16:creationId xmlns:a16="http://schemas.microsoft.com/office/drawing/2014/main" id="{269DEA4C-FB2F-34C1-DC7C-CC76242413AB}"/>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788DCE4-D945-A942-91B7-7BF3515F7A27}"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3187" name="Segnaposto numero diapositiva 6">
            <a:extLst>
              <a:ext uri="{FF2B5EF4-FFF2-40B4-BE49-F238E27FC236}">
                <a16:creationId xmlns:a16="http://schemas.microsoft.com/office/drawing/2014/main" id="{109B2909-A5BC-B42D-2EF1-B2D4D2751AC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EBD67690-2F18-2D48-8D3B-40695CFA0B5E}"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3188" name="Text Box 26">
            <a:extLst>
              <a:ext uri="{FF2B5EF4-FFF2-40B4-BE49-F238E27FC236}">
                <a16:creationId xmlns:a16="http://schemas.microsoft.com/office/drawing/2014/main" id="{FA945B8B-7869-354B-6A6E-455034D58F19}"/>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93189" name="Picture 11" descr="Immagine1_2">
            <a:extLst>
              <a:ext uri="{FF2B5EF4-FFF2-40B4-BE49-F238E27FC236}">
                <a16:creationId xmlns:a16="http://schemas.microsoft.com/office/drawing/2014/main" id="{7BF4417E-357A-BD7F-9B0A-FBE61B7BD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ttangolo 31">
            <a:extLst>
              <a:ext uri="{FF2B5EF4-FFF2-40B4-BE49-F238E27FC236}">
                <a16:creationId xmlns:a16="http://schemas.microsoft.com/office/drawing/2014/main" id="{9EBB9A71-D132-4BCE-C295-BF1DB3C156A0}"/>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3191" name="Rettangolo 32">
            <a:extLst>
              <a:ext uri="{FF2B5EF4-FFF2-40B4-BE49-F238E27FC236}">
                <a16:creationId xmlns:a16="http://schemas.microsoft.com/office/drawing/2014/main" id="{F637DEB3-5D01-1BAC-B7C0-7E6E2300C709}"/>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93192" name="Google Shape;75;p15">
            <a:extLst>
              <a:ext uri="{FF2B5EF4-FFF2-40B4-BE49-F238E27FC236}">
                <a16:creationId xmlns:a16="http://schemas.microsoft.com/office/drawing/2014/main" id="{787C5C63-0CA7-641B-9349-3A9BE5A278D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739" y="160339"/>
            <a:ext cx="18494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193" name="Google Shape;140;p21">
            <a:extLst>
              <a:ext uri="{FF2B5EF4-FFF2-40B4-BE49-F238E27FC236}">
                <a16:creationId xmlns:a16="http://schemas.microsoft.com/office/drawing/2014/main" id="{3DBFD657-CA1C-A64E-76C4-A0293F09B81A}"/>
              </a:ext>
            </a:extLst>
          </p:cNvPr>
          <p:cNvGrpSpPr>
            <a:grpSpLocks/>
          </p:cNvGrpSpPr>
          <p:nvPr/>
        </p:nvGrpSpPr>
        <p:grpSpPr bwMode="auto">
          <a:xfrm>
            <a:off x="1470025" y="3455989"/>
            <a:ext cx="8839200" cy="2301875"/>
            <a:chOff x="152400" y="614100"/>
            <a:chExt cx="8839200" cy="2300472"/>
          </a:xfrm>
        </p:grpSpPr>
        <p:pic>
          <p:nvPicPr>
            <p:cNvPr id="93201" name="Google Shape;141;p21">
              <a:extLst>
                <a:ext uri="{FF2B5EF4-FFF2-40B4-BE49-F238E27FC236}">
                  <a16:creationId xmlns:a16="http://schemas.microsoft.com/office/drawing/2014/main" id="{F6DEAEEB-7111-8F05-DB3A-7F66DDE75F55}"/>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614100"/>
              <a:ext cx="8839200" cy="2300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42;p21">
              <a:extLst>
                <a:ext uri="{FF2B5EF4-FFF2-40B4-BE49-F238E27FC236}">
                  <a16:creationId xmlns:a16="http://schemas.microsoft.com/office/drawing/2014/main" id="{BDF4C13C-BDAB-D4C3-F0DA-0E7F55B970DE}"/>
                </a:ext>
              </a:extLst>
            </p:cNvPr>
            <p:cNvSpPr/>
            <p:nvPr/>
          </p:nvSpPr>
          <p:spPr>
            <a:xfrm>
              <a:off x="5964238" y="2251401"/>
              <a:ext cx="368300" cy="320480"/>
            </a:xfrm>
            <a:prstGeom prst="rect">
              <a:avLst/>
            </a:prstGeom>
            <a:solidFill>
              <a:schemeClr val="lt1"/>
            </a:solidFill>
            <a:ln>
              <a:noFill/>
            </a:ln>
          </p:spPr>
          <p:txBody>
            <a:bodyPr spcFirstLastPara="1" lIns="91425" tIns="91425" rIns="91425" bIns="91425" anchor="ct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900" b="0" i="0" u="none" strike="noStrike" kern="1200" cap="none" spc="0" normalizeH="0" baseline="0" noProof="0">
                <a:ln>
                  <a:noFill/>
                </a:ln>
                <a:solidFill>
                  <a:srgbClr val="FFFFFF"/>
                </a:solidFill>
                <a:effectLst/>
                <a:highlight>
                  <a:srgbClr val="FFFFFF"/>
                </a:highlight>
                <a:uLnTx/>
                <a:uFillTx/>
                <a:latin typeface="Arial" panose="020B0604020202020204" pitchFamily="34" charset="0"/>
                <a:ea typeface="ＭＳ Ｐゴシック" panose="020B0600070205080204" pitchFamily="34" charset="-128"/>
                <a:cs typeface="+mn-cs"/>
              </a:endParaRPr>
            </a:p>
          </p:txBody>
        </p:sp>
      </p:grpSp>
      <p:pic>
        <p:nvPicPr>
          <p:cNvPr id="93194" name="Google Shape;144;p21">
            <a:extLst>
              <a:ext uri="{FF2B5EF4-FFF2-40B4-BE49-F238E27FC236}">
                <a16:creationId xmlns:a16="http://schemas.microsoft.com/office/drawing/2014/main" id="{FA1EA27F-2354-5AEF-F5D6-BB56868B558A}"/>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8163" y="1747838"/>
            <a:ext cx="2559050"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5" name="Google Shape;145;p21">
            <a:extLst>
              <a:ext uri="{FF2B5EF4-FFF2-40B4-BE49-F238E27FC236}">
                <a16:creationId xmlns:a16="http://schemas.microsoft.com/office/drawing/2014/main" id="{4ACD2484-921A-7A68-6EAC-E4A1593FB06A}"/>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4826" y="1868489"/>
            <a:ext cx="24669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6" name="Google Shape;146;p21">
            <a:extLst>
              <a:ext uri="{FF2B5EF4-FFF2-40B4-BE49-F238E27FC236}">
                <a16:creationId xmlns:a16="http://schemas.microsoft.com/office/drawing/2014/main" id="{285AAACF-DEF3-FD3C-CC9F-2320728AC593}"/>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9426" y="639763"/>
            <a:ext cx="3554413"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148;p21">
            <a:extLst>
              <a:ext uri="{FF2B5EF4-FFF2-40B4-BE49-F238E27FC236}">
                <a16:creationId xmlns:a16="http://schemas.microsoft.com/office/drawing/2014/main" id="{B9E65BE2-D9EB-D188-3D06-2DA18C0DEA99}"/>
              </a:ext>
            </a:extLst>
          </p:cNvPr>
          <p:cNvSpPr txBox="1"/>
          <p:nvPr/>
        </p:nvSpPr>
        <p:spPr>
          <a:xfrm>
            <a:off x="4258736" y="723032"/>
            <a:ext cx="2710503" cy="877133"/>
          </a:xfrm>
          <a:prstGeom prst="rect">
            <a:avLst/>
          </a:prstGeom>
          <a:noFill/>
          <a:ln>
            <a:noFill/>
          </a:ln>
        </p:spPr>
        <p:txBody>
          <a:bodyPr spcFirstLastPara="1" lIns="91425" tIns="91425" rIns="91425" bIns="91425">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it" sz="900" b="0" i="0"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Mastrantoni, G., Santicchia, G., Cosentino, A., Molinari, A., Marmoni, G. M., &amp; Mazzanti, P. (2024). Automatic photomonitoring analysis for spatiotemporal evaluation of rockfall failure hazard. </a:t>
            </a:r>
            <a:r>
              <a:rPr kumimoji="0" lang="it" sz="900" b="0" i="1"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Engineering Geology</a:t>
            </a:r>
            <a:r>
              <a:rPr kumimoji="0" lang="it" sz="900" b="0" i="0"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 </a:t>
            </a:r>
            <a:r>
              <a:rPr kumimoji="0" lang="it" sz="900" b="0" i="1"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339</a:t>
            </a:r>
            <a:r>
              <a:rPr kumimoji="0" lang="it" sz="900" b="0" i="0" u="none" strike="noStrike" kern="1200" cap="none" spc="0" normalizeH="0" baseline="0" noProof="0" dirty="0">
                <a:ln>
                  <a:noFill/>
                </a:ln>
                <a:solidFill>
                  <a:srgbClr val="222222"/>
                </a:solidFill>
                <a:effectLst/>
                <a:highlight>
                  <a:srgbClr val="FFFFFF"/>
                </a:highlight>
                <a:uLnTx/>
                <a:uFillTx/>
                <a:latin typeface="Arial" panose="020B0604020202020204" pitchFamily="34" charset="0"/>
                <a:ea typeface="ＭＳ Ｐゴシック" panose="020B0600070205080204" pitchFamily="34" charset="-128"/>
                <a:cs typeface="+mn-cs"/>
              </a:rPr>
              <a:t>, 107662</a:t>
            </a:r>
            <a:endParaRPr kumimoji="0" sz="9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93198" name="Google Shape;147;p21">
            <a:extLst>
              <a:ext uri="{FF2B5EF4-FFF2-40B4-BE49-F238E27FC236}">
                <a16:creationId xmlns:a16="http://schemas.microsoft.com/office/drawing/2014/main" id="{C03B7ACF-2DDA-D6AF-E254-B06055BFA733}"/>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1900" y="4702176"/>
            <a:ext cx="42037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CasellaDiTesto 10">
            <a:extLst>
              <a:ext uri="{FF2B5EF4-FFF2-40B4-BE49-F238E27FC236}">
                <a16:creationId xmlns:a16="http://schemas.microsoft.com/office/drawing/2014/main" id="{D8483FFC-BCAF-30C4-F44F-A7CAA942B8AC}"/>
              </a:ext>
            </a:extLst>
          </p:cNvPr>
          <p:cNvSpPr txBox="1">
            <a:spLocks noChangeArrowheads="1"/>
          </p:cNvSpPr>
          <p:nvPr/>
        </p:nvSpPr>
        <p:spPr bwMode="auto">
          <a:xfrm>
            <a:off x="3505201" y="95250"/>
            <a:ext cx="7104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Scenarios of ground instability effects in a forward perspective </a:t>
            </a:r>
          </a:p>
        </p:txBody>
      </p:sp>
      <p:sp>
        <p:nvSpPr>
          <p:cNvPr id="93200" name="Text Box 26">
            <a:extLst>
              <a:ext uri="{FF2B5EF4-FFF2-40B4-BE49-F238E27FC236}">
                <a16:creationId xmlns:a16="http://schemas.microsoft.com/office/drawing/2014/main" id="{65ABE032-08E9-B04E-82A5-895D0CFB97FA}"/>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egnaposto data 4">
            <a:extLst>
              <a:ext uri="{FF2B5EF4-FFF2-40B4-BE49-F238E27FC236}">
                <a16:creationId xmlns:a16="http://schemas.microsoft.com/office/drawing/2014/main" id="{353F344B-3478-E01E-3629-610A1E36114A}"/>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1C26D774-508B-7047-9FB6-940182A48C65}"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5235" name="Segnaposto numero diapositiva 6">
            <a:extLst>
              <a:ext uri="{FF2B5EF4-FFF2-40B4-BE49-F238E27FC236}">
                <a16:creationId xmlns:a16="http://schemas.microsoft.com/office/drawing/2014/main" id="{25B044A4-A003-CF34-BED6-2BBA10F426A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0F445116-46BA-E34A-8B4C-5F335AD4C813}"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5236" name="Text Box 26">
            <a:extLst>
              <a:ext uri="{FF2B5EF4-FFF2-40B4-BE49-F238E27FC236}">
                <a16:creationId xmlns:a16="http://schemas.microsoft.com/office/drawing/2014/main" id="{F7377A79-1461-81EC-4BA7-6148A8A8D4F5}"/>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95237" name="Picture 11" descr="Immagine1_2">
            <a:extLst>
              <a:ext uri="{FF2B5EF4-FFF2-40B4-BE49-F238E27FC236}">
                <a16:creationId xmlns:a16="http://schemas.microsoft.com/office/drawing/2014/main" id="{950368CE-0B1C-D37F-C2D6-5FC0A2A28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Rettangolo 31">
            <a:extLst>
              <a:ext uri="{FF2B5EF4-FFF2-40B4-BE49-F238E27FC236}">
                <a16:creationId xmlns:a16="http://schemas.microsoft.com/office/drawing/2014/main" id="{111C16E2-CD39-7516-71F1-7E8CAE3D25DD}"/>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5239" name="Rettangolo 32">
            <a:extLst>
              <a:ext uri="{FF2B5EF4-FFF2-40B4-BE49-F238E27FC236}">
                <a16:creationId xmlns:a16="http://schemas.microsoft.com/office/drawing/2014/main" id="{B3606FD8-4DE2-FC36-2346-E3EA550DFF51}"/>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95240" name="Immagine 10" descr="Immagine che contiene testo, segnale&#10;&#10;Descrizione generata automaticamente">
            <a:extLst>
              <a:ext uri="{FF2B5EF4-FFF2-40B4-BE49-F238E27FC236}">
                <a16:creationId xmlns:a16="http://schemas.microsoft.com/office/drawing/2014/main" id="{3066A96A-A2D1-67B0-51AE-13E6B9509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950" y="4445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9AFDA3C3-1E37-8C2D-A1D6-4BC7AF8F6D8B}"/>
              </a:ext>
            </a:extLst>
          </p:cNvPr>
          <p:cNvSpPr txBox="1"/>
          <p:nvPr/>
        </p:nvSpPr>
        <p:spPr>
          <a:xfrm>
            <a:off x="1636713" y="2025651"/>
            <a:ext cx="2882900" cy="1323975"/>
          </a:xfrm>
          <a:prstGeom prst="rect">
            <a:avLst/>
          </a:prstGeom>
          <a:noFill/>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Variable Text Semibold" pitchFamily="2" charset="0"/>
                <a:ea typeface="ＭＳ Ｐゴシック"/>
                <a:cs typeface="+mn-cs"/>
              </a:rPr>
              <a:t>Training an ANN for prediction using machine learning approaches of inelastic event scenarios (wall block detachments)</a:t>
            </a:r>
            <a:endParaRPr kumimoji="0" lang="it-IT" sz="700" b="0" i="0" u="none" strike="noStrike" kern="1200" cap="none" spc="0" normalizeH="0" baseline="0" noProof="0" dirty="0">
              <a:ln>
                <a:noFill/>
              </a:ln>
              <a:solidFill>
                <a:srgbClr val="000000"/>
              </a:solidFill>
              <a:effectLst/>
              <a:uLnTx/>
              <a:uFillTx/>
              <a:latin typeface="Times" pitchFamily="2" charset="0"/>
              <a:ea typeface="ＭＳ Ｐゴシック" panose="020B0600070205080204" pitchFamily="34" charset="-128"/>
              <a:cs typeface="+mn-cs"/>
            </a:endParaRPr>
          </a:p>
        </p:txBody>
      </p:sp>
      <p:grpSp>
        <p:nvGrpSpPr>
          <p:cNvPr id="95242" name="Gruppo 31">
            <a:extLst>
              <a:ext uri="{FF2B5EF4-FFF2-40B4-BE49-F238E27FC236}">
                <a16:creationId xmlns:a16="http://schemas.microsoft.com/office/drawing/2014/main" id="{4279D53C-9E14-1537-9509-6442553F6FD5}"/>
              </a:ext>
            </a:extLst>
          </p:cNvPr>
          <p:cNvGrpSpPr>
            <a:grpSpLocks/>
          </p:cNvGrpSpPr>
          <p:nvPr/>
        </p:nvGrpSpPr>
        <p:grpSpPr bwMode="auto">
          <a:xfrm>
            <a:off x="4618039" y="801688"/>
            <a:ext cx="5991225" cy="5224936"/>
            <a:chOff x="5081852" y="2420888"/>
            <a:chExt cx="3896092" cy="3633306"/>
          </a:xfrm>
        </p:grpSpPr>
        <p:grpSp>
          <p:nvGrpSpPr>
            <p:cNvPr id="95247" name="Gruppo 10">
              <a:extLst>
                <a:ext uri="{FF2B5EF4-FFF2-40B4-BE49-F238E27FC236}">
                  <a16:creationId xmlns:a16="http://schemas.microsoft.com/office/drawing/2014/main" id="{116F6F79-E7BF-9E69-40DC-89037DD96641}"/>
                </a:ext>
              </a:extLst>
            </p:cNvPr>
            <p:cNvGrpSpPr>
              <a:grpSpLocks/>
            </p:cNvGrpSpPr>
            <p:nvPr/>
          </p:nvGrpSpPr>
          <p:grpSpPr bwMode="auto">
            <a:xfrm>
              <a:off x="5081852" y="2420888"/>
              <a:ext cx="3896092" cy="2215788"/>
              <a:chOff x="6507539" y="2348278"/>
              <a:chExt cx="3896092" cy="2215788"/>
            </a:xfrm>
          </p:grpSpPr>
          <p:grpSp>
            <p:nvGrpSpPr>
              <p:cNvPr id="95254" name="Gruppo 11">
                <a:extLst>
                  <a:ext uri="{FF2B5EF4-FFF2-40B4-BE49-F238E27FC236}">
                    <a16:creationId xmlns:a16="http://schemas.microsoft.com/office/drawing/2014/main" id="{3C278F6C-9108-A64F-92AA-6DCE9FDC7D5A}"/>
                  </a:ext>
                </a:extLst>
              </p:cNvPr>
              <p:cNvGrpSpPr>
                <a:grpSpLocks/>
              </p:cNvGrpSpPr>
              <p:nvPr/>
            </p:nvGrpSpPr>
            <p:grpSpPr bwMode="auto">
              <a:xfrm>
                <a:off x="6507539" y="2348278"/>
                <a:ext cx="3896092" cy="2215788"/>
                <a:chOff x="6672064" y="3310119"/>
                <a:chExt cx="3896092" cy="2215788"/>
              </a:xfrm>
            </p:grpSpPr>
            <p:grpSp>
              <p:nvGrpSpPr>
                <p:cNvPr id="95259" name="Gruppo 16">
                  <a:extLst>
                    <a:ext uri="{FF2B5EF4-FFF2-40B4-BE49-F238E27FC236}">
                      <a16:creationId xmlns:a16="http://schemas.microsoft.com/office/drawing/2014/main" id="{50E33FBE-E455-BA15-2339-C4E74104E716}"/>
                    </a:ext>
                  </a:extLst>
                </p:cNvPr>
                <p:cNvGrpSpPr>
                  <a:grpSpLocks/>
                </p:cNvGrpSpPr>
                <p:nvPr/>
              </p:nvGrpSpPr>
              <p:grpSpPr bwMode="auto">
                <a:xfrm>
                  <a:off x="6672064" y="3310119"/>
                  <a:ext cx="3896092" cy="2215788"/>
                  <a:chOff x="4435224" y="3679109"/>
                  <a:chExt cx="3896092" cy="2215788"/>
                </a:xfrm>
              </p:grpSpPr>
              <p:grpSp>
                <p:nvGrpSpPr>
                  <p:cNvPr id="95261" name="Gruppo 18">
                    <a:extLst>
                      <a:ext uri="{FF2B5EF4-FFF2-40B4-BE49-F238E27FC236}">
                        <a16:creationId xmlns:a16="http://schemas.microsoft.com/office/drawing/2014/main" id="{8778C105-D2E7-347A-E6DC-07B8F4B856BF}"/>
                      </a:ext>
                    </a:extLst>
                  </p:cNvPr>
                  <p:cNvGrpSpPr>
                    <a:grpSpLocks/>
                  </p:cNvGrpSpPr>
                  <p:nvPr/>
                </p:nvGrpSpPr>
                <p:grpSpPr bwMode="auto">
                  <a:xfrm>
                    <a:off x="4435224" y="3778861"/>
                    <a:ext cx="3837786" cy="2116036"/>
                    <a:chOff x="6312024" y="3104971"/>
                    <a:chExt cx="3837786" cy="2116036"/>
                  </a:xfrm>
                </p:grpSpPr>
                <p:pic>
                  <p:nvPicPr>
                    <p:cNvPr id="95266" name="Immagine 23">
                      <a:extLst>
                        <a:ext uri="{FF2B5EF4-FFF2-40B4-BE49-F238E27FC236}">
                          <a16:creationId xmlns:a16="http://schemas.microsoft.com/office/drawing/2014/main" id="{B8175E6E-8287-577B-A98A-0CB19C1CBD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2024" y="3104971"/>
                      <a:ext cx="3837786" cy="211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magine 24">
                      <a:extLst>
                        <a:ext uri="{FF2B5EF4-FFF2-40B4-BE49-F238E27FC236}">
                          <a16:creationId xmlns:a16="http://schemas.microsoft.com/office/drawing/2014/main" id="{CBE3C015-EAA2-9ADF-4F00-98E41B2233E7}"/>
                        </a:ext>
                      </a:extLst>
                    </p:cNvPr>
                    <p:cNvPicPr>
                      <a:picLocks noChangeAspect="1"/>
                    </p:cNvPicPr>
                    <p:nvPr/>
                  </p:nvPicPr>
                  <p:blipFill rotWithShape="1">
                    <a:blip r:embed="rId6" cstate="print">
                      <a:clrChange>
                        <a:clrFrom>
                          <a:srgbClr val="FFFFFF"/>
                        </a:clrFrom>
                        <a:clrTo>
                          <a:srgbClr val="FFFFFF">
                            <a:alpha val="0"/>
                          </a:srgbClr>
                        </a:clrTo>
                      </a:clrChange>
                      <a:duotone>
                        <a:prstClr val="black"/>
                        <a:srgbClr val="FF0000">
                          <a:tint val="45000"/>
                          <a:satMod val="400000"/>
                        </a:srgbClr>
                      </a:duotone>
                    </a:blip>
                    <a:srcRect l="14602" r="59130" b="25319"/>
                    <a:stretch/>
                  </p:blipFill>
                  <p:spPr>
                    <a:xfrm>
                      <a:off x="6876517" y="3106892"/>
                      <a:ext cx="1008112" cy="1580281"/>
                    </a:xfrm>
                    <a:prstGeom prst="rect">
                      <a:avLst/>
                    </a:prstGeom>
                  </p:spPr>
                </p:pic>
              </p:grpSp>
              <p:sp>
                <p:nvSpPr>
                  <p:cNvPr id="95262" name="CasellaDiTesto 19">
                    <a:extLst>
                      <a:ext uri="{FF2B5EF4-FFF2-40B4-BE49-F238E27FC236}">
                        <a16:creationId xmlns:a16="http://schemas.microsoft.com/office/drawing/2014/main" id="{8904CDCF-0780-ED0A-A913-5646D2B2BC3C}"/>
                      </a:ext>
                    </a:extLst>
                  </p:cNvPr>
                  <p:cNvSpPr txBox="1">
                    <a:spLocks noChangeArrowheads="1"/>
                  </p:cNvSpPr>
                  <p:nvPr/>
                </p:nvSpPr>
                <p:spPr bwMode="auto">
                  <a:xfrm>
                    <a:off x="5154621" y="5111240"/>
                    <a:ext cx="391121" cy="16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900" b="0"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Training</a:t>
                    </a:r>
                  </a:p>
                </p:txBody>
              </p:sp>
              <p:sp>
                <p:nvSpPr>
                  <p:cNvPr id="95263" name="Rettangolo 20">
                    <a:extLst>
                      <a:ext uri="{FF2B5EF4-FFF2-40B4-BE49-F238E27FC236}">
                        <a16:creationId xmlns:a16="http://schemas.microsoft.com/office/drawing/2014/main" id="{2F76E7CB-8988-2B6F-2F64-784F0C0DFBC0}"/>
                      </a:ext>
                    </a:extLst>
                  </p:cNvPr>
                  <p:cNvSpPr>
                    <a:spLocks noChangeArrowheads="1"/>
                  </p:cNvSpPr>
                  <p:nvPr/>
                </p:nvSpPr>
                <p:spPr bwMode="auto">
                  <a:xfrm>
                    <a:off x="6027060" y="3679109"/>
                    <a:ext cx="2304256" cy="16819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95264" name="Immagine 21">
                    <a:extLst>
                      <a:ext uri="{FF2B5EF4-FFF2-40B4-BE49-F238E27FC236}">
                        <a16:creationId xmlns:a16="http://schemas.microsoft.com/office/drawing/2014/main" id="{95C0581A-DA43-FF41-8E33-822B9DA05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6086" t="47961" b="27209"/>
                  <a:stretch>
                    <a:fillRect/>
                  </a:stretch>
                </p:blipFill>
                <p:spPr bwMode="auto">
                  <a:xfrm>
                    <a:off x="6012062" y="4489098"/>
                    <a:ext cx="1301535" cy="52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65" name="Immagine 22">
                    <a:extLst>
                      <a:ext uri="{FF2B5EF4-FFF2-40B4-BE49-F238E27FC236}">
                        <a16:creationId xmlns:a16="http://schemas.microsoft.com/office/drawing/2014/main" id="{1B27D771-5278-A78E-5A14-8065068B5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6086" t="47961" b="27209"/>
                  <a:stretch>
                    <a:fillRect/>
                  </a:stretch>
                </p:blipFill>
                <p:spPr bwMode="auto">
                  <a:xfrm>
                    <a:off x="7179188" y="4835974"/>
                    <a:ext cx="1014551" cy="40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260" name="CasellaDiTesto 17">
                  <a:extLst>
                    <a:ext uri="{FF2B5EF4-FFF2-40B4-BE49-F238E27FC236}">
                      <a16:creationId xmlns:a16="http://schemas.microsoft.com/office/drawing/2014/main" id="{1E25DC25-BDA8-5974-AD8A-7A9364642B69}"/>
                    </a:ext>
                  </a:extLst>
                </p:cNvPr>
                <p:cNvSpPr txBox="1">
                  <a:spLocks noChangeArrowheads="1"/>
                </p:cNvSpPr>
                <p:nvPr/>
              </p:nvSpPr>
              <p:spPr bwMode="auto">
                <a:xfrm>
                  <a:off x="8949237" y="4747963"/>
                  <a:ext cx="453667" cy="16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900" b="0" i="0" u="sng"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Prediction</a:t>
                  </a:r>
                </a:p>
              </p:txBody>
            </p:sp>
          </p:grpSp>
          <p:sp>
            <p:nvSpPr>
              <p:cNvPr id="13" name="CasellaDiTesto 12">
                <a:extLst>
                  <a:ext uri="{FF2B5EF4-FFF2-40B4-BE49-F238E27FC236}">
                    <a16:creationId xmlns:a16="http://schemas.microsoft.com/office/drawing/2014/main" id="{F1B0F20A-A33D-BE20-4702-D20F7F9668BF}"/>
                  </a:ext>
                </a:extLst>
              </p:cNvPr>
              <p:cNvSpPr txBox="1"/>
              <p:nvPr/>
            </p:nvSpPr>
            <p:spPr>
              <a:xfrm>
                <a:off x="8768387" y="2663997"/>
                <a:ext cx="830010" cy="16051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it-IT" sz="900" b="0"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34" charset="-128"/>
                    <a:cs typeface="+mn-cs"/>
                  </a:rPr>
                  <a:t>e</a:t>
                </a:r>
                <a:r>
                  <a:rPr kumimoji="0" lang="it-IT" sz="900" b="0" i="0" u="none" strike="noStrike" kern="1200" cap="none" spc="0" normalizeH="0" baseline="-25000" noProof="0" dirty="0" err="1">
                    <a:ln>
                      <a:noFill/>
                    </a:ln>
                    <a:solidFill>
                      <a:srgbClr val="000000"/>
                    </a:solidFill>
                    <a:effectLst/>
                    <a:uLnTx/>
                    <a:uFillTx/>
                    <a:latin typeface="Arial"/>
                    <a:ea typeface="ＭＳ Ｐゴシック" panose="020B0600070205080204" pitchFamily="34" charset="-128"/>
                    <a:cs typeface="+mn-cs"/>
                  </a:rPr>
                  <a:t>p</a:t>
                </a:r>
                <a:r>
                  <a:rPr kumimoji="0" lang="it-IT"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&gt;</a:t>
                </a:r>
                <a:r>
                  <a:rPr kumimoji="0" lang="it-IT" sz="900" b="0" i="0" u="none" strike="noStrike" kern="1200" cap="none" spc="0" normalizeH="0" baseline="0" noProof="0" dirty="0" err="1">
                    <a:ln>
                      <a:noFill/>
                    </a:ln>
                    <a:solidFill>
                      <a:srgbClr val="000000"/>
                    </a:solidFill>
                    <a:effectLst/>
                    <a:uLnTx/>
                    <a:uFillTx/>
                    <a:latin typeface="Symbol" panose="05050102010706020507" pitchFamily="18" charset="2"/>
                    <a:ea typeface="ＭＳ Ｐゴシック" panose="020B0600070205080204" pitchFamily="34" charset="-128"/>
                    <a:cs typeface="+mn-cs"/>
                  </a:rPr>
                  <a:t>e</a:t>
                </a:r>
                <a:r>
                  <a:rPr kumimoji="0" lang="it-IT" sz="900" b="0"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range</a:t>
                </a:r>
                <a:r>
                  <a:rPr kumimoji="0" lang="it-IT"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p>
            </p:txBody>
          </p:sp>
          <p:cxnSp>
            <p:nvCxnSpPr>
              <p:cNvPr id="95256" name="Connettore 2 13">
                <a:extLst>
                  <a:ext uri="{FF2B5EF4-FFF2-40B4-BE49-F238E27FC236}">
                    <a16:creationId xmlns:a16="http://schemas.microsoft.com/office/drawing/2014/main" id="{7B9C7DBF-7D00-8BDF-7537-6921905C15EB}"/>
                  </a:ext>
                </a:extLst>
              </p:cNvPr>
              <p:cNvCxnSpPr>
                <a:cxnSpLocks noChangeShapeType="1"/>
                <a:endCxn id="95264" idx="3"/>
              </p:cNvCxnSpPr>
              <p:nvPr/>
            </p:nvCxnSpPr>
            <p:spPr bwMode="auto">
              <a:xfrm>
                <a:off x="9120577" y="2892891"/>
                <a:ext cx="265570" cy="527664"/>
              </a:xfrm>
              <a:prstGeom prst="straightConnector1">
                <a:avLst/>
              </a:prstGeom>
              <a:noFill/>
              <a:ln w="952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95257" name="Connettore 2 14">
                <a:extLst>
                  <a:ext uri="{FF2B5EF4-FFF2-40B4-BE49-F238E27FC236}">
                    <a16:creationId xmlns:a16="http://schemas.microsoft.com/office/drawing/2014/main" id="{0F618A2A-A8F8-262D-9DF7-9DCFD00627AE}"/>
                  </a:ext>
                </a:extLst>
              </p:cNvPr>
              <p:cNvCxnSpPr>
                <a:cxnSpLocks/>
              </p:cNvCxnSpPr>
              <p:nvPr/>
            </p:nvCxnSpPr>
            <p:spPr bwMode="auto">
              <a:xfrm>
                <a:off x="6959754" y="4002454"/>
                <a:ext cx="1119873" cy="0"/>
              </a:xfrm>
              <a:prstGeom prst="straightConnector1">
                <a:avLst/>
              </a:prstGeom>
              <a:noFill/>
              <a:ln w="9525"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cxnSp>
            <p:nvCxnSpPr>
              <p:cNvPr id="95258" name="Connettore 2 15">
                <a:extLst>
                  <a:ext uri="{FF2B5EF4-FFF2-40B4-BE49-F238E27FC236}">
                    <a16:creationId xmlns:a16="http://schemas.microsoft.com/office/drawing/2014/main" id="{EB3ADD96-04A0-6C14-D381-A4006E2F893A}"/>
                  </a:ext>
                </a:extLst>
              </p:cNvPr>
              <p:cNvCxnSpPr>
                <a:cxnSpLocks/>
              </p:cNvCxnSpPr>
              <p:nvPr/>
            </p:nvCxnSpPr>
            <p:spPr bwMode="auto">
              <a:xfrm>
                <a:off x="8099892" y="4002454"/>
                <a:ext cx="2101096" cy="0"/>
              </a:xfrm>
              <a:prstGeom prst="straightConnector1">
                <a:avLst/>
              </a:prstGeom>
              <a:noFill/>
              <a:ln w="9525" algn="ctr">
                <a:solidFill>
                  <a:srgbClr val="000000"/>
                </a:solidFill>
                <a:round/>
                <a:headEnd type="arrow" w="med" len="med"/>
                <a:tailEnd type="arrow" w="med" len="med"/>
              </a:ln>
              <a:extLst>
                <a:ext uri="{909E8E84-426E-40DD-AFC4-6F175D3DCCD1}">
                  <a14:hiddenFill xmlns:a14="http://schemas.microsoft.com/office/drawing/2010/main">
                    <a:noFill/>
                  </a14:hiddenFill>
                </a:ext>
              </a:extLst>
            </p:spPr>
          </p:cxnSp>
        </p:grpSp>
        <p:grpSp>
          <p:nvGrpSpPr>
            <p:cNvPr id="95248" name="Gruppo 25">
              <a:extLst>
                <a:ext uri="{FF2B5EF4-FFF2-40B4-BE49-F238E27FC236}">
                  <a16:creationId xmlns:a16="http://schemas.microsoft.com/office/drawing/2014/main" id="{7240AA97-FF7E-352F-45C6-BA88C488B714}"/>
                </a:ext>
              </a:extLst>
            </p:cNvPr>
            <p:cNvGrpSpPr>
              <a:grpSpLocks/>
            </p:cNvGrpSpPr>
            <p:nvPr/>
          </p:nvGrpSpPr>
          <p:grpSpPr bwMode="auto">
            <a:xfrm>
              <a:off x="5156329" y="4648026"/>
              <a:ext cx="1697247" cy="1406168"/>
              <a:chOff x="2205369" y="3512257"/>
              <a:chExt cx="1697247" cy="1406168"/>
            </a:xfrm>
          </p:grpSpPr>
          <p:grpSp>
            <p:nvGrpSpPr>
              <p:cNvPr id="95249" name="Gruppo 26">
                <a:extLst>
                  <a:ext uri="{FF2B5EF4-FFF2-40B4-BE49-F238E27FC236}">
                    <a16:creationId xmlns:a16="http://schemas.microsoft.com/office/drawing/2014/main" id="{141EFB50-C98B-8C74-5A12-3EE6EECF3603}"/>
                  </a:ext>
                </a:extLst>
              </p:cNvPr>
              <p:cNvGrpSpPr>
                <a:grpSpLocks/>
              </p:cNvGrpSpPr>
              <p:nvPr/>
            </p:nvGrpSpPr>
            <p:grpSpPr bwMode="auto">
              <a:xfrm>
                <a:off x="2205369" y="3512257"/>
                <a:ext cx="1256757" cy="1406168"/>
                <a:chOff x="-262983" y="3086801"/>
                <a:chExt cx="2138353" cy="2392575"/>
              </a:xfrm>
            </p:grpSpPr>
            <p:pic>
              <p:nvPicPr>
                <p:cNvPr id="95251" name="Picture 4" descr="ARTIFICIAL NEURAL NETWORK Vector Icons free download in SVG, PNG Format">
                  <a:extLst>
                    <a:ext uri="{FF2B5EF4-FFF2-40B4-BE49-F238E27FC236}">
                      <a16:creationId xmlns:a16="http://schemas.microsoft.com/office/drawing/2014/main" id="{5B0AB8F2-0126-1B90-0FDF-BD845BC040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2695" r="11597"/>
                <a:stretch>
                  <a:fillRect/>
                </a:stretch>
              </p:blipFill>
              <p:spPr bwMode="auto">
                <a:xfrm rot="10800000">
                  <a:off x="536143" y="3742439"/>
                  <a:ext cx="1339227" cy="17369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5252" name="CasellaDiTesto 29">
                  <a:extLst>
                    <a:ext uri="{FF2B5EF4-FFF2-40B4-BE49-F238E27FC236}">
                      <a16:creationId xmlns:a16="http://schemas.microsoft.com/office/drawing/2014/main" id="{990E1195-357E-C0EF-CC00-00A439283A7F}"/>
                    </a:ext>
                  </a:extLst>
                </p:cNvPr>
                <p:cNvSpPr txBox="1">
                  <a:spLocks noChangeArrowheads="1"/>
                </p:cNvSpPr>
                <p:nvPr/>
              </p:nvSpPr>
              <p:spPr bwMode="auto">
                <a:xfrm>
                  <a:off x="-239837" y="3086801"/>
                  <a:ext cx="1112453" cy="29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0 (</a:t>
                  </a:r>
                  <a:r>
                    <a:rPr kumimoji="0" lang="it-IT" altLang="it-IT" sz="1000" b="0" i="0" u="none" strike="noStrike" kern="1200" cap="none" spc="0" normalizeH="0" baseline="0" noProof="0">
                      <a:ln>
                        <a:noFill/>
                      </a:ln>
                      <a:solidFill>
                        <a:srgbClr val="000000"/>
                      </a:solidFill>
                      <a:effectLst/>
                      <a:uLnTx/>
                      <a:uFillTx/>
                      <a:latin typeface="Symbol" pitchFamily="2" charset="2"/>
                      <a:ea typeface="ＭＳ Ｐゴシック" panose="020B0600070205080204" pitchFamily="34" charset="-128"/>
                      <a:cs typeface="+mn-cs"/>
                    </a:rPr>
                    <a:t>e</a:t>
                  </a:r>
                  <a:r>
                    <a:rPr kumimoji="0" lang="it-IT" altLang="it-IT" sz="1000" b="0"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cs typeface="+mn-cs"/>
                    </a:rPr>
                    <a:t>m</a:t>
                  </a:r>
                  <a:r>
                    <a:rPr kumimoji="0" lang="it-IT" altLang="it-IT"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In range)</a:t>
                  </a:r>
                </a:p>
              </p:txBody>
            </p:sp>
            <p:sp>
              <p:nvSpPr>
                <p:cNvPr id="95253" name="CasellaDiTesto 30">
                  <a:extLst>
                    <a:ext uri="{FF2B5EF4-FFF2-40B4-BE49-F238E27FC236}">
                      <a16:creationId xmlns:a16="http://schemas.microsoft.com/office/drawing/2014/main" id="{2494D64F-5FCF-B5F9-B021-B477A4628E1B}"/>
                    </a:ext>
                  </a:extLst>
                </p:cNvPr>
                <p:cNvSpPr txBox="1">
                  <a:spLocks noChangeArrowheads="1"/>
                </p:cNvSpPr>
                <p:nvPr/>
              </p:nvSpPr>
              <p:spPr bwMode="auto">
                <a:xfrm>
                  <a:off x="-262983" y="3403349"/>
                  <a:ext cx="1421074" cy="29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1 (</a:t>
                  </a:r>
                  <a:r>
                    <a:rPr kumimoji="0" lang="it-IT" altLang="it-IT" sz="1000" b="0" i="0" u="none" strike="noStrike" kern="1200" cap="none" spc="0" normalizeH="0" baseline="0" noProof="0">
                      <a:ln>
                        <a:noFill/>
                      </a:ln>
                      <a:solidFill>
                        <a:srgbClr val="000000"/>
                      </a:solidFill>
                      <a:effectLst/>
                      <a:uLnTx/>
                      <a:uFillTx/>
                      <a:latin typeface="Symbol" pitchFamily="2" charset="2"/>
                      <a:ea typeface="ＭＳ Ｐゴシック" panose="020B0600070205080204" pitchFamily="34" charset="-128"/>
                      <a:cs typeface="+mn-cs"/>
                    </a:rPr>
                    <a:t>e</a:t>
                  </a:r>
                  <a:r>
                    <a:rPr kumimoji="0" lang="it-IT" altLang="it-IT" sz="1000" b="0"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cs typeface="+mn-cs"/>
                    </a:rPr>
                    <a:t>m </a:t>
                  </a:r>
                  <a:r>
                    <a:rPr kumimoji="0" lang="it-IT" altLang="it-IT"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Out of Range)</a:t>
                  </a:r>
                </a:p>
              </p:txBody>
            </p:sp>
          </p:grpSp>
          <p:sp>
            <p:nvSpPr>
              <p:cNvPr id="95250" name="CasellaDiTesto 27">
                <a:extLst>
                  <a:ext uri="{FF2B5EF4-FFF2-40B4-BE49-F238E27FC236}">
                    <a16:creationId xmlns:a16="http://schemas.microsoft.com/office/drawing/2014/main" id="{D7B19C9B-F639-EEFB-D145-9B9EFE4C9962}"/>
                  </a:ext>
                </a:extLst>
              </p:cNvPr>
              <p:cNvSpPr txBox="1">
                <a:spLocks noChangeArrowheads="1"/>
              </p:cNvSpPr>
              <p:nvPr/>
            </p:nvSpPr>
            <p:spPr bwMode="auto">
              <a:xfrm>
                <a:off x="3328027" y="4570002"/>
                <a:ext cx="574589" cy="299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Probability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it-IT" altLang="it-IT" sz="1100" b="0" i="0" u="none" strike="noStrike" kern="1200" cap="none" spc="0" normalizeH="0" baseline="0" noProof="0">
                    <a:ln>
                      <a:noFill/>
                    </a:ln>
                    <a:solidFill>
                      <a:srgbClr val="000000"/>
                    </a:solidFill>
                    <a:effectLst/>
                    <a:uLnTx/>
                    <a:uFillTx/>
                    <a:latin typeface="Symbol" pitchFamily="2" charset="2"/>
                    <a:ea typeface="ＭＳ Ｐゴシック" panose="020B0600070205080204" pitchFamily="34" charset="-128"/>
                    <a:cs typeface="+mn-cs"/>
                  </a:rPr>
                  <a:t>e</a:t>
                </a:r>
                <a:r>
                  <a:rPr kumimoji="0" lang="it-IT" altLang="it-IT" sz="11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it-IT" altLang="it-IT" sz="1100" b="0" i="0" u="none" strike="noStrike" kern="1200" cap="none" spc="0" normalizeH="0" baseline="0" noProof="0">
                    <a:ln>
                      <a:noFill/>
                    </a:ln>
                    <a:solidFill>
                      <a:srgbClr val="000000"/>
                    </a:solidFill>
                    <a:effectLst/>
                    <a:uLnTx/>
                    <a:uFillTx/>
                    <a:latin typeface="Symbol" pitchFamily="2" charset="2"/>
                    <a:ea typeface="ＭＳ Ｐゴシック" panose="020B0600070205080204" pitchFamily="34" charset="-128"/>
                    <a:cs typeface="+mn-cs"/>
                  </a:rPr>
                  <a:t>e</a:t>
                </a:r>
                <a:r>
                  <a:rPr kumimoji="0" lang="it-IT" altLang="it-IT" sz="1100" b="0"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cs typeface="+mn-cs"/>
                  </a:rPr>
                  <a:t>range</a:t>
                </a:r>
                <a:r>
                  <a:rPr kumimoji="0" lang="it-IT" altLang="it-IT" sz="11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t>
                </a:r>
              </a:p>
            </p:txBody>
          </p:sp>
        </p:grpSp>
      </p:grpSp>
      <p:sp>
        <p:nvSpPr>
          <p:cNvPr id="95243" name="CasellaDiTesto 10">
            <a:extLst>
              <a:ext uri="{FF2B5EF4-FFF2-40B4-BE49-F238E27FC236}">
                <a16:creationId xmlns:a16="http://schemas.microsoft.com/office/drawing/2014/main" id="{20F7DC8B-26D9-CEEF-984E-5CF7B5B84093}"/>
              </a:ext>
            </a:extLst>
          </p:cNvPr>
          <p:cNvSpPr txBox="1">
            <a:spLocks noChangeArrowheads="1"/>
          </p:cNvSpPr>
          <p:nvPr/>
        </p:nvSpPr>
        <p:spPr bwMode="auto">
          <a:xfrm>
            <a:off x="1674814" y="3429000"/>
            <a:ext cx="2955925" cy="1892300"/>
          </a:xfrm>
          <a:prstGeom prst="rect">
            <a:avLst/>
          </a:prstGeom>
          <a:solidFill>
            <a:schemeClr val="bg1"/>
          </a:solidFill>
          <a:ln w="9525">
            <a:solidFill>
              <a:srgbClr val="000000"/>
            </a:solidFill>
            <a:miter lim="800000"/>
            <a:headEnd/>
            <a:tailEnd/>
          </a:ln>
        </p:spPr>
        <p:txBody>
          <a:bodyPr>
            <a:spAutoFit/>
          </a:bodyPr>
          <a:lstStyle>
            <a:lvl1pPr marL="285750" indent="-285750">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altLang="it-IT"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The neural network has 50 neurons in the hidden layer, the «ReLU» (Rectified Linear unit) function is used as the transfer function </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altLang="it-IT"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The output layer is a "softmax layer", where the outputs are normalized to probability values ​​proportional to the exponential of the input values.</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altLang="it-IT"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The network is trained by minimizing the "cross entropy loss function" through the Broyden-Fletcher-Goldfarb-Shanno quasi-Newton algorithm (LBFGS).</a:t>
            </a: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US" altLang="it-IT"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To limit the overfitting effect, we adopted the "early stop by validation" training criterion.</a:t>
            </a:r>
            <a:endParaRPr kumimoji="0" lang="en-GB" altLang="it-IT"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5244" name="CasellaDiTesto 10">
            <a:extLst>
              <a:ext uri="{FF2B5EF4-FFF2-40B4-BE49-F238E27FC236}">
                <a16:creationId xmlns:a16="http://schemas.microsoft.com/office/drawing/2014/main" id="{CD771E13-C9F4-06DB-F564-3D0B0FFE6F74}"/>
              </a:ext>
            </a:extLst>
          </p:cNvPr>
          <p:cNvSpPr txBox="1">
            <a:spLocks noChangeArrowheads="1"/>
          </p:cNvSpPr>
          <p:nvPr/>
        </p:nvSpPr>
        <p:spPr bwMode="auto">
          <a:xfrm>
            <a:off x="4176714" y="61914"/>
            <a:ext cx="57356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Scenarios of ground instability effects in a forward perspective </a:t>
            </a:r>
          </a:p>
        </p:txBody>
      </p:sp>
      <p:sp>
        <p:nvSpPr>
          <p:cNvPr id="95245" name="Text Box 26">
            <a:extLst>
              <a:ext uri="{FF2B5EF4-FFF2-40B4-BE49-F238E27FC236}">
                <a16:creationId xmlns:a16="http://schemas.microsoft.com/office/drawing/2014/main" id="{BF7A1238-25ED-06FE-D6E0-D6AF07604346}"/>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pic>
        <p:nvPicPr>
          <p:cNvPr id="95246" name="Immagine 6" descr="Immagine che contiene aria aperta, roccia, montagna&#10;&#10;Il contenuto generato dall'IA potrebbe non essere corretto.">
            <a:extLst>
              <a:ext uri="{FF2B5EF4-FFF2-40B4-BE49-F238E27FC236}">
                <a16:creationId xmlns:a16="http://schemas.microsoft.com/office/drawing/2014/main" id="{BD9D0B00-1585-BA7B-B567-0262753920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922" r="12762"/>
          <a:stretch>
            <a:fillRect/>
          </a:stretch>
        </p:blipFill>
        <p:spPr bwMode="auto">
          <a:xfrm>
            <a:off x="7669213" y="4052889"/>
            <a:ext cx="242570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egnaposto data 4">
            <a:extLst>
              <a:ext uri="{FF2B5EF4-FFF2-40B4-BE49-F238E27FC236}">
                <a16:creationId xmlns:a16="http://schemas.microsoft.com/office/drawing/2014/main" id="{E504D9D8-F591-5A11-7F1A-D0D27A1795BA}"/>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DBC49AD4-72CD-9141-B167-CFA849C895F9}"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7283" name="Segnaposto numero diapositiva 6">
            <a:extLst>
              <a:ext uri="{FF2B5EF4-FFF2-40B4-BE49-F238E27FC236}">
                <a16:creationId xmlns:a16="http://schemas.microsoft.com/office/drawing/2014/main" id="{028F332F-EEA5-8C6E-F4D3-74E01BD1EFE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0F421245-D539-EC41-9AA4-78FECA60C0DF}"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7284" name="Text Box 26">
            <a:extLst>
              <a:ext uri="{FF2B5EF4-FFF2-40B4-BE49-F238E27FC236}">
                <a16:creationId xmlns:a16="http://schemas.microsoft.com/office/drawing/2014/main" id="{79CF01B0-4E9B-6A25-7836-4F737DFE8356}"/>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97285" name="Picture 11" descr="Immagine1_2">
            <a:extLst>
              <a:ext uri="{FF2B5EF4-FFF2-40B4-BE49-F238E27FC236}">
                <a16:creationId xmlns:a16="http://schemas.microsoft.com/office/drawing/2014/main" id="{7EE0306A-8587-8CB4-BF7E-1378B765B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Rettangolo 31">
            <a:extLst>
              <a:ext uri="{FF2B5EF4-FFF2-40B4-BE49-F238E27FC236}">
                <a16:creationId xmlns:a16="http://schemas.microsoft.com/office/drawing/2014/main" id="{435D456B-709D-2B0B-D1EC-86294032E465}"/>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7287" name="Rettangolo 32">
            <a:extLst>
              <a:ext uri="{FF2B5EF4-FFF2-40B4-BE49-F238E27FC236}">
                <a16:creationId xmlns:a16="http://schemas.microsoft.com/office/drawing/2014/main" id="{884B74B0-70B9-808B-ED14-A47A66AC5C60}"/>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97288" name="Immagine 10" descr="Immagine che contiene testo, segnale&#10;&#10;Descrizione generata automaticamente">
            <a:extLst>
              <a:ext uri="{FF2B5EF4-FFF2-40B4-BE49-F238E27FC236}">
                <a16:creationId xmlns:a16="http://schemas.microsoft.com/office/drawing/2014/main" id="{79E486D7-D136-7F5A-FEFB-DC9BCEDC7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950" y="4445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9" name="Immagine 3" descr="Immagine che contiene testo, diagramma, linea, Diagramma&#10;&#10;Descrizione generata automaticamente">
            <a:extLst>
              <a:ext uri="{FF2B5EF4-FFF2-40B4-BE49-F238E27FC236}">
                <a16:creationId xmlns:a16="http://schemas.microsoft.com/office/drawing/2014/main" id="{91245F5E-F5B2-681B-237C-228A84638D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77" t="16888"/>
          <a:stretch>
            <a:fillRect/>
          </a:stretch>
        </p:blipFill>
        <p:spPr bwMode="auto">
          <a:xfrm>
            <a:off x="1582738" y="2209801"/>
            <a:ext cx="4297362"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0" name="CasellaDiTesto 4">
            <a:extLst>
              <a:ext uri="{FF2B5EF4-FFF2-40B4-BE49-F238E27FC236}">
                <a16:creationId xmlns:a16="http://schemas.microsoft.com/office/drawing/2014/main" id="{DCAB009F-978F-F31D-FF17-68395F801C1D}"/>
              </a:ext>
            </a:extLst>
          </p:cNvPr>
          <p:cNvSpPr txBox="1">
            <a:spLocks noChangeArrowheads="1"/>
          </p:cNvSpPr>
          <p:nvPr/>
        </p:nvSpPr>
        <p:spPr bwMode="auto">
          <a:xfrm>
            <a:off x="1758950" y="1901826"/>
            <a:ext cx="2952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Local weather dataset (100 nets)</a:t>
            </a:r>
          </a:p>
        </p:txBody>
      </p:sp>
      <p:sp>
        <p:nvSpPr>
          <p:cNvPr id="97291" name="CasellaDiTesto 10">
            <a:extLst>
              <a:ext uri="{FF2B5EF4-FFF2-40B4-BE49-F238E27FC236}">
                <a16:creationId xmlns:a16="http://schemas.microsoft.com/office/drawing/2014/main" id="{4CFF011F-4262-A7E4-DE77-C940590942C9}"/>
              </a:ext>
            </a:extLst>
          </p:cNvPr>
          <p:cNvSpPr txBox="1">
            <a:spLocks noChangeArrowheads="1"/>
          </p:cNvSpPr>
          <p:nvPr/>
        </p:nvSpPr>
        <p:spPr bwMode="auto">
          <a:xfrm>
            <a:off x="4224339" y="106364"/>
            <a:ext cx="56165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Scenarios of ground instability effects in a forward perspective </a:t>
            </a:r>
          </a:p>
        </p:txBody>
      </p:sp>
      <p:sp>
        <p:nvSpPr>
          <p:cNvPr id="97292" name="Text Box 26">
            <a:extLst>
              <a:ext uri="{FF2B5EF4-FFF2-40B4-BE49-F238E27FC236}">
                <a16:creationId xmlns:a16="http://schemas.microsoft.com/office/drawing/2014/main" id="{A32107F1-41BA-B1FA-A748-5D61FF6079A9}"/>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pic>
        <p:nvPicPr>
          <p:cNvPr id="97293" name="Immagine 5" descr="Immagine che contiene testo, Diagramma, linea, schermata&#10;&#10;Descrizione generata automaticamente">
            <a:extLst>
              <a:ext uri="{FF2B5EF4-FFF2-40B4-BE49-F238E27FC236}">
                <a16:creationId xmlns:a16="http://schemas.microsoft.com/office/drawing/2014/main" id="{20D0E971-68BE-AC62-D7A0-552ADE0B9B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2639" y="1125539"/>
            <a:ext cx="4681537" cy="485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data 4">
            <a:extLst>
              <a:ext uri="{FF2B5EF4-FFF2-40B4-BE49-F238E27FC236}">
                <a16:creationId xmlns:a16="http://schemas.microsoft.com/office/drawing/2014/main" id="{F75389AF-1F7C-C317-7901-EC60A4BE6D95}"/>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B8CD468F-5D34-DD44-A55A-DE37416970F7}"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2291" name="Segnaposto numero diapositiva 6">
            <a:extLst>
              <a:ext uri="{FF2B5EF4-FFF2-40B4-BE49-F238E27FC236}">
                <a16:creationId xmlns:a16="http://schemas.microsoft.com/office/drawing/2014/main" id="{38439F5A-C4C6-DC52-3D06-EAAF65F8B6C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032E5864-6F11-074D-8D10-26D70CD6DF48}"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2292" name="Text Box 26">
            <a:extLst>
              <a:ext uri="{FF2B5EF4-FFF2-40B4-BE49-F238E27FC236}">
                <a16:creationId xmlns:a16="http://schemas.microsoft.com/office/drawing/2014/main" id="{5306367C-3220-AD79-3814-0F9F7360E29C}"/>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12293" name="Picture 11" descr="Immagine1_2">
            <a:extLst>
              <a:ext uri="{FF2B5EF4-FFF2-40B4-BE49-F238E27FC236}">
                <a16:creationId xmlns:a16="http://schemas.microsoft.com/office/drawing/2014/main" id="{66409031-370D-2585-27E5-0E6FDD0D7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CasellaDiTesto 10">
            <a:extLst>
              <a:ext uri="{FF2B5EF4-FFF2-40B4-BE49-F238E27FC236}">
                <a16:creationId xmlns:a16="http://schemas.microsoft.com/office/drawing/2014/main" id="{C70D8C32-8AA4-EED5-4F3D-4E4C0DCBAE19}"/>
              </a:ext>
            </a:extLst>
          </p:cNvPr>
          <p:cNvSpPr txBox="1">
            <a:spLocks noChangeArrowheads="1"/>
          </p:cNvSpPr>
          <p:nvPr/>
        </p:nvSpPr>
        <p:spPr bwMode="auto">
          <a:xfrm>
            <a:off x="2063750" y="123825"/>
            <a:ext cx="8326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Rationale of a «natural-field» laboratory</a:t>
            </a:r>
          </a:p>
        </p:txBody>
      </p:sp>
      <p:pic>
        <p:nvPicPr>
          <p:cNvPr id="12295" name="Immagine 19">
            <a:extLst>
              <a:ext uri="{FF2B5EF4-FFF2-40B4-BE49-F238E27FC236}">
                <a16:creationId xmlns:a16="http://schemas.microsoft.com/office/drawing/2014/main" id="{5515C145-A48B-C1BC-8F1B-A03732794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550" y="2965450"/>
            <a:ext cx="2840038"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Immagine 27" descr="Immagine che contiene diagramma&#10;&#10;Descrizione generata automaticamente">
            <a:extLst>
              <a:ext uri="{FF2B5EF4-FFF2-40B4-BE49-F238E27FC236}">
                <a16:creationId xmlns:a16="http://schemas.microsoft.com/office/drawing/2014/main" id="{14A54F68-1E18-65B5-A3F0-2903C48CEE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3313" y="976314"/>
            <a:ext cx="3340100"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CasellaDiTesto 28">
            <a:extLst>
              <a:ext uri="{FF2B5EF4-FFF2-40B4-BE49-F238E27FC236}">
                <a16:creationId xmlns:a16="http://schemas.microsoft.com/office/drawing/2014/main" id="{87AF2649-CF9D-C43D-66FE-16965FCBD16D}"/>
              </a:ext>
            </a:extLst>
          </p:cNvPr>
          <p:cNvSpPr txBox="1">
            <a:spLocks noChangeArrowheads="1"/>
          </p:cNvSpPr>
          <p:nvPr/>
        </p:nvSpPr>
        <p:spPr bwMode="auto">
          <a:xfrm>
            <a:off x="2351088" y="762001"/>
            <a:ext cx="2565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A series of natural processes that include predisposing factors, preparatory factors and possible triggering actions are </a:t>
            </a:r>
            <a:r>
              <a:rPr kumimoji="0" lang="en-US" altLang="it-IT" sz="16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RATIONALIZED respect to a representative site</a:t>
            </a:r>
            <a:r>
              <a:rPr kumimoji="0" lang="en-US" altLang="it-IT" sz="16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a:t>
            </a:r>
            <a:endParaRPr kumimoji="0" lang="it-IT" altLang="it-IT" sz="16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12298" name="CasellaDiTesto 29">
            <a:extLst>
              <a:ext uri="{FF2B5EF4-FFF2-40B4-BE49-F238E27FC236}">
                <a16:creationId xmlns:a16="http://schemas.microsoft.com/office/drawing/2014/main" id="{EACFA15D-C2AA-70F1-91C1-3F0A25B6F086}"/>
              </a:ext>
            </a:extLst>
          </p:cNvPr>
          <p:cNvSpPr txBox="1">
            <a:spLocks noChangeArrowheads="1"/>
          </p:cNvSpPr>
          <p:nvPr/>
        </p:nvSpPr>
        <p:spPr bwMode="auto">
          <a:xfrm>
            <a:off x="4446588" y="3092451"/>
            <a:ext cx="2159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....rationalization translates into a </a:t>
            </a:r>
            <a:r>
              <a:rPr kumimoji="0" lang="en-US" altLang="it-IT" sz="16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DESIGN</a:t>
            </a:r>
            <a:r>
              <a:rPr kumimoji="0" lang="en-US" altLang="it-IT" sz="16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 that is functional in collecting, in time and space, data </a:t>
            </a:r>
            <a:r>
              <a:rPr kumimoji="0" lang="en-US" altLang="it-IT" sz="16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from the natural system and at real scale…</a:t>
            </a:r>
            <a:endParaRPr kumimoji="0" lang="it-IT" altLang="it-IT" sz="16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pic>
        <p:nvPicPr>
          <p:cNvPr id="12299" name="Immagine 31" descr="Immagine che contiene testo, schermata, diagramma, software&#10;&#10;Il contenuto generato dall'IA potrebbe non essere corretto.">
            <a:extLst>
              <a:ext uri="{FF2B5EF4-FFF2-40B4-BE49-F238E27FC236}">
                <a16:creationId xmlns:a16="http://schemas.microsoft.com/office/drawing/2014/main" id="{9EBF3AA8-034C-D21C-CD65-6006040872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728" b="2"/>
          <a:stretch>
            <a:fillRect/>
          </a:stretch>
        </p:blipFill>
        <p:spPr bwMode="auto">
          <a:xfrm>
            <a:off x="6948488" y="3244850"/>
            <a:ext cx="3643312"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CasellaDiTesto 32">
            <a:extLst>
              <a:ext uri="{FF2B5EF4-FFF2-40B4-BE49-F238E27FC236}">
                <a16:creationId xmlns:a16="http://schemas.microsoft.com/office/drawing/2014/main" id="{BC5356C4-307F-42BE-DF02-FFD772DB7F22}"/>
              </a:ext>
            </a:extLst>
          </p:cNvPr>
          <p:cNvSpPr txBox="1">
            <a:spLocks noChangeArrowheads="1"/>
          </p:cNvSpPr>
          <p:nvPr/>
        </p:nvSpPr>
        <p:spPr bwMode="auto">
          <a:xfrm>
            <a:off x="6948488" y="5245101"/>
            <a:ext cx="3719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....this drives toward the construction of an </a:t>
            </a:r>
            <a:r>
              <a:rPr kumimoji="0" lang="en-US" altLang="it-IT" sz="16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AI-TWIN</a:t>
            </a:r>
            <a:r>
              <a:rPr kumimoji="0" lang="en-US" altLang="it-IT" sz="16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 which allows </a:t>
            </a:r>
            <a:r>
              <a:rPr kumimoji="0" lang="en-US" altLang="it-IT" sz="16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projecting the expected effects in the future.</a:t>
            </a:r>
            <a:endParaRPr kumimoji="0" lang="it-IT" altLang="it-IT" sz="16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grpSp>
        <p:nvGrpSpPr>
          <p:cNvPr id="12301" name="Gruppo 35">
            <a:extLst>
              <a:ext uri="{FF2B5EF4-FFF2-40B4-BE49-F238E27FC236}">
                <a16:creationId xmlns:a16="http://schemas.microsoft.com/office/drawing/2014/main" id="{6A367392-EF2C-93E4-E821-0FD2D35D06EA}"/>
              </a:ext>
            </a:extLst>
          </p:cNvPr>
          <p:cNvGrpSpPr>
            <a:grpSpLocks/>
          </p:cNvGrpSpPr>
          <p:nvPr/>
        </p:nvGrpSpPr>
        <p:grpSpPr bwMode="auto">
          <a:xfrm>
            <a:off x="7739064" y="2327275"/>
            <a:ext cx="676275" cy="693738"/>
            <a:chOff x="7063145" y="1544981"/>
            <a:chExt cx="677207" cy="693762"/>
          </a:xfrm>
        </p:grpSpPr>
        <p:sp>
          <p:nvSpPr>
            <p:cNvPr id="12311" name="Ovale 33">
              <a:extLst>
                <a:ext uri="{FF2B5EF4-FFF2-40B4-BE49-F238E27FC236}">
                  <a16:creationId xmlns:a16="http://schemas.microsoft.com/office/drawing/2014/main" id="{DD30FB40-B6E9-B222-A10A-31F7E419556A}"/>
                </a:ext>
              </a:extLst>
            </p:cNvPr>
            <p:cNvSpPr>
              <a:spLocks noChangeArrowheads="1"/>
            </p:cNvSpPr>
            <p:nvPr/>
          </p:nvSpPr>
          <p:spPr bwMode="auto">
            <a:xfrm>
              <a:off x="7063145" y="1544981"/>
              <a:ext cx="677207" cy="693762"/>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2312" name="CasellaDiTesto 34">
              <a:extLst>
                <a:ext uri="{FF2B5EF4-FFF2-40B4-BE49-F238E27FC236}">
                  <a16:creationId xmlns:a16="http://schemas.microsoft.com/office/drawing/2014/main" id="{FC649F62-78C5-FC22-9A2D-3E041036BD3B}"/>
                </a:ext>
              </a:extLst>
            </p:cNvPr>
            <p:cNvSpPr txBox="1">
              <a:spLocks noChangeArrowheads="1"/>
            </p:cNvSpPr>
            <p:nvPr/>
          </p:nvSpPr>
          <p:spPr bwMode="auto">
            <a:xfrm>
              <a:off x="7207175" y="1599474"/>
              <a:ext cx="4320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3200" b="1"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1</a:t>
              </a:r>
            </a:p>
          </p:txBody>
        </p:sp>
      </p:grpSp>
      <p:grpSp>
        <p:nvGrpSpPr>
          <p:cNvPr id="12302" name="Gruppo 36">
            <a:extLst>
              <a:ext uri="{FF2B5EF4-FFF2-40B4-BE49-F238E27FC236}">
                <a16:creationId xmlns:a16="http://schemas.microsoft.com/office/drawing/2014/main" id="{27F53B12-9843-D73F-F9F7-E365218BE75F}"/>
              </a:ext>
            </a:extLst>
          </p:cNvPr>
          <p:cNvGrpSpPr>
            <a:grpSpLocks/>
          </p:cNvGrpSpPr>
          <p:nvPr/>
        </p:nvGrpSpPr>
        <p:grpSpPr bwMode="auto">
          <a:xfrm>
            <a:off x="1579564" y="4808539"/>
            <a:ext cx="676275" cy="693737"/>
            <a:chOff x="7063145" y="1544981"/>
            <a:chExt cx="677207" cy="693762"/>
          </a:xfrm>
        </p:grpSpPr>
        <p:sp>
          <p:nvSpPr>
            <p:cNvPr id="12309" name="Ovale 37">
              <a:extLst>
                <a:ext uri="{FF2B5EF4-FFF2-40B4-BE49-F238E27FC236}">
                  <a16:creationId xmlns:a16="http://schemas.microsoft.com/office/drawing/2014/main" id="{B18A6185-0BEF-B10F-13F5-50532EBADE46}"/>
                </a:ext>
              </a:extLst>
            </p:cNvPr>
            <p:cNvSpPr>
              <a:spLocks noChangeArrowheads="1"/>
            </p:cNvSpPr>
            <p:nvPr/>
          </p:nvSpPr>
          <p:spPr bwMode="auto">
            <a:xfrm>
              <a:off x="7063145" y="1544981"/>
              <a:ext cx="677207" cy="693762"/>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2310" name="CasellaDiTesto 38">
              <a:extLst>
                <a:ext uri="{FF2B5EF4-FFF2-40B4-BE49-F238E27FC236}">
                  <a16:creationId xmlns:a16="http://schemas.microsoft.com/office/drawing/2014/main" id="{C41CED60-EF64-0512-854F-D4512DFF0008}"/>
                </a:ext>
              </a:extLst>
            </p:cNvPr>
            <p:cNvSpPr txBox="1">
              <a:spLocks noChangeArrowheads="1"/>
            </p:cNvSpPr>
            <p:nvPr/>
          </p:nvSpPr>
          <p:spPr bwMode="auto">
            <a:xfrm>
              <a:off x="7207175" y="1599474"/>
              <a:ext cx="4320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3200" b="1"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a:t>
              </a:r>
            </a:p>
          </p:txBody>
        </p:sp>
      </p:grpSp>
      <p:grpSp>
        <p:nvGrpSpPr>
          <p:cNvPr id="12303" name="Gruppo 39">
            <a:extLst>
              <a:ext uri="{FF2B5EF4-FFF2-40B4-BE49-F238E27FC236}">
                <a16:creationId xmlns:a16="http://schemas.microsoft.com/office/drawing/2014/main" id="{80B520EF-2B0A-2B46-9248-6528E4EC0AA5}"/>
              </a:ext>
            </a:extLst>
          </p:cNvPr>
          <p:cNvGrpSpPr>
            <a:grpSpLocks/>
          </p:cNvGrpSpPr>
          <p:nvPr/>
        </p:nvGrpSpPr>
        <p:grpSpPr bwMode="auto">
          <a:xfrm>
            <a:off x="6477001" y="4665664"/>
            <a:ext cx="677863" cy="693737"/>
            <a:chOff x="7063145" y="1544981"/>
            <a:chExt cx="677207" cy="693762"/>
          </a:xfrm>
        </p:grpSpPr>
        <p:sp>
          <p:nvSpPr>
            <p:cNvPr id="12307" name="Ovale 40">
              <a:extLst>
                <a:ext uri="{FF2B5EF4-FFF2-40B4-BE49-F238E27FC236}">
                  <a16:creationId xmlns:a16="http://schemas.microsoft.com/office/drawing/2014/main" id="{D664EC61-7863-E320-2138-E2B48CD6EE0A}"/>
                </a:ext>
              </a:extLst>
            </p:cNvPr>
            <p:cNvSpPr>
              <a:spLocks noChangeArrowheads="1"/>
            </p:cNvSpPr>
            <p:nvPr/>
          </p:nvSpPr>
          <p:spPr bwMode="auto">
            <a:xfrm>
              <a:off x="7063145" y="1544981"/>
              <a:ext cx="677207" cy="693762"/>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2308" name="CasellaDiTesto 41">
              <a:extLst>
                <a:ext uri="{FF2B5EF4-FFF2-40B4-BE49-F238E27FC236}">
                  <a16:creationId xmlns:a16="http://schemas.microsoft.com/office/drawing/2014/main" id="{0B0AB009-3D85-E921-89B1-C42F5FF87555}"/>
                </a:ext>
              </a:extLst>
            </p:cNvPr>
            <p:cNvSpPr txBox="1">
              <a:spLocks noChangeArrowheads="1"/>
            </p:cNvSpPr>
            <p:nvPr/>
          </p:nvSpPr>
          <p:spPr bwMode="auto">
            <a:xfrm>
              <a:off x="7207175" y="1599474"/>
              <a:ext cx="4320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3200" b="1"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3</a:t>
              </a:r>
            </a:p>
          </p:txBody>
        </p:sp>
      </p:grpSp>
      <p:sp>
        <p:nvSpPr>
          <p:cNvPr id="12304" name="Freccia circolare a destra 42">
            <a:extLst>
              <a:ext uri="{FF2B5EF4-FFF2-40B4-BE49-F238E27FC236}">
                <a16:creationId xmlns:a16="http://schemas.microsoft.com/office/drawing/2014/main" id="{AF6A3872-9D83-2536-A686-44BB6475F2EA}"/>
              </a:ext>
            </a:extLst>
          </p:cNvPr>
          <p:cNvSpPr>
            <a:spLocks noChangeArrowheads="1"/>
          </p:cNvSpPr>
          <p:nvPr/>
        </p:nvSpPr>
        <p:spPr bwMode="auto">
          <a:xfrm rot="1440638">
            <a:off x="1825626" y="1128713"/>
            <a:ext cx="449263" cy="1808162"/>
          </a:xfrm>
          <a:prstGeom prst="curvedRightArrow">
            <a:avLst>
              <a:gd name="adj1" fmla="val 24968"/>
              <a:gd name="adj2" fmla="val 49974"/>
              <a:gd name="adj3" fmla="val 25000"/>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2305" name="Freccia circolare a destra 43">
            <a:extLst>
              <a:ext uri="{FF2B5EF4-FFF2-40B4-BE49-F238E27FC236}">
                <a16:creationId xmlns:a16="http://schemas.microsoft.com/office/drawing/2014/main" id="{7A9C9877-3899-243D-0967-182B20FBB7A7}"/>
              </a:ext>
            </a:extLst>
          </p:cNvPr>
          <p:cNvSpPr>
            <a:spLocks noChangeArrowheads="1"/>
          </p:cNvSpPr>
          <p:nvPr/>
        </p:nvSpPr>
        <p:spPr bwMode="auto">
          <a:xfrm rot="16818961">
            <a:off x="5095082" y="4418807"/>
            <a:ext cx="449263" cy="2533650"/>
          </a:xfrm>
          <a:prstGeom prst="curvedRightArrow">
            <a:avLst>
              <a:gd name="adj1" fmla="val 24986"/>
              <a:gd name="adj2" fmla="val 49999"/>
              <a:gd name="adj3" fmla="val 25000"/>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2306" name="Text Box 26">
            <a:extLst>
              <a:ext uri="{FF2B5EF4-FFF2-40B4-BE49-F238E27FC236}">
                <a16:creationId xmlns:a16="http://schemas.microsoft.com/office/drawing/2014/main" id="{C51085DA-313E-C805-DE41-FE0E544C17F9}"/>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Immagine 8" descr="Immagine che contiene testo, Diagramma, linea, diagramma&#10;&#10;Descrizione generata automaticamente">
            <a:extLst>
              <a:ext uri="{FF2B5EF4-FFF2-40B4-BE49-F238E27FC236}">
                <a16:creationId xmlns:a16="http://schemas.microsoft.com/office/drawing/2014/main" id="{BB1B0894-97CF-C073-F1E8-DB90EBB73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9" y="1422401"/>
            <a:ext cx="4657725"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Segnaposto data 4">
            <a:extLst>
              <a:ext uri="{FF2B5EF4-FFF2-40B4-BE49-F238E27FC236}">
                <a16:creationId xmlns:a16="http://schemas.microsoft.com/office/drawing/2014/main" id="{67E22676-B14D-AE6A-8884-307B30A54FD5}"/>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66CE036B-B033-0A44-8DA6-F09DF6B6C63A}"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9332" name="Segnaposto numero diapositiva 6">
            <a:extLst>
              <a:ext uri="{FF2B5EF4-FFF2-40B4-BE49-F238E27FC236}">
                <a16:creationId xmlns:a16="http://schemas.microsoft.com/office/drawing/2014/main" id="{2867E9F1-D88F-5FDC-71C7-687A15B19C4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30A61CC8-A1D9-1E4E-8FA3-7685F9B9CE1A}"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9333" name="Text Box 26">
            <a:extLst>
              <a:ext uri="{FF2B5EF4-FFF2-40B4-BE49-F238E27FC236}">
                <a16:creationId xmlns:a16="http://schemas.microsoft.com/office/drawing/2014/main" id="{A7BD072D-02C1-F59A-FE30-B5F05B4BDEE3}"/>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99334" name="Picture 11" descr="Immagine1_2">
            <a:extLst>
              <a:ext uri="{FF2B5EF4-FFF2-40B4-BE49-F238E27FC236}">
                <a16:creationId xmlns:a16="http://schemas.microsoft.com/office/drawing/2014/main" id="{E958B813-4AB3-055B-8DA9-D541EAFEA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Rettangolo 31">
            <a:extLst>
              <a:ext uri="{FF2B5EF4-FFF2-40B4-BE49-F238E27FC236}">
                <a16:creationId xmlns:a16="http://schemas.microsoft.com/office/drawing/2014/main" id="{4A66481D-98D9-9529-DA13-AACDE4E70B68}"/>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9336" name="Rettangolo 32">
            <a:extLst>
              <a:ext uri="{FF2B5EF4-FFF2-40B4-BE49-F238E27FC236}">
                <a16:creationId xmlns:a16="http://schemas.microsoft.com/office/drawing/2014/main" id="{04CF38FF-B9DD-99F4-D7CB-3D476BD3BD50}"/>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99337" name="Immagine 10" descr="Immagine che contiene testo, segnale&#10;&#10;Descrizione generata automaticamente">
            <a:extLst>
              <a:ext uri="{FF2B5EF4-FFF2-40B4-BE49-F238E27FC236}">
                <a16:creationId xmlns:a16="http://schemas.microsoft.com/office/drawing/2014/main" id="{0BC6FA24-F58B-2631-5CAF-737A3BA636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8950" y="4445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8" name="CasellaDiTesto 10">
            <a:extLst>
              <a:ext uri="{FF2B5EF4-FFF2-40B4-BE49-F238E27FC236}">
                <a16:creationId xmlns:a16="http://schemas.microsoft.com/office/drawing/2014/main" id="{5F5BB4E7-733C-42D8-3602-8A3DADFE6E76}"/>
              </a:ext>
            </a:extLst>
          </p:cNvPr>
          <p:cNvSpPr txBox="1">
            <a:spLocks noChangeArrowheads="1"/>
          </p:cNvSpPr>
          <p:nvPr/>
        </p:nvSpPr>
        <p:spPr bwMode="auto">
          <a:xfrm>
            <a:off x="4006851" y="84139"/>
            <a:ext cx="56181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Scenarios of ground instability effects in a forward perspective </a:t>
            </a:r>
          </a:p>
        </p:txBody>
      </p:sp>
      <p:pic>
        <p:nvPicPr>
          <p:cNvPr id="99339" name="Immagine 4" descr="Immagine che contiene linea, diagramma, Diagramma, testo&#10;&#10;Descrizione generata automaticamente">
            <a:extLst>
              <a:ext uri="{FF2B5EF4-FFF2-40B4-BE49-F238E27FC236}">
                <a16:creationId xmlns:a16="http://schemas.microsoft.com/office/drawing/2014/main" id="{D13ECC97-1111-74A7-9462-5F508B287C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2190751"/>
            <a:ext cx="4556125"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0" name="CasellaDiTesto 5">
            <a:extLst>
              <a:ext uri="{FF2B5EF4-FFF2-40B4-BE49-F238E27FC236}">
                <a16:creationId xmlns:a16="http://schemas.microsoft.com/office/drawing/2014/main" id="{DC0556C7-1F15-5E4C-CE7F-518C93661404}"/>
              </a:ext>
            </a:extLst>
          </p:cNvPr>
          <p:cNvSpPr txBox="1">
            <a:spLocks noChangeArrowheads="1"/>
          </p:cNvSpPr>
          <p:nvPr/>
        </p:nvSpPr>
        <p:spPr bwMode="auto">
          <a:xfrm>
            <a:off x="1946276" y="1882776"/>
            <a:ext cx="3789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4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Air Force-provided weather data  (100 nets)</a:t>
            </a:r>
          </a:p>
        </p:txBody>
      </p:sp>
      <p:sp>
        <p:nvSpPr>
          <p:cNvPr id="99341" name="Text Box 26">
            <a:extLst>
              <a:ext uri="{FF2B5EF4-FFF2-40B4-BE49-F238E27FC236}">
                <a16:creationId xmlns:a16="http://schemas.microsoft.com/office/drawing/2014/main" id="{E8BEFBA5-9523-1959-B76A-C07EA0D5BFF8}"/>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data 4">
            <a:extLst>
              <a:ext uri="{FF2B5EF4-FFF2-40B4-BE49-F238E27FC236}">
                <a16:creationId xmlns:a16="http://schemas.microsoft.com/office/drawing/2014/main" id="{1AA6E03C-07EB-213B-66EE-25C71C6F9EC1}"/>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427192A8-45B4-9546-8762-D2273D829705}"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1379" name="Segnaposto numero diapositiva 6">
            <a:extLst>
              <a:ext uri="{FF2B5EF4-FFF2-40B4-BE49-F238E27FC236}">
                <a16:creationId xmlns:a16="http://schemas.microsoft.com/office/drawing/2014/main" id="{0B63263A-04FC-208E-8082-02570ABABC8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707F756F-16EA-5B48-9949-15EE93185CF4}"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1380" name="Text Box 26">
            <a:extLst>
              <a:ext uri="{FF2B5EF4-FFF2-40B4-BE49-F238E27FC236}">
                <a16:creationId xmlns:a16="http://schemas.microsoft.com/office/drawing/2014/main" id="{D805A09D-7FCB-347B-AFF4-EC291AABDEF8}"/>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101381" name="Picture 11" descr="Immagine1_2">
            <a:extLst>
              <a:ext uri="{FF2B5EF4-FFF2-40B4-BE49-F238E27FC236}">
                <a16:creationId xmlns:a16="http://schemas.microsoft.com/office/drawing/2014/main" id="{84E32577-77F2-5977-B839-2D1B93C0C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Rettangolo 31">
            <a:extLst>
              <a:ext uri="{FF2B5EF4-FFF2-40B4-BE49-F238E27FC236}">
                <a16:creationId xmlns:a16="http://schemas.microsoft.com/office/drawing/2014/main" id="{30B77276-4688-CD80-DA74-52BC1E5E1110}"/>
              </a:ext>
            </a:extLst>
          </p:cNvPr>
          <p:cNvSpPr>
            <a:spLocks noChangeArrowheads="1"/>
          </p:cNvSpPr>
          <p:nvPr/>
        </p:nvSpPr>
        <p:spPr bwMode="auto">
          <a:xfrm>
            <a:off x="1582738" y="1622426"/>
            <a:ext cx="2089150" cy="85725"/>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1383" name="Rettangolo 32">
            <a:extLst>
              <a:ext uri="{FF2B5EF4-FFF2-40B4-BE49-F238E27FC236}">
                <a16:creationId xmlns:a16="http://schemas.microsoft.com/office/drawing/2014/main" id="{DDABCD07-3CCA-1A3A-E708-952D6BD6B4FF}"/>
              </a:ext>
            </a:extLst>
          </p:cNvPr>
          <p:cNvSpPr>
            <a:spLocks noChangeArrowheads="1"/>
          </p:cNvSpPr>
          <p:nvPr/>
        </p:nvSpPr>
        <p:spPr bwMode="auto">
          <a:xfrm rot="16200000" flipV="1">
            <a:off x="2618582" y="939007"/>
            <a:ext cx="1711325" cy="841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101384" name="Immagine 10" descr="Immagine che contiene testo, segnale&#10;&#10;Descrizione generata automaticamente">
            <a:extLst>
              <a:ext uri="{FF2B5EF4-FFF2-40B4-BE49-F238E27FC236}">
                <a16:creationId xmlns:a16="http://schemas.microsoft.com/office/drawing/2014/main" id="{4E7271B7-ABDC-A9AA-E7D4-91066EFA1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950" y="44450"/>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385" name="Gruppo 1">
            <a:extLst>
              <a:ext uri="{FF2B5EF4-FFF2-40B4-BE49-F238E27FC236}">
                <a16:creationId xmlns:a16="http://schemas.microsoft.com/office/drawing/2014/main" id="{4813DCDE-CF3E-E907-0EB6-2739DCE3E1E7}"/>
              </a:ext>
            </a:extLst>
          </p:cNvPr>
          <p:cNvGrpSpPr>
            <a:grpSpLocks/>
          </p:cNvGrpSpPr>
          <p:nvPr/>
        </p:nvGrpSpPr>
        <p:grpSpPr bwMode="auto">
          <a:xfrm>
            <a:off x="4981575" y="1708151"/>
            <a:ext cx="5627688" cy="4170363"/>
            <a:chOff x="3457545" y="1557338"/>
            <a:chExt cx="5627718" cy="4169834"/>
          </a:xfrm>
        </p:grpSpPr>
        <p:pic>
          <p:nvPicPr>
            <p:cNvPr id="101393" name="Immagine 4" descr="Immagine che contiene Diagramma, linea, diagramma, testo&#10;&#10;Descrizione generata automaticamente">
              <a:extLst>
                <a:ext uri="{FF2B5EF4-FFF2-40B4-BE49-F238E27FC236}">
                  <a16:creationId xmlns:a16="http://schemas.microsoft.com/office/drawing/2014/main" id="{66EA012B-A54A-A9F4-AC22-9B64C4B68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7545" y="1557338"/>
              <a:ext cx="5627718" cy="416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94" name="Rettangolo 6">
              <a:extLst>
                <a:ext uri="{FF2B5EF4-FFF2-40B4-BE49-F238E27FC236}">
                  <a16:creationId xmlns:a16="http://schemas.microsoft.com/office/drawing/2014/main" id="{A5895FCE-1EDC-34AA-6678-70335133B29E}"/>
                </a:ext>
              </a:extLst>
            </p:cNvPr>
            <p:cNvSpPr>
              <a:spLocks noChangeArrowheads="1"/>
            </p:cNvSpPr>
            <p:nvPr/>
          </p:nvSpPr>
          <p:spPr bwMode="auto">
            <a:xfrm>
              <a:off x="4067175" y="2108859"/>
              <a:ext cx="431800" cy="217487"/>
            </a:xfrm>
            <a:prstGeom prst="rect">
              <a:avLst/>
            </a:prstGeom>
            <a:solidFill>
              <a:srgbClr val="008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1395" name="CasellaDiTesto 7">
              <a:extLst>
                <a:ext uri="{FF2B5EF4-FFF2-40B4-BE49-F238E27FC236}">
                  <a16:creationId xmlns:a16="http://schemas.microsoft.com/office/drawing/2014/main" id="{68C72477-4D8F-00AF-5CE4-FBE663AF710C}"/>
                </a:ext>
              </a:extLst>
            </p:cNvPr>
            <p:cNvSpPr txBox="1">
              <a:spLocks noChangeArrowheads="1"/>
            </p:cNvSpPr>
            <p:nvPr/>
          </p:nvSpPr>
          <p:spPr bwMode="auto">
            <a:xfrm>
              <a:off x="4529137" y="2026309"/>
              <a:ext cx="1642839"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it-IT" sz="12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Really occurred event at Castrocielo on 21 /11/2023</a:t>
              </a:r>
            </a:p>
          </p:txBody>
        </p:sp>
      </p:grpSp>
      <p:grpSp>
        <p:nvGrpSpPr>
          <p:cNvPr id="101386" name="Gruppo 8">
            <a:extLst>
              <a:ext uri="{FF2B5EF4-FFF2-40B4-BE49-F238E27FC236}">
                <a16:creationId xmlns:a16="http://schemas.microsoft.com/office/drawing/2014/main" id="{725BE411-3087-E339-02E6-8A3F43CA29FB}"/>
              </a:ext>
            </a:extLst>
          </p:cNvPr>
          <p:cNvGrpSpPr>
            <a:grpSpLocks/>
          </p:cNvGrpSpPr>
          <p:nvPr/>
        </p:nvGrpSpPr>
        <p:grpSpPr bwMode="auto">
          <a:xfrm>
            <a:off x="1582739" y="2216151"/>
            <a:ext cx="3438525" cy="3033713"/>
            <a:chOff x="2806804" y="639108"/>
            <a:chExt cx="6157664" cy="5422234"/>
          </a:xfrm>
        </p:grpSpPr>
        <p:grpSp>
          <p:nvGrpSpPr>
            <p:cNvPr id="101389" name="Gruppo 7">
              <a:extLst>
                <a:ext uri="{FF2B5EF4-FFF2-40B4-BE49-F238E27FC236}">
                  <a16:creationId xmlns:a16="http://schemas.microsoft.com/office/drawing/2014/main" id="{04379877-BE35-7E7D-613A-D9291D9C50A9}"/>
                </a:ext>
              </a:extLst>
            </p:cNvPr>
            <p:cNvGrpSpPr>
              <a:grpSpLocks/>
            </p:cNvGrpSpPr>
            <p:nvPr/>
          </p:nvGrpSpPr>
          <p:grpSpPr bwMode="auto">
            <a:xfrm>
              <a:off x="2806804" y="639108"/>
              <a:ext cx="6157664" cy="3675148"/>
              <a:chOff x="2567905" y="923985"/>
              <a:chExt cx="6157664" cy="3675148"/>
            </a:xfrm>
          </p:grpSpPr>
          <p:pic>
            <p:nvPicPr>
              <p:cNvPr id="101391" name="Immagine 3" descr="Immagine che contiene testo, schermata, camminata, aria aperta&#10;&#10;Descrizione generata automaticamente">
                <a:extLst>
                  <a:ext uri="{FF2B5EF4-FFF2-40B4-BE49-F238E27FC236}">
                    <a16:creationId xmlns:a16="http://schemas.microsoft.com/office/drawing/2014/main" id="{C19C960B-F538-56D5-6015-C8D2710C8A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7905" y="923985"/>
                <a:ext cx="6157664" cy="367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92" name="Rettangolo 4">
                <a:extLst>
                  <a:ext uri="{FF2B5EF4-FFF2-40B4-BE49-F238E27FC236}">
                    <a16:creationId xmlns:a16="http://schemas.microsoft.com/office/drawing/2014/main" id="{31640C5E-C22E-996A-5E79-6C8CF31B2889}"/>
                  </a:ext>
                </a:extLst>
              </p:cNvPr>
              <p:cNvSpPr>
                <a:spLocks noChangeArrowheads="1"/>
              </p:cNvSpPr>
              <p:nvPr/>
            </p:nvSpPr>
            <p:spPr bwMode="auto">
              <a:xfrm>
                <a:off x="6011863" y="1916833"/>
                <a:ext cx="720377" cy="259228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pic>
          <p:nvPicPr>
            <p:cNvPr id="101390" name="Immagine 6" descr="Immagine che contiene testo, schermata, Carattere&#10;&#10;Descrizione generata automaticamente">
              <a:extLst>
                <a:ext uri="{FF2B5EF4-FFF2-40B4-BE49-F238E27FC236}">
                  <a16:creationId xmlns:a16="http://schemas.microsoft.com/office/drawing/2014/main" id="{F2F07968-DCFF-A926-597A-604B95DF89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7396"/>
            <a:stretch>
              <a:fillRect/>
            </a:stretch>
          </p:blipFill>
          <p:spPr bwMode="auto">
            <a:xfrm>
              <a:off x="2824751" y="4395218"/>
              <a:ext cx="2740149" cy="1666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1387" name="CasellaDiTesto 10">
            <a:extLst>
              <a:ext uri="{FF2B5EF4-FFF2-40B4-BE49-F238E27FC236}">
                <a16:creationId xmlns:a16="http://schemas.microsoft.com/office/drawing/2014/main" id="{F278C8C4-2A8D-D720-2C68-A243F779084D}"/>
              </a:ext>
            </a:extLst>
          </p:cNvPr>
          <p:cNvSpPr txBox="1">
            <a:spLocks noChangeArrowheads="1"/>
          </p:cNvSpPr>
          <p:nvPr/>
        </p:nvSpPr>
        <p:spPr bwMode="auto">
          <a:xfrm>
            <a:off x="4175125" y="142875"/>
            <a:ext cx="56911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Scenarios of ground instability effects in a forward perspective </a:t>
            </a:r>
          </a:p>
        </p:txBody>
      </p:sp>
      <p:sp>
        <p:nvSpPr>
          <p:cNvPr id="101388" name="Text Box 26">
            <a:extLst>
              <a:ext uri="{FF2B5EF4-FFF2-40B4-BE49-F238E27FC236}">
                <a16:creationId xmlns:a16="http://schemas.microsoft.com/office/drawing/2014/main" id="{056E76E5-768E-B133-EECA-9C46AB494C3C}"/>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egnaposto data 4">
            <a:extLst>
              <a:ext uri="{FF2B5EF4-FFF2-40B4-BE49-F238E27FC236}">
                <a16:creationId xmlns:a16="http://schemas.microsoft.com/office/drawing/2014/main" id="{47D6D5C6-64BA-DE35-65A7-98E5C0E31800}"/>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59AF5716-989D-9544-97B7-C043A7703DAB}"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3427" name="Segnaposto numero diapositiva 6">
            <a:extLst>
              <a:ext uri="{FF2B5EF4-FFF2-40B4-BE49-F238E27FC236}">
                <a16:creationId xmlns:a16="http://schemas.microsoft.com/office/drawing/2014/main" id="{FC0DABC0-A1A0-5945-8A03-50D0EE33046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F7A106D6-2CD3-3745-A314-7C629E17BEFE}"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3428" name="Text Box 26">
            <a:extLst>
              <a:ext uri="{FF2B5EF4-FFF2-40B4-BE49-F238E27FC236}">
                <a16:creationId xmlns:a16="http://schemas.microsoft.com/office/drawing/2014/main" id="{8AD728F9-5554-6CE9-96BC-1CCBC16BA82D}"/>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103429" name="Picture 11" descr="Immagine1_2">
            <a:extLst>
              <a:ext uri="{FF2B5EF4-FFF2-40B4-BE49-F238E27FC236}">
                <a16:creationId xmlns:a16="http://schemas.microsoft.com/office/drawing/2014/main" id="{C9362FA8-C61E-6D78-1C2B-BFC205990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CasellaDiTesto 10">
            <a:extLst>
              <a:ext uri="{FF2B5EF4-FFF2-40B4-BE49-F238E27FC236}">
                <a16:creationId xmlns:a16="http://schemas.microsoft.com/office/drawing/2014/main" id="{910B628F-EDBB-12F3-4701-4666CC38F8AC}"/>
              </a:ext>
            </a:extLst>
          </p:cNvPr>
          <p:cNvSpPr txBox="1">
            <a:spLocks noChangeArrowheads="1"/>
          </p:cNvSpPr>
          <p:nvPr/>
        </p:nvSpPr>
        <p:spPr bwMode="auto">
          <a:xfrm>
            <a:off x="4440239" y="14288"/>
            <a:ext cx="5138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….to conclude</a:t>
            </a:r>
          </a:p>
        </p:txBody>
      </p:sp>
      <p:grpSp>
        <p:nvGrpSpPr>
          <p:cNvPr id="103431" name="Gruppo 2">
            <a:extLst>
              <a:ext uri="{FF2B5EF4-FFF2-40B4-BE49-F238E27FC236}">
                <a16:creationId xmlns:a16="http://schemas.microsoft.com/office/drawing/2014/main" id="{00BAE7AE-9BD1-06E6-690A-7EB38F8D4691}"/>
              </a:ext>
            </a:extLst>
          </p:cNvPr>
          <p:cNvGrpSpPr>
            <a:grpSpLocks/>
          </p:cNvGrpSpPr>
          <p:nvPr/>
        </p:nvGrpSpPr>
        <p:grpSpPr bwMode="auto">
          <a:xfrm>
            <a:off x="4729163" y="523875"/>
            <a:ext cx="5613400" cy="3626478"/>
            <a:chOff x="-140046" y="673100"/>
            <a:chExt cx="8836703" cy="5464486"/>
          </a:xfrm>
        </p:grpSpPr>
        <p:pic>
          <p:nvPicPr>
            <p:cNvPr id="103437" name="Picture 27" descr="Icona dell'idea creativa della luce della lampadina | Vettore Premium">
              <a:extLst>
                <a:ext uri="{FF2B5EF4-FFF2-40B4-BE49-F238E27FC236}">
                  <a16:creationId xmlns:a16="http://schemas.microsoft.com/office/drawing/2014/main" id="{4AC96377-9D92-4B97-C4FC-F242F79AB2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606" t="4659" r="8321" b="6792"/>
            <a:stretch>
              <a:fillRect/>
            </a:stretch>
          </p:blipFill>
          <p:spPr bwMode="auto">
            <a:xfrm>
              <a:off x="2918041" y="673100"/>
              <a:ext cx="18542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38" name="Gruppo 1">
              <a:extLst>
                <a:ext uri="{FF2B5EF4-FFF2-40B4-BE49-F238E27FC236}">
                  <a16:creationId xmlns:a16="http://schemas.microsoft.com/office/drawing/2014/main" id="{655D1EEE-51B7-6830-5EAD-E9D255E4EBA2}"/>
                </a:ext>
              </a:extLst>
            </p:cNvPr>
            <p:cNvGrpSpPr>
              <a:grpSpLocks/>
            </p:cNvGrpSpPr>
            <p:nvPr/>
          </p:nvGrpSpPr>
          <p:grpSpPr bwMode="auto">
            <a:xfrm>
              <a:off x="-140046" y="1331996"/>
              <a:ext cx="8836703" cy="4805590"/>
              <a:chOff x="-140046" y="1331996"/>
              <a:chExt cx="8836703" cy="4805590"/>
            </a:xfrm>
          </p:grpSpPr>
          <p:sp>
            <p:nvSpPr>
              <p:cNvPr id="103439" name="AutoShape 10" descr="Volpe Stellare - Volpe intelligente in tuta - CleanPNG / KissPNG">
                <a:extLst>
                  <a:ext uri="{FF2B5EF4-FFF2-40B4-BE49-F238E27FC236}">
                    <a16:creationId xmlns:a16="http://schemas.microsoft.com/office/drawing/2014/main" id="{1972C8C7-AA28-535C-E8B3-66D5B5A651C4}"/>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3440" name="Freccia a gallone 18">
                <a:extLst>
                  <a:ext uri="{FF2B5EF4-FFF2-40B4-BE49-F238E27FC236}">
                    <a16:creationId xmlns:a16="http://schemas.microsoft.com/office/drawing/2014/main" id="{3D92AFA4-BD7A-3653-2BF1-E4B99B9C2E17}"/>
                  </a:ext>
                </a:extLst>
              </p:cNvPr>
              <p:cNvSpPr>
                <a:spLocks noChangeArrowheads="1"/>
              </p:cNvSpPr>
              <p:nvPr/>
            </p:nvSpPr>
            <p:spPr bwMode="auto">
              <a:xfrm rot="1989741">
                <a:off x="4956175" y="1555750"/>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3441" name="Freccia a gallone 19">
                <a:extLst>
                  <a:ext uri="{FF2B5EF4-FFF2-40B4-BE49-F238E27FC236}">
                    <a16:creationId xmlns:a16="http://schemas.microsoft.com/office/drawing/2014/main" id="{2462AF57-4921-4785-E18E-01E0B583205A}"/>
                  </a:ext>
                </a:extLst>
              </p:cNvPr>
              <p:cNvSpPr>
                <a:spLocks noChangeArrowheads="1"/>
              </p:cNvSpPr>
              <p:nvPr/>
            </p:nvSpPr>
            <p:spPr bwMode="auto">
              <a:xfrm rot="5400000">
                <a:off x="6778625" y="3138488"/>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3442" name="Freccia a gallone 20">
                <a:extLst>
                  <a:ext uri="{FF2B5EF4-FFF2-40B4-BE49-F238E27FC236}">
                    <a16:creationId xmlns:a16="http://schemas.microsoft.com/office/drawing/2014/main" id="{6B94588C-3DC3-4B8E-D3F2-00349D304055}"/>
                  </a:ext>
                </a:extLst>
              </p:cNvPr>
              <p:cNvSpPr>
                <a:spLocks noChangeArrowheads="1"/>
              </p:cNvSpPr>
              <p:nvPr/>
            </p:nvSpPr>
            <p:spPr bwMode="auto">
              <a:xfrm rot="10800000">
                <a:off x="5622925" y="4856163"/>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3443" name="Freccia a gallone 21">
                <a:extLst>
                  <a:ext uri="{FF2B5EF4-FFF2-40B4-BE49-F238E27FC236}">
                    <a16:creationId xmlns:a16="http://schemas.microsoft.com/office/drawing/2014/main" id="{CADC52E8-F204-C4C6-FAC3-882C3F46378A}"/>
                  </a:ext>
                </a:extLst>
              </p:cNvPr>
              <p:cNvSpPr>
                <a:spLocks noChangeArrowheads="1"/>
              </p:cNvSpPr>
              <p:nvPr/>
            </p:nvSpPr>
            <p:spPr bwMode="auto">
              <a:xfrm rot="10800000">
                <a:off x="3360738" y="4856163"/>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3444" name="Freccia a gallone 22">
                <a:extLst>
                  <a:ext uri="{FF2B5EF4-FFF2-40B4-BE49-F238E27FC236}">
                    <a16:creationId xmlns:a16="http://schemas.microsoft.com/office/drawing/2014/main" id="{C9EA43A4-FE76-32E6-8AB9-159A5CAB65E2}"/>
                  </a:ext>
                </a:extLst>
              </p:cNvPr>
              <p:cNvSpPr>
                <a:spLocks noChangeArrowheads="1"/>
              </p:cNvSpPr>
              <p:nvPr/>
            </p:nvSpPr>
            <p:spPr bwMode="auto">
              <a:xfrm rot="-7311121">
                <a:off x="1549733" y="3295978"/>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3445" name="CasellaDiTesto 23">
                <a:extLst>
                  <a:ext uri="{FF2B5EF4-FFF2-40B4-BE49-F238E27FC236}">
                    <a16:creationId xmlns:a16="http://schemas.microsoft.com/office/drawing/2014/main" id="{F9287543-9EE3-384F-EFBA-1E0D7FC4D340}"/>
                  </a:ext>
                </a:extLst>
              </p:cNvPr>
              <p:cNvSpPr txBox="1">
                <a:spLocks noChangeArrowheads="1"/>
              </p:cNvSpPr>
              <p:nvPr/>
            </p:nvSpPr>
            <p:spPr bwMode="auto">
              <a:xfrm>
                <a:off x="3062973" y="2664002"/>
                <a:ext cx="1564334" cy="69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Concept idea</a:t>
                </a:r>
              </a:p>
            </p:txBody>
          </p:sp>
          <p:sp>
            <p:nvSpPr>
              <p:cNvPr id="103446" name="CasellaDiTesto 24">
                <a:extLst>
                  <a:ext uri="{FF2B5EF4-FFF2-40B4-BE49-F238E27FC236}">
                    <a16:creationId xmlns:a16="http://schemas.microsoft.com/office/drawing/2014/main" id="{2E4470B6-6831-D70B-5EBE-8CDA87F83C3D}"/>
                  </a:ext>
                </a:extLst>
              </p:cNvPr>
              <p:cNvSpPr txBox="1">
                <a:spLocks noChangeArrowheads="1"/>
              </p:cNvSpPr>
              <p:nvPr/>
            </p:nvSpPr>
            <p:spPr bwMode="auto">
              <a:xfrm>
                <a:off x="6964363" y="2095101"/>
                <a:ext cx="1368425" cy="69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Lab design</a:t>
                </a:r>
              </a:p>
            </p:txBody>
          </p:sp>
          <p:pic>
            <p:nvPicPr>
              <p:cNvPr id="103447" name="Picture 29" descr="Design matita righello griglia - Scaricare icone gratuite">
                <a:extLst>
                  <a:ext uri="{FF2B5EF4-FFF2-40B4-BE49-F238E27FC236}">
                    <a16:creationId xmlns:a16="http://schemas.microsoft.com/office/drawing/2014/main" id="{A0FA62C3-2141-6373-0A92-44BF674208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077" y="1503116"/>
                <a:ext cx="1503610" cy="150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8" name="Picture 31" descr="Data recovery - Free miscellaneous icons">
                <a:extLst>
                  <a:ext uri="{FF2B5EF4-FFF2-40B4-BE49-F238E27FC236}">
                    <a16:creationId xmlns:a16="http://schemas.microsoft.com/office/drawing/2014/main" id="{7673FAF3-1FD9-6ECC-597D-1DE2F3E33F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6951" y="3824016"/>
                <a:ext cx="1613856" cy="141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9" name="Picture 33" descr="Data analysis Generic Flat icon | Freepik">
                <a:extLst>
                  <a:ext uri="{FF2B5EF4-FFF2-40B4-BE49-F238E27FC236}">
                    <a16:creationId xmlns:a16="http://schemas.microsoft.com/office/drawing/2014/main" id="{0C6E62A2-F85A-6DF7-54FF-B83D0A8631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69" y="4061404"/>
                <a:ext cx="1594815" cy="1594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50" name="Picture 35" descr="Digital twin - Free technology icons">
                <a:extLst>
                  <a:ext uri="{FF2B5EF4-FFF2-40B4-BE49-F238E27FC236}">
                    <a16:creationId xmlns:a16="http://schemas.microsoft.com/office/drawing/2014/main" id="{E25A1902-B66C-9AB1-7773-46D6DA825C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1849" y="3971131"/>
                <a:ext cx="185102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51" name="Picture 37" descr="141,300+ Future Projection Stock Illustrations, Royalty-Free Vector  Graphics &amp; Clip Art - iStock | Progress">
                <a:extLst>
                  <a:ext uri="{FF2B5EF4-FFF2-40B4-BE49-F238E27FC236}">
                    <a16:creationId xmlns:a16="http://schemas.microsoft.com/office/drawing/2014/main" id="{A793987A-85D1-93B1-0ADE-6D3F11D198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792" y="1331996"/>
                <a:ext cx="2051842" cy="167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52" name="CasellaDiTesto 28">
                <a:extLst>
                  <a:ext uri="{FF2B5EF4-FFF2-40B4-BE49-F238E27FC236}">
                    <a16:creationId xmlns:a16="http://schemas.microsoft.com/office/drawing/2014/main" id="{D255BD3C-0C3C-DE4C-A84C-6CE857C00767}"/>
                  </a:ext>
                </a:extLst>
              </p:cNvPr>
              <p:cNvSpPr txBox="1">
                <a:spLocks noChangeArrowheads="1"/>
              </p:cNvSpPr>
              <p:nvPr/>
            </p:nvSpPr>
            <p:spPr bwMode="auto">
              <a:xfrm>
                <a:off x="-140046" y="3128745"/>
                <a:ext cx="1543396" cy="69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Forward scenarios</a:t>
                </a:r>
              </a:p>
            </p:txBody>
          </p:sp>
          <p:sp>
            <p:nvSpPr>
              <p:cNvPr id="103453" name="CasellaDiTesto 26">
                <a:extLst>
                  <a:ext uri="{FF2B5EF4-FFF2-40B4-BE49-F238E27FC236}">
                    <a16:creationId xmlns:a16="http://schemas.microsoft.com/office/drawing/2014/main" id="{26E3CBA3-FACB-247E-2447-FB1E262B83BC}"/>
                  </a:ext>
                </a:extLst>
              </p:cNvPr>
              <p:cNvSpPr txBox="1">
                <a:spLocks noChangeArrowheads="1"/>
              </p:cNvSpPr>
              <p:nvPr/>
            </p:nvSpPr>
            <p:spPr bwMode="auto">
              <a:xfrm>
                <a:off x="3948710" y="5441935"/>
                <a:ext cx="1498600" cy="69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analysis</a:t>
                </a:r>
              </a:p>
            </p:txBody>
          </p:sp>
          <p:sp>
            <p:nvSpPr>
              <p:cNvPr id="103454" name="CasellaDiTesto 27">
                <a:extLst>
                  <a:ext uri="{FF2B5EF4-FFF2-40B4-BE49-F238E27FC236}">
                    <a16:creationId xmlns:a16="http://schemas.microsoft.com/office/drawing/2014/main" id="{7363D009-E814-CE1E-AC5E-6598B17D1429}"/>
                  </a:ext>
                </a:extLst>
              </p:cNvPr>
              <p:cNvSpPr txBox="1">
                <a:spLocks noChangeArrowheads="1"/>
              </p:cNvSpPr>
              <p:nvPr/>
            </p:nvSpPr>
            <p:spPr bwMode="auto">
              <a:xfrm>
                <a:off x="800358" y="5475444"/>
                <a:ext cx="1323974" cy="4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AI-Twin</a:t>
                </a:r>
              </a:p>
            </p:txBody>
          </p:sp>
          <p:sp>
            <p:nvSpPr>
              <p:cNvPr id="103455" name="CasellaDiTesto 25">
                <a:extLst>
                  <a:ext uri="{FF2B5EF4-FFF2-40B4-BE49-F238E27FC236}">
                    <a16:creationId xmlns:a16="http://schemas.microsoft.com/office/drawing/2014/main" id="{30B5926C-9911-ED8D-DF77-C7C31371B3E5}"/>
                  </a:ext>
                </a:extLst>
              </p:cNvPr>
              <p:cNvSpPr txBox="1">
                <a:spLocks noChangeArrowheads="1"/>
              </p:cNvSpPr>
              <p:nvPr/>
            </p:nvSpPr>
            <p:spPr bwMode="auto">
              <a:xfrm>
                <a:off x="7198057" y="5154839"/>
                <a:ext cx="1498600" cy="69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recovery</a:t>
                </a:r>
              </a:p>
            </p:txBody>
          </p:sp>
        </p:grpSp>
      </p:grpSp>
      <p:sp>
        <p:nvSpPr>
          <p:cNvPr id="103432" name="Figura a mano libera: forma 4">
            <a:extLst>
              <a:ext uri="{FF2B5EF4-FFF2-40B4-BE49-F238E27FC236}">
                <a16:creationId xmlns:a16="http://schemas.microsoft.com/office/drawing/2014/main" id="{E4686C49-8D7C-1F9D-81EE-4E87C73A9102}"/>
              </a:ext>
            </a:extLst>
          </p:cNvPr>
          <p:cNvSpPr>
            <a:spLocks/>
          </p:cNvSpPr>
          <p:nvPr/>
        </p:nvSpPr>
        <p:spPr bwMode="auto">
          <a:xfrm rot="9112998" flipV="1">
            <a:off x="8867776" y="4352925"/>
            <a:ext cx="1585913" cy="895350"/>
          </a:xfrm>
          <a:custGeom>
            <a:avLst/>
            <a:gdLst>
              <a:gd name="T0" fmla="*/ 0 w 2410691"/>
              <a:gd name="T1" fmla="*/ 19572 h 1366981"/>
              <a:gd name="T2" fmla="*/ 40354 w 2410691"/>
              <a:gd name="T3" fmla="*/ 0 h 1366981"/>
              <a:gd name="T4" fmla="*/ 62245 w 2410691"/>
              <a:gd name="T5" fmla="*/ 23525 h 1366981"/>
              <a:gd name="T6" fmla="*/ 88581 w 2410691"/>
              <a:gd name="T7" fmla="*/ 37235 h 1366981"/>
              <a:gd name="T8" fmla="*/ 108759 w 2410691"/>
              <a:gd name="T9" fmla="*/ 18617 h 1366981"/>
              <a:gd name="T10" fmla="*/ 128443 w 2410691"/>
              <a:gd name="T11" fmla="*/ 63968 h 1366981"/>
              <a:gd name="T12" fmla="*/ 58563 w 2410691"/>
              <a:gd name="T13" fmla="*/ 70651 h 1366981"/>
              <a:gd name="T14" fmla="*/ 76770 w 2410691"/>
              <a:gd name="T15" fmla="*/ 52034 h 1366981"/>
              <a:gd name="T16" fmla="*/ 30221 w 2410691"/>
              <a:gd name="T17" fmla="*/ 36029 h 1366981"/>
              <a:gd name="T18" fmla="*/ 0 w 2410691"/>
              <a:gd name="T19" fmla="*/ 19572 h 13669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10691" h="1366981">
                <a:moveTo>
                  <a:pt x="0" y="378691"/>
                </a:moveTo>
                <a:lnTo>
                  <a:pt x="757382" y="0"/>
                </a:lnTo>
                <a:lnTo>
                  <a:pt x="1168249" y="455168"/>
                </a:lnTo>
                <a:lnTo>
                  <a:pt x="1662545" y="720436"/>
                </a:lnTo>
                <a:lnTo>
                  <a:pt x="2041236" y="360218"/>
                </a:lnTo>
                <a:lnTo>
                  <a:pt x="2410691" y="1237672"/>
                </a:lnTo>
                <a:lnTo>
                  <a:pt x="1099127" y="1366981"/>
                </a:lnTo>
                <a:lnTo>
                  <a:pt x="1440872" y="1006763"/>
                </a:lnTo>
                <a:lnTo>
                  <a:pt x="567205" y="697096"/>
                </a:lnTo>
                <a:lnTo>
                  <a:pt x="0" y="378691"/>
                </a:lnTo>
                <a:close/>
              </a:path>
            </a:pathLst>
          </a:custGeom>
          <a:solidFill>
            <a:schemeClr val="tx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3433" name="Rettangolo 5">
            <a:extLst>
              <a:ext uri="{FF2B5EF4-FFF2-40B4-BE49-F238E27FC236}">
                <a16:creationId xmlns:a16="http://schemas.microsoft.com/office/drawing/2014/main" id="{74126DA5-8139-C7FA-2A26-7A56A974196B}"/>
              </a:ext>
            </a:extLst>
          </p:cNvPr>
          <p:cNvSpPr>
            <a:spLocks noChangeArrowheads="1"/>
          </p:cNvSpPr>
          <p:nvPr/>
        </p:nvSpPr>
        <p:spPr bwMode="auto">
          <a:xfrm>
            <a:off x="7210426" y="2533651"/>
            <a:ext cx="3071813" cy="1635125"/>
          </a:xfrm>
          <a:prstGeom prst="rect">
            <a:avLst/>
          </a:prstGeom>
          <a:noFill/>
          <a:ln w="28575" algn="ctr">
            <a:solidFill>
              <a:schemeClr val="tx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103434" name="Picture 4" descr="EPOS">
            <a:extLst>
              <a:ext uri="{FF2B5EF4-FFF2-40B4-BE49-F238E27FC236}">
                <a16:creationId xmlns:a16="http://schemas.microsoft.com/office/drawing/2014/main" id="{15E6A38E-7E6C-C213-F875-AE6D55ECA4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75301" y="4446588"/>
            <a:ext cx="3344863"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5" name="CasellaDiTesto 10">
            <a:extLst>
              <a:ext uri="{FF2B5EF4-FFF2-40B4-BE49-F238E27FC236}">
                <a16:creationId xmlns:a16="http://schemas.microsoft.com/office/drawing/2014/main" id="{E33F5269-FAA9-8DF1-9F9E-1049FB5F2552}"/>
              </a:ext>
            </a:extLst>
          </p:cNvPr>
          <p:cNvSpPr txBox="1">
            <a:spLocks noChangeArrowheads="1"/>
          </p:cNvSpPr>
          <p:nvPr/>
        </p:nvSpPr>
        <p:spPr bwMode="auto">
          <a:xfrm>
            <a:off x="1655763" y="306388"/>
            <a:ext cx="306705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it-IT" sz="18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The aim of the NATURAL FIELD LABORATORIES within the current lines of research and which perspective for risk mitigation strategies consists in </a:t>
            </a:r>
            <a:r>
              <a:rPr kumimoji="0" lang="en-US" altLang="it-IT" sz="1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supporting the creation of tools for the generation of scenarios of ground instability effects</a:t>
            </a:r>
            <a:r>
              <a:rPr kumimoji="0" lang="en-US" altLang="it-IT" sz="1800" b="0"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 However, the knowledge base represented by datasets deriving from monitoring systems already operational for years can represent a </a:t>
            </a:r>
            <a:r>
              <a:rPr kumimoji="0" lang="en-US" altLang="it-IT" sz="1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product that can be transferred into the EPOS project</a:t>
            </a:r>
            <a:endParaRPr kumimoji="0" lang="it-IT" altLang="it-IT" sz="1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103436" name="Text Box 26">
            <a:extLst>
              <a:ext uri="{FF2B5EF4-FFF2-40B4-BE49-F238E27FC236}">
                <a16:creationId xmlns:a16="http://schemas.microsoft.com/office/drawing/2014/main" id="{BA22FE12-BD13-48E3-0EEB-AAC4B0CB548D}"/>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egnaposto data 4">
            <a:extLst>
              <a:ext uri="{FF2B5EF4-FFF2-40B4-BE49-F238E27FC236}">
                <a16:creationId xmlns:a16="http://schemas.microsoft.com/office/drawing/2014/main" id="{291DC4D2-F272-C0FF-CC39-9B80E99F4414}"/>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D5A9FB7C-9383-6941-974C-D4E56E64E700}"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5475" name="Segnaposto numero diapositiva 6">
            <a:extLst>
              <a:ext uri="{FF2B5EF4-FFF2-40B4-BE49-F238E27FC236}">
                <a16:creationId xmlns:a16="http://schemas.microsoft.com/office/drawing/2014/main" id="{8DF524F3-E40C-D92C-2905-CC81225220F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D24620C7-8812-6B46-B706-3F093A675B82}"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105476" name="Picture 11" descr="Immagine1_2">
            <a:extLst>
              <a:ext uri="{FF2B5EF4-FFF2-40B4-BE49-F238E27FC236}">
                <a16:creationId xmlns:a16="http://schemas.microsoft.com/office/drawing/2014/main" id="{C07AA43F-24B5-67DB-F589-B4FF18781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 Box 26">
            <a:extLst>
              <a:ext uri="{FF2B5EF4-FFF2-40B4-BE49-F238E27FC236}">
                <a16:creationId xmlns:a16="http://schemas.microsoft.com/office/drawing/2014/main" id="{AE2323FD-5BEA-9838-457D-1A46E66CBEDD}"/>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sp>
        <p:nvSpPr>
          <p:cNvPr id="105478" name="CasellaDiTesto 19">
            <a:extLst>
              <a:ext uri="{FF2B5EF4-FFF2-40B4-BE49-F238E27FC236}">
                <a16:creationId xmlns:a16="http://schemas.microsoft.com/office/drawing/2014/main" id="{2498B962-53AF-AC5C-7C67-6F7B5A041042}"/>
              </a:ext>
            </a:extLst>
          </p:cNvPr>
          <p:cNvSpPr txBox="1">
            <a:spLocks noChangeArrowheads="1"/>
          </p:cNvSpPr>
          <p:nvPr/>
        </p:nvSpPr>
        <p:spPr bwMode="auto">
          <a:xfrm>
            <a:off x="3976688" y="3063876"/>
            <a:ext cx="575945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44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Thanks for your attention</a:t>
            </a:r>
          </a:p>
        </p:txBody>
      </p:sp>
      <p:sp>
        <p:nvSpPr>
          <p:cNvPr id="105479" name="CasellaDiTesto 19">
            <a:extLst>
              <a:ext uri="{FF2B5EF4-FFF2-40B4-BE49-F238E27FC236}">
                <a16:creationId xmlns:a16="http://schemas.microsoft.com/office/drawing/2014/main" id="{1BEDEF32-3A48-D156-931A-C6FB706E9913}"/>
              </a:ext>
            </a:extLst>
          </p:cNvPr>
          <p:cNvSpPr txBox="1">
            <a:spLocks noChangeArrowheads="1"/>
          </p:cNvSpPr>
          <p:nvPr/>
        </p:nvSpPr>
        <p:spPr bwMode="auto">
          <a:xfrm>
            <a:off x="4441825" y="4781551"/>
            <a:ext cx="3384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6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salvatore.martino@uniroma1.it</a:t>
            </a:r>
          </a:p>
        </p:txBody>
      </p:sp>
      <p:pic>
        <p:nvPicPr>
          <p:cNvPr id="105480" name="Immagine 14" descr="inchino.jpg">
            <a:extLst>
              <a:ext uri="{FF2B5EF4-FFF2-40B4-BE49-F238E27FC236}">
                <a16:creationId xmlns:a16="http://schemas.microsoft.com/office/drawing/2014/main" id="{D86288B6-1C9C-04FC-D840-C9052A2DB56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3389" y="2492376"/>
            <a:ext cx="2554287"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Immagine 12" descr="email.jpg">
            <a:extLst>
              <a:ext uri="{FF2B5EF4-FFF2-40B4-BE49-F238E27FC236}">
                <a16:creationId xmlns:a16="http://schemas.microsoft.com/office/drawing/2014/main" id="{EC45A17E-4C41-B6B8-7A8C-BBA74A48E2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10025" y="4687889"/>
            <a:ext cx="43338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a:extLst>
              <a:ext uri="{FF2B5EF4-FFF2-40B4-BE49-F238E27FC236}">
                <a16:creationId xmlns:a16="http://schemas.microsoft.com/office/drawing/2014/main" id="{CA9AF520-D766-FCF0-4918-402585E65D73}"/>
              </a:ext>
            </a:extLst>
          </p:cNvPr>
          <p:cNvSpPr txBox="1">
            <a:spLocks noChangeArrowheads="1"/>
          </p:cNvSpPr>
          <p:nvPr/>
        </p:nvSpPr>
        <p:spPr bwMode="auto">
          <a:xfrm>
            <a:off x="7967663" y="44450"/>
            <a:ext cx="2520950" cy="431800"/>
          </a:xfrm>
          <a:prstGeom prst="rect">
            <a:avLst/>
          </a:prstGeom>
          <a:noFill/>
          <a:ln w="9525">
            <a:no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2000" b="1" i="0" u="none" strike="noStrike" kern="0" cap="none" spc="0" normalizeH="0" baseline="0" noProof="0" dirty="0">
                <a:ln>
                  <a:noFill/>
                </a:ln>
                <a:solidFill>
                  <a:srgbClr val="FFFFFF"/>
                </a:solidFill>
                <a:effectLst/>
                <a:uLnTx/>
                <a:uFillTx/>
                <a:latin typeface="Arial"/>
                <a:ea typeface="ＭＳ Ｐゴシック"/>
                <a:cs typeface="+mn-cs"/>
              </a:rPr>
              <a:t>11 Aprile 2013</a:t>
            </a:r>
          </a:p>
        </p:txBody>
      </p:sp>
      <p:sp>
        <p:nvSpPr>
          <p:cNvPr id="105483" name="Rettangolo 31">
            <a:extLst>
              <a:ext uri="{FF2B5EF4-FFF2-40B4-BE49-F238E27FC236}">
                <a16:creationId xmlns:a16="http://schemas.microsoft.com/office/drawing/2014/main" id="{F7276867-F9F7-8B23-0555-3D3660397606}"/>
              </a:ext>
            </a:extLst>
          </p:cNvPr>
          <p:cNvSpPr>
            <a:spLocks noChangeArrowheads="1"/>
          </p:cNvSpPr>
          <p:nvPr/>
        </p:nvSpPr>
        <p:spPr bwMode="auto">
          <a:xfrm>
            <a:off x="4203700" y="2654300"/>
            <a:ext cx="4464050" cy="71438"/>
          </a:xfrm>
          <a:prstGeom prst="rect">
            <a:avLst/>
          </a:prstGeom>
          <a:solidFill>
            <a:srgbClr val="830022"/>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05484" name="Text Box 26">
            <a:extLst>
              <a:ext uri="{FF2B5EF4-FFF2-40B4-BE49-F238E27FC236}">
                <a16:creationId xmlns:a16="http://schemas.microsoft.com/office/drawing/2014/main" id="{D1273BDB-C5C2-DF65-86CE-79A29C506584}"/>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pic>
        <p:nvPicPr>
          <p:cNvPr id="105485" name="Picture 2">
            <a:extLst>
              <a:ext uri="{FF2B5EF4-FFF2-40B4-BE49-F238E27FC236}">
                <a16:creationId xmlns:a16="http://schemas.microsoft.com/office/drawing/2014/main" id="{4084AF12-5C34-8D63-40C7-625EB7D6D8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92" b="192"/>
          <a:stretch>
            <a:fillRect/>
          </a:stretch>
        </p:blipFill>
        <p:spPr bwMode="auto">
          <a:xfrm>
            <a:off x="1498600" y="-19050"/>
            <a:ext cx="91694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6" name="Immagine 2" descr="Immagine che contiene modello, punto, pixel&#10;&#10;Il contenuto generato dall'IA potrebbe non essere corretto.">
            <a:extLst>
              <a:ext uri="{FF2B5EF4-FFF2-40B4-BE49-F238E27FC236}">
                <a16:creationId xmlns:a16="http://schemas.microsoft.com/office/drawing/2014/main" id="{78D6C2EB-85B8-D369-DDED-708F2B0889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7750" y="4168775"/>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data 4">
            <a:extLst>
              <a:ext uri="{FF2B5EF4-FFF2-40B4-BE49-F238E27FC236}">
                <a16:creationId xmlns:a16="http://schemas.microsoft.com/office/drawing/2014/main" id="{FBD93D5F-990A-E963-80EA-636DDDB2347F}"/>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C5E5DC17-79E7-5B4D-9FF8-F5C8635DB219}"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4339" name="Segnaposto numero diapositiva 6">
            <a:extLst>
              <a:ext uri="{FF2B5EF4-FFF2-40B4-BE49-F238E27FC236}">
                <a16:creationId xmlns:a16="http://schemas.microsoft.com/office/drawing/2014/main" id="{787C4FF8-B2E7-4C4E-DA03-BB48B86188E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56477E04-E10E-9845-ACA7-C1E25FFCEE42}"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4340" name="Text Box 26">
            <a:extLst>
              <a:ext uri="{FF2B5EF4-FFF2-40B4-BE49-F238E27FC236}">
                <a16:creationId xmlns:a16="http://schemas.microsoft.com/office/drawing/2014/main" id="{0033E657-754F-333B-6A40-31DEC6743E13}"/>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14341" name="Picture 11" descr="Immagine1_2">
            <a:extLst>
              <a:ext uri="{FF2B5EF4-FFF2-40B4-BE49-F238E27FC236}">
                <a16:creationId xmlns:a16="http://schemas.microsoft.com/office/drawing/2014/main" id="{32CD0FE9-08EB-6664-7633-4801F5888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CasellaDiTesto 10">
            <a:extLst>
              <a:ext uri="{FF2B5EF4-FFF2-40B4-BE49-F238E27FC236}">
                <a16:creationId xmlns:a16="http://schemas.microsoft.com/office/drawing/2014/main" id="{298D5864-C4A9-2989-F20F-5E3A15B75866}"/>
              </a:ext>
            </a:extLst>
          </p:cNvPr>
          <p:cNvSpPr txBox="1">
            <a:spLocks noChangeArrowheads="1"/>
          </p:cNvSpPr>
          <p:nvPr/>
        </p:nvSpPr>
        <p:spPr bwMode="auto">
          <a:xfrm>
            <a:off x="2884488" y="77788"/>
            <a:ext cx="754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Toward a natural field laboratory</a:t>
            </a:r>
          </a:p>
        </p:txBody>
      </p:sp>
      <p:sp>
        <p:nvSpPr>
          <p:cNvPr id="14343" name="AutoShape 10" descr="Volpe Stellare - Volpe intelligente in tuta - CleanPNG / KissPNG">
            <a:extLst>
              <a:ext uri="{FF2B5EF4-FFF2-40B4-BE49-F238E27FC236}">
                <a16:creationId xmlns:a16="http://schemas.microsoft.com/office/drawing/2014/main" id="{05C8F214-F151-B78C-37C2-22273685ED49}"/>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4344" name="Freccia a gallone 18">
            <a:extLst>
              <a:ext uri="{FF2B5EF4-FFF2-40B4-BE49-F238E27FC236}">
                <a16:creationId xmlns:a16="http://schemas.microsoft.com/office/drawing/2014/main" id="{7C941A37-6E7C-08EE-D7CB-5C92A55E259E}"/>
              </a:ext>
            </a:extLst>
          </p:cNvPr>
          <p:cNvSpPr>
            <a:spLocks noChangeArrowheads="1"/>
          </p:cNvSpPr>
          <p:nvPr/>
        </p:nvSpPr>
        <p:spPr bwMode="auto">
          <a:xfrm rot="1989741">
            <a:off x="6480176" y="1555750"/>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4345" name="Freccia a gallone 19">
            <a:extLst>
              <a:ext uri="{FF2B5EF4-FFF2-40B4-BE49-F238E27FC236}">
                <a16:creationId xmlns:a16="http://schemas.microsoft.com/office/drawing/2014/main" id="{62292F96-3EDD-8BA2-5493-0E718EDE5B72}"/>
              </a:ext>
            </a:extLst>
          </p:cNvPr>
          <p:cNvSpPr>
            <a:spLocks noChangeArrowheads="1"/>
          </p:cNvSpPr>
          <p:nvPr/>
        </p:nvSpPr>
        <p:spPr bwMode="auto">
          <a:xfrm rot="5400000">
            <a:off x="8302626" y="3138488"/>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4346" name="Freccia a gallone 20">
            <a:extLst>
              <a:ext uri="{FF2B5EF4-FFF2-40B4-BE49-F238E27FC236}">
                <a16:creationId xmlns:a16="http://schemas.microsoft.com/office/drawing/2014/main" id="{463A5D87-D4FD-03D6-D28A-E7C4B391F1F2}"/>
              </a:ext>
            </a:extLst>
          </p:cNvPr>
          <p:cNvSpPr>
            <a:spLocks noChangeArrowheads="1"/>
          </p:cNvSpPr>
          <p:nvPr/>
        </p:nvSpPr>
        <p:spPr bwMode="auto">
          <a:xfrm rot="10800000">
            <a:off x="7146926" y="4856163"/>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4347" name="Freccia a gallone 21">
            <a:extLst>
              <a:ext uri="{FF2B5EF4-FFF2-40B4-BE49-F238E27FC236}">
                <a16:creationId xmlns:a16="http://schemas.microsoft.com/office/drawing/2014/main" id="{9A952B64-A7B9-32FE-2A63-8B76E9AC03C5}"/>
              </a:ext>
            </a:extLst>
          </p:cNvPr>
          <p:cNvSpPr>
            <a:spLocks noChangeArrowheads="1"/>
          </p:cNvSpPr>
          <p:nvPr/>
        </p:nvSpPr>
        <p:spPr bwMode="auto">
          <a:xfrm rot="10800000">
            <a:off x="4884739" y="4856163"/>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4348" name="Freccia a gallone 22">
            <a:extLst>
              <a:ext uri="{FF2B5EF4-FFF2-40B4-BE49-F238E27FC236}">
                <a16:creationId xmlns:a16="http://schemas.microsoft.com/office/drawing/2014/main" id="{06B939CE-7FCC-89F1-78CD-FDE6BB2460D4}"/>
              </a:ext>
            </a:extLst>
          </p:cNvPr>
          <p:cNvSpPr>
            <a:spLocks noChangeArrowheads="1"/>
          </p:cNvSpPr>
          <p:nvPr/>
        </p:nvSpPr>
        <p:spPr bwMode="auto">
          <a:xfrm rot="14288879">
            <a:off x="3073401" y="3295651"/>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4349" name="CasellaDiTesto 23">
            <a:extLst>
              <a:ext uri="{FF2B5EF4-FFF2-40B4-BE49-F238E27FC236}">
                <a16:creationId xmlns:a16="http://schemas.microsoft.com/office/drawing/2014/main" id="{A94B6348-64C3-CA66-60C5-7587B3A915FE}"/>
              </a:ext>
            </a:extLst>
          </p:cNvPr>
          <p:cNvSpPr txBox="1">
            <a:spLocks noChangeArrowheads="1"/>
          </p:cNvSpPr>
          <p:nvPr/>
        </p:nvSpPr>
        <p:spPr bwMode="auto">
          <a:xfrm>
            <a:off x="4586289" y="2663826"/>
            <a:ext cx="156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Concept idea</a:t>
            </a:r>
          </a:p>
        </p:txBody>
      </p:sp>
      <p:sp>
        <p:nvSpPr>
          <p:cNvPr id="14350" name="CasellaDiTesto 24">
            <a:extLst>
              <a:ext uri="{FF2B5EF4-FFF2-40B4-BE49-F238E27FC236}">
                <a16:creationId xmlns:a16="http://schemas.microsoft.com/office/drawing/2014/main" id="{A69EB5B2-033B-1ECA-081A-B3D3D3864634}"/>
              </a:ext>
            </a:extLst>
          </p:cNvPr>
          <p:cNvSpPr txBox="1">
            <a:spLocks noChangeArrowheads="1"/>
          </p:cNvSpPr>
          <p:nvPr/>
        </p:nvSpPr>
        <p:spPr bwMode="auto">
          <a:xfrm>
            <a:off x="8488364" y="2095501"/>
            <a:ext cx="1368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Lab design</a:t>
            </a:r>
          </a:p>
        </p:txBody>
      </p:sp>
      <p:pic>
        <p:nvPicPr>
          <p:cNvPr id="14351" name="Picture 27" descr="Icona dell'idea creativa della luce della lampadina | Vettore Premium">
            <a:extLst>
              <a:ext uri="{FF2B5EF4-FFF2-40B4-BE49-F238E27FC236}">
                <a16:creationId xmlns:a16="http://schemas.microsoft.com/office/drawing/2014/main" id="{F0EA54E8-68E1-8BE7-79F2-52107D52A6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606" t="4659" r="8321" b="6792"/>
          <a:stretch>
            <a:fillRect/>
          </a:stretch>
        </p:blipFill>
        <p:spPr bwMode="auto">
          <a:xfrm>
            <a:off x="4441825" y="673100"/>
            <a:ext cx="18542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29" descr="Design matita righello griglia - Scaricare icone gratuite">
            <a:extLst>
              <a:ext uri="{FF2B5EF4-FFF2-40B4-BE49-F238E27FC236}">
                <a16:creationId xmlns:a16="http://schemas.microsoft.com/office/drawing/2014/main" id="{D87221C6-3850-D11D-3E59-EA228FAF8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7563" y="1503363"/>
            <a:ext cx="1503362"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31" descr="Data recovery - Free miscellaneous icons">
            <a:extLst>
              <a:ext uri="{FF2B5EF4-FFF2-40B4-BE49-F238E27FC236}">
                <a16:creationId xmlns:a16="http://schemas.microsoft.com/office/drawing/2014/main" id="{59B1A51D-9FA8-C1B8-C9A6-5C41BD940F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7175" y="3786188"/>
            <a:ext cx="1563688"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33" descr="Data analysis Generic Flat icon | Freepik">
            <a:extLst>
              <a:ext uri="{FF2B5EF4-FFF2-40B4-BE49-F238E27FC236}">
                <a16:creationId xmlns:a16="http://schemas.microsoft.com/office/drawing/2014/main" id="{5DA4C4BE-5562-62C4-8C8D-17442669BA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9100" y="4044950"/>
            <a:ext cx="159385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35" descr="Digital twin - Free technology icons">
            <a:extLst>
              <a:ext uri="{FF2B5EF4-FFF2-40B4-BE49-F238E27FC236}">
                <a16:creationId xmlns:a16="http://schemas.microsoft.com/office/drawing/2014/main" id="{9FC08A1A-F28F-E5E6-A139-0640BF911B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05126" y="3970339"/>
            <a:ext cx="185102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37" descr="141,300+ Future Projection Stock Illustrations, Royalty-Free Vector  Graphics &amp; Clip Art - iStock | Progress">
            <a:extLst>
              <a:ext uri="{FF2B5EF4-FFF2-40B4-BE49-F238E27FC236}">
                <a16:creationId xmlns:a16="http://schemas.microsoft.com/office/drawing/2014/main" id="{8FE6047E-8CFE-AAD9-F208-4BD216A877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24088" y="1331913"/>
            <a:ext cx="205105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7" name="CasellaDiTesto 28">
            <a:extLst>
              <a:ext uri="{FF2B5EF4-FFF2-40B4-BE49-F238E27FC236}">
                <a16:creationId xmlns:a16="http://schemas.microsoft.com/office/drawing/2014/main" id="{4CF8A23C-2169-3487-B48F-6FD045288696}"/>
              </a:ext>
            </a:extLst>
          </p:cNvPr>
          <p:cNvSpPr txBox="1">
            <a:spLocks noChangeArrowheads="1"/>
          </p:cNvSpPr>
          <p:nvPr/>
        </p:nvSpPr>
        <p:spPr bwMode="auto">
          <a:xfrm>
            <a:off x="1603376" y="3128963"/>
            <a:ext cx="1323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Forward scenarios</a:t>
            </a:r>
          </a:p>
        </p:txBody>
      </p:sp>
      <p:sp>
        <p:nvSpPr>
          <p:cNvPr id="14358" name="CasellaDiTesto 26">
            <a:extLst>
              <a:ext uri="{FF2B5EF4-FFF2-40B4-BE49-F238E27FC236}">
                <a16:creationId xmlns:a16="http://schemas.microsoft.com/office/drawing/2014/main" id="{3FC93308-CD58-4AFE-7DFE-6ECF64A46EF6}"/>
              </a:ext>
            </a:extLst>
          </p:cNvPr>
          <p:cNvSpPr txBox="1">
            <a:spLocks noChangeArrowheads="1"/>
          </p:cNvSpPr>
          <p:nvPr/>
        </p:nvSpPr>
        <p:spPr bwMode="auto">
          <a:xfrm>
            <a:off x="5368925" y="5341938"/>
            <a:ext cx="1498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analysis</a:t>
            </a:r>
          </a:p>
        </p:txBody>
      </p:sp>
      <p:sp>
        <p:nvSpPr>
          <p:cNvPr id="14359" name="CasellaDiTesto 27">
            <a:extLst>
              <a:ext uri="{FF2B5EF4-FFF2-40B4-BE49-F238E27FC236}">
                <a16:creationId xmlns:a16="http://schemas.microsoft.com/office/drawing/2014/main" id="{663BE5A8-139B-A541-3DF9-4DC9BE2EE867}"/>
              </a:ext>
            </a:extLst>
          </p:cNvPr>
          <p:cNvSpPr txBox="1">
            <a:spLocks noChangeArrowheads="1"/>
          </p:cNvSpPr>
          <p:nvPr/>
        </p:nvSpPr>
        <p:spPr bwMode="auto">
          <a:xfrm>
            <a:off x="2314575" y="5232400"/>
            <a:ext cx="1049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AI-Twin</a:t>
            </a:r>
          </a:p>
        </p:txBody>
      </p:sp>
      <p:sp>
        <p:nvSpPr>
          <p:cNvPr id="14360" name="CasellaDiTesto 25">
            <a:extLst>
              <a:ext uri="{FF2B5EF4-FFF2-40B4-BE49-F238E27FC236}">
                <a16:creationId xmlns:a16="http://schemas.microsoft.com/office/drawing/2014/main" id="{B54E41A0-1D90-EA9D-C918-1E4075C1146F}"/>
              </a:ext>
            </a:extLst>
          </p:cNvPr>
          <p:cNvSpPr txBox="1">
            <a:spLocks noChangeArrowheads="1"/>
          </p:cNvSpPr>
          <p:nvPr/>
        </p:nvSpPr>
        <p:spPr bwMode="auto">
          <a:xfrm>
            <a:off x="8707438" y="5278438"/>
            <a:ext cx="1274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recovery</a:t>
            </a:r>
          </a:p>
        </p:txBody>
      </p:sp>
      <p:sp>
        <p:nvSpPr>
          <p:cNvPr id="14361" name="Text Box 26">
            <a:extLst>
              <a:ext uri="{FF2B5EF4-FFF2-40B4-BE49-F238E27FC236}">
                <a16:creationId xmlns:a16="http://schemas.microsoft.com/office/drawing/2014/main" id="{6E2E2D04-E496-43FC-FAF4-4D46D5EA4752}"/>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data 4">
            <a:extLst>
              <a:ext uri="{FF2B5EF4-FFF2-40B4-BE49-F238E27FC236}">
                <a16:creationId xmlns:a16="http://schemas.microsoft.com/office/drawing/2014/main" id="{67E9E256-3247-7010-F084-FB53F2F4FC05}"/>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3E11A306-3AB1-A945-AE19-E0EB8D51C6EF}"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6387" name="Segnaposto numero diapositiva 6">
            <a:extLst>
              <a:ext uri="{FF2B5EF4-FFF2-40B4-BE49-F238E27FC236}">
                <a16:creationId xmlns:a16="http://schemas.microsoft.com/office/drawing/2014/main" id="{B57A1EF4-B436-25C7-3790-966F96DED23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38E40FB8-1EB2-5F4A-8878-58665CB2CB16}"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6388" name="Text Box 26">
            <a:extLst>
              <a:ext uri="{FF2B5EF4-FFF2-40B4-BE49-F238E27FC236}">
                <a16:creationId xmlns:a16="http://schemas.microsoft.com/office/drawing/2014/main" id="{A55719D8-36F2-C277-95E8-3A77BB507817}"/>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16389" name="Picture 11" descr="Immagine1_2">
            <a:extLst>
              <a:ext uri="{FF2B5EF4-FFF2-40B4-BE49-F238E27FC236}">
                <a16:creationId xmlns:a16="http://schemas.microsoft.com/office/drawing/2014/main" id="{572CCAC8-21A6-C6F7-E9D1-6B0C68BEE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AutoShape 10" descr="Volpe Stellare - Volpe intelligente in tuta - CleanPNG / KissPNG">
            <a:extLst>
              <a:ext uri="{FF2B5EF4-FFF2-40B4-BE49-F238E27FC236}">
                <a16:creationId xmlns:a16="http://schemas.microsoft.com/office/drawing/2014/main" id="{F9F427C7-FDED-2D65-0E9E-2FB4A0897DD5}"/>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6391" name="Freccia a gallone 18">
            <a:extLst>
              <a:ext uri="{FF2B5EF4-FFF2-40B4-BE49-F238E27FC236}">
                <a16:creationId xmlns:a16="http://schemas.microsoft.com/office/drawing/2014/main" id="{37CBD048-9AD2-CECA-2E43-F8D19C6F361A}"/>
              </a:ext>
            </a:extLst>
          </p:cNvPr>
          <p:cNvSpPr>
            <a:spLocks noChangeArrowheads="1"/>
          </p:cNvSpPr>
          <p:nvPr/>
        </p:nvSpPr>
        <p:spPr bwMode="auto">
          <a:xfrm rot="1989741">
            <a:off x="6480176" y="1555750"/>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6392" name="Freccia a gallone 19">
            <a:extLst>
              <a:ext uri="{FF2B5EF4-FFF2-40B4-BE49-F238E27FC236}">
                <a16:creationId xmlns:a16="http://schemas.microsoft.com/office/drawing/2014/main" id="{062E154C-C7C0-D715-FB8F-C1D5C63A7BF2}"/>
              </a:ext>
            </a:extLst>
          </p:cNvPr>
          <p:cNvSpPr>
            <a:spLocks noChangeArrowheads="1"/>
          </p:cNvSpPr>
          <p:nvPr/>
        </p:nvSpPr>
        <p:spPr bwMode="auto">
          <a:xfrm rot="5400000">
            <a:off x="8302626" y="3138488"/>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6393" name="Freccia a gallone 20">
            <a:extLst>
              <a:ext uri="{FF2B5EF4-FFF2-40B4-BE49-F238E27FC236}">
                <a16:creationId xmlns:a16="http://schemas.microsoft.com/office/drawing/2014/main" id="{834FCB4E-DA2A-8ED9-B619-085688E2CE8F}"/>
              </a:ext>
            </a:extLst>
          </p:cNvPr>
          <p:cNvSpPr>
            <a:spLocks noChangeArrowheads="1"/>
          </p:cNvSpPr>
          <p:nvPr/>
        </p:nvSpPr>
        <p:spPr bwMode="auto">
          <a:xfrm rot="10800000">
            <a:off x="7146926" y="4856163"/>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6394" name="Freccia a gallone 21">
            <a:extLst>
              <a:ext uri="{FF2B5EF4-FFF2-40B4-BE49-F238E27FC236}">
                <a16:creationId xmlns:a16="http://schemas.microsoft.com/office/drawing/2014/main" id="{C02ECEB1-A6B2-94D8-03E9-7BE39C613D38}"/>
              </a:ext>
            </a:extLst>
          </p:cNvPr>
          <p:cNvSpPr>
            <a:spLocks noChangeArrowheads="1"/>
          </p:cNvSpPr>
          <p:nvPr/>
        </p:nvSpPr>
        <p:spPr bwMode="auto">
          <a:xfrm rot="10800000">
            <a:off x="4884739" y="4856163"/>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6395" name="Freccia a gallone 22">
            <a:extLst>
              <a:ext uri="{FF2B5EF4-FFF2-40B4-BE49-F238E27FC236}">
                <a16:creationId xmlns:a16="http://schemas.microsoft.com/office/drawing/2014/main" id="{60213570-009D-D588-B091-044EA196914C}"/>
              </a:ext>
            </a:extLst>
          </p:cNvPr>
          <p:cNvSpPr>
            <a:spLocks noChangeArrowheads="1"/>
          </p:cNvSpPr>
          <p:nvPr/>
        </p:nvSpPr>
        <p:spPr bwMode="auto">
          <a:xfrm rot="14288879">
            <a:off x="3073401" y="3295651"/>
            <a:ext cx="536575" cy="457200"/>
          </a:xfrm>
          <a:prstGeom prst="chevron">
            <a:avLst>
              <a:gd name="adj" fmla="val 5000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6396" name="CasellaDiTesto 23">
            <a:extLst>
              <a:ext uri="{FF2B5EF4-FFF2-40B4-BE49-F238E27FC236}">
                <a16:creationId xmlns:a16="http://schemas.microsoft.com/office/drawing/2014/main" id="{32C5B2E6-8097-D71D-941E-3D044FA47ABD}"/>
              </a:ext>
            </a:extLst>
          </p:cNvPr>
          <p:cNvSpPr txBox="1">
            <a:spLocks noChangeArrowheads="1"/>
          </p:cNvSpPr>
          <p:nvPr/>
        </p:nvSpPr>
        <p:spPr bwMode="auto">
          <a:xfrm>
            <a:off x="4586289" y="2663826"/>
            <a:ext cx="156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Concept idea</a:t>
            </a:r>
          </a:p>
        </p:txBody>
      </p:sp>
      <p:sp>
        <p:nvSpPr>
          <p:cNvPr id="16397" name="CasellaDiTesto 24">
            <a:extLst>
              <a:ext uri="{FF2B5EF4-FFF2-40B4-BE49-F238E27FC236}">
                <a16:creationId xmlns:a16="http://schemas.microsoft.com/office/drawing/2014/main" id="{E7E2B650-9483-17BF-9358-D4BA6B7D0BAC}"/>
              </a:ext>
            </a:extLst>
          </p:cNvPr>
          <p:cNvSpPr txBox="1">
            <a:spLocks noChangeArrowheads="1"/>
          </p:cNvSpPr>
          <p:nvPr/>
        </p:nvSpPr>
        <p:spPr bwMode="auto">
          <a:xfrm>
            <a:off x="8488364" y="2095501"/>
            <a:ext cx="1368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Lab design</a:t>
            </a:r>
          </a:p>
        </p:txBody>
      </p:sp>
      <p:pic>
        <p:nvPicPr>
          <p:cNvPr id="16398" name="Picture 27" descr="Icona dell'idea creativa della luce della lampadina | Vettore Premium">
            <a:extLst>
              <a:ext uri="{FF2B5EF4-FFF2-40B4-BE49-F238E27FC236}">
                <a16:creationId xmlns:a16="http://schemas.microsoft.com/office/drawing/2014/main" id="{6B5DE4D6-BCE9-3498-897B-9B7B3771A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606" t="4659" r="8321" b="6792"/>
          <a:stretch>
            <a:fillRect/>
          </a:stretch>
        </p:blipFill>
        <p:spPr bwMode="auto">
          <a:xfrm>
            <a:off x="4441825" y="673100"/>
            <a:ext cx="18542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29" descr="Design matita righello griglia - Scaricare icone gratuite">
            <a:extLst>
              <a:ext uri="{FF2B5EF4-FFF2-40B4-BE49-F238E27FC236}">
                <a16:creationId xmlns:a16="http://schemas.microsoft.com/office/drawing/2014/main" id="{60D203C9-2F65-AA3C-E08D-D523DD27DBCB}"/>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7167563" y="1503363"/>
            <a:ext cx="1503362"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31" descr="Data recovery - Free miscellaneous icons">
            <a:extLst>
              <a:ext uri="{FF2B5EF4-FFF2-40B4-BE49-F238E27FC236}">
                <a16:creationId xmlns:a16="http://schemas.microsoft.com/office/drawing/2014/main" id="{2A6E8BB3-884E-984E-1D9F-73A4B6E290E1}"/>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7877175" y="3786188"/>
            <a:ext cx="1563688"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33" descr="Data analysis Generic Flat icon | Freepik">
            <a:extLst>
              <a:ext uri="{FF2B5EF4-FFF2-40B4-BE49-F238E27FC236}">
                <a16:creationId xmlns:a16="http://schemas.microsoft.com/office/drawing/2014/main" id="{7A049D8E-C917-8F76-63D3-5A534750BAF9}"/>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5451475" y="3984625"/>
            <a:ext cx="15938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35" descr="Digital twin - Free technology icons">
            <a:extLst>
              <a:ext uri="{FF2B5EF4-FFF2-40B4-BE49-F238E27FC236}">
                <a16:creationId xmlns:a16="http://schemas.microsoft.com/office/drawing/2014/main" id="{F3A4AB6D-FD17-0FA8-F533-2104F7BFF655}"/>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2905126" y="3970339"/>
            <a:ext cx="185102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37" descr="141,300+ Future Projection Stock Illustrations, Royalty-Free Vector  Graphics &amp; Clip Art - iStock | Progress">
            <a:extLst>
              <a:ext uri="{FF2B5EF4-FFF2-40B4-BE49-F238E27FC236}">
                <a16:creationId xmlns:a16="http://schemas.microsoft.com/office/drawing/2014/main" id="{A28FFEE8-07CF-DAFD-5B58-1CB6CB0687DB}"/>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2224088" y="1331913"/>
            <a:ext cx="205105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CasellaDiTesto 28">
            <a:extLst>
              <a:ext uri="{FF2B5EF4-FFF2-40B4-BE49-F238E27FC236}">
                <a16:creationId xmlns:a16="http://schemas.microsoft.com/office/drawing/2014/main" id="{C8CD834B-C182-9EA0-6AFF-690C97B12C12}"/>
              </a:ext>
            </a:extLst>
          </p:cNvPr>
          <p:cNvSpPr txBox="1">
            <a:spLocks noChangeArrowheads="1"/>
          </p:cNvSpPr>
          <p:nvPr/>
        </p:nvSpPr>
        <p:spPr bwMode="auto">
          <a:xfrm>
            <a:off x="1603376" y="3128963"/>
            <a:ext cx="1323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Forward scenarios</a:t>
            </a:r>
          </a:p>
        </p:txBody>
      </p:sp>
      <p:sp>
        <p:nvSpPr>
          <p:cNvPr id="16405" name="CasellaDiTesto 26">
            <a:extLst>
              <a:ext uri="{FF2B5EF4-FFF2-40B4-BE49-F238E27FC236}">
                <a16:creationId xmlns:a16="http://schemas.microsoft.com/office/drawing/2014/main" id="{E1FB391A-3BFA-2D1B-C847-E053D29FB0CA}"/>
              </a:ext>
            </a:extLst>
          </p:cNvPr>
          <p:cNvSpPr txBox="1">
            <a:spLocks noChangeArrowheads="1"/>
          </p:cNvSpPr>
          <p:nvPr/>
        </p:nvSpPr>
        <p:spPr bwMode="auto">
          <a:xfrm>
            <a:off x="5421313" y="5391151"/>
            <a:ext cx="149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analysis</a:t>
            </a:r>
          </a:p>
        </p:txBody>
      </p:sp>
      <p:sp>
        <p:nvSpPr>
          <p:cNvPr id="16406" name="CasellaDiTesto 27">
            <a:extLst>
              <a:ext uri="{FF2B5EF4-FFF2-40B4-BE49-F238E27FC236}">
                <a16:creationId xmlns:a16="http://schemas.microsoft.com/office/drawing/2014/main" id="{0F4EE318-3FBB-D097-4657-43C9011A0357}"/>
              </a:ext>
            </a:extLst>
          </p:cNvPr>
          <p:cNvSpPr txBox="1">
            <a:spLocks noChangeArrowheads="1"/>
          </p:cNvSpPr>
          <p:nvPr/>
        </p:nvSpPr>
        <p:spPr bwMode="auto">
          <a:xfrm>
            <a:off x="2314575" y="5232400"/>
            <a:ext cx="1049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AI-Twin</a:t>
            </a:r>
          </a:p>
        </p:txBody>
      </p:sp>
      <p:sp>
        <p:nvSpPr>
          <p:cNvPr id="16407" name="CasellaDiTesto 25">
            <a:extLst>
              <a:ext uri="{FF2B5EF4-FFF2-40B4-BE49-F238E27FC236}">
                <a16:creationId xmlns:a16="http://schemas.microsoft.com/office/drawing/2014/main" id="{CD95CD52-0F3B-9CCF-DEB4-EC0B3A8FE51D}"/>
              </a:ext>
            </a:extLst>
          </p:cNvPr>
          <p:cNvSpPr txBox="1">
            <a:spLocks noChangeArrowheads="1"/>
          </p:cNvSpPr>
          <p:nvPr/>
        </p:nvSpPr>
        <p:spPr bwMode="auto">
          <a:xfrm>
            <a:off x="8707438" y="5278438"/>
            <a:ext cx="1274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1"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Data recovery</a:t>
            </a:r>
          </a:p>
        </p:txBody>
      </p:sp>
      <p:sp>
        <p:nvSpPr>
          <p:cNvPr id="16408" name="Text Box 26">
            <a:extLst>
              <a:ext uri="{FF2B5EF4-FFF2-40B4-BE49-F238E27FC236}">
                <a16:creationId xmlns:a16="http://schemas.microsoft.com/office/drawing/2014/main" id="{1629568C-A3D4-D8DD-4887-119D0D5A9DA6}"/>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
        <p:nvSpPr>
          <p:cNvPr id="16409" name="CasellaDiTesto 10">
            <a:extLst>
              <a:ext uri="{FF2B5EF4-FFF2-40B4-BE49-F238E27FC236}">
                <a16:creationId xmlns:a16="http://schemas.microsoft.com/office/drawing/2014/main" id="{4EB882D1-6ECB-594B-8D4F-8C21DF8D67C7}"/>
              </a:ext>
            </a:extLst>
          </p:cNvPr>
          <p:cNvSpPr txBox="1">
            <a:spLocks noChangeArrowheads="1"/>
          </p:cNvSpPr>
          <p:nvPr/>
        </p:nvSpPr>
        <p:spPr bwMode="auto">
          <a:xfrm>
            <a:off x="2884488" y="77788"/>
            <a:ext cx="754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Toward a natural field laboratory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data 4">
            <a:extLst>
              <a:ext uri="{FF2B5EF4-FFF2-40B4-BE49-F238E27FC236}">
                <a16:creationId xmlns:a16="http://schemas.microsoft.com/office/drawing/2014/main" id="{5372D538-59B4-6CE7-71C7-DB8A0DB9CA92}"/>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9E865332-22FC-124E-A561-87733DAE62E7}"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8435" name="Segnaposto numero diapositiva 6">
            <a:extLst>
              <a:ext uri="{FF2B5EF4-FFF2-40B4-BE49-F238E27FC236}">
                <a16:creationId xmlns:a16="http://schemas.microsoft.com/office/drawing/2014/main" id="{36B5916C-8DAE-0DB2-7E55-F9E0285FF68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390BA452-18E8-064F-B266-85973772B384}"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8436" name="Text Box 26">
            <a:extLst>
              <a:ext uri="{FF2B5EF4-FFF2-40B4-BE49-F238E27FC236}">
                <a16:creationId xmlns:a16="http://schemas.microsoft.com/office/drawing/2014/main" id="{93CDD653-5E76-B847-2994-B04A5D7A28FF}"/>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18437" name="Picture 11" descr="Immagine1_2">
            <a:extLst>
              <a:ext uri="{FF2B5EF4-FFF2-40B4-BE49-F238E27FC236}">
                <a16:creationId xmlns:a16="http://schemas.microsoft.com/office/drawing/2014/main" id="{0405C576-3C76-2F5D-F2CB-8005CCB1E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uppo 1">
            <a:extLst>
              <a:ext uri="{FF2B5EF4-FFF2-40B4-BE49-F238E27FC236}">
                <a16:creationId xmlns:a16="http://schemas.microsoft.com/office/drawing/2014/main" id="{A5D192B8-1D03-2659-D6FA-2B8F935AE2E8}"/>
              </a:ext>
            </a:extLst>
          </p:cNvPr>
          <p:cNvGrpSpPr>
            <a:grpSpLocks/>
          </p:cNvGrpSpPr>
          <p:nvPr/>
        </p:nvGrpSpPr>
        <p:grpSpPr bwMode="auto">
          <a:xfrm>
            <a:off x="5876926" y="2036763"/>
            <a:ext cx="4695825" cy="3852862"/>
            <a:chOff x="1652588" y="803275"/>
            <a:chExt cx="6967537" cy="5181600"/>
          </a:xfrm>
        </p:grpSpPr>
        <p:pic>
          <p:nvPicPr>
            <p:cNvPr id="18449" name="Picture 2" descr="ALEX STREKEISEN">
              <a:extLst>
                <a:ext uri="{FF2B5EF4-FFF2-40B4-BE49-F238E27FC236}">
                  <a16:creationId xmlns:a16="http://schemas.microsoft.com/office/drawing/2014/main" id="{9A3F8ED4-0ED5-662E-39B9-B84DCF9C8D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588" y="803275"/>
              <a:ext cx="352425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4" descr="LA DEGRADAZIONE FISICA O MECCANICA - il giro del mondo in 80 questioni">
              <a:extLst>
                <a:ext uri="{FF2B5EF4-FFF2-40B4-BE49-F238E27FC236}">
                  <a16:creationId xmlns:a16="http://schemas.microsoft.com/office/drawing/2014/main" id="{65FEC76F-474A-8808-7CC1-2377F23C22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841375"/>
              <a:ext cx="33274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6" descr="Degradazione meteorica / Weathering (Ita/eng) — Steemit">
              <a:extLst>
                <a:ext uri="{FF2B5EF4-FFF2-40B4-BE49-F238E27FC236}">
                  <a16:creationId xmlns:a16="http://schemas.microsoft.com/office/drawing/2014/main" id="{0DC813E5-F71C-9605-93A1-06B0F0ACA6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3641725"/>
              <a:ext cx="33274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8" descr="Presentazione standard di PowerPoint">
              <a:extLst>
                <a:ext uri="{FF2B5EF4-FFF2-40B4-BE49-F238E27FC236}">
                  <a16:creationId xmlns:a16="http://schemas.microsoft.com/office/drawing/2014/main" id="{791E4913-237B-6FF1-929A-575E267A80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2588" y="3641725"/>
              <a:ext cx="35242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9" name="CasellaDiTesto 10">
            <a:extLst>
              <a:ext uri="{FF2B5EF4-FFF2-40B4-BE49-F238E27FC236}">
                <a16:creationId xmlns:a16="http://schemas.microsoft.com/office/drawing/2014/main" id="{CF4A2E19-2FBF-4517-B1D3-C2C291EE7E5D}"/>
              </a:ext>
            </a:extLst>
          </p:cNvPr>
          <p:cNvSpPr txBox="1">
            <a:spLocks noChangeArrowheads="1"/>
          </p:cNvSpPr>
          <p:nvPr/>
        </p:nvSpPr>
        <p:spPr bwMode="auto">
          <a:xfrm>
            <a:off x="1919288" y="4764"/>
            <a:ext cx="8424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I</a:t>
            </a:r>
            <a:r>
              <a:rPr kumimoji="0" lang="en-US"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deas and their rationalization from reality</a:t>
            </a:r>
            <a:endPar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sp>
        <p:nvSpPr>
          <p:cNvPr id="18440" name="Text Box 26">
            <a:extLst>
              <a:ext uri="{FF2B5EF4-FFF2-40B4-BE49-F238E27FC236}">
                <a16:creationId xmlns:a16="http://schemas.microsoft.com/office/drawing/2014/main" id="{AC26788E-284E-9856-E5F6-091F48911AFE}"/>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
        <p:nvSpPr>
          <p:cNvPr id="18441" name="CasellaDiTesto 1">
            <a:extLst>
              <a:ext uri="{FF2B5EF4-FFF2-40B4-BE49-F238E27FC236}">
                <a16:creationId xmlns:a16="http://schemas.microsoft.com/office/drawing/2014/main" id="{4F2A13AE-2DB0-2B41-32B9-EDD5CBD4F8E9}"/>
              </a:ext>
            </a:extLst>
          </p:cNvPr>
          <p:cNvSpPr txBox="1">
            <a:spLocks noChangeArrowheads="1"/>
          </p:cNvSpPr>
          <p:nvPr/>
        </p:nvSpPr>
        <p:spPr bwMode="auto">
          <a:xfrm>
            <a:off x="2474914" y="714376"/>
            <a:ext cx="22256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790022"/>
                </a:solidFill>
                <a:effectLst/>
                <a:uLnTx/>
                <a:uFillTx/>
                <a:latin typeface="Arial" panose="020B0604020202020204" pitchFamily="34" charset="0"/>
                <a:ea typeface="ＭＳ Ｐゴシック" panose="020B0600070205080204" pitchFamily="34" charset="-128"/>
                <a:cs typeface="+mn-cs"/>
              </a:rPr>
              <a:t>Pale di S.Martino (Dolomiti)</a:t>
            </a:r>
          </a:p>
        </p:txBody>
      </p:sp>
      <p:pic>
        <p:nvPicPr>
          <p:cNvPr id="18442" name="Picture 2" descr="Pale di San Martino: la barriera corallina delle Dolomiti">
            <a:extLst>
              <a:ext uri="{FF2B5EF4-FFF2-40B4-BE49-F238E27FC236}">
                <a16:creationId xmlns:a16="http://schemas.microsoft.com/office/drawing/2014/main" id="{6EC0532A-D0E3-214C-6312-3DF809127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6975" y="1039813"/>
            <a:ext cx="3208338"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4" descr="Icona Del Termometro Che Misura Temperatura Calda E Fredda Illustrazione  Vettoriale - Illustrazione di simbolo, illustrazione: 86649219">
            <a:extLst>
              <a:ext uri="{FF2B5EF4-FFF2-40B4-BE49-F238E27FC236}">
                <a16:creationId xmlns:a16="http://schemas.microsoft.com/office/drawing/2014/main" id="{B598266D-B1D4-1C0B-D4D0-B62A415B80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541" t="13264" r="50322"/>
          <a:stretch>
            <a:fillRect/>
          </a:stretch>
        </p:blipFill>
        <p:spPr bwMode="auto">
          <a:xfrm>
            <a:off x="1658938" y="1311276"/>
            <a:ext cx="735012"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4" descr="Esperienza serale di Dreamcatcher nella Monument Valley - 2021">
            <a:extLst>
              <a:ext uri="{FF2B5EF4-FFF2-40B4-BE49-F238E27FC236}">
                <a16:creationId xmlns:a16="http://schemas.microsoft.com/office/drawing/2014/main" id="{5788230D-EEBC-ED96-CDA8-67F122C3F7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9351" y="3152776"/>
            <a:ext cx="3255963"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CasellaDiTesto 1">
            <a:extLst>
              <a:ext uri="{FF2B5EF4-FFF2-40B4-BE49-F238E27FC236}">
                <a16:creationId xmlns:a16="http://schemas.microsoft.com/office/drawing/2014/main" id="{21A28DCF-8DF7-D416-425F-033EBBB5C060}"/>
              </a:ext>
            </a:extLst>
          </p:cNvPr>
          <p:cNvSpPr txBox="1">
            <a:spLocks noChangeArrowheads="1"/>
          </p:cNvSpPr>
          <p:nvPr/>
        </p:nvSpPr>
        <p:spPr bwMode="auto">
          <a:xfrm>
            <a:off x="2970213" y="5349876"/>
            <a:ext cx="226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790022"/>
                </a:solidFill>
                <a:effectLst/>
                <a:uLnTx/>
                <a:uFillTx/>
                <a:latin typeface="Arial" panose="020B0604020202020204" pitchFamily="34" charset="0"/>
                <a:ea typeface="ＭＳ Ｐゴシック" panose="020B0600070205080204" pitchFamily="34" charset="-128"/>
                <a:cs typeface="+mn-cs"/>
              </a:rPr>
              <a:t>Monument Valley (Navaho Tribal Park – Arizona)</a:t>
            </a:r>
          </a:p>
        </p:txBody>
      </p:sp>
      <p:pic>
        <p:nvPicPr>
          <p:cNvPr id="18446" name="Picture 4" descr="Icona Del Termometro Che Misura Temperatura Calda E Fredda Illustrazione  Vettoriale - Illustrazione di simbolo, illustrazione: 86649219">
            <a:extLst>
              <a:ext uri="{FF2B5EF4-FFF2-40B4-BE49-F238E27FC236}">
                <a16:creationId xmlns:a16="http://schemas.microsoft.com/office/drawing/2014/main" id="{53FF6116-4BF1-469B-8498-954A4E2257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1595" t="-1128" r="2774" b="13341"/>
          <a:stretch>
            <a:fillRect/>
          </a:stretch>
        </p:blipFill>
        <p:spPr bwMode="auto">
          <a:xfrm>
            <a:off x="1681163" y="3552826"/>
            <a:ext cx="7112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Freccia circolare a destra 43">
            <a:extLst>
              <a:ext uri="{FF2B5EF4-FFF2-40B4-BE49-F238E27FC236}">
                <a16:creationId xmlns:a16="http://schemas.microsoft.com/office/drawing/2014/main" id="{638AE3BC-E77F-67E7-3A63-168674BAC062}"/>
              </a:ext>
            </a:extLst>
          </p:cNvPr>
          <p:cNvSpPr>
            <a:spLocks noChangeArrowheads="1"/>
          </p:cNvSpPr>
          <p:nvPr/>
        </p:nvSpPr>
        <p:spPr bwMode="auto">
          <a:xfrm rot="17237502" flipH="1">
            <a:off x="6577807" y="304007"/>
            <a:ext cx="476250" cy="1893887"/>
          </a:xfrm>
          <a:prstGeom prst="curvedRightArrow">
            <a:avLst>
              <a:gd name="adj1" fmla="val 25020"/>
              <a:gd name="adj2" fmla="val 50095"/>
              <a:gd name="adj3" fmla="val 68648"/>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8448" name="CasellaDiTesto 1">
            <a:extLst>
              <a:ext uri="{FF2B5EF4-FFF2-40B4-BE49-F238E27FC236}">
                <a16:creationId xmlns:a16="http://schemas.microsoft.com/office/drawing/2014/main" id="{F382A574-7227-7D76-9AE1-6E4CD84622B7}"/>
              </a:ext>
            </a:extLst>
          </p:cNvPr>
          <p:cNvSpPr txBox="1">
            <a:spLocks noChangeArrowheads="1"/>
          </p:cNvSpPr>
          <p:nvPr/>
        </p:nvSpPr>
        <p:spPr bwMode="auto">
          <a:xfrm>
            <a:off x="5840413" y="1406526"/>
            <a:ext cx="1517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790022"/>
                </a:solidFill>
                <a:effectLst/>
                <a:uLnTx/>
                <a:uFillTx/>
                <a:latin typeface="Arial" panose="020B0604020202020204" pitchFamily="34" charset="0"/>
                <a:ea typeface="ＭＳ Ｐゴシック" panose="020B0600070205080204" pitchFamily="34" charset="-128"/>
                <a:cs typeface="+mn-cs"/>
              </a:rPr>
              <a:t>From observation to processes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Risultati immagini per civita di bagnoregio">
            <a:extLst>
              <a:ext uri="{FF2B5EF4-FFF2-40B4-BE49-F238E27FC236}">
                <a16:creationId xmlns:a16="http://schemas.microsoft.com/office/drawing/2014/main" id="{B48CEE82-E766-2D31-0C48-F64BDF30B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576"/>
          <a:stretch>
            <a:fillRect/>
          </a:stretch>
        </p:blipFill>
        <p:spPr bwMode="auto">
          <a:xfrm>
            <a:off x="1560514" y="979488"/>
            <a:ext cx="9050337"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Immagine correlata">
            <a:extLst>
              <a:ext uri="{FF2B5EF4-FFF2-40B4-BE49-F238E27FC236}">
                <a16:creationId xmlns:a16="http://schemas.microsoft.com/office/drawing/2014/main" id="{744FB45C-6A6C-B0D9-EA09-1CCBADD92D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81" r="8723" b="11639"/>
          <a:stretch>
            <a:fillRect/>
          </a:stretch>
        </p:blipFill>
        <p:spPr bwMode="auto">
          <a:xfrm>
            <a:off x="4545013" y="838201"/>
            <a:ext cx="6013450" cy="329406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484" name="Segnaposto data 4">
            <a:extLst>
              <a:ext uri="{FF2B5EF4-FFF2-40B4-BE49-F238E27FC236}">
                <a16:creationId xmlns:a16="http://schemas.microsoft.com/office/drawing/2014/main" id="{9E237E9E-13A8-46CD-2250-0B23C4A89703}"/>
              </a:ext>
            </a:extLst>
          </p:cNvPr>
          <p:cNvSpPr>
            <a:spLocks noGrp="1"/>
          </p:cNvSpPr>
          <p:nvPr>
            <p:ph type="dt" sz="quarter" idx="10"/>
          </p:nvPr>
        </p:nvSpPr>
        <p:spPr>
          <a:xfrm>
            <a:off x="7535863" y="616585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F9272D42-7ABC-6E4D-A724-7F847831E325}" type="datetime1">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27/03/25</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0485" name="Segnaposto numero diapositiva 6">
            <a:extLst>
              <a:ext uri="{FF2B5EF4-FFF2-40B4-BE49-F238E27FC236}">
                <a16:creationId xmlns:a16="http://schemas.microsoft.com/office/drawing/2014/main" id="{CD41FDEF-A149-D761-C4D4-FE1CE009CE2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Page </a:t>
            </a:r>
            <a:fld id="{E60AB8B0-9F1B-3E44-BCBD-96E6FD2A83C3}" type="slidenum">
              <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it-IT" altLang="it-IT" sz="11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0486" name="Text Box 26">
            <a:extLst>
              <a:ext uri="{FF2B5EF4-FFF2-40B4-BE49-F238E27FC236}">
                <a16:creationId xmlns:a16="http://schemas.microsoft.com/office/drawing/2014/main" id="{4E931FE1-9BEC-6DAE-5B5D-3CDFC65856CF}"/>
              </a:ext>
            </a:extLst>
          </p:cNvPr>
          <p:cNvSpPr txBox="1">
            <a:spLocks noChangeArrowheads="1"/>
          </p:cNvSpPr>
          <p:nvPr/>
        </p:nvSpPr>
        <p:spPr bwMode="auto">
          <a:xfrm>
            <a:off x="5807076" y="6165851"/>
            <a:ext cx="2017713" cy="276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Salvatore Martino</a:t>
            </a:r>
          </a:p>
        </p:txBody>
      </p:sp>
      <p:pic>
        <p:nvPicPr>
          <p:cNvPr id="20487" name="Picture 11" descr="Immagine1_2">
            <a:extLst>
              <a:ext uri="{FF2B5EF4-FFF2-40B4-BE49-F238E27FC236}">
                <a16:creationId xmlns:a16="http://schemas.microsoft.com/office/drawing/2014/main" id="{E7E99526-058A-FEAA-1DAF-370C9D64DC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489576"/>
            <a:ext cx="12446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CasellaDiTesto 1">
            <a:extLst>
              <a:ext uri="{FF2B5EF4-FFF2-40B4-BE49-F238E27FC236}">
                <a16:creationId xmlns:a16="http://schemas.microsoft.com/office/drawing/2014/main" id="{A72CF32F-CCB9-D2BF-D794-7D2337E4707E}"/>
              </a:ext>
            </a:extLst>
          </p:cNvPr>
          <p:cNvSpPr txBox="1">
            <a:spLocks noChangeArrowheads="1"/>
          </p:cNvSpPr>
          <p:nvPr/>
        </p:nvSpPr>
        <p:spPr bwMode="auto">
          <a:xfrm>
            <a:off x="7551739" y="598489"/>
            <a:ext cx="3025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790022"/>
                </a:solidFill>
                <a:effectLst/>
                <a:uLnTx/>
                <a:uFillTx/>
                <a:latin typeface="Arial" panose="020B0604020202020204" pitchFamily="34" charset="0"/>
                <a:ea typeface="ＭＳ Ｐゴシック" panose="020B0600070205080204" pitchFamily="34" charset="-128"/>
                <a:cs typeface="+mn-cs"/>
              </a:rPr>
              <a:t>Civita di Bagnoregio (VT)</a:t>
            </a:r>
          </a:p>
        </p:txBody>
      </p:sp>
      <p:sp>
        <p:nvSpPr>
          <p:cNvPr id="20489" name="Text Box 26">
            <a:extLst>
              <a:ext uri="{FF2B5EF4-FFF2-40B4-BE49-F238E27FC236}">
                <a16:creationId xmlns:a16="http://schemas.microsoft.com/office/drawing/2014/main" id="{2D39B4B3-0AF6-B0D2-A4FD-A4FB39726B06}"/>
              </a:ext>
            </a:extLst>
          </p:cNvPr>
          <p:cNvSpPr txBox="1">
            <a:spLocks noChangeArrowheads="1"/>
          </p:cNvSpPr>
          <p:nvPr/>
        </p:nvSpPr>
        <p:spPr bwMode="auto">
          <a:xfrm>
            <a:off x="2927351" y="6165851"/>
            <a:ext cx="244792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Natural Field Laboratories for Ground Instabilities</a:t>
            </a:r>
          </a:p>
        </p:txBody>
      </p:sp>
      <p:sp>
        <p:nvSpPr>
          <p:cNvPr id="20490" name="CasellaDiTesto 10">
            <a:extLst>
              <a:ext uri="{FF2B5EF4-FFF2-40B4-BE49-F238E27FC236}">
                <a16:creationId xmlns:a16="http://schemas.microsoft.com/office/drawing/2014/main" id="{A1329812-C70D-C377-29BE-95C7108F77D3}"/>
              </a:ext>
            </a:extLst>
          </p:cNvPr>
          <p:cNvSpPr txBox="1">
            <a:spLocks noChangeArrowheads="1"/>
          </p:cNvSpPr>
          <p:nvPr/>
        </p:nvSpPr>
        <p:spPr bwMode="auto">
          <a:xfrm>
            <a:off x="1919288" y="4764"/>
            <a:ext cx="8424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I</a:t>
            </a:r>
            <a:r>
              <a:rPr kumimoji="0" lang="en-US"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rPr>
              <a:t>deas and their rationalization from reality</a:t>
            </a:r>
            <a:endParaRPr kumimoji="0" lang="it-IT" altLang="it-IT" sz="2800" b="1" i="0" u="none" strike="noStrike" kern="1200" cap="none" spc="0" normalizeH="0" baseline="0" noProof="0">
              <a:ln>
                <a:noFill/>
              </a:ln>
              <a:solidFill>
                <a:srgbClr val="822433"/>
              </a:solidFill>
              <a:effectLst/>
              <a:uLnTx/>
              <a:uFillTx/>
              <a:latin typeface="Arial" panose="020B0604020202020204" pitchFamily="34" charset="0"/>
              <a:ea typeface="ＭＳ Ｐゴシック" panose="020B0600070205080204" pitchFamily="34" charset="-128"/>
              <a:cs typeface="+mn-cs"/>
            </a:endParaRPr>
          </a:p>
        </p:txBody>
      </p:sp>
      <p:grpSp>
        <p:nvGrpSpPr>
          <p:cNvPr id="20491" name="Gruppo 3">
            <a:extLst>
              <a:ext uri="{FF2B5EF4-FFF2-40B4-BE49-F238E27FC236}">
                <a16:creationId xmlns:a16="http://schemas.microsoft.com/office/drawing/2014/main" id="{CAAD85C1-CD35-ADC4-C62F-A3AAA03297A0}"/>
              </a:ext>
            </a:extLst>
          </p:cNvPr>
          <p:cNvGrpSpPr>
            <a:grpSpLocks/>
          </p:cNvGrpSpPr>
          <p:nvPr/>
        </p:nvGrpSpPr>
        <p:grpSpPr bwMode="auto">
          <a:xfrm>
            <a:off x="8975726" y="4257676"/>
            <a:ext cx="1465263" cy="1762125"/>
            <a:chOff x="7452320" y="4257485"/>
            <a:chExt cx="1464668" cy="1762007"/>
          </a:xfrm>
        </p:grpSpPr>
        <p:pic>
          <p:nvPicPr>
            <p:cNvPr id="20492" name="Picture 12" descr="Mappa d'Italia Dettagliata - Cartina Italiana - Scegli tra 13 Modelli">
              <a:extLst>
                <a:ext uri="{FF2B5EF4-FFF2-40B4-BE49-F238E27FC236}">
                  <a16:creationId xmlns:a16="http://schemas.microsoft.com/office/drawing/2014/main" id="{EF150BFE-814A-D800-53D2-6EEA7ED7DB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320" y="4257485"/>
              <a:ext cx="1464668" cy="176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Ovale 2">
              <a:extLst>
                <a:ext uri="{FF2B5EF4-FFF2-40B4-BE49-F238E27FC236}">
                  <a16:creationId xmlns:a16="http://schemas.microsoft.com/office/drawing/2014/main" id="{E64E54D5-5569-14A9-F07E-342727490C6A}"/>
                </a:ext>
              </a:extLst>
            </p:cNvPr>
            <p:cNvSpPr>
              <a:spLocks noChangeArrowheads="1"/>
            </p:cNvSpPr>
            <p:nvPr/>
          </p:nvSpPr>
          <p:spPr bwMode="auto">
            <a:xfrm>
              <a:off x="8028384" y="5013176"/>
              <a:ext cx="72008" cy="72008"/>
            </a:xfrm>
            <a:prstGeom prst="ellipse">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 sapienza">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la sapienza">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900" b="0" i="0" u="none" strike="noStrike" cap="none" normalizeH="0" baseline="0" smtClean="0">
            <a:ln>
              <a:noFill/>
            </a:ln>
            <a:solidFill>
              <a:schemeClr val="bg1"/>
            </a:solidFill>
            <a:effectLst/>
            <a:latin typeface="Arial" charset="0"/>
            <a:ea typeface="ＭＳ Ｐゴシック" pitchFamily="34" charset="-128"/>
          </a:defRPr>
        </a:defPPr>
      </a:lstStyle>
    </a:lnDef>
  </a:objectDefaults>
  <a:extraClrSchemeLst>
    <a:extraClrScheme>
      <a:clrScheme name="la sapienza 1">
        <a:dk1>
          <a:srgbClr val="000000"/>
        </a:dk1>
        <a:lt1>
          <a:srgbClr val="FFFFFF"/>
        </a:lt1>
        <a:dk2>
          <a:srgbClr val="FFFFFF"/>
        </a:dk2>
        <a:lt2>
          <a:srgbClr val="2D2015"/>
        </a:lt2>
        <a:accent1>
          <a:srgbClr val="7C7C7C"/>
        </a:accent1>
        <a:accent2>
          <a:srgbClr val="FFFF7E"/>
        </a:accent2>
        <a:accent3>
          <a:srgbClr val="FFFFFF"/>
        </a:accent3>
        <a:accent4>
          <a:srgbClr val="000000"/>
        </a:accent4>
        <a:accent5>
          <a:srgbClr val="BFBFBF"/>
        </a:accent5>
        <a:accent6>
          <a:srgbClr val="E7E772"/>
        </a:accent6>
        <a:hlink>
          <a:srgbClr val="066778"/>
        </a:hlink>
        <a:folHlink>
          <a:srgbClr val="83002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2447</Words>
  <Application>Microsoft Macintosh PowerPoint</Application>
  <PresentationFormat>Widescreen</PresentationFormat>
  <Paragraphs>505</Paragraphs>
  <Slides>53</Slides>
  <Notes>48</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53</vt:i4>
      </vt:variant>
    </vt:vector>
  </HeadingPairs>
  <TitlesOfParts>
    <vt:vector size="67" baseType="lpstr">
      <vt:lpstr>Arial</vt:lpstr>
      <vt:lpstr>Calibri</vt:lpstr>
      <vt:lpstr>Comic Sans MS</vt:lpstr>
      <vt:lpstr>ElsevierSans</vt:lpstr>
      <vt:lpstr>Monotype Sorts</vt:lpstr>
      <vt:lpstr>Palatino Linotype</vt:lpstr>
      <vt:lpstr>Roboto</vt:lpstr>
      <vt:lpstr>Segoe UI Variable Text Semibold</vt:lpstr>
      <vt:lpstr>Symbol</vt:lpstr>
      <vt:lpstr>Times</vt:lpstr>
      <vt:lpstr>Times New Roman</vt:lpstr>
      <vt:lpstr>Trebuchet MS</vt:lpstr>
      <vt:lpstr>Verdana</vt:lpstr>
      <vt:lpstr>la sapienza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Karl_EPOS ERIC </dc:creator>
  <cp:lastModifiedBy>Karl_EPOS ERIC </cp:lastModifiedBy>
  <cp:revision>1</cp:revision>
  <dcterms:created xsi:type="dcterms:W3CDTF">2025-03-27T14:24:09Z</dcterms:created>
  <dcterms:modified xsi:type="dcterms:W3CDTF">2025-03-27T14:24:28Z</dcterms:modified>
</cp:coreProperties>
</file>