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709" r:id="rId2"/>
    <p:sldId id="1710" r:id="rId3"/>
    <p:sldId id="1711" r:id="rId4"/>
    <p:sldId id="259" r:id="rId5"/>
    <p:sldId id="1712" r:id="rId6"/>
    <p:sldId id="1713" r:id="rId7"/>
    <p:sldId id="1714" r:id="rId8"/>
    <p:sldId id="263" r:id="rId9"/>
    <p:sldId id="1715" r:id="rId10"/>
    <p:sldId id="1716" r:id="rId11"/>
    <p:sldId id="1717" r:id="rId12"/>
    <p:sldId id="1718" r:id="rId13"/>
    <p:sldId id="1719" r:id="rId14"/>
    <p:sldId id="172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1721" r:id="rId26"/>
    <p:sldId id="172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67" b="1" i="0">
                <a:solidFill>
                  <a:srgbClr val="272C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574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21522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39" y="165323"/>
            <a:ext cx="11584320" cy="410433"/>
          </a:xfrm>
        </p:spPr>
        <p:txBody>
          <a:bodyPr lIns="0" tIns="0" rIns="0" bIns="0"/>
          <a:lstStyle>
            <a:lvl1pPr>
              <a:defRPr sz="2667" b="1" i="0">
                <a:solidFill>
                  <a:srgbClr val="272C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8258" y="1426765"/>
            <a:ext cx="5236633" cy="574453"/>
          </a:xfrm>
        </p:spPr>
        <p:txBody>
          <a:bodyPr lIns="0" tIns="0" rIns="0" bIns="0"/>
          <a:lstStyle>
            <a:lvl1pPr>
              <a:defRPr sz="3733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27468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07394" y="6284059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325754" h="325754">
                <a:moveTo>
                  <a:pt x="0" y="162839"/>
                </a:moveTo>
                <a:lnTo>
                  <a:pt x="5817" y="119551"/>
                </a:lnTo>
                <a:lnTo>
                  <a:pt x="22233" y="80653"/>
                </a:lnTo>
                <a:lnTo>
                  <a:pt x="47696" y="47696"/>
                </a:lnTo>
                <a:lnTo>
                  <a:pt x="80653" y="22233"/>
                </a:lnTo>
                <a:lnTo>
                  <a:pt x="119551" y="5817"/>
                </a:lnTo>
                <a:lnTo>
                  <a:pt x="162839" y="0"/>
                </a:lnTo>
                <a:lnTo>
                  <a:pt x="206131" y="5817"/>
                </a:lnTo>
                <a:lnTo>
                  <a:pt x="245030" y="22233"/>
                </a:lnTo>
                <a:lnTo>
                  <a:pt x="277987" y="47696"/>
                </a:lnTo>
                <a:lnTo>
                  <a:pt x="303448" y="80653"/>
                </a:lnTo>
                <a:lnTo>
                  <a:pt x="319862" y="119551"/>
                </a:lnTo>
                <a:lnTo>
                  <a:pt x="325678" y="162839"/>
                </a:lnTo>
                <a:lnTo>
                  <a:pt x="319862" y="206126"/>
                </a:lnTo>
                <a:lnTo>
                  <a:pt x="303448" y="245025"/>
                </a:lnTo>
                <a:lnTo>
                  <a:pt x="277987" y="277982"/>
                </a:lnTo>
                <a:lnTo>
                  <a:pt x="245030" y="303445"/>
                </a:lnTo>
                <a:lnTo>
                  <a:pt x="206131" y="319861"/>
                </a:lnTo>
                <a:lnTo>
                  <a:pt x="162839" y="325678"/>
                </a:lnTo>
                <a:lnTo>
                  <a:pt x="119551" y="319861"/>
                </a:lnTo>
                <a:lnTo>
                  <a:pt x="80653" y="303445"/>
                </a:lnTo>
                <a:lnTo>
                  <a:pt x="47696" y="277982"/>
                </a:lnTo>
                <a:lnTo>
                  <a:pt x="22233" y="245025"/>
                </a:lnTo>
                <a:lnTo>
                  <a:pt x="5817" y="206126"/>
                </a:lnTo>
                <a:lnTo>
                  <a:pt x="0" y="162839"/>
                </a:lnTo>
                <a:close/>
              </a:path>
            </a:pathLst>
          </a:custGeom>
          <a:ln w="6350">
            <a:solidFill>
              <a:srgbClr val="9CD28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18303" y="2723828"/>
            <a:ext cx="1500293" cy="291253"/>
          </a:xfrm>
          <a:custGeom>
            <a:avLst/>
            <a:gdLst/>
            <a:ahLst/>
            <a:cxnLst/>
            <a:rect l="l" t="t" r="r" b="b"/>
            <a:pathLst>
              <a:path w="1125220" h="218439">
                <a:moveTo>
                  <a:pt x="1124712" y="0"/>
                </a:moveTo>
                <a:lnTo>
                  <a:pt x="1089660" y="0"/>
                </a:lnTo>
                <a:lnTo>
                  <a:pt x="0" y="0"/>
                </a:lnTo>
                <a:lnTo>
                  <a:pt x="0" y="217932"/>
                </a:lnTo>
                <a:lnTo>
                  <a:pt x="1089660" y="217932"/>
                </a:lnTo>
                <a:lnTo>
                  <a:pt x="1124712" y="217932"/>
                </a:lnTo>
                <a:lnTo>
                  <a:pt x="1124712" y="0"/>
                </a:lnTo>
                <a:close/>
              </a:path>
            </a:pathLst>
          </a:custGeom>
          <a:solidFill>
            <a:srgbClr val="A4F0A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39" y="165323"/>
            <a:ext cx="11584320" cy="410433"/>
          </a:xfrm>
        </p:spPr>
        <p:txBody>
          <a:bodyPr lIns="0" tIns="0" rIns="0" bIns="0"/>
          <a:lstStyle>
            <a:lvl1pPr>
              <a:defRPr sz="2667" b="1" i="0">
                <a:solidFill>
                  <a:srgbClr val="272C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42596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39" y="165323"/>
            <a:ext cx="11584320" cy="410433"/>
          </a:xfrm>
        </p:spPr>
        <p:txBody>
          <a:bodyPr lIns="0" tIns="0" rIns="0" bIns="0"/>
          <a:lstStyle>
            <a:lvl1pPr>
              <a:defRPr sz="2667" b="1" i="0">
                <a:solidFill>
                  <a:srgbClr val="272C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251296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225571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07394" y="6284059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325754" h="325754">
                <a:moveTo>
                  <a:pt x="0" y="162839"/>
                </a:moveTo>
                <a:lnTo>
                  <a:pt x="5817" y="119551"/>
                </a:lnTo>
                <a:lnTo>
                  <a:pt x="22233" y="80653"/>
                </a:lnTo>
                <a:lnTo>
                  <a:pt x="47696" y="47696"/>
                </a:lnTo>
                <a:lnTo>
                  <a:pt x="80653" y="22233"/>
                </a:lnTo>
                <a:lnTo>
                  <a:pt x="119551" y="5817"/>
                </a:lnTo>
                <a:lnTo>
                  <a:pt x="162839" y="0"/>
                </a:lnTo>
                <a:lnTo>
                  <a:pt x="206131" y="5817"/>
                </a:lnTo>
                <a:lnTo>
                  <a:pt x="245030" y="22233"/>
                </a:lnTo>
                <a:lnTo>
                  <a:pt x="277987" y="47696"/>
                </a:lnTo>
                <a:lnTo>
                  <a:pt x="303448" y="80653"/>
                </a:lnTo>
                <a:lnTo>
                  <a:pt x="319862" y="119551"/>
                </a:lnTo>
                <a:lnTo>
                  <a:pt x="325678" y="162839"/>
                </a:lnTo>
                <a:lnTo>
                  <a:pt x="319862" y="206126"/>
                </a:lnTo>
                <a:lnTo>
                  <a:pt x="303448" y="245025"/>
                </a:lnTo>
                <a:lnTo>
                  <a:pt x="277987" y="277982"/>
                </a:lnTo>
                <a:lnTo>
                  <a:pt x="245030" y="303445"/>
                </a:lnTo>
                <a:lnTo>
                  <a:pt x="206131" y="319861"/>
                </a:lnTo>
                <a:lnTo>
                  <a:pt x="162839" y="325678"/>
                </a:lnTo>
                <a:lnTo>
                  <a:pt x="119551" y="319861"/>
                </a:lnTo>
                <a:lnTo>
                  <a:pt x="80653" y="303445"/>
                </a:lnTo>
                <a:lnTo>
                  <a:pt x="47696" y="277982"/>
                </a:lnTo>
                <a:lnTo>
                  <a:pt x="22233" y="245025"/>
                </a:lnTo>
                <a:lnTo>
                  <a:pt x="5817" y="206126"/>
                </a:lnTo>
                <a:lnTo>
                  <a:pt x="0" y="162839"/>
                </a:lnTo>
                <a:close/>
              </a:path>
            </a:pathLst>
          </a:custGeom>
          <a:ln w="6350">
            <a:solidFill>
              <a:srgbClr val="9CD28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39" y="165323"/>
            <a:ext cx="1158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72C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8258" y="1426765"/>
            <a:ext cx="52366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0158" y="6393120"/>
            <a:ext cx="305645" cy="4102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3" b="0" i="0">
                <a:solidFill>
                  <a:srgbClr val="272C77"/>
                </a:solidFill>
                <a:latin typeface="Arial MT"/>
                <a:cs typeface="Arial MT"/>
              </a:defRPr>
            </a:lvl1pPr>
          </a:lstStyle>
          <a:p>
            <a:pPr marL="97364"/>
            <a:fld id="{81D60167-4931-47E6-BA6A-407CBD079E47}" type="slidenum">
              <a:rPr lang="it-IT" spc="-67" smtClean="0"/>
              <a:pPr marL="97364"/>
              <a:t>‹N›</a:t>
            </a:fld>
            <a:endParaRPr lang="it-IT" spc="-67" dirty="0"/>
          </a:p>
        </p:txBody>
      </p:sp>
    </p:spTree>
    <p:extLst>
      <p:ext uri="{BB962C8B-B14F-4D97-AF65-F5344CB8AC3E}">
        <p14:creationId xmlns:p14="http://schemas.microsoft.com/office/powerpoint/2010/main" val="10517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.europa.eu/info/sites/default/files/research_and_innovation/strategy_on_research_and_innovation/documents/ec_rtd_era-policy-agenda-2021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infra-eulac.eu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resinfra.eu" TargetMode="External"/><Relationship Id="rId11" Type="http://schemas.openxmlformats.org/officeDocument/2006/relationships/image" Target="../media/image65.png"/><Relationship Id="rId5" Type="http://schemas.openxmlformats.org/officeDocument/2006/relationships/hyperlink" Target="http://www.resinfra-eulac.eu/" TargetMode="External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odataconsulting.sharepoint.com/sites/Chedraui-Tercerizacin/Documentos%20compartidos/00%20LEGO%20Management/01%20Lego%20BackLog/20230227/Backlog%20Lego%2027_02.pptx?web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7694" y="6410052"/>
            <a:ext cx="9398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46" y="0"/>
            <a:ext cx="12189460" cy="6858000"/>
            <a:chOff x="1909" y="0"/>
            <a:chExt cx="914209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423" y="0"/>
              <a:ext cx="1219575" cy="9338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9" y="3"/>
              <a:ext cx="9142090" cy="5143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050" y="4531082"/>
              <a:ext cx="527847" cy="3520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98652" y="6002882"/>
            <a:ext cx="5303520" cy="4992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lvl="0" indent="0" algn="just" defTabSz="1219170" rtl="0" eaLnBrk="1" fontAlgn="auto" latinLnBrk="0" hangingPunct="1">
              <a:lnSpc>
                <a:spcPct val="114999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</a:t>
            </a:r>
            <a:r>
              <a:rPr kumimoji="0" sz="933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project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has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received</a:t>
            </a:r>
            <a:r>
              <a:rPr kumimoji="0" sz="933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funding from</a:t>
            </a:r>
            <a:r>
              <a:rPr kumimoji="0" sz="933" b="0" i="0" u="none" strike="noStrike" kern="0" cap="none" spc="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European Union’s</a:t>
            </a:r>
            <a:r>
              <a:rPr kumimoji="0" sz="933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Horizon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2020</a:t>
            </a:r>
            <a:r>
              <a:rPr kumimoji="0" sz="933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research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innovation</a:t>
            </a:r>
            <a:r>
              <a:rPr kumimoji="0" sz="933" b="0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programme</a:t>
            </a:r>
            <a:r>
              <a:rPr kumimoji="0" sz="933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under</a:t>
            </a:r>
            <a:r>
              <a:rPr kumimoji="0" sz="933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grant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agreement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nº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871140.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document</a:t>
            </a:r>
            <a:r>
              <a:rPr kumimoji="0" sz="933" b="0" i="0" u="none" strike="noStrike" kern="0" cap="none" spc="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reflects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933" b="0" i="0" u="none" strike="noStrike" kern="0" cap="none" spc="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author’s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view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933" b="0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933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Commission</a:t>
            </a:r>
            <a:r>
              <a:rPr kumimoji="0" sz="9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not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responsible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</a:t>
            </a:r>
            <a:r>
              <a:rPr kumimoji="0" sz="933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any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use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that</a:t>
            </a:r>
            <a:r>
              <a:rPr kumimoji="0" sz="9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may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made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information</a:t>
            </a:r>
            <a:r>
              <a:rPr kumimoji="0" sz="933" b="0" i="0" u="none" strike="noStrike" kern="0" cap="none" spc="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it</a:t>
            </a:r>
            <a:r>
              <a:rPr kumimoji="0" sz="9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contains.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700" y="347116"/>
            <a:ext cx="2489200" cy="2575560"/>
          </a:xfrm>
          <a:custGeom>
            <a:avLst/>
            <a:gdLst/>
            <a:ahLst/>
            <a:cxnLst/>
            <a:rect l="l" t="t" r="r" b="b"/>
            <a:pathLst>
              <a:path w="1866900" h="1931670">
                <a:moveTo>
                  <a:pt x="1866582" y="0"/>
                </a:moveTo>
                <a:lnTo>
                  <a:pt x="0" y="0"/>
                </a:lnTo>
                <a:lnTo>
                  <a:pt x="0" y="1931200"/>
                </a:lnTo>
                <a:lnTo>
                  <a:pt x="1866582" y="1931200"/>
                </a:lnTo>
                <a:lnTo>
                  <a:pt x="1866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506" y="2503108"/>
            <a:ext cx="37143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13" dirty="0">
                <a:latin typeface="Arial"/>
                <a:cs typeface="Arial"/>
              </a:rPr>
              <a:t>EU-</a:t>
            </a:r>
            <a:r>
              <a:rPr sz="2400" dirty="0">
                <a:latin typeface="Arial"/>
                <a:cs typeface="Arial"/>
              </a:rPr>
              <a:t>LAC</a:t>
            </a:r>
            <a:r>
              <a:rPr sz="2400" spc="-7" dirty="0">
                <a:latin typeface="Arial"/>
                <a:cs typeface="Arial"/>
              </a:rPr>
              <a:t> </a:t>
            </a:r>
            <a:r>
              <a:rPr sz="2400" spc="-13" dirty="0">
                <a:latin typeface="Arial"/>
                <a:cs typeface="Arial"/>
              </a:rPr>
              <a:t>RESINFRA</a:t>
            </a:r>
            <a:r>
              <a:rPr sz="2400" spc="-127" dirty="0">
                <a:latin typeface="Arial"/>
                <a:cs typeface="Arial"/>
              </a:rPr>
              <a:t> </a:t>
            </a:r>
            <a:r>
              <a:rPr sz="2400" spc="-27" dirty="0">
                <a:latin typeface="Arial"/>
                <a:cs typeface="Arial"/>
              </a:rPr>
              <a:t>PLUS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506" y="2924520"/>
            <a:ext cx="5947833" cy="2964700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229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1" i="0" u="none" strike="noStrike" kern="0" cap="small" spc="-1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sustainable</a:t>
            </a:r>
            <a:r>
              <a:rPr kumimoji="0" sz="2400" b="1" i="0" u="none" strike="noStrike" kern="0" cap="small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bi-</a:t>
            </a:r>
            <a:r>
              <a:rPr kumimoji="0" sz="24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regional</a:t>
            </a:r>
            <a:r>
              <a:rPr kumimoji="0" sz="2400" b="1" i="0" u="none" strike="noStrike" kern="0" cap="small" spc="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small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 </a:t>
            </a:r>
            <a:r>
              <a:rPr kumimoji="0" sz="24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1" i="0" u="none" strike="noStrike" kern="0" cap="small" spc="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</a:t>
            </a:r>
            <a:r>
              <a:rPr kumimoji="0" sz="2400" b="1" i="0" u="none" strike="noStrike" kern="0" cap="small" spc="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infrastructures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EPOS</a:t>
            </a:r>
            <a:r>
              <a:rPr kumimoji="0" sz="1867" b="1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Sabina</a:t>
            </a:r>
            <a:r>
              <a:rPr kumimoji="0" sz="1600" b="1" i="0" u="none" strike="noStrike" kern="0" cap="small" spc="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Guaylupo</a:t>
            </a:r>
            <a:r>
              <a:rPr kumimoji="0" sz="1600" b="1" i="0" u="none" strike="noStrike" kern="0" cap="small" spc="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6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1600" b="1" i="0" u="none" strike="noStrike" kern="0" cap="small" spc="6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</a:t>
            </a:r>
            <a:r>
              <a:rPr kumimoji="0" sz="1600" b="1" i="0" u="none" strike="noStrike" kern="0" cap="small" spc="1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600" b="1" i="0" u="none" strike="noStrike" kern="0" cap="small" spc="-2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r>
              <a:rPr kumimoji="0" sz="1600" b="1" i="0" u="none" strike="noStrike" kern="0" cap="small" spc="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</a:t>
            </a:r>
            <a:r>
              <a:rPr kumimoji="0" sz="1600" b="1" i="0" u="none" strike="noStrike" kern="0" cap="small" spc="7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0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FECYT,</a:t>
            </a:r>
            <a:r>
              <a:rPr kumimoji="0" sz="1600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  <a:endParaRPr kumimoji="0" sz="12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0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Perugia,</a:t>
            </a:r>
            <a:r>
              <a:rPr kumimoji="0" sz="1600" b="1" i="0" u="none" strike="noStrike" kern="0" cap="small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r>
              <a:rPr kumimoji="0" sz="1600" b="1" i="0" u="none" strike="noStrike" kern="0" cap="small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</a:t>
            </a:r>
            <a:r>
              <a:rPr kumimoji="0" sz="1600" b="1" i="0" u="none" strike="noStrike" kern="0" cap="small" spc="6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small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1" y="170710"/>
            <a:ext cx="3354897" cy="1657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365" y="1594272"/>
            <a:ext cx="4691380" cy="710686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14799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133" b="1" i="0" u="none" strike="noStrike" kern="0" cap="none" spc="4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2133" b="1" i="0" u="none" strike="noStrike" kern="0" cap="none" spc="42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r>
              <a:rPr kumimoji="0" sz="2133" b="1" i="0" u="none" strike="noStrike" kern="0" cap="none" spc="4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</a:t>
            </a:r>
            <a:r>
              <a:rPr kumimoji="0" sz="2133" b="1" i="0" u="none" strike="noStrike" kern="0" cap="none" spc="4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867" b="0" i="0" u="none" strike="noStrike" kern="0" cap="none" spc="3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"…</a:t>
            </a:r>
            <a:r>
              <a:rPr kumimoji="0" sz="1867" b="0" i="1" u="none" strike="noStrike" kern="0" cap="none" spc="3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1" u="none" strike="noStrike" kern="0" cap="none" spc="3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Parties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acknowledged</a:t>
            </a:r>
            <a:r>
              <a:rPr kumimoji="0" sz="1867" b="0" i="1" u="none" strike="noStrike" kern="0" cap="none" spc="2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1" u="none" strike="noStrike" kern="0" cap="none" spc="2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political</a:t>
            </a:r>
            <a:r>
              <a:rPr kumimoji="0" sz="1867" b="0" i="1" u="none" strike="noStrike" kern="0" cap="none" spc="2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1" u="none" strike="noStrike" kern="0" cap="none" spc="2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socio-economic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364" y="2357360"/>
            <a:ext cx="363897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importance</a:t>
            </a:r>
            <a:r>
              <a:rPr kumimoji="0" sz="1867" b="0" i="1" u="none" strike="noStrike" kern="0" cap="none" spc="2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1" u="none" strike="noStrike" kern="0" cap="none" spc="1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promote</a:t>
            </a:r>
            <a:r>
              <a:rPr kumimoji="0" sz="1867" b="0" i="1" u="none" strike="noStrike" kern="0" cap="none" spc="2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</a:t>
            </a:r>
            <a:r>
              <a:rPr kumimoji="0" sz="1867" b="0" i="1" u="none" strike="noStrike" kern="0" cap="none" spc="2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1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1727" y="2384485"/>
            <a:ext cx="934720" cy="282129"/>
          </a:xfrm>
          <a:prstGeom prst="rect">
            <a:avLst/>
          </a:prstGeom>
          <a:solidFill>
            <a:srgbClr val="A4F0A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1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603" y="2696622"/>
            <a:ext cx="35221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Infrastructures</a:t>
            </a:r>
            <a:r>
              <a:rPr kumimoji="0" sz="1867" b="1" i="1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1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global</a:t>
            </a:r>
            <a:r>
              <a:rPr kumimoji="0" sz="1867" b="0" i="1" u="none" strike="noStrike" kern="0" cap="none" spc="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</a:t>
            </a:r>
            <a:r>
              <a:rPr kumimoji="0" sz="1867" b="0" i="1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9449" y="3393384"/>
            <a:ext cx="1574800" cy="1270000"/>
          </a:xfrm>
          <a:custGeom>
            <a:avLst/>
            <a:gdLst/>
            <a:ahLst/>
            <a:cxnLst/>
            <a:rect l="l" t="t" r="r" b="b"/>
            <a:pathLst>
              <a:path w="1181100" h="952500">
                <a:moveTo>
                  <a:pt x="1085481" y="0"/>
                </a:moveTo>
                <a:lnTo>
                  <a:pt x="95199" y="0"/>
                </a:lnTo>
                <a:lnTo>
                  <a:pt x="58142" y="7481"/>
                </a:lnTo>
                <a:lnTo>
                  <a:pt x="27882" y="27882"/>
                </a:lnTo>
                <a:lnTo>
                  <a:pt x="7481" y="58142"/>
                </a:lnTo>
                <a:lnTo>
                  <a:pt x="0" y="95199"/>
                </a:lnTo>
                <a:lnTo>
                  <a:pt x="0" y="856767"/>
                </a:lnTo>
                <a:lnTo>
                  <a:pt x="7481" y="893816"/>
                </a:lnTo>
                <a:lnTo>
                  <a:pt x="27882" y="924072"/>
                </a:lnTo>
                <a:lnTo>
                  <a:pt x="58142" y="944473"/>
                </a:lnTo>
                <a:lnTo>
                  <a:pt x="95199" y="951953"/>
                </a:lnTo>
                <a:lnTo>
                  <a:pt x="1085481" y="951953"/>
                </a:lnTo>
                <a:lnTo>
                  <a:pt x="1122535" y="944473"/>
                </a:lnTo>
                <a:lnTo>
                  <a:pt x="1152791" y="924072"/>
                </a:lnTo>
                <a:lnTo>
                  <a:pt x="1173189" y="893816"/>
                </a:lnTo>
                <a:lnTo>
                  <a:pt x="1180668" y="856767"/>
                </a:lnTo>
                <a:lnTo>
                  <a:pt x="1180668" y="95199"/>
                </a:lnTo>
                <a:lnTo>
                  <a:pt x="1173189" y="58142"/>
                </a:lnTo>
                <a:lnTo>
                  <a:pt x="1152791" y="27882"/>
                </a:lnTo>
                <a:lnTo>
                  <a:pt x="1122535" y="7481"/>
                </a:lnTo>
                <a:lnTo>
                  <a:pt x="1085481" y="0"/>
                </a:lnTo>
                <a:close/>
              </a:path>
            </a:pathLst>
          </a:custGeom>
          <a:solidFill>
            <a:srgbClr val="272C7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9146" y="3944216"/>
            <a:ext cx="754380" cy="367622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20319" algn="l" defTabSz="1219170" rtl="0" eaLnBrk="1" fontAlgn="auto" latinLnBrk="0" hangingPunct="1">
              <a:lnSpc>
                <a:spcPts val="1333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Mobility</a:t>
            </a:r>
            <a:r>
              <a:rPr kumimoji="0" sz="1200" b="0" i="0" u="none" strike="noStrike" kern="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200" b="0" i="0" u="none" strike="noStrike" kern="0" cap="none" spc="6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researchers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46766" y="3393384"/>
            <a:ext cx="2628900" cy="1270000"/>
            <a:chOff x="1010074" y="2545038"/>
            <a:chExt cx="1971675" cy="952500"/>
          </a:xfrm>
        </p:grpSpPr>
        <p:sp>
          <p:nvSpPr>
            <p:cNvPr id="9" name="object 9"/>
            <p:cNvSpPr/>
            <p:nvPr/>
          </p:nvSpPr>
          <p:spPr>
            <a:xfrm>
              <a:off x="1045791" y="2648867"/>
              <a:ext cx="258445" cy="234950"/>
            </a:xfrm>
            <a:custGeom>
              <a:avLst/>
              <a:gdLst/>
              <a:ahLst/>
              <a:cxnLst/>
              <a:rect l="l" t="t" r="r" b="b"/>
              <a:pathLst>
                <a:path w="258444" h="234950">
                  <a:moveTo>
                    <a:pt x="109964" y="234574"/>
                  </a:moveTo>
                  <a:lnTo>
                    <a:pt x="105395" y="233269"/>
                  </a:lnTo>
                  <a:lnTo>
                    <a:pt x="103438" y="231638"/>
                  </a:lnTo>
                  <a:lnTo>
                    <a:pt x="102894" y="230006"/>
                  </a:lnTo>
                  <a:lnTo>
                    <a:pt x="102785" y="229027"/>
                  </a:lnTo>
                  <a:lnTo>
                    <a:pt x="82663" y="168659"/>
                  </a:lnTo>
                  <a:lnTo>
                    <a:pt x="80712" y="163111"/>
                  </a:lnTo>
                  <a:lnTo>
                    <a:pt x="80596" y="162785"/>
                  </a:lnTo>
                  <a:lnTo>
                    <a:pt x="4241" y="136680"/>
                  </a:lnTo>
                  <a:lnTo>
                    <a:pt x="1957" y="136027"/>
                  </a:lnTo>
                  <a:lnTo>
                    <a:pt x="0" y="133743"/>
                  </a:lnTo>
                  <a:lnTo>
                    <a:pt x="0" y="128522"/>
                  </a:lnTo>
                  <a:lnTo>
                    <a:pt x="1305" y="126238"/>
                  </a:lnTo>
                  <a:lnTo>
                    <a:pt x="3589" y="124932"/>
                  </a:lnTo>
                  <a:lnTo>
                    <a:pt x="238875" y="0"/>
                  </a:lnTo>
                  <a:lnTo>
                    <a:pt x="257053" y="18179"/>
                  </a:lnTo>
                  <a:lnTo>
                    <a:pt x="258181" y="20360"/>
                  </a:lnTo>
                  <a:lnTo>
                    <a:pt x="257898" y="22143"/>
                  </a:lnTo>
                  <a:lnTo>
                    <a:pt x="244074" y="22143"/>
                  </a:lnTo>
                  <a:lnTo>
                    <a:pt x="239873" y="27690"/>
                  </a:lnTo>
                  <a:lnTo>
                    <a:pt x="214054" y="27690"/>
                  </a:lnTo>
                  <a:lnTo>
                    <a:pt x="22841" y="129501"/>
                  </a:lnTo>
                  <a:lnTo>
                    <a:pt x="83207" y="150059"/>
                  </a:lnTo>
                  <a:lnTo>
                    <a:pt x="101822" y="150059"/>
                  </a:lnTo>
                  <a:lnTo>
                    <a:pt x="92670" y="158869"/>
                  </a:lnTo>
                  <a:lnTo>
                    <a:pt x="108332" y="204553"/>
                  </a:lnTo>
                  <a:lnTo>
                    <a:pt x="122069" y="204553"/>
                  </a:lnTo>
                  <a:lnTo>
                    <a:pt x="121782" y="205859"/>
                  </a:lnTo>
                  <a:lnTo>
                    <a:pt x="121711" y="206185"/>
                  </a:lnTo>
                  <a:lnTo>
                    <a:pt x="140368" y="206185"/>
                  </a:lnTo>
                  <a:lnTo>
                    <a:pt x="116163" y="230006"/>
                  </a:lnTo>
                  <a:lnTo>
                    <a:pt x="112248" y="233922"/>
                  </a:lnTo>
                  <a:lnTo>
                    <a:pt x="109964" y="234574"/>
                  </a:lnTo>
                  <a:close/>
                </a:path>
                <a:path w="258444" h="234950">
                  <a:moveTo>
                    <a:pt x="230344" y="195743"/>
                  </a:moveTo>
                  <a:lnTo>
                    <a:pt x="216665" y="195743"/>
                  </a:lnTo>
                  <a:lnTo>
                    <a:pt x="244074" y="22143"/>
                  </a:lnTo>
                  <a:lnTo>
                    <a:pt x="257898" y="22143"/>
                  </a:lnTo>
                  <a:lnTo>
                    <a:pt x="230344" y="195743"/>
                  </a:lnTo>
                  <a:close/>
                </a:path>
                <a:path w="258444" h="234950">
                  <a:moveTo>
                    <a:pt x="101822" y="150059"/>
                  </a:moveTo>
                  <a:lnTo>
                    <a:pt x="83207" y="150059"/>
                  </a:lnTo>
                  <a:lnTo>
                    <a:pt x="214054" y="27690"/>
                  </a:lnTo>
                  <a:lnTo>
                    <a:pt x="239873" y="27690"/>
                  </a:lnTo>
                  <a:lnTo>
                    <a:pt x="229495" y="41395"/>
                  </a:lnTo>
                  <a:lnTo>
                    <a:pt x="214707" y="41395"/>
                  </a:lnTo>
                  <a:lnTo>
                    <a:pt x="101822" y="150059"/>
                  </a:lnTo>
                  <a:close/>
                </a:path>
                <a:path w="258444" h="234950">
                  <a:moveTo>
                    <a:pt x="122069" y="204553"/>
                  </a:moveTo>
                  <a:lnTo>
                    <a:pt x="108332" y="204553"/>
                  </a:lnTo>
                  <a:lnTo>
                    <a:pt x="114858" y="174859"/>
                  </a:lnTo>
                  <a:lnTo>
                    <a:pt x="115837" y="170616"/>
                  </a:lnTo>
                  <a:lnTo>
                    <a:pt x="116490" y="168659"/>
                  </a:lnTo>
                  <a:lnTo>
                    <a:pt x="117142" y="168006"/>
                  </a:lnTo>
                  <a:lnTo>
                    <a:pt x="121058" y="163111"/>
                  </a:lnTo>
                  <a:lnTo>
                    <a:pt x="214707" y="41395"/>
                  </a:lnTo>
                  <a:lnTo>
                    <a:pt x="229495" y="41395"/>
                  </a:lnTo>
                  <a:lnTo>
                    <a:pt x="134110" y="167353"/>
                  </a:lnTo>
                  <a:lnTo>
                    <a:pt x="157604" y="175511"/>
                  </a:lnTo>
                  <a:lnTo>
                    <a:pt x="157930" y="175511"/>
                  </a:lnTo>
                  <a:lnTo>
                    <a:pt x="169298" y="179427"/>
                  </a:lnTo>
                  <a:lnTo>
                    <a:pt x="127584" y="179427"/>
                  </a:lnTo>
                  <a:lnTo>
                    <a:pt x="122069" y="204553"/>
                  </a:lnTo>
                  <a:close/>
                </a:path>
                <a:path w="258444" h="234950">
                  <a:moveTo>
                    <a:pt x="140368" y="206185"/>
                  </a:moveTo>
                  <a:lnTo>
                    <a:pt x="121711" y="206185"/>
                  </a:lnTo>
                  <a:lnTo>
                    <a:pt x="143247" y="184648"/>
                  </a:lnTo>
                  <a:lnTo>
                    <a:pt x="127584" y="179427"/>
                  </a:lnTo>
                  <a:lnTo>
                    <a:pt x="169298" y="179427"/>
                  </a:lnTo>
                  <a:lnTo>
                    <a:pt x="198666" y="189543"/>
                  </a:lnTo>
                  <a:lnTo>
                    <a:pt x="157278" y="189543"/>
                  </a:lnTo>
                  <a:lnTo>
                    <a:pt x="140368" y="206185"/>
                  </a:lnTo>
                  <a:close/>
                </a:path>
                <a:path w="258444" h="234950">
                  <a:moveTo>
                    <a:pt x="221886" y="211732"/>
                  </a:moveTo>
                  <a:lnTo>
                    <a:pt x="219928" y="211080"/>
                  </a:lnTo>
                  <a:lnTo>
                    <a:pt x="157278" y="189543"/>
                  </a:lnTo>
                  <a:lnTo>
                    <a:pt x="198666" y="189543"/>
                  </a:lnTo>
                  <a:lnTo>
                    <a:pt x="216665" y="195743"/>
                  </a:lnTo>
                  <a:lnTo>
                    <a:pt x="230344" y="195743"/>
                  </a:lnTo>
                  <a:lnTo>
                    <a:pt x="228738" y="205859"/>
                  </a:lnTo>
                  <a:lnTo>
                    <a:pt x="228412" y="207816"/>
                  </a:lnTo>
                  <a:lnTo>
                    <a:pt x="227107" y="209448"/>
                  </a:lnTo>
                  <a:lnTo>
                    <a:pt x="223844" y="211406"/>
                  </a:lnTo>
                  <a:lnTo>
                    <a:pt x="221886" y="211732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424" y="2602162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0" y="108396"/>
                  </a:lnTo>
                  <a:lnTo>
                    <a:pt x="30582" y="64887"/>
                  </a:lnTo>
                  <a:lnTo>
                    <a:pt x="64893" y="30578"/>
                  </a:lnTo>
                  <a:lnTo>
                    <a:pt x="108401" y="8079"/>
                  </a:lnTo>
                  <a:lnTo>
                    <a:pt x="158496" y="0"/>
                  </a:lnTo>
                  <a:lnTo>
                    <a:pt x="208596" y="8079"/>
                  </a:lnTo>
                  <a:lnTo>
                    <a:pt x="252108" y="30578"/>
                  </a:lnTo>
                  <a:lnTo>
                    <a:pt x="286421" y="64887"/>
                  </a:lnTo>
                  <a:lnTo>
                    <a:pt x="308923" y="108396"/>
                  </a:lnTo>
                  <a:lnTo>
                    <a:pt x="317004" y="158495"/>
                  </a:lnTo>
                  <a:lnTo>
                    <a:pt x="308923" y="208595"/>
                  </a:lnTo>
                  <a:lnTo>
                    <a:pt x="286421" y="252104"/>
                  </a:lnTo>
                  <a:lnTo>
                    <a:pt x="252108" y="286413"/>
                  </a:lnTo>
                  <a:lnTo>
                    <a:pt x="208596" y="308912"/>
                  </a:lnTo>
                  <a:lnTo>
                    <a:pt x="158496" y="316991"/>
                  </a:lnTo>
                  <a:lnTo>
                    <a:pt x="108401" y="308912"/>
                  </a:lnTo>
                  <a:lnTo>
                    <a:pt x="64893" y="286413"/>
                  </a:lnTo>
                  <a:lnTo>
                    <a:pt x="30582" y="252104"/>
                  </a:lnTo>
                  <a:lnTo>
                    <a:pt x="8080" y="208595"/>
                  </a:lnTo>
                  <a:lnTo>
                    <a:pt x="0" y="1584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00682" y="2545038"/>
              <a:ext cx="1181100" cy="952500"/>
            </a:xfrm>
            <a:custGeom>
              <a:avLst/>
              <a:gdLst/>
              <a:ahLst/>
              <a:cxnLst/>
              <a:rect l="l" t="t" r="r" b="b"/>
              <a:pathLst>
                <a:path w="1181100" h="952500">
                  <a:moveTo>
                    <a:pt x="1085481" y="0"/>
                  </a:moveTo>
                  <a:lnTo>
                    <a:pt x="95199" y="0"/>
                  </a:lnTo>
                  <a:lnTo>
                    <a:pt x="58142" y="7481"/>
                  </a:lnTo>
                  <a:lnTo>
                    <a:pt x="27882" y="27882"/>
                  </a:lnTo>
                  <a:lnTo>
                    <a:pt x="7481" y="58142"/>
                  </a:lnTo>
                  <a:lnTo>
                    <a:pt x="0" y="95199"/>
                  </a:lnTo>
                  <a:lnTo>
                    <a:pt x="0" y="856767"/>
                  </a:lnTo>
                  <a:lnTo>
                    <a:pt x="7481" y="893816"/>
                  </a:lnTo>
                  <a:lnTo>
                    <a:pt x="27882" y="924072"/>
                  </a:lnTo>
                  <a:lnTo>
                    <a:pt x="58142" y="944473"/>
                  </a:lnTo>
                  <a:lnTo>
                    <a:pt x="95199" y="951953"/>
                  </a:lnTo>
                  <a:lnTo>
                    <a:pt x="1085481" y="951953"/>
                  </a:lnTo>
                  <a:lnTo>
                    <a:pt x="1122535" y="944473"/>
                  </a:lnTo>
                  <a:lnTo>
                    <a:pt x="1152791" y="924072"/>
                  </a:lnTo>
                  <a:lnTo>
                    <a:pt x="1173189" y="893816"/>
                  </a:lnTo>
                  <a:lnTo>
                    <a:pt x="1180668" y="856767"/>
                  </a:lnTo>
                  <a:lnTo>
                    <a:pt x="1180668" y="95199"/>
                  </a:lnTo>
                  <a:lnTo>
                    <a:pt x="1173189" y="58142"/>
                  </a:lnTo>
                  <a:lnTo>
                    <a:pt x="1152791" y="27882"/>
                  </a:lnTo>
                  <a:lnTo>
                    <a:pt x="1122535" y="7481"/>
                  </a:lnTo>
                  <a:lnTo>
                    <a:pt x="1085481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29901" y="4027908"/>
            <a:ext cx="11159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Global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68224" y="3393384"/>
            <a:ext cx="2629747" cy="1270000"/>
            <a:chOff x="2226168" y="2545038"/>
            <a:chExt cx="1972310" cy="9525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8412" y="2638053"/>
              <a:ext cx="247990" cy="2479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2518" y="2602162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0" y="108396"/>
                  </a:lnTo>
                  <a:lnTo>
                    <a:pt x="30582" y="64887"/>
                  </a:lnTo>
                  <a:lnTo>
                    <a:pt x="64893" y="30578"/>
                  </a:lnTo>
                  <a:lnTo>
                    <a:pt x="108401" y="8079"/>
                  </a:lnTo>
                  <a:lnTo>
                    <a:pt x="158496" y="0"/>
                  </a:lnTo>
                  <a:lnTo>
                    <a:pt x="208596" y="8079"/>
                  </a:lnTo>
                  <a:lnTo>
                    <a:pt x="252108" y="30578"/>
                  </a:lnTo>
                  <a:lnTo>
                    <a:pt x="286421" y="64887"/>
                  </a:lnTo>
                  <a:lnTo>
                    <a:pt x="308923" y="108396"/>
                  </a:lnTo>
                  <a:lnTo>
                    <a:pt x="317004" y="158495"/>
                  </a:lnTo>
                  <a:lnTo>
                    <a:pt x="308923" y="208595"/>
                  </a:lnTo>
                  <a:lnTo>
                    <a:pt x="286421" y="252104"/>
                  </a:lnTo>
                  <a:lnTo>
                    <a:pt x="252108" y="286413"/>
                  </a:lnTo>
                  <a:lnTo>
                    <a:pt x="208596" y="308912"/>
                  </a:lnTo>
                  <a:lnTo>
                    <a:pt x="158496" y="316991"/>
                  </a:lnTo>
                  <a:lnTo>
                    <a:pt x="108401" y="308912"/>
                  </a:lnTo>
                  <a:lnTo>
                    <a:pt x="64893" y="286413"/>
                  </a:lnTo>
                  <a:lnTo>
                    <a:pt x="30582" y="252104"/>
                  </a:lnTo>
                  <a:lnTo>
                    <a:pt x="8080" y="208595"/>
                  </a:lnTo>
                  <a:lnTo>
                    <a:pt x="0" y="1584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017532" y="2545038"/>
              <a:ext cx="1181100" cy="952500"/>
            </a:xfrm>
            <a:custGeom>
              <a:avLst/>
              <a:gdLst/>
              <a:ahLst/>
              <a:cxnLst/>
              <a:rect l="l" t="t" r="r" b="b"/>
              <a:pathLst>
                <a:path w="1181100" h="952500">
                  <a:moveTo>
                    <a:pt x="1085481" y="0"/>
                  </a:moveTo>
                  <a:lnTo>
                    <a:pt x="95199" y="0"/>
                  </a:lnTo>
                  <a:lnTo>
                    <a:pt x="58142" y="7481"/>
                  </a:lnTo>
                  <a:lnTo>
                    <a:pt x="27882" y="27882"/>
                  </a:lnTo>
                  <a:lnTo>
                    <a:pt x="7481" y="58142"/>
                  </a:lnTo>
                  <a:lnTo>
                    <a:pt x="0" y="95199"/>
                  </a:lnTo>
                  <a:lnTo>
                    <a:pt x="0" y="856767"/>
                  </a:lnTo>
                  <a:lnTo>
                    <a:pt x="7481" y="893816"/>
                  </a:lnTo>
                  <a:lnTo>
                    <a:pt x="27882" y="924072"/>
                  </a:lnTo>
                  <a:lnTo>
                    <a:pt x="58142" y="944473"/>
                  </a:lnTo>
                  <a:lnTo>
                    <a:pt x="95199" y="951953"/>
                  </a:lnTo>
                  <a:lnTo>
                    <a:pt x="1085481" y="951953"/>
                  </a:lnTo>
                  <a:lnTo>
                    <a:pt x="1122535" y="944473"/>
                  </a:lnTo>
                  <a:lnTo>
                    <a:pt x="1152791" y="924072"/>
                  </a:lnTo>
                  <a:lnTo>
                    <a:pt x="1173189" y="893816"/>
                  </a:lnTo>
                  <a:lnTo>
                    <a:pt x="1180668" y="856767"/>
                  </a:lnTo>
                  <a:lnTo>
                    <a:pt x="1180668" y="95199"/>
                  </a:lnTo>
                  <a:lnTo>
                    <a:pt x="1173189" y="58142"/>
                  </a:lnTo>
                  <a:lnTo>
                    <a:pt x="1152791" y="27882"/>
                  </a:lnTo>
                  <a:lnTo>
                    <a:pt x="1122535" y="7481"/>
                  </a:lnTo>
                  <a:lnTo>
                    <a:pt x="1085481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5682" y="3944216"/>
            <a:ext cx="949113" cy="367622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lvl="0" indent="176102" algn="l" defTabSz="1219170" rtl="0" eaLnBrk="1" fontAlgn="auto" latinLnBrk="0" hangingPunct="1">
              <a:lnSpc>
                <a:spcPts val="1333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1200" b="0" i="0" u="none" strike="noStrike" kern="0" cap="none" spc="6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Infrastructures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2738" y="3461084"/>
            <a:ext cx="4450927" cy="1147233"/>
            <a:chOff x="722053" y="2595812"/>
            <a:chExt cx="3338195" cy="86042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736" y="2639630"/>
              <a:ext cx="249413" cy="2464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48613" y="2602162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0" y="108396"/>
                  </a:lnTo>
                  <a:lnTo>
                    <a:pt x="30582" y="64887"/>
                  </a:lnTo>
                  <a:lnTo>
                    <a:pt x="64893" y="30578"/>
                  </a:lnTo>
                  <a:lnTo>
                    <a:pt x="108401" y="8079"/>
                  </a:lnTo>
                  <a:lnTo>
                    <a:pt x="158496" y="0"/>
                  </a:lnTo>
                  <a:lnTo>
                    <a:pt x="208596" y="8079"/>
                  </a:lnTo>
                  <a:lnTo>
                    <a:pt x="252108" y="30578"/>
                  </a:lnTo>
                  <a:lnTo>
                    <a:pt x="286421" y="64887"/>
                  </a:lnTo>
                  <a:lnTo>
                    <a:pt x="308923" y="108396"/>
                  </a:lnTo>
                  <a:lnTo>
                    <a:pt x="317004" y="158495"/>
                  </a:lnTo>
                  <a:lnTo>
                    <a:pt x="308923" y="208595"/>
                  </a:lnTo>
                  <a:lnTo>
                    <a:pt x="286421" y="252104"/>
                  </a:lnTo>
                  <a:lnTo>
                    <a:pt x="252108" y="286413"/>
                  </a:lnTo>
                  <a:lnTo>
                    <a:pt x="208596" y="308912"/>
                  </a:lnTo>
                  <a:lnTo>
                    <a:pt x="158496" y="316991"/>
                  </a:lnTo>
                  <a:lnTo>
                    <a:pt x="108401" y="308912"/>
                  </a:lnTo>
                  <a:lnTo>
                    <a:pt x="64893" y="286413"/>
                  </a:lnTo>
                  <a:lnTo>
                    <a:pt x="30582" y="252104"/>
                  </a:lnTo>
                  <a:lnTo>
                    <a:pt x="8080" y="208595"/>
                  </a:lnTo>
                  <a:lnTo>
                    <a:pt x="0" y="1584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28403" y="3306601"/>
              <a:ext cx="3325495" cy="142875"/>
            </a:xfrm>
            <a:custGeom>
              <a:avLst/>
              <a:gdLst/>
              <a:ahLst/>
              <a:cxnLst/>
              <a:rect l="l" t="t" r="r" b="b"/>
              <a:pathLst>
                <a:path w="3325495" h="142875">
                  <a:moveTo>
                    <a:pt x="3253828" y="0"/>
                  </a:moveTo>
                  <a:lnTo>
                    <a:pt x="3253828" y="35699"/>
                  </a:lnTo>
                  <a:lnTo>
                    <a:pt x="71399" y="35699"/>
                  </a:lnTo>
                  <a:lnTo>
                    <a:pt x="71399" y="0"/>
                  </a:lnTo>
                  <a:lnTo>
                    <a:pt x="0" y="71399"/>
                  </a:lnTo>
                  <a:lnTo>
                    <a:pt x="71399" y="142798"/>
                  </a:lnTo>
                  <a:lnTo>
                    <a:pt x="71399" y="107099"/>
                  </a:lnTo>
                  <a:lnTo>
                    <a:pt x="3253828" y="107099"/>
                  </a:lnTo>
                  <a:lnTo>
                    <a:pt x="3253828" y="142798"/>
                  </a:lnTo>
                  <a:lnTo>
                    <a:pt x="3325228" y="71399"/>
                  </a:lnTo>
                  <a:lnTo>
                    <a:pt x="3253828" y="0"/>
                  </a:lnTo>
                  <a:close/>
                </a:path>
              </a:pathLst>
            </a:custGeom>
            <a:solidFill>
              <a:srgbClr val="ACAC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28403" y="3306601"/>
              <a:ext cx="3325495" cy="142875"/>
            </a:xfrm>
            <a:custGeom>
              <a:avLst/>
              <a:gdLst/>
              <a:ahLst/>
              <a:cxnLst/>
              <a:rect l="l" t="t" r="r" b="b"/>
              <a:pathLst>
                <a:path w="3325495" h="142875">
                  <a:moveTo>
                    <a:pt x="0" y="71399"/>
                  </a:moveTo>
                  <a:lnTo>
                    <a:pt x="71399" y="0"/>
                  </a:lnTo>
                  <a:lnTo>
                    <a:pt x="71399" y="35699"/>
                  </a:lnTo>
                  <a:lnTo>
                    <a:pt x="3253828" y="35699"/>
                  </a:lnTo>
                  <a:lnTo>
                    <a:pt x="3253828" y="0"/>
                  </a:lnTo>
                  <a:lnTo>
                    <a:pt x="3325228" y="71399"/>
                  </a:lnTo>
                  <a:lnTo>
                    <a:pt x="3253828" y="142798"/>
                  </a:lnTo>
                  <a:lnTo>
                    <a:pt x="3253828" y="107099"/>
                  </a:lnTo>
                  <a:lnTo>
                    <a:pt x="71399" y="107099"/>
                  </a:lnTo>
                  <a:lnTo>
                    <a:pt x="71399" y="142798"/>
                  </a:lnTo>
                  <a:lnTo>
                    <a:pt x="0" y="713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641605"/>
          </a:xfrm>
          <a:prstGeom prst="rect">
            <a:avLst/>
          </a:prstGeom>
        </p:spPr>
        <p:txBody>
          <a:bodyPr vert="horz" wrap="square" lIns="0" tIns="228936" rIns="0" bIns="0" rtlCol="0">
            <a:spAutoFit/>
          </a:bodyPr>
          <a:lstStyle/>
          <a:p>
            <a:pPr marL="513914">
              <a:spcBef>
                <a:spcPts val="140"/>
              </a:spcBef>
            </a:pPr>
            <a:r>
              <a:rPr dirty="0"/>
              <a:t>EU</a:t>
            </a:r>
            <a:r>
              <a:rPr spc="-53" dirty="0"/>
              <a:t> </a:t>
            </a:r>
            <a:r>
              <a:rPr dirty="0"/>
              <a:t>CELAC</a:t>
            </a:r>
            <a:r>
              <a:rPr spc="-33" dirty="0"/>
              <a:t> </a:t>
            </a:r>
            <a:r>
              <a:rPr dirty="0"/>
              <a:t>JIRI</a:t>
            </a:r>
            <a:r>
              <a:rPr spc="-47" dirty="0"/>
              <a:t> </a:t>
            </a:r>
            <a:r>
              <a:rPr spc="-33" dirty="0"/>
              <a:t>SOM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27965" y="1631443"/>
            <a:ext cx="468968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>
                <a:tab pos="601118" algn="l"/>
                <a:tab pos="1164138" algn="l"/>
                <a:tab pos="1892253" algn="l"/>
                <a:tab pos="2991199" algn="l"/>
              </a:tabLst>
              <a:defRPr/>
            </a:pPr>
            <a:r>
              <a:rPr kumimoji="0" sz="2133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2133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2133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2017:</a:t>
            </a:r>
            <a:r>
              <a:rPr kumimoji="0" sz="2133" b="1" i="0" u="none" strike="noStrike" kern="0" cap="none" spc="1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r>
              <a:rPr kumimoji="0" sz="1867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1867" b="1" i="1" u="none" strike="noStrike" kern="0" cap="none" spc="1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1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97646" y="2030391"/>
            <a:ext cx="2038773" cy="282129"/>
          </a:xfrm>
          <a:prstGeom prst="rect">
            <a:avLst/>
          </a:prstGeom>
          <a:solidFill>
            <a:srgbClr val="A4F0A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1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1" u="none" strike="noStrike" kern="0" cap="none" spc="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1" i="1" u="none" strike="noStrike" kern="0" cap="none" spc="1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1867" b="1" i="1" u="none" strike="noStrike" kern="0" cap="none" spc="1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1" i="1" u="none" strike="noStrike" kern="0" cap="none" spc="1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1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7907" y="2003216"/>
            <a:ext cx="4689687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7173" algn="l"/>
              </a:tabLst>
              <a:defRPr/>
            </a:pP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establishment</a:t>
            </a:r>
            <a:r>
              <a:rPr kumimoji="0" sz="1867" b="0" i="1" u="none" strike="noStrike" kern="0" cap="none" spc="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1" u="none" strike="noStrike" kern="0" cap="none" spc="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aiming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7670" y="2286607"/>
            <a:ext cx="4689687" cy="67770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193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962" algn="l"/>
                <a:tab pos="1355479" algn="l"/>
                <a:tab pos="2644074" algn="l"/>
                <a:tab pos="3450927" algn="l"/>
              </a:tabLst>
              <a:defRPr/>
            </a:pPr>
            <a:r>
              <a:rPr kumimoji="0" sz="1867" b="0" i="1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bi-regional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coordination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</a:t>
            </a:r>
            <a:r>
              <a:rPr kumimoji="0" sz="1867" b="0" i="1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sharing</a:t>
            </a:r>
            <a:r>
              <a:rPr kumimoji="0" sz="1867" b="0" i="1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1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</a:t>
            </a:r>
            <a:r>
              <a:rPr kumimoji="0" sz="1867" b="0" i="1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867" b="0" i="1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1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(…)”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71804" y="3407411"/>
            <a:ext cx="4445000" cy="12305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9760" marR="6773" lvl="0" indent="-233674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9760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1867" b="0" i="0" u="none" strike="noStrike" kern="0" cap="none" spc="3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exchange</a:t>
            </a:r>
            <a:r>
              <a:rPr kumimoji="0" sz="1867" b="0" i="0" u="none" strike="noStrike" kern="0" cap="none" spc="4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0" i="0" u="none" strike="noStrike" kern="0" cap="none" spc="4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867" b="0" i="0" u="none" strike="noStrike" kern="0" cap="none" spc="3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policies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9760" marR="8466" lvl="0" indent="-233674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9760" algn="l"/>
                <a:tab pos="1708531" algn="l"/>
                <a:tab pos="2092908" algn="l"/>
                <a:tab pos="2557716" algn="l"/>
                <a:tab pos="3174074" algn="l"/>
                <a:tab pos="4228148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Identification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potential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bi-regional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675900" y="3111159"/>
            <a:ext cx="394547" cy="259080"/>
            <a:chOff x="6506925" y="2333369"/>
            <a:chExt cx="295910" cy="194310"/>
          </a:xfrm>
        </p:grpSpPr>
        <p:sp>
          <p:nvSpPr>
            <p:cNvPr id="30" name="object 30"/>
            <p:cNvSpPr/>
            <p:nvPr/>
          </p:nvSpPr>
          <p:spPr>
            <a:xfrm>
              <a:off x="6513275" y="2339719"/>
              <a:ext cx="283210" cy="181610"/>
            </a:xfrm>
            <a:custGeom>
              <a:avLst/>
              <a:gdLst/>
              <a:ahLst/>
              <a:cxnLst/>
              <a:rect l="l" t="t" r="r" b="b"/>
              <a:pathLst>
                <a:path w="283209" h="181610">
                  <a:moveTo>
                    <a:pt x="282638" y="0"/>
                  </a:moveTo>
                  <a:lnTo>
                    <a:pt x="0" y="0"/>
                  </a:lnTo>
                  <a:lnTo>
                    <a:pt x="0" y="90716"/>
                  </a:lnTo>
                  <a:lnTo>
                    <a:pt x="141325" y="181432"/>
                  </a:lnTo>
                  <a:lnTo>
                    <a:pt x="282638" y="90716"/>
                  </a:lnTo>
                  <a:lnTo>
                    <a:pt x="282638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513275" y="2339719"/>
              <a:ext cx="283210" cy="181610"/>
            </a:xfrm>
            <a:custGeom>
              <a:avLst/>
              <a:gdLst/>
              <a:ahLst/>
              <a:cxnLst/>
              <a:rect l="l" t="t" r="r" b="b"/>
              <a:pathLst>
                <a:path w="283209" h="181610">
                  <a:moveTo>
                    <a:pt x="282638" y="0"/>
                  </a:moveTo>
                  <a:lnTo>
                    <a:pt x="282638" y="90716"/>
                  </a:lnTo>
                  <a:lnTo>
                    <a:pt x="141325" y="181432"/>
                  </a:lnTo>
                  <a:lnTo>
                    <a:pt x="0" y="90716"/>
                  </a:lnTo>
                  <a:lnTo>
                    <a:pt x="0" y="0"/>
                  </a:lnTo>
                  <a:lnTo>
                    <a:pt x="282638" y="0"/>
                  </a:lnTo>
                  <a:close/>
                </a:path>
              </a:pathLst>
            </a:custGeom>
            <a:ln w="12700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89039" y="3155222"/>
            <a:ext cx="1788160" cy="320601"/>
          </a:xfrm>
          <a:prstGeom prst="rect">
            <a:avLst/>
          </a:prstGeom>
          <a:solidFill>
            <a:srgbClr val="A4F0A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21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ResInfra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7143" y="3128129"/>
            <a:ext cx="358224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key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mandate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1836" y="3453246"/>
            <a:ext cx="30226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21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21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1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RI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74293" y="3310452"/>
            <a:ext cx="330200" cy="359833"/>
            <a:chOff x="4330720" y="2482838"/>
            <a:chExt cx="247650" cy="269875"/>
          </a:xfrm>
        </p:grpSpPr>
        <p:sp>
          <p:nvSpPr>
            <p:cNvPr id="7" name="object 7"/>
            <p:cNvSpPr/>
            <p:nvPr/>
          </p:nvSpPr>
          <p:spPr>
            <a:xfrm>
              <a:off x="4337070" y="2489188"/>
              <a:ext cx="234950" cy="257175"/>
            </a:xfrm>
            <a:custGeom>
              <a:avLst/>
              <a:gdLst/>
              <a:ahLst/>
              <a:cxnLst/>
              <a:rect l="l" t="t" r="r" b="b"/>
              <a:pathLst>
                <a:path w="234950" h="257175">
                  <a:moveTo>
                    <a:pt x="117462" y="0"/>
                  </a:moveTo>
                  <a:lnTo>
                    <a:pt x="0" y="0"/>
                  </a:lnTo>
                  <a:lnTo>
                    <a:pt x="0" y="256933"/>
                  </a:lnTo>
                  <a:lnTo>
                    <a:pt x="117462" y="256933"/>
                  </a:lnTo>
                  <a:lnTo>
                    <a:pt x="234924" y="128473"/>
                  </a:lnTo>
                  <a:lnTo>
                    <a:pt x="1174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37070" y="2489188"/>
              <a:ext cx="234950" cy="257175"/>
            </a:xfrm>
            <a:custGeom>
              <a:avLst/>
              <a:gdLst/>
              <a:ahLst/>
              <a:cxnLst/>
              <a:rect l="l" t="t" r="r" b="b"/>
              <a:pathLst>
                <a:path w="234950" h="257175">
                  <a:moveTo>
                    <a:pt x="0" y="0"/>
                  </a:moveTo>
                  <a:lnTo>
                    <a:pt x="117462" y="0"/>
                  </a:lnTo>
                  <a:lnTo>
                    <a:pt x="234924" y="128473"/>
                  </a:lnTo>
                  <a:lnTo>
                    <a:pt x="117462" y="256933"/>
                  </a:lnTo>
                  <a:lnTo>
                    <a:pt x="0" y="25693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641605"/>
          </a:xfrm>
          <a:prstGeom prst="rect">
            <a:avLst/>
          </a:prstGeom>
        </p:spPr>
        <p:txBody>
          <a:bodyPr vert="horz" wrap="square" lIns="0" tIns="228936" rIns="0" bIns="0" rtlCol="0">
            <a:spAutoFit/>
          </a:bodyPr>
          <a:lstStyle/>
          <a:p>
            <a:pPr marL="513914">
              <a:spcBef>
                <a:spcPts val="140"/>
              </a:spcBef>
            </a:pPr>
            <a:r>
              <a:rPr dirty="0"/>
              <a:t>EU</a:t>
            </a:r>
            <a:r>
              <a:rPr spc="-53" dirty="0"/>
              <a:t> </a:t>
            </a:r>
            <a:r>
              <a:rPr dirty="0"/>
              <a:t>CELAC</a:t>
            </a:r>
            <a:r>
              <a:rPr spc="-33" dirty="0"/>
              <a:t> </a:t>
            </a:r>
            <a:r>
              <a:rPr dirty="0"/>
              <a:t>JIRI</a:t>
            </a:r>
            <a:r>
              <a:rPr spc="-47" dirty="0"/>
              <a:t> </a:t>
            </a:r>
            <a:r>
              <a:rPr spc="-33" dirty="0"/>
              <a:t>SOM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4434" y="1428807"/>
            <a:ext cx="36736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2400" b="1" i="0" u="none" strike="noStrike" kern="0" cap="none" spc="-2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Meetings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9039" y="4451655"/>
            <a:ext cx="2475652" cy="320601"/>
          </a:xfrm>
          <a:prstGeom prst="rect">
            <a:avLst/>
          </a:prstGeom>
          <a:solidFill>
            <a:srgbClr val="A4F0A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2133" b="1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ResInfra</a:t>
            </a:r>
            <a:r>
              <a:rPr kumimoji="0" sz="21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PLUS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47111" y="4424559"/>
            <a:ext cx="253746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2133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2106" y="4749678"/>
            <a:ext cx="426381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recommendations</a:t>
            </a:r>
            <a:r>
              <a:rPr kumimoji="0" sz="2133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74293" y="4550458"/>
            <a:ext cx="330200" cy="359833"/>
            <a:chOff x="4330720" y="3412843"/>
            <a:chExt cx="247650" cy="269875"/>
          </a:xfrm>
        </p:grpSpPr>
        <p:sp>
          <p:nvSpPr>
            <p:cNvPr id="15" name="object 15"/>
            <p:cNvSpPr/>
            <p:nvPr/>
          </p:nvSpPr>
          <p:spPr>
            <a:xfrm>
              <a:off x="4337070" y="3419193"/>
              <a:ext cx="234950" cy="257175"/>
            </a:xfrm>
            <a:custGeom>
              <a:avLst/>
              <a:gdLst/>
              <a:ahLst/>
              <a:cxnLst/>
              <a:rect l="l" t="t" r="r" b="b"/>
              <a:pathLst>
                <a:path w="234950" h="257175">
                  <a:moveTo>
                    <a:pt x="117462" y="0"/>
                  </a:moveTo>
                  <a:lnTo>
                    <a:pt x="0" y="0"/>
                  </a:lnTo>
                  <a:lnTo>
                    <a:pt x="0" y="256933"/>
                  </a:lnTo>
                  <a:lnTo>
                    <a:pt x="117462" y="256933"/>
                  </a:lnTo>
                  <a:lnTo>
                    <a:pt x="234924" y="128473"/>
                  </a:lnTo>
                  <a:lnTo>
                    <a:pt x="1174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337070" y="3419193"/>
              <a:ext cx="234950" cy="257175"/>
            </a:xfrm>
            <a:custGeom>
              <a:avLst/>
              <a:gdLst/>
              <a:ahLst/>
              <a:cxnLst/>
              <a:rect l="l" t="t" r="r" b="b"/>
              <a:pathLst>
                <a:path w="234950" h="257175">
                  <a:moveTo>
                    <a:pt x="0" y="0"/>
                  </a:moveTo>
                  <a:lnTo>
                    <a:pt x="117462" y="0"/>
                  </a:lnTo>
                  <a:lnTo>
                    <a:pt x="234924" y="128473"/>
                  </a:lnTo>
                  <a:lnTo>
                    <a:pt x="117462" y="256933"/>
                  </a:lnTo>
                  <a:lnTo>
                    <a:pt x="0" y="25693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46250" y="2465413"/>
            <a:ext cx="4520353" cy="2602652"/>
            <a:chOff x="709687" y="1849059"/>
            <a:chExt cx="3390265" cy="1951989"/>
          </a:xfrm>
        </p:grpSpPr>
        <p:sp>
          <p:nvSpPr>
            <p:cNvPr id="18" name="object 18"/>
            <p:cNvSpPr/>
            <p:nvPr/>
          </p:nvSpPr>
          <p:spPr>
            <a:xfrm>
              <a:off x="716037" y="1855409"/>
              <a:ext cx="417195" cy="1939289"/>
            </a:xfrm>
            <a:custGeom>
              <a:avLst/>
              <a:gdLst/>
              <a:ahLst/>
              <a:cxnLst/>
              <a:rect l="l" t="t" r="r" b="b"/>
              <a:pathLst>
                <a:path w="417194" h="1939289">
                  <a:moveTo>
                    <a:pt x="15278" y="0"/>
                  </a:moveTo>
                  <a:lnTo>
                    <a:pt x="48723" y="34617"/>
                  </a:lnTo>
                  <a:lnTo>
                    <a:pt x="80714" y="70100"/>
                  </a:lnTo>
                  <a:lnTo>
                    <a:pt x="111251" y="106410"/>
                  </a:lnTo>
                  <a:lnTo>
                    <a:pt x="140334" y="143507"/>
                  </a:lnTo>
                  <a:lnTo>
                    <a:pt x="167963" y="181355"/>
                  </a:lnTo>
                  <a:lnTo>
                    <a:pt x="194138" y="219913"/>
                  </a:lnTo>
                  <a:lnTo>
                    <a:pt x="218858" y="259145"/>
                  </a:lnTo>
                  <a:lnTo>
                    <a:pt x="242125" y="299010"/>
                  </a:lnTo>
                  <a:lnTo>
                    <a:pt x="263937" y="339472"/>
                  </a:lnTo>
                  <a:lnTo>
                    <a:pt x="284295" y="380491"/>
                  </a:lnTo>
                  <a:lnTo>
                    <a:pt x="303199" y="422030"/>
                  </a:lnTo>
                  <a:lnTo>
                    <a:pt x="320648" y="464048"/>
                  </a:lnTo>
                  <a:lnTo>
                    <a:pt x="336644" y="506509"/>
                  </a:lnTo>
                  <a:lnTo>
                    <a:pt x="351186" y="549374"/>
                  </a:lnTo>
                  <a:lnTo>
                    <a:pt x="364273" y="592604"/>
                  </a:lnTo>
                  <a:lnTo>
                    <a:pt x="375906" y="636161"/>
                  </a:lnTo>
                  <a:lnTo>
                    <a:pt x="386085" y="680006"/>
                  </a:lnTo>
                  <a:lnTo>
                    <a:pt x="394810" y="724101"/>
                  </a:lnTo>
                  <a:lnTo>
                    <a:pt x="402081" y="768408"/>
                  </a:lnTo>
                  <a:lnTo>
                    <a:pt x="407897" y="812887"/>
                  </a:lnTo>
                  <a:lnTo>
                    <a:pt x="412260" y="857501"/>
                  </a:lnTo>
                  <a:lnTo>
                    <a:pt x="415168" y="902212"/>
                  </a:lnTo>
                  <a:lnTo>
                    <a:pt x="416622" y="946979"/>
                  </a:lnTo>
                  <a:lnTo>
                    <a:pt x="416622" y="991767"/>
                  </a:lnTo>
                  <a:lnTo>
                    <a:pt x="415168" y="1036535"/>
                  </a:lnTo>
                  <a:lnTo>
                    <a:pt x="412260" y="1081245"/>
                  </a:lnTo>
                  <a:lnTo>
                    <a:pt x="407897" y="1125859"/>
                  </a:lnTo>
                  <a:lnTo>
                    <a:pt x="402081" y="1170339"/>
                  </a:lnTo>
                  <a:lnTo>
                    <a:pt x="394810" y="1214646"/>
                  </a:lnTo>
                  <a:lnTo>
                    <a:pt x="386085" y="1258741"/>
                  </a:lnTo>
                  <a:lnTo>
                    <a:pt x="375906" y="1302586"/>
                  </a:lnTo>
                  <a:lnTo>
                    <a:pt x="364273" y="1346143"/>
                  </a:lnTo>
                  <a:lnTo>
                    <a:pt x="351186" y="1389373"/>
                  </a:lnTo>
                  <a:lnTo>
                    <a:pt x="336644" y="1432238"/>
                  </a:lnTo>
                  <a:lnTo>
                    <a:pt x="320648" y="1474700"/>
                  </a:lnTo>
                  <a:lnTo>
                    <a:pt x="303199" y="1516719"/>
                  </a:lnTo>
                  <a:lnTo>
                    <a:pt x="284295" y="1558258"/>
                  </a:lnTo>
                  <a:lnTo>
                    <a:pt x="263937" y="1599278"/>
                  </a:lnTo>
                  <a:lnTo>
                    <a:pt x="242125" y="1639740"/>
                  </a:lnTo>
                  <a:lnTo>
                    <a:pt x="218858" y="1679606"/>
                  </a:lnTo>
                  <a:lnTo>
                    <a:pt x="194138" y="1718838"/>
                  </a:lnTo>
                  <a:lnTo>
                    <a:pt x="167963" y="1757397"/>
                  </a:lnTo>
                  <a:lnTo>
                    <a:pt x="140334" y="1795245"/>
                  </a:lnTo>
                  <a:lnTo>
                    <a:pt x="111251" y="1832344"/>
                  </a:lnTo>
                  <a:lnTo>
                    <a:pt x="80714" y="1868654"/>
                  </a:lnTo>
                  <a:lnTo>
                    <a:pt x="48723" y="1904138"/>
                  </a:lnTo>
                  <a:lnTo>
                    <a:pt x="15278" y="1938756"/>
                  </a:lnTo>
                  <a:lnTo>
                    <a:pt x="0" y="1923465"/>
                  </a:lnTo>
                  <a:lnTo>
                    <a:pt x="33618" y="1888643"/>
                  </a:lnTo>
                  <a:lnTo>
                    <a:pt x="65742" y="1852933"/>
                  </a:lnTo>
                  <a:lnTo>
                    <a:pt x="96372" y="1816376"/>
                  </a:lnTo>
                  <a:lnTo>
                    <a:pt x="125508" y="1779011"/>
                  </a:lnTo>
                  <a:lnTo>
                    <a:pt x="153150" y="1740879"/>
                  </a:lnTo>
                  <a:lnTo>
                    <a:pt x="179297" y="1702020"/>
                  </a:lnTo>
                  <a:lnTo>
                    <a:pt x="203951" y="1662476"/>
                  </a:lnTo>
                  <a:lnTo>
                    <a:pt x="227110" y="1622285"/>
                  </a:lnTo>
                  <a:lnTo>
                    <a:pt x="248775" y="1581489"/>
                  </a:lnTo>
                  <a:lnTo>
                    <a:pt x="268946" y="1540128"/>
                  </a:lnTo>
                  <a:lnTo>
                    <a:pt x="287623" y="1498243"/>
                  </a:lnTo>
                  <a:lnTo>
                    <a:pt x="304805" y="1455873"/>
                  </a:lnTo>
                  <a:lnTo>
                    <a:pt x="320494" y="1413058"/>
                  </a:lnTo>
                  <a:lnTo>
                    <a:pt x="334688" y="1369841"/>
                  </a:lnTo>
                  <a:lnTo>
                    <a:pt x="347389" y="1326260"/>
                  </a:lnTo>
                  <a:lnTo>
                    <a:pt x="358595" y="1282356"/>
                  </a:lnTo>
                  <a:lnTo>
                    <a:pt x="368307" y="1238169"/>
                  </a:lnTo>
                  <a:lnTo>
                    <a:pt x="376524" y="1193740"/>
                  </a:lnTo>
                  <a:lnTo>
                    <a:pt x="383248" y="1149110"/>
                  </a:lnTo>
                  <a:lnTo>
                    <a:pt x="388478" y="1104318"/>
                  </a:lnTo>
                  <a:lnTo>
                    <a:pt x="392213" y="1059404"/>
                  </a:lnTo>
                  <a:lnTo>
                    <a:pt x="394454" y="1014411"/>
                  </a:lnTo>
                  <a:lnTo>
                    <a:pt x="395201" y="969376"/>
                  </a:lnTo>
                  <a:lnTo>
                    <a:pt x="394454" y="924342"/>
                  </a:lnTo>
                  <a:lnTo>
                    <a:pt x="392213" y="879348"/>
                  </a:lnTo>
                  <a:lnTo>
                    <a:pt x="388478" y="834435"/>
                  </a:lnTo>
                  <a:lnTo>
                    <a:pt x="383248" y="789642"/>
                  </a:lnTo>
                  <a:lnTo>
                    <a:pt x="376524" y="745012"/>
                  </a:lnTo>
                  <a:lnTo>
                    <a:pt x="368307" y="700583"/>
                  </a:lnTo>
                  <a:lnTo>
                    <a:pt x="358595" y="656396"/>
                  </a:lnTo>
                  <a:lnTo>
                    <a:pt x="347389" y="612492"/>
                  </a:lnTo>
                  <a:lnTo>
                    <a:pt x="334688" y="568910"/>
                  </a:lnTo>
                  <a:lnTo>
                    <a:pt x="320494" y="525692"/>
                  </a:lnTo>
                  <a:lnTo>
                    <a:pt x="304805" y="482878"/>
                  </a:lnTo>
                  <a:lnTo>
                    <a:pt x="287623" y="440507"/>
                  </a:lnTo>
                  <a:lnTo>
                    <a:pt x="268946" y="398621"/>
                  </a:lnTo>
                  <a:lnTo>
                    <a:pt x="248775" y="357259"/>
                  </a:lnTo>
                  <a:lnTo>
                    <a:pt x="227110" y="316463"/>
                  </a:lnTo>
                  <a:lnTo>
                    <a:pt x="203951" y="276272"/>
                  </a:lnTo>
                  <a:lnTo>
                    <a:pt x="179297" y="236727"/>
                  </a:lnTo>
                  <a:lnTo>
                    <a:pt x="153150" y="197868"/>
                  </a:lnTo>
                  <a:lnTo>
                    <a:pt x="125508" y="159735"/>
                  </a:lnTo>
                  <a:lnTo>
                    <a:pt x="96372" y="122370"/>
                  </a:lnTo>
                  <a:lnTo>
                    <a:pt x="65742" y="85811"/>
                  </a:lnTo>
                  <a:lnTo>
                    <a:pt x="33618" y="50100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699">
              <a:solidFill>
                <a:srgbClr val="1D215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20965" y="1965007"/>
              <a:ext cx="3173095" cy="313055"/>
            </a:xfrm>
            <a:custGeom>
              <a:avLst/>
              <a:gdLst/>
              <a:ahLst/>
              <a:cxnLst/>
              <a:rect l="l" t="t" r="r" b="b"/>
              <a:pathLst>
                <a:path w="3173095" h="313055">
                  <a:moveTo>
                    <a:pt x="3172485" y="0"/>
                  </a:moveTo>
                  <a:lnTo>
                    <a:pt x="0" y="0"/>
                  </a:lnTo>
                  <a:lnTo>
                    <a:pt x="0" y="312597"/>
                  </a:lnTo>
                  <a:lnTo>
                    <a:pt x="3172485" y="312597"/>
                  </a:lnTo>
                  <a:lnTo>
                    <a:pt x="3172485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20965" y="1965007"/>
              <a:ext cx="3173095" cy="313055"/>
            </a:xfrm>
            <a:custGeom>
              <a:avLst/>
              <a:gdLst/>
              <a:ahLst/>
              <a:cxnLst/>
              <a:rect l="l" t="t" r="r" b="b"/>
              <a:pathLst>
                <a:path w="3173095" h="313055">
                  <a:moveTo>
                    <a:pt x="0" y="0"/>
                  </a:moveTo>
                  <a:lnTo>
                    <a:pt x="3172485" y="0"/>
                  </a:lnTo>
                  <a:lnTo>
                    <a:pt x="3172485" y="312597"/>
                  </a:lnTo>
                  <a:lnTo>
                    <a:pt x="0" y="312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1861" y="2617966"/>
            <a:ext cx="30437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Salvador,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8987" y="2559437"/>
            <a:ext cx="4507653" cy="1111673"/>
            <a:chOff x="719240" y="1919577"/>
            <a:chExt cx="3380740" cy="833755"/>
          </a:xfrm>
        </p:grpSpPr>
        <p:sp>
          <p:nvSpPr>
            <p:cNvPr id="23" name="object 23"/>
            <p:cNvSpPr/>
            <p:nvPr/>
          </p:nvSpPr>
          <p:spPr>
            <a:xfrm>
              <a:off x="725590" y="1925927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376" y="0"/>
                  </a:moveTo>
                  <a:lnTo>
                    <a:pt x="150580" y="5160"/>
                  </a:lnTo>
                  <a:lnTo>
                    <a:pt x="109456" y="19859"/>
                  </a:lnTo>
                  <a:lnTo>
                    <a:pt x="73180" y="42923"/>
                  </a:lnTo>
                  <a:lnTo>
                    <a:pt x="42923" y="73180"/>
                  </a:lnTo>
                  <a:lnTo>
                    <a:pt x="19859" y="109456"/>
                  </a:lnTo>
                  <a:lnTo>
                    <a:pt x="5160" y="150580"/>
                  </a:lnTo>
                  <a:lnTo>
                    <a:pt x="0" y="195376"/>
                  </a:lnTo>
                  <a:lnTo>
                    <a:pt x="5160" y="240173"/>
                  </a:lnTo>
                  <a:lnTo>
                    <a:pt x="19859" y="281296"/>
                  </a:lnTo>
                  <a:lnTo>
                    <a:pt x="42923" y="317573"/>
                  </a:lnTo>
                  <a:lnTo>
                    <a:pt x="73180" y="347830"/>
                  </a:lnTo>
                  <a:lnTo>
                    <a:pt x="109456" y="370894"/>
                  </a:lnTo>
                  <a:lnTo>
                    <a:pt x="150580" y="385593"/>
                  </a:lnTo>
                  <a:lnTo>
                    <a:pt x="195376" y="390753"/>
                  </a:lnTo>
                  <a:lnTo>
                    <a:pt x="240173" y="385593"/>
                  </a:lnTo>
                  <a:lnTo>
                    <a:pt x="281296" y="370894"/>
                  </a:lnTo>
                  <a:lnTo>
                    <a:pt x="317573" y="347830"/>
                  </a:lnTo>
                  <a:lnTo>
                    <a:pt x="347830" y="317573"/>
                  </a:lnTo>
                  <a:lnTo>
                    <a:pt x="370894" y="281296"/>
                  </a:lnTo>
                  <a:lnTo>
                    <a:pt x="385593" y="240173"/>
                  </a:lnTo>
                  <a:lnTo>
                    <a:pt x="390753" y="195376"/>
                  </a:lnTo>
                  <a:lnTo>
                    <a:pt x="385593" y="150580"/>
                  </a:lnTo>
                  <a:lnTo>
                    <a:pt x="370894" y="109456"/>
                  </a:lnTo>
                  <a:lnTo>
                    <a:pt x="347830" y="73180"/>
                  </a:lnTo>
                  <a:lnTo>
                    <a:pt x="317573" y="42923"/>
                  </a:lnTo>
                  <a:lnTo>
                    <a:pt x="281296" y="19859"/>
                  </a:lnTo>
                  <a:lnTo>
                    <a:pt x="240173" y="516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25590" y="1925927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0" y="195376"/>
                  </a:moveTo>
                  <a:lnTo>
                    <a:pt x="5160" y="150580"/>
                  </a:lnTo>
                  <a:lnTo>
                    <a:pt x="19859" y="109456"/>
                  </a:lnTo>
                  <a:lnTo>
                    <a:pt x="42923" y="73180"/>
                  </a:lnTo>
                  <a:lnTo>
                    <a:pt x="73180" y="42923"/>
                  </a:lnTo>
                  <a:lnTo>
                    <a:pt x="109456" y="19859"/>
                  </a:lnTo>
                  <a:lnTo>
                    <a:pt x="150580" y="5160"/>
                  </a:lnTo>
                  <a:lnTo>
                    <a:pt x="195376" y="0"/>
                  </a:lnTo>
                  <a:lnTo>
                    <a:pt x="240173" y="5160"/>
                  </a:lnTo>
                  <a:lnTo>
                    <a:pt x="281296" y="19859"/>
                  </a:lnTo>
                  <a:lnTo>
                    <a:pt x="317573" y="42923"/>
                  </a:lnTo>
                  <a:lnTo>
                    <a:pt x="347830" y="73180"/>
                  </a:lnTo>
                  <a:lnTo>
                    <a:pt x="370894" y="109456"/>
                  </a:lnTo>
                  <a:lnTo>
                    <a:pt x="385593" y="150580"/>
                  </a:lnTo>
                  <a:lnTo>
                    <a:pt x="390753" y="195376"/>
                  </a:lnTo>
                  <a:lnTo>
                    <a:pt x="385593" y="240173"/>
                  </a:lnTo>
                  <a:lnTo>
                    <a:pt x="370894" y="281296"/>
                  </a:lnTo>
                  <a:lnTo>
                    <a:pt x="347830" y="317573"/>
                  </a:lnTo>
                  <a:lnTo>
                    <a:pt x="317573" y="347830"/>
                  </a:lnTo>
                  <a:lnTo>
                    <a:pt x="281296" y="370894"/>
                  </a:lnTo>
                  <a:lnTo>
                    <a:pt x="240173" y="385593"/>
                  </a:lnTo>
                  <a:lnTo>
                    <a:pt x="195376" y="390753"/>
                  </a:lnTo>
                  <a:lnTo>
                    <a:pt x="150580" y="385593"/>
                  </a:lnTo>
                  <a:lnTo>
                    <a:pt x="109456" y="370894"/>
                  </a:lnTo>
                  <a:lnTo>
                    <a:pt x="73180" y="347830"/>
                  </a:lnTo>
                  <a:lnTo>
                    <a:pt x="42923" y="317573"/>
                  </a:lnTo>
                  <a:lnTo>
                    <a:pt x="19859" y="281296"/>
                  </a:lnTo>
                  <a:lnTo>
                    <a:pt x="5160" y="240173"/>
                  </a:lnTo>
                  <a:lnTo>
                    <a:pt x="0" y="195376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00188" y="2433993"/>
              <a:ext cx="2993390" cy="313055"/>
            </a:xfrm>
            <a:custGeom>
              <a:avLst/>
              <a:gdLst/>
              <a:ahLst/>
              <a:cxnLst/>
              <a:rect l="l" t="t" r="r" b="b"/>
              <a:pathLst>
                <a:path w="2993390" h="313055">
                  <a:moveTo>
                    <a:pt x="2993263" y="0"/>
                  </a:moveTo>
                  <a:lnTo>
                    <a:pt x="0" y="0"/>
                  </a:lnTo>
                  <a:lnTo>
                    <a:pt x="0" y="312597"/>
                  </a:lnTo>
                  <a:lnTo>
                    <a:pt x="2993263" y="312597"/>
                  </a:lnTo>
                  <a:lnTo>
                    <a:pt x="2993263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188" y="2433993"/>
              <a:ext cx="2993390" cy="313055"/>
            </a:xfrm>
            <a:custGeom>
              <a:avLst/>
              <a:gdLst/>
              <a:ahLst/>
              <a:cxnLst/>
              <a:rect l="l" t="t" r="r" b="b"/>
              <a:pathLst>
                <a:path w="2993390" h="313055">
                  <a:moveTo>
                    <a:pt x="0" y="0"/>
                  </a:moveTo>
                  <a:lnTo>
                    <a:pt x="2993263" y="0"/>
                  </a:lnTo>
                  <a:lnTo>
                    <a:pt x="2993263" y="312597"/>
                  </a:lnTo>
                  <a:lnTo>
                    <a:pt x="0" y="312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80824" y="3243278"/>
            <a:ext cx="27940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Mexico,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97948" y="3184750"/>
            <a:ext cx="4268893" cy="1736513"/>
            <a:chOff x="898461" y="2388562"/>
            <a:chExt cx="3201670" cy="1302385"/>
          </a:xfrm>
        </p:grpSpPr>
        <p:sp>
          <p:nvSpPr>
            <p:cNvPr id="29" name="object 29"/>
            <p:cNvSpPr/>
            <p:nvPr/>
          </p:nvSpPr>
          <p:spPr>
            <a:xfrm>
              <a:off x="904811" y="2394912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376" y="0"/>
                  </a:moveTo>
                  <a:lnTo>
                    <a:pt x="150580" y="5160"/>
                  </a:lnTo>
                  <a:lnTo>
                    <a:pt x="109456" y="19859"/>
                  </a:lnTo>
                  <a:lnTo>
                    <a:pt x="73180" y="42923"/>
                  </a:lnTo>
                  <a:lnTo>
                    <a:pt x="42923" y="73180"/>
                  </a:lnTo>
                  <a:lnTo>
                    <a:pt x="19859" y="109456"/>
                  </a:lnTo>
                  <a:lnTo>
                    <a:pt x="5160" y="150580"/>
                  </a:lnTo>
                  <a:lnTo>
                    <a:pt x="0" y="195376"/>
                  </a:lnTo>
                  <a:lnTo>
                    <a:pt x="5160" y="240173"/>
                  </a:lnTo>
                  <a:lnTo>
                    <a:pt x="19859" y="281296"/>
                  </a:lnTo>
                  <a:lnTo>
                    <a:pt x="42923" y="317573"/>
                  </a:lnTo>
                  <a:lnTo>
                    <a:pt x="73180" y="347830"/>
                  </a:lnTo>
                  <a:lnTo>
                    <a:pt x="109456" y="370894"/>
                  </a:lnTo>
                  <a:lnTo>
                    <a:pt x="150580" y="385593"/>
                  </a:lnTo>
                  <a:lnTo>
                    <a:pt x="195376" y="390753"/>
                  </a:lnTo>
                  <a:lnTo>
                    <a:pt x="240173" y="385593"/>
                  </a:lnTo>
                  <a:lnTo>
                    <a:pt x="281296" y="370894"/>
                  </a:lnTo>
                  <a:lnTo>
                    <a:pt x="317573" y="347830"/>
                  </a:lnTo>
                  <a:lnTo>
                    <a:pt x="347830" y="317573"/>
                  </a:lnTo>
                  <a:lnTo>
                    <a:pt x="370894" y="281296"/>
                  </a:lnTo>
                  <a:lnTo>
                    <a:pt x="385593" y="240173"/>
                  </a:lnTo>
                  <a:lnTo>
                    <a:pt x="390753" y="195376"/>
                  </a:lnTo>
                  <a:lnTo>
                    <a:pt x="385593" y="150580"/>
                  </a:lnTo>
                  <a:lnTo>
                    <a:pt x="370894" y="109456"/>
                  </a:lnTo>
                  <a:lnTo>
                    <a:pt x="347830" y="73180"/>
                  </a:lnTo>
                  <a:lnTo>
                    <a:pt x="317573" y="42923"/>
                  </a:lnTo>
                  <a:lnTo>
                    <a:pt x="281296" y="19859"/>
                  </a:lnTo>
                  <a:lnTo>
                    <a:pt x="240173" y="516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04811" y="2394912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0" y="195376"/>
                  </a:moveTo>
                  <a:lnTo>
                    <a:pt x="5160" y="150580"/>
                  </a:lnTo>
                  <a:lnTo>
                    <a:pt x="19859" y="109456"/>
                  </a:lnTo>
                  <a:lnTo>
                    <a:pt x="42923" y="73180"/>
                  </a:lnTo>
                  <a:lnTo>
                    <a:pt x="73180" y="42923"/>
                  </a:lnTo>
                  <a:lnTo>
                    <a:pt x="109456" y="19859"/>
                  </a:lnTo>
                  <a:lnTo>
                    <a:pt x="150580" y="5160"/>
                  </a:lnTo>
                  <a:lnTo>
                    <a:pt x="195376" y="0"/>
                  </a:lnTo>
                  <a:lnTo>
                    <a:pt x="240173" y="5160"/>
                  </a:lnTo>
                  <a:lnTo>
                    <a:pt x="281296" y="19859"/>
                  </a:lnTo>
                  <a:lnTo>
                    <a:pt x="317573" y="42923"/>
                  </a:lnTo>
                  <a:lnTo>
                    <a:pt x="347830" y="73180"/>
                  </a:lnTo>
                  <a:lnTo>
                    <a:pt x="370894" y="109456"/>
                  </a:lnTo>
                  <a:lnTo>
                    <a:pt x="385593" y="150580"/>
                  </a:lnTo>
                  <a:lnTo>
                    <a:pt x="390753" y="195376"/>
                  </a:lnTo>
                  <a:lnTo>
                    <a:pt x="385593" y="240173"/>
                  </a:lnTo>
                  <a:lnTo>
                    <a:pt x="370894" y="281296"/>
                  </a:lnTo>
                  <a:lnTo>
                    <a:pt x="347830" y="317573"/>
                  </a:lnTo>
                  <a:lnTo>
                    <a:pt x="317573" y="347830"/>
                  </a:lnTo>
                  <a:lnTo>
                    <a:pt x="281296" y="370894"/>
                  </a:lnTo>
                  <a:lnTo>
                    <a:pt x="240173" y="385593"/>
                  </a:lnTo>
                  <a:lnTo>
                    <a:pt x="195376" y="390753"/>
                  </a:lnTo>
                  <a:lnTo>
                    <a:pt x="150580" y="385593"/>
                  </a:lnTo>
                  <a:lnTo>
                    <a:pt x="109456" y="370894"/>
                  </a:lnTo>
                  <a:lnTo>
                    <a:pt x="73180" y="347830"/>
                  </a:lnTo>
                  <a:lnTo>
                    <a:pt x="42923" y="317573"/>
                  </a:lnTo>
                  <a:lnTo>
                    <a:pt x="19859" y="281296"/>
                  </a:lnTo>
                  <a:lnTo>
                    <a:pt x="5160" y="240173"/>
                  </a:lnTo>
                  <a:lnTo>
                    <a:pt x="0" y="195376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100188" y="2902978"/>
              <a:ext cx="2993390" cy="313055"/>
            </a:xfrm>
            <a:custGeom>
              <a:avLst/>
              <a:gdLst/>
              <a:ahLst/>
              <a:cxnLst/>
              <a:rect l="l" t="t" r="r" b="b"/>
              <a:pathLst>
                <a:path w="2993390" h="313055">
                  <a:moveTo>
                    <a:pt x="2993263" y="0"/>
                  </a:moveTo>
                  <a:lnTo>
                    <a:pt x="0" y="0"/>
                  </a:lnTo>
                  <a:lnTo>
                    <a:pt x="0" y="312597"/>
                  </a:lnTo>
                  <a:lnTo>
                    <a:pt x="2993263" y="312597"/>
                  </a:lnTo>
                  <a:lnTo>
                    <a:pt x="2993263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100188" y="2902978"/>
              <a:ext cx="2993390" cy="313055"/>
            </a:xfrm>
            <a:custGeom>
              <a:avLst/>
              <a:gdLst/>
              <a:ahLst/>
              <a:cxnLst/>
              <a:rect l="l" t="t" r="r" b="b"/>
              <a:pathLst>
                <a:path w="2993390" h="313055">
                  <a:moveTo>
                    <a:pt x="0" y="0"/>
                  </a:moveTo>
                  <a:lnTo>
                    <a:pt x="2993263" y="0"/>
                  </a:lnTo>
                  <a:lnTo>
                    <a:pt x="2993263" y="312597"/>
                  </a:lnTo>
                  <a:lnTo>
                    <a:pt x="0" y="312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04811" y="2863898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376" y="0"/>
                  </a:moveTo>
                  <a:lnTo>
                    <a:pt x="150580" y="5160"/>
                  </a:lnTo>
                  <a:lnTo>
                    <a:pt x="109456" y="19859"/>
                  </a:lnTo>
                  <a:lnTo>
                    <a:pt x="73180" y="42923"/>
                  </a:lnTo>
                  <a:lnTo>
                    <a:pt x="42923" y="73180"/>
                  </a:lnTo>
                  <a:lnTo>
                    <a:pt x="19859" y="109456"/>
                  </a:lnTo>
                  <a:lnTo>
                    <a:pt x="5160" y="150580"/>
                  </a:lnTo>
                  <a:lnTo>
                    <a:pt x="0" y="195376"/>
                  </a:lnTo>
                  <a:lnTo>
                    <a:pt x="5160" y="240173"/>
                  </a:lnTo>
                  <a:lnTo>
                    <a:pt x="19859" y="281296"/>
                  </a:lnTo>
                  <a:lnTo>
                    <a:pt x="42923" y="317573"/>
                  </a:lnTo>
                  <a:lnTo>
                    <a:pt x="73180" y="347830"/>
                  </a:lnTo>
                  <a:lnTo>
                    <a:pt x="109456" y="370894"/>
                  </a:lnTo>
                  <a:lnTo>
                    <a:pt x="150580" y="385593"/>
                  </a:lnTo>
                  <a:lnTo>
                    <a:pt x="195376" y="390753"/>
                  </a:lnTo>
                  <a:lnTo>
                    <a:pt x="240173" y="385593"/>
                  </a:lnTo>
                  <a:lnTo>
                    <a:pt x="281296" y="370894"/>
                  </a:lnTo>
                  <a:lnTo>
                    <a:pt x="317573" y="347830"/>
                  </a:lnTo>
                  <a:lnTo>
                    <a:pt x="347830" y="317573"/>
                  </a:lnTo>
                  <a:lnTo>
                    <a:pt x="370894" y="281296"/>
                  </a:lnTo>
                  <a:lnTo>
                    <a:pt x="385593" y="240173"/>
                  </a:lnTo>
                  <a:lnTo>
                    <a:pt x="390753" y="195376"/>
                  </a:lnTo>
                  <a:lnTo>
                    <a:pt x="385593" y="150580"/>
                  </a:lnTo>
                  <a:lnTo>
                    <a:pt x="370894" y="109456"/>
                  </a:lnTo>
                  <a:lnTo>
                    <a:pt x="347830" y="73180"/>
                  </a:lnTo>
                  <a:lnTo>
                    <a:pt x="317573" y="42923"/>
                  </a:lnTo>
                  <a:lnTo>
                    <a:pt x="281296" y="19859"/>
                  </a:lnTo>
                  <a:lnTo>
                    <a:pt x="240173" y="516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04811" y="2863898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0" y="195376"/>
                  </a:moveTo>
                  <a:lnTo>
                    <a:pt x="5160" y="150580"/>
                  </a:lnTo>
                  <a:lnTo>
                    <a:pt x="19859" y="109456"/>
                  </a:lnTo>
                  <a:lnTo>
                    <a:pt x="42923" y="73180"/>
                  </a:lnTo>
                  <a:lnTo>
                    <a:pt x="73180" y="42923"/>
                  </a:lnTo>
                  <a:lnTo>
                    <a:pt x="109456" y="19859"/>
                  </a:lnTo>
                  <a:lnTo>
                    <a:pt x="150580" y="5160"/>
                  </a:lnTo>
                  <a:lnTo>
                    <a:pt x="195376" y="0"/>
                  </a:lnTo>
                  <a:lnTo>
                    <a:pt x="240173" y="5160"/>
                  </a:lnTo>
                  <a:lnTo>
                    <a:pt x="281296" y="19859"/>
                  </a:lnTo>
                  <a:lnTo>
                    <a:pt x="317573" y="42923"/>
                  </a:lnTo>
                  <a:lnTo>
                    <a:pt x="347830" y="73180"/>
                  </a:lnTo>
                  <a:lnTo>
                    <a:pt x="370894" y="109456"/>
                  </a:lnTo>
                  <a:lnTo>
                    <a:pt x="385593" y="150580"/>
                  </a:lnTo>
                  <a:lnTo>
                    <a:pt x="390753" y="195376"/>
                  </a:lnTo>
                  <a:lnTo>
                    <a:pt x="385593" y="240173"/>
                  </a:lnTo>
                  <a:lnTo>
                    <a:pt x="370894" y="281296"/>
                  </a:lnTo>
                  <a:lnTo>
                    <a:pt x="347830" y="317573"/>
                  </a:lnTo>
                  <a:lnTo>
                    <a:pt x="317573" y="347830"/>
                  </a:lnTo>
                  <a:lnTo>
                    <a:pt x="281296" y="370894"/>
                  </a:lnTo>
                  <a:lnTo>
                    <a:pt x="240173" y="385593"/>
                  </a:lnTo>
                  <a:lnTo>
                    <a:pt x="195376" y="390753"/>
                  </a:lnTo>
                  <a:lnTo>
                    <a:pt x="150580" y="385593"/>
                  </a:lnTo>
                  <a:lnTo>
                    <a:pt x="109456" y="370894"/>
                  </a:lnTo>
                  <a:lnTo>
                    <a:pt x="73180" y="347830"/>
                  </a:lnTo>
                  <a:lnTo>
                    <a:pt x="42923" y="317573"/>
                  </a:lnTo>
                  <a:lnTo>
                    <a:pt x="19859" y="281296"/>
                  </a:lnTo>
                  <a:lnTo>
                    <a:pt x="5160" y="240173"/>
                  </a:lnTo>
                  <a:lnTo>
                    <a:pt x="0" y="195376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20965" y="3371964"/>
              <a:ext cx="3173095" cy="313055"/>
            </a:xfrm>
            <a:custGeom>
              <a:avLst/>
              <a:gdLst/>
              <a:ahLst/>
              <a:cxnLst/>
              <a:rect l="l" t="t" r="r" b="b"/>
              <a:pathLst>
                <a:path w="3173095" h="313054">
                  <a:moveTo>
                    <a:pt x="3172485" y="0"/>
                  </a:moveTo>
                  <a:lnTo>
                    <a:pt x="0" y="0"/>
                  </a:lnTo>
                  <a:lnTo>
                    <a:pt x="0" y="312597"/>
                  </a:lnTo>
                  <a:lnTo>
                    <a:pt x="3172485" y="312597"/>
                  </a:lnTo>
                  <a:lnTo>
                    <a:pt x="3172485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20965" y="3371964"/>
              <a:ext cx="3173095" cy="313055"/>
            </a:xfrm>
            <a:custGeom>
              <a:avLst/>
              <a:gdLst/>
              <a:ahLst/>
              <a:cxnLst/>
              <a:rect l="l" t="t" r="r" b="b"/>
              <a:pathLst>
                <a:path w="3173095" h="313054">
                  <a:moveTo>
                    <a:pt x="0" y="0"/>
                  </a:moveTo>
                  <a:lnTo>
                    <a:pt x="3172485" y="0"/>
                  </a:lnTo>
                  <a:lnTo>
                    <a:pt x="3172485" y="312597"/>
                  </a:lnTo>
                  <a:lnTo>
                    <a:pt x="0" y="312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41860" y="4493906"/>
            <a:ext cx="2700019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Spain,</a:t>
            </a:r>
            <a:r>
              <a:rPr kumimoji="0" sz="2133" b="0" i="0" u="none" strike="noStrike" kern="0" cap="none" spc="-7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December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58987" y="4435377"/>
            <a:ext cx="538480" cy="538480"/>
            <a:chOff x="719240" y="3326533"/>
            <a:chExt cx="403860" cy="403860"/>
          </a:xfrm>
        </p:grpSpPr>
        <p:sp>
          <p:nvSpPr>
            <p:cNvPr id="39" name="object 39"/>
            <p:cNvSpPr/>
            <p:nvPr/>
          </p:nvSpPr>
          <p:spPr>
            <a:xfrm>
              <a:off x="725590" y="3332883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376" y="0"/>
                  </a:moveTo>
                  <a:lnTo>
                    <a:pt x="150580" y="5160"/>
                  </a:lnTo>
                  <a:lnTo>
                    <a:pt x="109456" y="19859"/>
                  </a:lnTo>
                  <a:lnTo>
                    <a:pt x="73180" y="42923"/>
                  </a:lnTo>
                  <a:lnTo>
                    <a:pt x="42923" y="73180"/>
                  </a:lnTo>
                  <a:lnTo>
                    <a:pt x="19859" y="109456"/>
                  </a:lnTo>
                  <a:lnTo>
                    <a:pt x="5160" y="150580"/>
                  </a:lnTo>
                  <a:lnTo>
                    <a:pt x="0" y="195376"/>
                  </a:lnTo>
                  <a:lnTo>
                    <a:pt x="5160" y="240173"/>
                  </a:lnTo>
                  <a:lnTo>
                    <a:pt x="19859" y="281296"/>
                  </a:lnTo>
                  <a:lnTo>
                    <a:pt x="42923" y="317573"/>
                  </a:lnTo>
                  <a:lnTo>
                    <a:pt x="73180" y="347830"/>
                  </a:lnTo>
                  <a:lnTo>
                    <a:pt x="109456" y="370894"/>
                  </a:lnTo>
                  <a:lnTo>
                    <a:pt x="150580" y="385593"/>
                  </a:lnTo>
                  <a:lnTo>
                    <a:pt x="195376" y="390753"/>
                  </a:lnTo>
                  <a:lnTo>
                    <a:pt x="240173" y="385593"/>
                  </a:lnTo>
                  <a:lnTo>
                    <a:pt x="281296" y="370894"/>
                  </a:lnTo>
                  <a:lnTo>
                    <a:pt x="317573" y="347830"/>
                  </a:lnTo>
                  <a:lnTo>
                    <a:pt x="347830" y="317573"/>
                  </a:lnTo>
                  <a:lnTo>
                    <a:pt x="370894" y="281296"/>
                  </a:lnTo>
                  <a:lnTo>
                    <a:pt x="385593" y="240173"/>
                  </a:lnTo>
                  <a:lnTo>
                    <a:pt x="390753" y="195376"/>
                  </a:lnTo>
                  <a:lnTo>
                    <a:pt x="385593" y="150580"/>
                  </a:lnTo>
                  <a:lnTo>
                    <a:pt x="370894" y="109456"/>
                  </a:lnTo>
                  <a:lnTo>
                    <a:pt x="347830" y="73180"/>
                  </a:lnTo>
                  <a:lnTo>
                    <a:pt x="317573" y="42923"/>
                  </a:lnTo>
                  <a:lnTo>
                    <a:pt x="281296" y="19859"/>
                  </a:lnTo>
                  <a:lnTo>
                    <a:pt x="240173" y="5160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25590" y="3332883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0" y="195376"/>
                  </a:moveTo>
                  <a:lnTo>
                    <a:pt x="5160" y="150580"/>
                  </a:lnTo>
                  <a:lnTo>
                    <a:pt x="19859" y="109456"/>
                  </a:lnTo>
                  <a:lnTo>
                    <a:pt x="42923" y="73180"/>
                  </a:lnTo>
                  <a:lnTo>
                    <a:pt x="73180" y="42923"/>
                  </a:lnTo>
                  <a:lnTo>
                    <a:pt x="109456" y="19859"/>
                  </a:lnTo>
                  <a:lnTo>
                    <a:pt x="150580" y="5160"/>
                  </a:lnTo>
                  <a:lnTo>
                    <a:pt x="195376" y="0"/>
                  </a:lnTo>
                  <a:lnTo>
                    <a:pt x="240173" y="5160"/>
                  </a:lnTo>
                  <a:lnTo>
                    <a:pt x="281296" y="19859"/>
                  </a:lnTo>
                  <a:lnTo>
                    <a:pt x="317573" y="42923"/>
                  </a:lnTo>
                  <a:lnTo>
                    <a:pt x="347830" y="73180"/>
                  </a:lnTo>
                  <a:lnTo>
                    <a:pt x="370894" y="109456"/>
                  </a:lnTo>
                  <a:lnTo>
                    <a:pt x="385593" y="150580"/>
                  </a:lnTo>
                  <a:lnTo>
                    <a:pt x="390753" y="195376"/>
                  </a:lnTo>
                  <a:lnTo>
                    <a:pt x="385593" y="240173"/>
                  </a:lnTo>
                  <a:lnTo>
                    <a:pt x="370894" y="281296"/>
                  </a:lnTo>
                  <a:lnTo>
                    <a:pt x="347830" y="317573"/>
                  </a:lnTo>
                  <a:lnTo>
                    <a:pt x="317573" y="347830"/>
                  </a:lnTo>
                  <a:lnTo>
                    <a:pt x="281296" y="370894"/>
                  </a:lnTo>
                  <a:lnTo>
                    <a:pt x="240173" y="385593"/>
                  </a:lnTo>
                  <a:lnTo>
                    <a:pt x="195376" y="390753"/>
                  </a:lnTo>
                  <a:lnTo>
                    <a:pt x="150580" y="385593"/>
                  </a:lnTo>
                  <a:lnTo>
                    <a:pt x="109456" y="370894"/>
                  </a:lnTo>
                  <a:lnTo>
                    <a:pt x="73180" y="347830"/>
                  </a:lnTo>
                  <a:lnTo>
                    <a:pt x="42923" y="317573"/>
                  </a:lnTo>
                  <a:lnTo>
                    <a:pt x="19859" y="281296"/>
                  </a:lnTo>
                  <a:lnTo>
                    <a:pt x="5160" y="240173"/>
                  </a:lnTo>
                  <a:lnTo>
                    <a:pt x="0" y="195376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320464" y="3330898"/>
            <a:ext cx="335280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VIII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20464" y="3868594"/>
            <a:ext cx="391498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661" algn="l"/>
              </a:tabLst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IX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Brussels,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28-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November2023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3018" y="2616564"/>
            <a:ext cx="278553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03018" y="4550388"/>
            <a:ext cx="153247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2066" y="5274496"/>
            <a:ext cx="1203468" cy="59461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911" y="3429001"/>
            <a:ext cx="804213" cy="1006889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0958" y="6410053"/>
            <a:ext cx="1871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12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82557" y="1287896"/>
            <a:ext cx="3555153" cy="4184227"/>
            <a:chOff x="661917" y="965922"/>
            <a:chExt cx="2666365" cy="3138170"/>
          </a:xfrm>
        </p:grpSpPr>
        <p:sp>
          <p:nvSpPr>
            <p:cNvPr id="5" name="object 5"/>
            <p:cNvSpPr/>
            <p:nvPr/>
          </p:nvSpPr>
          <p:spPr>
            <a:xfrm>
              <a:off x="668267" y="972272"/>
              <a:ext cx="2653665" cy="3125470"/>
            </a:xfrm>
            <a:custGeom>
              <a:avLst/>
              <a:gdLst/>
              <a:ahLst/>
              <a:cxnLst/>
              <a:rect l="l" t="t" r="r" b="b"/>
              <a:pathLst>
                <a:path w="2653665" h="3125470">
                  <a:moveTo>
                    <a:pt x="1326832" y="0"/>
                  </a:moveTo>
                  <a:lnTo>
                    <a:pt x="0" y="0"/>
                  </a:lnTo>
                  <a:lnTo>
                    <a:pt x="0" y="3125165"/>
                  </a:lnTo>
                  <a:lnTo>
                    <a:pt x="1326832" y="3125165"/>
                  </a:lnTo>
                  <a:lnTo>
                    <a:pt x="2653665" y="1562582"/>
                  </a:lnTo>
                  <a:lnTo>
                    <a:pt x="132683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68267" y="972272"/>
              <a:ext cx="2653665" cy="3125470"/>
            </a:xfrm>
            <a:custGeom>
              <a:avLst/>
              <a:gdLst/>
              <a:ahLst/>
              <a:cxnLst/>
              <a:rect l="l" t="t" r="r" b="b"/>
              <a:pathLst>
                <a:path w="2653665" h="3125470">
                  <a:moveTo>
                    <a:pt x="0" y="0"/>
                  </a:moveTo>
                  <a:lnTo>
                    <a:pt x="1326832" y="0"/>
                  </a:lnTo>
                  <a:lnTo>
                    <a:pt x="2653665" y="1562582"/>
                  </a:lnTo>
                  <a:lnTo>
                    <a:pt x="1326832" y="3125165"/>
                  </a:lnTo>
                  <a:lnTo>
                    <a:pt x="0" y="31251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0157" y="2767533"/>
            <a:ext cx="2634827" cy="1271288"/>
          </a:xfrm>
          <a:prstGeom prst="rect">
            <a:avLst/>
          </a:prstGeom>
        </p:spPr>
        <p:txBody>
          <a:bodyPr vert="horz" wrap="square" lIns="0" tIns="90593" rIns="0" bIns="0" rtlCol="0">
            <a:spAutoFit/>
          </a:bodyPr>
          <a:lstStyle/>
          <a:p>
            <a:pPr marL="384377" marR="6773" lvl="0" indent="-368291" algn="l" defTabSz="1219170" rtl="0" eaLnBrk="1" fontAlgn="auto" latinLnBrk="0" hangingPunct="1">
              <a:lnSpc>
                <a:spcPts val="4613"/>
              </a:lnSpc>
              <a:spcBef>
                <a:spcPts val="713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1933" algn="l"/>
              </a:tabLst>
              <a:defRPr/>
            </a:pPr>
            <a:r>
              <a:rPr kumimoji="0" sz="42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“ERA</a:t>
            </a:r>
            <a:r>
              <a:rPr kumimoji="0" sz="4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	</a:t>
            </a:r>
            <a:r>
              <a:rPr kumimoji="0" sz="42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policy Agenda”</a:t>
            </a:r>
            <a:endParaRPr kumimoji="0" sz="42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520" y="1"/>
            <a:ext cx="5963477" cy="685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4986" y="5956772"/>
            <a:ext cx="5945293" cy="84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lvl="0" indent="0" algn="just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4"/>
              </a:rPr>
              <a:t>https://ec.europa.eu/info/sites/default/files/research_and_inn</a:t>
            </a:r>
            <a:r>
              <a:rPr kumimoji="0" sz="1800" b="0" i="0" u="none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4"/>
              </a:rPr>
              <a:t>ovation/strategy_on_research_and_innovation/documents/ec_</a:t>
            </a:r>
            <a:r>
              <a:rPr kumimoji="0" sz="1800" b="0" i="0" u="none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0" cap="none" spc="-2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4"/>
              </a:rPr>
              <a:t>rtd_era-</a:t>
            </a:r>
            <a:r>
              <a:rPr kumimoji="0" sz="1800" b="0" i="0" u="sng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4"/>
              </a:rPr>
              <a:t>policy-agenda-2021.pdf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8133" y="16934"/>
            <a:ext cx="2573867" cy="1037827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733" rIns="0" bIns="0" rtlCol="0">
            <a:spAutoFit/>
          </a:bodyPr>
          <a:lstStyle/>
          <a:p>
            <a:pPr marL="33866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1" i="1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Moderador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866" marR="0" lvl="0" indent="0" algn="l" defTabSz="1219170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1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2025-03-</a:t>
            </a:r>
            <a:r>
              <a:rPr kumimoji="0" sz="1067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r>
              <a:rPr kumimoji="0" sz="1067" b="0" i="1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7" b="0" i="1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18:15:20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866" marR="0" lvl="0" indent="0" algn="l" defTabSz="1219170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-------------------------------------------</a:t>
            </a:r>
            <a:r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-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3866" marR="23706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https://ec.europa.eu/info/sites/default/files/research_and_innovation/strategy_on_research_and_innovation/documents/ec_rtd_era-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policy-agenda-</a:t>
            </a:r>
            <a:r>
              <a:rPr kumimoji="0" sz="13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2021.pdf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624370"/>
          </a:xfrm>
          <a:prstGeom prst="rect">
            <a:avLst/>
          </a:prstGeom>
        </p:spPr>
        <p:txBody>
          <a:bodyPr vert="horz" wrap="square" lIns="0" tIns="211868" rIns="0" bIns="0" rtlCol="0">
            <a:spAutoFit/>
          </a:bodyPr>
          <a:lstStyle/>
          <a:p>
            <a:pPr marL="513914">
              <a:spcBef>
                <a:spcPts val="140"/>
              </a:spcBef>
            </a:pPr>
            <a:r>
              <a:rPr dirty="0">
                <a:latin typeface="Arial"/>
                <a:cs typeface="Arial"/>
              </a:rPr>
              <a:t>ERA</a:t>
            </a:r>
            <a:r>
              <a:rPr spc="-93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POLICY</a:t>
            </a:r>
            <a:r>
              <a:rPr spc="-17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14025" y="6393119"/>
            <a:ext cx="22098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13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310" y="1917104"/>
            <a:ext cx="9845887" cy="2920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121917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Council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conclusions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“Future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governance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European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Area”,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adopted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26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2021,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specific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ERA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actions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contained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133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ERA</a:t>
            </a:r>
            <a:r>
              <a:rPr kumimoji="0" sz="2133" b="1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2133" b="1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agenda </a:t>
            </a:r>
            <a:r>
              <a:rPr kumimoji="0" sz="2133" b="1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  <a:r>
              <a:rPr kumimoji="0" sz="2133" b="1" i="0" u="none" strike="noStrike" kern="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</a:t>
            </a:r>
            <a:r>
              <a:rPr kumimoji="0" sz="2133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implemented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133" b="1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133" b="1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voluntary</a:t>
            </a:r>
            <a:r>
              <a:rPr kumimoji="0" sz="2133" b="1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basis</a:t>
            </a:r>
            <a:r>
              <a:rPr kumimoji="0" sz="2133" b="1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133" b="1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1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</a:t>
            </a:r>
            <a:r>
              <a:rPr kumimoji="0" sz="2133" b="1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together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European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Commission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with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associated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‘Horizon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Europe’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programme,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research,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academic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business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organisations,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well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where</a:t>
            </a:r>
            <a:r>
              <a:rPr kumimoji="0" sz="2133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applicable.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0958" y="6410053"/>
            <a:ext cx="1871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14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83827" y="0"/>
            <a:ext cx="5308600" cy="6858000"/>
            <a:chOff x="5162870" y="0"/>
            <a:chExt cx="398145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423" y="0"/>
              <a:ext cx="1219575" cy="9338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2870" y="839584"/>
              <a:ext cx="3981116" cy="43039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428691">
              <a:spcBef>
                <a:spcPts val="140"/>
              </a:spcBef>
            </a:pPr>
            <a:r>
              <a:rPr dirty="0">
                <a:latin typeface="Arial"/>
                <a:cs typeface="Arial"/>
              </a:rPr>
              <a:t>ERA</a:t>
            </a:r>
            <a:r>
              <a:rPr spc="-12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Policy</a:t>
            </a:r>
            <a:r>
              <a:rPr spc="-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agenda</a:t>
            </a:r>
            <a:r>
              <a:rPr spc="-47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2022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47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2024</a:t>
            </a:r>
          </a:p>
        </p:txBody>
      </p:sp>
      <p:sp>
        <p:nvSpPr>
          <p:cNvPr id="7" name="object 7"/>
          <p:cNvSpPr/>
          <p:nvPr/>
        </p:nvSpPr>
        <p:spPr>
          <a:xfrm>
            <a:off x="9395680" y="5878355"/>
            <a:ext cx="2569633" cy="751840"/>
          </a:xfrm>
          <a:custGeom>
            <a:avLst/>
            <a:gdLst/>
            <a:ahLst/>
            <a:cxnLst/>
            <a:rect l="l" t="t" r="r" b="b"/>
            <a:pathLst>
              <a:path w="1927225" h="563879">
                <a:moveTo>
                  <a:pt x="0" y="0"/>
                </a:moveTo>
                <a:lnTo>
                  <a:pt x="1926767" y="0"/>
                </a:lnTo>
                <a:lnTo>
                  <a:pt x="1926767" y="563333"/>
                </a:lnTo>
                <a:lnTo>
                  <a:pt x="0" y="563333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" y="432933"/>
            <a:ext cx="5100316" cy="58653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4935" y="1139021"/>
            <a:ext cx="9475893" cy="3471890"/>
          </a:xfrm>
          <a:prstGeom prst="rect">
            <a:avLst/>
          </a:prstGeom>
        </p:spPr>
        <p:txBody>
          <a:bodyPr vert="horz" wrap="square" lIns="0" tIns="212513" rIns="0" bIns="0" rtlCol="0">
            <a:spAutoFit/>
          </a:bodyPr>
          <a:lstStyle/>
          <a:p>
            <a:pPr marL="16933" marR="6773">
              <a:lnSpc>
                <a:spcPts val="12666"/>
              </a:lnSpc>
              <a:spcBef>
                <a:spcPts val="1673"/>
              </a:spcBef>
            </a:pPr>
            <a:r>
              <a:rPr sz="11733" spc="-33" dirty="0">
                <a:latin typeface="Arial"/>
                <a:cs typeface="Arial"/>
              </a:rPr>
              <a:t>THE </a:t>
            </a:r>
            <a:r>
              <a:rPr sz="11733" dirty="0">
                <a:latin typeface="Arial"/>
                <a:cs typeface="Arial"/>
              </a:rPr>
              <a:t>PROJECT</a:t>
            </a:r>
            <a:r>
              <a:rPr sz="11733" spc="-527" dirty="0">
                <a:latin typeface="Arial"/>
                <a:cs typeface="Arial"/>
              </a:rPr>
              <a:t> </a:t>
            </a:r>
            <a:r>
              <a:rPr sz="11733" spc="-33" dirty="0">
                <a:latin typeface="Arial"/>
                <a:cs typeface="Arial"/>
              </a:rPr>
              <a:t>(S)</a:t>
            </a:r>
            <a:endParaRPr sz="117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4025" y="6393119"/>
            <a:ext cx="22098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15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4025" y="6377142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16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845244"/>
          </a:xfrm>
          <a:prstGeom prst="rect">
            <a:avLst/>
          </a:prstGeom>
        </p:spPr>
        <p:txBody>
          <a:bodyPr vert="horz" wrap="square" lIns="0" tIns="430605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background:</a:t>
            </a:r>
            <a:r>
              <a:rPr spc="-80" dirty="0"/>
              <a:t> </a:t>
            </a:r>
            <a:r>
              <a:rPr dirty="0"/>
              <a:t>EU</a:t>
            </a:r>
            <a:r>
              <a:rPr spc="-53" dirty="0"/>
              <a:t> </a:t>
            </a:r>
            <a:r>
              <a:rPr dirty="0"/>
              <a:t>LAC</a:t>
            </a:r>
            <a:r>
              <a:rPr spc="-53" dirty="0"/>
              <a:t> </a:t>
            </a:r>
            <a:r>
              <a:rPr dirty="0"/>
              <a:t>RESINFRA</a:t>
            </a:r>
            <a:r>
              <a:rPr spc="-80" dirty="0"/>
              <a:t> </a:t>
            </a:r>
            <a:r>
              <a:rPr spc="-13" dirty="0"/>
              <a:t>project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567430" y="1769957"/>
            <a:ext cx="515620" cy="516467"/>
            <a:chOff x="2675572" y="1327468"/>
            <a:chExt cx="386715" cy="387350"/>
          </a:xfrm>
        </p:grpSpPr>
        <p:sp>
          <p:nvSpPr>
            <p:cNvPr id="7" name="object 7"/>
            <p:cNvSpPr/>
            <p:nvPr/>
          </p:nvSpPr>
          <p:spPr>
            <a:xfrm>
              <a:off x="2675572" y="1327468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720652" y="1373670"/>
              <a:ext cx="299720" cy="257175"/>
            </a:xfrm>
            <a:custGeom>
              <a:avLst/>
              <a:gdLst/>
              <a:ahLst/>
              <a:cxnLst/>
              <a:rect l="l" t="t" r="r" b="b"/>
              <a:pathLst>
                <a:path w="299719" h="257175">
                  <a:moveTo>
                    <a:pt x="243763" y="125577"/>
                  </a:moveTo>
                  <a:lnTo>
                    <a:pt x="50787" y="125577"/>
                  </a:lnTo>
                  <a:lnTo>
                    <a:pt x="50787" y="147421"/>
                  </a:lnTo>
                  <a:lnTo>
                    <a:pt x="60947" y="147421"/>
                  </a:lnTo>
                  <a:lnTo>
                    <a:pt x="60947" y="131038"/>
                  </a:lnTo>
                  <a:lnTo>
                    <a:pt x="243763" y="131038"/>
                  </a:lnTo>
                  <a:lnTo>
                    <a:pt x="243763" y="125577"/>
                  </a:lnTo>
                  <a:close/>
                </a:path>
                <a:path w="299719" h="257175">
                  <a:moveTo>
                    <a:pt x="243763" y="131038"/>
                  </a:moveTo>
                  <a:lnTo>
                    <a:pt x="233603" y="131038"/>
                  </a:lnTo>
                  <a:lnTo>
                    <a:pt x="233603" y="147421"/>
                  </a:lnTo>
                  <a:lnTo>
                    <a:pt x="243763" y="147421"/>
                  </a:lnTo>
                  <a:lnTo>
                    <a:pt x="243763" y="131038"/>
                  </a:lnTo>
                  <a:close/>
                </a:path>
                <a:path w="299719" h="257175">
                  <a:moveTo>
                    <a:pt x="152349" y="109194"/>
                  </a:moveTo>
                  <a:lnTo>
                    <a:pt x="142201" y="109194"/>
                  </a:lnTo>
                  <a:lnTo>
                    <a:pt x="142201" y="125577"/>
                  </a:lnTo>
                  <a:lnTo>
                    <a:pt x="152349" y="125577"/>
                  </a:lnTo>
                  <a:lnTo>
                    <a:pt x="152349" y="109194"/>
                  </a:lnTo>
                  <a:close/>
                </a:path>
                <a:path w="299719" h="257175">
                  <a:moveTo>
                    <a:pt x="203136" y="0"/>
                  </a:moveTo>
                  <a:lnTo>
                    <a:pt x="91414" y="0"/>
                  </a:lnTo>
                  <a:lnTo>
                    <a:pt x="91414" y="92824"/>
                  </a:lnTo>
                  <a:lnTo>
                    <a:pt x="96494" y="98285"/>
                  </a:lnTo>
                  <a:lnTo>
                    <a:pt x="203136" y="98285"/>
                  </a:lnTo>
                  <a:lnTo>
                    <a:pt x="203136" y="92824"/>
                  </a:lnTo>
                  <a:lnTo>
                    <a:pt x="208216" y="92824"/>
                  </a:lnTo>
                  <a:lnTo>
                    <a:pt x="208216" y="87363"/>
                  </a:lnTo>
                  <a:lnTo>
                    <a:pt x="101574" y="87363"/>
                  </a:lnTo>
                  <a:lnTo>
                    <a:pt x="101574" y="27304"/>
                  </a:lnTo>
                  <a:lnTo>
                    <a:pt x="208216" y="27304"/>
                  </a:lnTo>
                  <a:lnTo>
                    <a:pt x="208216" y="5460"/>
                  </a:lnTo>
                  <a:lnTo>
                    <a:pt x="203136" y="0"/>
                  </a:lnTo>
                  <a:close/>
                </a:path>
                <a:path w="299719" h="257175">
                  <a:moveTo>
                    <a:pt x="208216" y="27304"/>
                  </a:moveTo>
                  <a:lnTo>
                    <a:pt x="192976" y="27304"/>
                  </a:lnTo>
                  <a:lnTo>
                    <a:pt x="192976" y="87363"/>
                  </a:lnTo>
                  <a:lnTo>
                    <a:pt x="208216" y="87363"/>
                  </a:lnTo>
                  <a:lnTo>
                    <a:pt x="208216" y="27304"/>
                  </a:lnTo>
                  <a:close/>
                </a:path>
                <a:path w="299719" h="257175">
                  <a:moveTo>
                    <a:pt x="299631" y="163791"/>
                  </a:moveTo>
                  <a:lnTo>
                    <a:pt x="177749" y="163791"/>
                  </a:lnTo>
                  <a:lnTo>
                    <a:pt x="177749" y="245694"/>
                  </a:lnTo>
                  <a:lnTo>
                    <a:pt x="182829" y="251155"/>
                  </a:lnTo>
                  <a:lnTo>
                    <a:pt x="182829" y="256616"/>
                  </a:lnTo>
                  <a:lnTo>
                    <a:pt x="289471" y="256616"/>
                  </a:lnTo>
                  <a:lnTo>
                    <a:pt x="299631" y="245694"/>
                  </a:lnTo>
                  <a:lnTo>
                    <a:pt x="192976" y="245694"/>
                  </a:lnTo>
                  <a:lnTo>
                    <a:pt x="192976" y="185635"/>
                  </a:lnTo>
                  <a:lnTo>
                    <a:pt x="299631" y="185635"/>
                  </a:lnTo>
                  <a:lnTo>
                    <a:pt x="299631" y="163791"/>
                  </a:lnTo>
                  <a:close/>
                </a:path>
                <a:path w="299719" h="257175">
                  <a:moveTo>
                    <a:pt x="299631" y="185635"/>
                  </a:moveTo>
                  <a:lnTo>
                    <a:pt x="284391" y="185635"/>
                  </a:lnTo>
                  <a:lnTo>
                    <a:pt x="284391" y="245694"/>
                  </a:lnTo>
                  <a:lnTo>
                    <a:pt x="299631" y="245694"/>
                  </a:lnTo>
                  <a:lnTo>
                    <a:pt x="299631" y="185635"/>
                  </a:lnTo>
                  <a:close/>
                </a:path>
                <a:path w="299719" h="257175">
                  <a:moveTo>
                    <a:pt x="294551" y="158343"/>
                  </a:moveTo>
                  <a:lnTo>
                    <a:pt x="182829" y="158343"/>
                  </a:lnTo>
                  <a:lnTo>
                    <a:pt x="182829" y="163791"/>
                  </a:lnTo>
                  <a:lnTo>
                    <a:pt x="294551" y="163791"/>
                  </a:lnTo>
                  <a:lnTo>
                    <a:pt x="294551" y="158343"/>
                  </a:lnTo>
                  <a:close/>
                </a:path>
                <a:path w="299719" h="257175">
                  <a:moveTo>
                    <a:pt x="111721" y="251155"/>
                  </a:moveTo>
                  <a:lnTo>
                    <a:pt x="5079" y="251155"/>
                  </a:lnTo>
                  <a:lnTo>
                    <a:pt x="5079" y="256616"/>
                  </a:lnTo>
                  <a:lnTo>
                    <a:pt x="111721" y="256616"/>
                  </a:lnTo>
                  <a:lnTo>
                    <a:pt x="111721" y="251155"/>
                  </a:lnTo>
                  <a:close/>
                </a:path>
                <a:path w="299719" h="257175">
                  <a:moveTo>
                    <a:pt x="111721" y="158343"/>
                  </a:moveTo>
                  <a:lnTo>
                    <a:pt x="5079" y="158343"/>
                  </a:lnTo>
                  <a:lnTo>
                    <a:pt x="0" y="163791"/>
                  </a:lnTo>
                  <a:lnTo>
                    <a:pt x="0" y="251155"/>
                  </a:lnTo>
                  <a:lnTo>
                    <a:pt x="116801" y="251155"/>
                  </a:lnTo>
                  <a:lnTo>
                    <a:pt x="116801" y="245694"/>
                  </a:lnTo>
                  <a:lnTo>
                    <a:pt x="10159" y="245694"/>
                  </a:lnTo>
                  <a:lnTo>
                    <a:pt x="10159" y="185635"/>
                  </a:lnTo>
                  <a:lnTo>
                    <a:pt x="116801" y="185635"/>
                  </a:lnTo>
                  <a:lnTo>
                    <a:pt x="116801" y="163791"/>
                  </a:lnTo>
                  <a:lnTo>
                    <a:pt x="111721" y="158343"/>
                  </a:lnTo>
                  <a:close/>
                </a:path>
                <a:path w="299719" h="257175">
                  <a:moveTo>
                    <a:pt x="116801" y="185635"/>
                  </a:moveTo>
                  <a:lnTo>
                    <a:pt x="106641" y="185635"/>
                  </a:lnTo>
                  <a:lnTo>
                    <a:pt x="106641" y="245694"/>
                  </a:lnTo>
                  <a:lnTo>
                    <a:pt x="116801" y="245694"/>
                  </a:lnTo>
                  <a:lnTo>
                    <a:pt x="116801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567430" y="3453559"/>
            <a:ext cx="515620" cy="516467"/>
            <a:chOff x="2675572" y="2590169"/>
            <a:chExt cx="386715" cy="387350"/>
          </a:xfrm>
        </p:grpSpPr>
        <p:sp>
          <p:nvSpPr>
            <p:cNvPr id="10" name="object 10"/>
            <p:cNvSpPr/>
            <p:nvPr/>
          </p:nvSpPr>
          <p:spPr>
            <a:xfrm>
              <a:off x="2675572" y="2590169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9810" y="2637838"/>
              <a:ext cx="247929" cy="24792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567430" y="5053556"/>
            <a:ext cx="515620" cy="516467"/>
            <a:chOff x="2675572" y="3790167"/>
            <a:chExt cx="386715" cy="387350"/>
          </a:xfrm>
        </p:grpSpPr>
        <p:sp>
          <p:nvSpPr>
            <p:cNvPr id="13" name="object 13"/>
            <p:cNvSpPr/>
            <p:nvPr/>
          </p:nvSpPr>
          <p:spPr>
            <a:xfrm>
              <a:off x="2675572" y="3790167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F19B1C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804" y="3837300"/>
              <a:ext cx="323790" cy="30738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255758" y="1769957"/>
            <a:ext cx="515620" cy="516467"/>
            <a:chOff x="6191818" y="1327468"/>
            <a:chExt cx="386715" cy="387350"/>
          </a:xfrm>
        </p:grpSpPr>
        <p:sp>
          <p:nvSpPr>
            <p:cNvPr id="16" name="object 16"/>
            <p:cNvSpPr/>
            <p:nvPr/>
          </p:nvSpPr>
          <p:spPr>
            <a:xfrm>
              <a:off x="6191818" y="1327468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5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5F6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7046" y="1416058"/>
              <a:ext cx="206823" cy="20483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995529" y="1628105"/>
            <a:ext cx="2259752" cy="153638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PILOTS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EXCHANGES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21166" marR="6773" lvl="0" indent="0" algn="l" defTabSz="1219170" rtl="0" eaLnBrk="1" fontAlgn="auto" latinLnBrk="0" hangingPunct="1">
              <a:lnSpc>
                <a:spcPct val="100000"/>
              </a:lnSpc>
              <a:spcBef>
                <a:spcPts val="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exchanges,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pilots workshops,1st</a:t>
            </a:r>
            <a:r>
              <a:rPr kumimoji="0" sz="1600" b="0" i="0" u="none" strike="noStrike" kern="0" cap="none" spc="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0" i="0" u="none" strike="noStrike" kern="0" cap="none" spc="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HPC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administrator</a:t>
            </a:r>
            <a:r>
              <a:rPr kumimoji="0" sz="1600" b="0" i="0" u="none" strike="noStrike" kern="0" cap="none" spc="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academy, Papers/publications,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MoU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signature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0130" y="6246865"/>
            <a:ext cx="25569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PERMED,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MOSBRI,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00129" y="3433467"/>
            <a:ext cx="2761827" cy="28590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230288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PARTICIPATION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</a:t>
            </a:r>
            <a:r>
              <a:rPr kumimoji="0" sz="1867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EVENTS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1867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INITIATIVES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6933" marR="189649" lvl="0" indent="0" algn="l" defTabSz="1219170" rtl="0" eaLnBrk="1" fontAlgn="auto" latinLnBrk="0" hangingPunct="1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Participation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events</a:t>
            </a:r>
            <a:r>
              <a:rPr kumimoji="0" sz="1600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initiatives:</a:t>
            </a:r>
            <a:r>
              <a:rPr kumimoji="0" sz="1600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ICRI2022,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ESFRI,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RedClara,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CARLA22,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REUNA,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INTERCOONECTA,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IEEE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CLUSTER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Foundation,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NCP</a:t>
            </a:r>
            <a:r>
              <a:rPr kumimoji="0" sz="1600" b="0" i="0" u="none" strike="noStrike" kern="0" cap="none" spc="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Network,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4th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H2020/HE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projects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(RI-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VIS,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SINCERE,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874" y="1628106"/>
            <a:ext cx="2998893" cy="10439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21885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PLATFORM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831406" marR="6773" lvl="0" indent="-815320" algn="r" defTabSz="1219170" rtl="0" eaLnBrk="1" fontAlgn="auto" latinLnBrk="0" hangingPunct="1">
              <a:lnSpc>
                <a:spcPct val="100000"/>
              </a:lnSpc>
              <a:spcBef>
                <a:spcPts val="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Platform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updated</a:t>
            </a:r>
            <a:r>
              <a:rPr kumimoji="0" sz="1600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LAC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elegible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bi-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49105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203" y="3322573"/>
            <a:ext cx="2599267" cy="80968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1484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BENCHMARK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50703" marR="6773" lvl="0" indent="-134617" algn="l" defTabSz="1219170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Benchmarking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EU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relevant</a:t>
            </a:r>
            <a:r>
              <a:rPr kumimoji="0" sz="1600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show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cases</a:t>
            </a:r>
            <a:r>
              <a:rPr kumimoji="0" sz="1600" b="0" i="0" u="none" strike="noStrike" kern="0" cap="none" spc="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7601" y="4916797"/>
            <a:ext cx="2337647" cy="10559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COOPERATION</a:t>
            </a:r>
            <a:r>
              <a:rPr kumimoji="0" sz="1867" b="0" i="0" u="none" strike="noStrike" kern="0" cap="none" spc="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MODELS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287859" marR="6773" lvl="0" indent="180335" algn="r" defTabSz="1219170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Analysis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600" b="0" i="0" u="none" strike="noStrike" kern="0" cap="none" spc="-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5229" y="2001397"/>
            <a:ext cx="3517888" cy="360004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8255758" y="3453559"/>
            <a:ext cx="515620" cy="516467"/>
            <a:chOff x="6191818" y="2590169"/>
            <a:chExt cx="386715" cy="387350"/>
          </a:xfrm>
        </p:grpSpPr>
        <p:sp>
          <p:nvSpPr>
            <p:cNvPr id="26" name="object 26"/>
            <p:cNvSpPr/>
            <p:nvPr/>
          </p:nvSpPr>
          <p:spPr>
            <a:xfrm>
              <a:off x="6191818" y="2590169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5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9CD2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1172" y="2651013"/>
              <a:ext cx="246862" cy="246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533" y="677800"/>
            <a:ext cx="597662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background:</a:t>
            </a:r>
            <a:r>
              <a:rPr spc="-80" dirty="0"/>
              <a:t> </a:t>
            </a:r>
            <a:r>
              <a:rPr dirty="0"/>
              <a:t>EU</a:t>
            </a:r>
            <a:r>
              <a:rPr spc="-53" dirty="0"/>
              <a:t> </a:t>
            </a:r>
            <a:r>
              <a:rPr dirty="0"/>
              <a:t>LAC</a:t>
            </a:r>
            <a:r>
              <a:rPr spc="-53" dirty="0"/>
              <a:t> </a:t>
            </a:r>
            <a:r>
              <a:rPr dirty="0"/>
              <a:t>RESINFRA</a:t>
            </a:r>
            <a:r>
              <a:rPr spc="-80" dirty="0"/>
              <a:t> </a:t>
            </a:r>
            <a:r>
              <a:rPr spc="-13" dirty="0"/>
              <a:t>project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567430" y="1769957"/>
            <a:ext cx="515620" cy="516467"/>
            <a:chOff x="2675572" y="1327468"/>
            <a:chExt cx="386715" cy="387350"/>
          </a:xfrm>
        </p:grpSpPr>
        <p:sp>
          <p:nvSpPr>
            <p:cNvPr id="6" name="object 6"/>
            <p:cNvSpPr/>
            <p:nvPr/>
          </p:nvSpPr>
          <p:spPr>
            <a:xfrm>
              <a:off x="2675572" y="1327468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7275" y="1408141"/>
              <a:ext cx="268848" cy="22541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567430" y="3758359"/>
            <a:ext cx="515620" cy="516467"/>
            <a:chOff x="2675572" y="2818769"/>
            <a:chExt cx="386715" cy="387350"/>
          </a:xfrm>
        </p:grpSpPr>
        <p:sp>
          <p:nvSpPr>
            <p:cNvPr id="9" name="object 9"/>
            <p:cNvSpPr/>
            <p:nvPr/>
          </p:nvSpPr>
          <p:spPr>
            <a:xfrm>
              <a:off x="2675572" y="2818769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637" y="2865244"/>
              <a:ext cx="323790" cy="30739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255758" y="1769957"/>
            <a:ext cx="515620" cy="516467"/>
            <a:chOff x="6191818" y="1327468"/>
            <a:chExt cx="386715" cy="387350"/>
          </a:xfrm>
        </p:grpSpPr>
        <p:sp>
          <p:nvSpPr>
            <p:cNvPr id="12" name="object 12"/>
            <p:cNvSpPr/>
            <p:nvPr/>
          </p:nvSpPr>
          <p:spPr>
            <a:xfrm>
              <a:off x="6191818" y="1327468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5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5F6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3794" y="1421028"/>
              <a:ext cx="203733" cy="20246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995530" y="1628105"/>
            <a:ext cx="2957407" cy="202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WORKSHOPS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SEMINARST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21166" marR="364904" lvl="0" indent="0" algn="l" defTabSz="1219170" rtl="0" eaLnBrk="1" fontAlgn="auto" latinLnBrk="0" hangingPunct="1">
              <a:lnSpc>
                <a:spcPct val="100000"/>
              </a:lnSpc>
              <a:spcBef>
                <a:spcPts val="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workshops</a:t>
            </a:r>
            <a:r>
              <a:rPr kumimoji="0" sz="1600" b="0" i="0" u="none" strike="noStrike" kern="0" cap="none" spc="3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online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seminars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around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thematic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areas</a:t>
            </a:r>
            <a:r>
              <a:rPr kumimoji="0" sz="1600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prioritized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by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SOM: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Health,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energy, biodiversity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600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climate</a:t>
            </a:r>
            <a:r>
              <a:rPr kumimoji="0" sz="1600" b="0" i="0" u="none" strike="noStrike" kern="0" cap="none" spc="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food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emerging technologies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1012" y="3755653"/>
            <a:ext cx="2534073" cy="1530398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4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SUSTAINTABILITY</a:t>
            </a:r>
            <a:r>
              <a:rPr kumimoji="0" sz="2133" b="0" i="0" u="none" strike="noStrike" kern="0" cap="none" spc="-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PLAN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31230" marR="0" lvl="0" indent="0" algn="l" defTabSz="121917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Sustainability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1230" marR="182875" lvl="0" indent="0" algn="l" defTabSz="121917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bi-regional collaboration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8390" y="1628106"/>
            <a:ext cx="1851660" cy="9516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3225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NETWORK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Network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NCPs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0861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0508" y="3685900"/>
            <a:ext cx="2289385" cy="2397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8738" marR="131230" lvl="0" indent="-98211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COLLABORATION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WITH</a:t>
            </a:r>
            <a:r>
              <a:rPr kumimoji="0" sz="1867" b="0" i="0" u="none" strike="noStrike" kern="0" cap="none" spc="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ESFRI</a:t>
            </a:r>
            <a:r>
              <a:rPr kumimoji="0" sz="1867" b="0" i="0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RIS: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34617" marR="6773" lvl="0" indent="-118530" algn="just" defTabSz="1219170" rtl="0" eaLnBrk="1" fontAlgn="auto" latinLnBrk="0" hangingPunct="1">
              <a:lnSpc>
                <a:spcPts val="192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34617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ERIC</a:t>
            </a:r>
            <a:r>
              <a:rPr kumimoji="0" sz="1600" b="0" i="0" u="none" strike="noStrike" kern="0" cap="none" spc="5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FORUM</a:t>
            </a:r>
            <a:r>
              <a:rPr kumimoji="0" sz="1600" b="0" i="0" u="none" strike="noStrike" kern="0" cap="none" spc="6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survey</a:t>
            </a:r>
            <a:r>
              <a:rPr kumimoji="0" sz="1600" b="0" i="0" u="none" strike="noStrike" kern="0" cap="none" spc="5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ERICs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interested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617" marR="30479" lvl="0" indent="-118530" algn="l" defTabSz="121917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34617" algn="l"/>
              </a:tabLst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ERICS:EuroBioimaging/BB MRI/EATRIS/JIVE/EUIBISB A/EUSOLARIS/ EPOS/EBRAIN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5229" y="2001397"/>
            <a:ext cx="3517888" cy="360004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255758" y="3758359"/>
            <a:ext cx="515620" cy="516467"/>
            <a:chOff x="6191818" y="2818769"/>
            <a:chExt cx="386715" cy="387350"/>
          </a:xfrm>
        </p:grpSpPr>
        <p:sp>
          <p:nvSpPr>
            <p:cNvPr id="20" name="object 20"/>
            <p:cNvSpPr/>
            <p:nvPr/>
          </p:nvSpPr>
          <p:spPr>
            <a:xfrm>
              <a:off x="6191818" y="2818769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5" h="387350">
                  <a:moveTo>
                    <a:pt x="193294" y="0"/>
                  </a:moveTo>
                  <a:lnTo>
                    <a:pt x="148972" y="5107"/>
                  </a:lnTo>
                  <a:lnTo>
                    <a:pt x="108286" y="19654"/>
                  </a:lnTo>
                  <a:lnTo>
                    <a:pt x="72397" y="42481"/>
                  </a:lnTo>
                  <a:lnTo>
                    <a:pt x="42463" y="72427"/>
                  </a:lnTo>
                  <a:lnTo>
                    <a:pt x="19646" y="108331"/>
                  </a:lnTo>
                  <a:lnTo>
                    <a:pt x="5104" y="149032"/>
                  </a:lnTo>
                  <a:lnTo>
                    <a:pt x="0" y="193370"/>
                  </a:lnTo>
                  <a:lnTo>
                    <a:pt x="5104" y="237707"/>
                  </a:lnTo>
                  <a:lnTo>
                    <a:pt x="19646" y="278409"/>
                  </a:lnTo>
                  <a:lnTo>
                    <a:pt x="42463" y="314312"/>
                  </a:lnTo>
                  <a:lnTo>
                    <a:pt x="72397" y="344258"/>
                  </a:lnTo>
                  <a:lnTo>
                    <a:pt x="108286" y="367085"/>
                  </a:lnTo>
                  <a:lnTo>
                    <a:pt x="148972" y="381633"/>
                  </a:lnTo>
                  <a:lnTo>
                    <a:pt x="193294" y="386740"/>
                  </a:lnTo>
                  <a:lnTo>
                    <a:pt x="237615" y="381633"/>
                  </a:lnTo>
                  <a:lnTo>
                    <a:pt x="278301" y="367085"/>
                  </a:lnTo>
                  <a:lnTo>
                    <a:pt x="314190" y="344258"/>
                  </a:lnTo>
                  <a:lnTo>
                    <a:pt x="344124" y="314312"/>
                  </a:lnTo>
                  <a:lnTo>
                    <a:pt x="366941" y="278409"/>
                  </a:lnTo>
                  <a:lnTo>
                    <a:pt x="381483" y="237707"/>
                  </a:lnTo>
                  <a:lnTo>
                    <a:pt x="386588" y="193370"/>
                  </a:lnTo>
                  <a:lnTo>
                    <a:pt x="381483" y="149032"/>
                  </a:lnTo>
                  <a:lnTo>
                    <a:pt x="366941" y="108331"/>
                  </a:lnTo>
                  <a:lnTo>
                    <a:pt x="344124" y="72427"/>
                  </a:lnTo>
                  <a:lnTo>
                    <a:pt x="314190" y="42481"/>
                  </a:lnTo>
                  <a:lnTo>
                    <a:pt x="278301" y="19654"/>
                  </a:lnTo>
                  <a:lnTo>
                    <a:pt x="237615" y="5107"/>
                  </a:lnTo>
                  <a:lnTo>
                    <a:pt x="193294" y="0"/>
                  </a:lnTo>
                  <a:close/>
                </a:path>
              </a:pathLst>
            </a:custGeom>
            <a:solidFill>
              <a:srgbClr val="9CD2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4535" y="2912752"/>
              <a:ext cx="206159" cy="206171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50" y="349840"/>
            <a:ext cx="38464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/>
              <a:t>Support</a:t>
            </a:r>
            <a:r>
              <a:rPr sz="2400" spc="-80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73" dirty="0"/>
              <a:t> </a:t>
            </a:r>
            <a:r>
              <a:rPr sz="2400" spc="-13" dirty="0"/>
              <a:t>Working</a:t>
            </a:r>
            <a:r>
              <a:rPr sz="2400" spc="-100" dirty="0"/>
              <a:t> </a:t>
            </a:r>
            <a:r>
              <a:rPr sz="2400" spc="-27" dirty="0"/>
              <a:t>Group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54050" y="1006176"/>
            <a:ext cx="9403927" cy="88077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 lvl="0" indent="234521" algn="l" defTabSz="1219170" rtl="0" eaLnBrk="1" fontAlgn="auto" latinLnBrk="0" hangingPunct="1">
              <a:lnSpc>
                <a:spcPct val="99700"/>
              </a:lnSpc>
              <a:spcBef>
                <a:spcPts val="147"/>
              </a:spcBef>
              <a:spcAft>
                <a:spcPts val="0"/>
              </a:spcAft>
              <a:buClrTx/>
              <a:buSzPct val="92857"/>
              <a:buFont typeface="Tahoma"/>
              <a:buChar char="►"/>
              <a:tabLst>
                <a:tab pos="251454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Co-organizate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activities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supporting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Facility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participate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actively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Tandem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Workshops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focusing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enhancing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Scientific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Areas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prioritized,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supporting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communication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453" y="2106930"/>
            <a:ext cx="3444240" cy="58221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2252" marR="0" lvl="0" indent="-285320" algn="l" defTabSz="1219170" rtl="0" eaLnBrk="1" fontAlgn="auto" latinLnBrk="0" hangingPunct="1">
              <a:lnSpc>
                <a:spcPts val="2233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 typeface="Arial"/>
              <a:buChar char="►"/>
              <a:tabLst>
                <a:tab pos="302252" algn="l"/>
              </a:tabLst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67" b="1" i="0" u="none" strike="noStrike" kern="0" cap="none" spc="-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r>
              <a:rPr kumimoji="0" sz="1867" b="1" i="0" u="none" strike="noStrike" kern="0" cap="none" spc="-6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thematic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cooperation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workshops: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8101" y="2400609"/>
            <a:ext cx="1955800" cy="116724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867" b="0" i="0" u="none" strike="noStrike" kern="0" cap="none" spc="-9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</a:t>
            </a:r>
            <a:r>
              <a:rPr kumimoji="0" sz="1867" b="0" i="0" u="none" strike="noStrike" kern="0" cap="none" spc="-8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867" b="0" i="0" u="none" strike="noStrike" kern="0" cap="none" spc="-20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institutions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160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participants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927" y="4001558"/>
            <a:ext cx="3246255" cy="23527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5794" y="3992881"/>
            <a:ext cx="3982644" cy="23461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2417" y="4017637"/>
            <a:ext cx="3982643" cy="22966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537" y="2762690"/>
            <a:ext cx="3833723" cy="9837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13614" y="2214837"/>
            <a:ext cx="3319780" cy="14545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9920" marR="0" lvl="0" indent="-242987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59920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9920" marR="0" lvl="0" indent="-24298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59920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energy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9920" marR="0" lvl="0" indent="-24298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59920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food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9920" marR="0" lvl="0" indent="-24298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59920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biodiversity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climate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9920" marR="0" lvl="0" indent="-24298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59920" algn="l"/>
              </a:tabLst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Emerging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technologies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62411" y="2195644"/>
            <a:ext cx="323427" cy="1551093"/>
          </a:xfrm>
          <a:custGeom>
            <a:avLst/>
            <a:gdLst/>
            <a:ahLst/>
            <a:cxnLst/>
            <a:rect l="l" t="t" r="r" b="b"/>
            <a:pathLst>
              <a:path w="242570" h="1163320">
                <a:moveTo>
                  <a:pt x="0" y="0"/>
                </a:moveTo>
                <a:lnTo>
                  <a:pt x="47198" y="10577"/>
                </a:lnTo>
                <a:lnTo>
                  <a:pt x="85742" y="39423"/>
                </a:lnTo>
                <a:lnTo>
                  <a:pt x="111730" y="82210"/>
                </a:lnTo>
                <a:lnTo>
                  <a:pt x="121259" y="134607"/>
                </a:lnTo>
                <a:lnTo>
                  <a:pt x="121259" y="446951"/>
                </a:lnTo>
                <a:lnTo>
                  <a:pt x="130789" y="499348"/>
                </a:lnTo>
                <a:lnTo>
                  <a:pt x="156776" y="542134"/>
                </a:lnTo>
                <a:lnTo>
                  <a:pt x="195320" y="570980"/>
                </a:lnTo>
                <a:lnTo>
                  <a:pt x="242519" y="581558"/>
                </a:lnTo>
                <a:lnTo>
                  <a:pt x="195320" y="592135"/>
                </a:lnTo>
                <a:lnTo>
                  <a:pt x="156776" y="620982"/>
                </a:lnTo>
                <a:lnTo>
                  <a:pt x="130789" y="663768"/>
                </a:lnTo>
                <a:lnTo>
                  <a:pt x="121259" y="716165"/>
                </a:lnTo>
                <a:lnTo>
                  <a:pt x="121259" y="1028509"/>
                </a:lnTo>
                <a:lnTo>
                  <a:pt x="111730" y="1080901"/>
                </a:lnTo>
                <a:lnTo>
                  <a:pt x="85742" y="1123688"/>
                </a:lnTo>
                <a:lnTo>
                  <a:pt x="47198" y="1152537"/>
                </a:lnTo>
                <a:lnTo>
                  <a:pt x="0" y="1163116"/>
                </a:lnTo>
              </a:path>
            </a:pathLst>
          </a:custGeom>
          <a:ln w="19050">
            <a:solidFill>
              <a:srgbClr val="272C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2196" y="878396"/>
            <a:ext cx="10402145" cy="172874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2252" marR="0" lvl="0" indent="-285320" algn="l" defTabSz="1219170" rtl="0" eaLnBrk="1" fontAlgn="auto" latinLnBrk="0" hangingPunct="1">
              <a:lnSpc>
                <a:spcPts val="2233"/>
              </a:lnSpc>
              <a:spcBef>
                <a:spcPts val="140"/>
              </a:spcBef>
              <a:spcAft>
                <a:spcPts val="0"/>
              </a:spcAft>
              <a:buClr>
                <a:srgbClr val="272C77"/>
              </a:buClr>
              <a:buSzTx/>
              <a:buFont typeface="Arial"/>
              <a:buChar char="►"/>
              <a:tabLst>
                <a:tab pos="302252" algn="l"/>
              </a:tabLst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December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best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EU-CELAC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During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occasion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examples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Infrastructures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were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given.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2252" marR="0" lvl="0" indent="-285320" algn="l" defTabSz="1219170" rtl="0" eaLnBrk="1" fontAlgn="auto" latinLnBrk="0" hangingPunct="1">
              <a:lnSpc>
                <a:spcPts val="2233"/>
              </a:lnSpc>
              <a:spcBef>
                <a:spcPts val="2252"/>
              </a:spcBef>
              <a:spcAft>
                <a:spcPts val="0"/>
              </a:spcAft>
              <a:buClrTx/>
              <a:buSzTx/>
              <a:buFont typeface="Arial"/>
              <a:buChar char="►"/>
              <a:tabLst>
                <a:tab pos="302252" algn="l"/>
              </a:tabLst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February</a:t>
            </a:r>
            <a:r>
              <a:rPr kumimoji="0" sz="1867" b="1" i="0" u="none" strike="noStrike" kern="0" cap="none" spc="-4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2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“EU-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cooperation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RI”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2195" y="257583"/>
            <a:ext cx="20599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/>
              <a:t>Online</a:t>
            </a:r>
            <a:r>
              <a:rPr sz="2400" spc="-87" dirty="0"/>
              <a:t> </a:t>
            </a:r>
            <a:r>
              <a:rPr sz="2400" spc="-13" dirty="0"/>
              <a:t>seminars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504" y="3012845"/>
            <a:ext cx="4635493" cy="2952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6000" y="2102698"/>
            <a:ext cx="3771896" cy="42312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1475" y="6108984"/>
            <a:ext cx="435610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Impact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best</a:t>
            </a:r>
            <a:r>
              <a:rPr kumimoji="0" sz="12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practices</a:t>
            </a:r>
            <a:r>
              <a:rPr kumimoji="0" sz="12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2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EU-CELAC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cooperation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between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RI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5703" y="6467541"/>
            <a:ext cx="215138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“EU-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CELAC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cooperation</a:t>
            </a:r>
            <a:r>
              <a:rPr kumimoji="0" sz="1200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2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RI”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16"/>
            <a:ext cx="5308173" cy="68579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5975" y="1534643"/>
            <a:ext cx="6118013" cy="12569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just" defTabSz="121917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1" i="0" u="none" strike="noStrike" kern="0" cap="none" spc="-4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</a:t>
            </a:r>
            <a:r>
              <a:rPr kumimoji="0" sz="1867" b="1" i="0" u="none" strike="noStrike" kern="0" cap="none" spc="-6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</a:t>
            </a:r>
            <a:r>
              <a:rPr kumimoji="0" sz="1867" b="1" i="0" u="none" strike="noStrike" kern="0" cap="none" spc="-4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67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EU-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867" b="1" i="0" u="none" strike="noStrike" kern="0" cap="none" spc="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867" b="1" i="0" u="none" strike="noStrike" kern="0" cap="none" spc="-7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</a:t>
            </a:r>
            <a:r>
              <a:rPr kumimoji="0" sz="1867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r>
              <a:rPr kumimoji="0" sz="1867" b="1" i="0" u="none" strike="noStrike" kern="0" cap="none" spc="-7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sustainable</a:t>
            </a:r>
            <a:r>
              <a:rPr kumimoji="0" sz="1867" b="1" i="0" u="none" strike="noStrike" kern="0" cap="none" spc="-7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framework</a:t>
            </a:r>
            <a:r>
              <a:rPr kumimoji="0" sz="1867" b="1" i="0" u="none" strike="noStrike" kern="0" cap="none" spc="-8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bi-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regional</a:t>
            </a:r>
            <a:r>
              <a:rPr kumimoji="0" sz="1867" b="1" i="0" u="none" strike="noStrike" kern="0" cap="none" spc="-8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</a:t>
            </a:r>
            <a:r>
              <a:rPr kumimoji="0" sz="1867" b="1" i="0" u="none" strike="noStrike" kern="0" cap="none" spc="-10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</a:t>
            </a:r>
            <a:r>
              <a:rPr kumimoji="0" sz="1867" b="1" i="0" u="none" strike="noStrike" kern="0" cap="none" spc="-8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Infrastructures.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7873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428691">
              <a:lnSpc>
                <a:spcPts val="3040"/>
              </a:lnSpc>
              <a:spcBef>
                <a:spcPts val="140"/>
              </a:spcBef>
            </a:pPr>
            <a:r>
              <a:rPr dirty="0">
                <a:latin typeface="Arial"/>
                <a:cs typeface="Arial"/>
              </a:rPr>
              <a:t>EU</a:t>
            </a:r>
            <a:r>
              <a:rPr spc="-5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LAC</a:t>
            </a:r>
            <a:r>
              <a:rPr spc="-53" dirty="0">
                <a:latin typeface="Arial"/>
                <a:cs typeface="Arial"/>
              </a:rPr>
              <a:t> </a:t>
            </a:r>
            <a:r>
              <a:rPr spc="-13" dirty="0">
                <a:latin typeface="Arial"/>
                <a:cs typeface="Arial"/>
              </a:rPr>
              <a:t>RESINFRA</a:t>
            </a:r>
            <a:r>
              <a:rPr spc="-147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PLUS</a:t>
            </a:r>
          </a:p>
          <a:p>
            <a:pPr marL="5428691">
              <a:lnSpc>
                <a:spcPts val="3040"/>
              </a:lnSpc>
            </a:pPr>
            <a:r>
              <a:rPr spc="-13" dirty="0">
                <a:latin typeface="Arial"/>
                <a:cs typeface="Arial"/>
              </a:rPr>
              <a:t>project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1520" y="3848641"/>
            <a:ext cx="3354883" cy="16576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37745" y="5720357"/>
            <a:ext cx="2400300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-2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5"/>
              </a:rPr>
              <a:t>https://resinfra-</a:t>
            </a:r>
            <a:r>
              <a:rPr kumimoji="0" sz="1800" b="0" i="0" u="sng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>
                  <a:solidFill>
                    <a:srgbClr val="5F6AB7"/>
                  </a:solidFill>
                </a:uFill>
                <a:latin typeface="Calibri"/>
                <a:ea typeface="+mn-ea"/>
                <a:cs typeface="Calibri"/>
                <a:hlinkClick r:id="rId5"/>
              </a:rPr>
              <a:t>eulac.eu/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0213" y="885498"/>
            <a:ext cx="5296747" cy="153381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2252" marR="0" lvl="0" indent="-28532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272C77"/>
              </a:buClr>
              <a:buSzTx/>
              <a:buFont typeface="Arial"/>
              <a:buChar char="►"/>
              <a:tabLst>
                <a:tab pos="302252" algn="l"/>
              </a:tabLst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June</a:t>
            </a:r>
            <a:r>
              <a:rPr kumimoji="0" sz="1867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15-17th,</a:t>
            </a:r>
            <a:r>
              <a:rPr kumimoji="0" sz="1867" b="1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“Latin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</a:t>
            </a:r>
            <a:r>
              <a:rPr kumimoji="0" sz="1600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Symposium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Infrastructures“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498" marR="0" lvl="0" indent="0" algn="l" defTabSz="1219170" rtl="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 RESINFRA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0719" marR="0" lvl="0" indent="-217588" algn="l" defTabSz="121917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Pct val="91666"/>
              <a:buFont typeface="Tahoma"/>
              <a:buChar char="►"/>
              <a:tabLst>
                <a:tab pos="310719" algn="l"/>
              </a:tabLst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Registrations: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0719" marR="0" lvl="0" indent="-21758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1666"/>
              <a:buFont typeface="Tahoma"/>
              <a:buChar char="►"/>
              <a:tabLst>
                <a:tab pos="31071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People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attend: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214" y="4380537"/>
            <a:ext cx="6096847" cy="16355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02252" marR="0" lvl="0" indent="-28532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"/>
              <a:buChar char="►"/>
              <a:tabLst>
                <a:tab pos="302252" algn="l"/>
              </a:tabLst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June</a:t>
            </a:r>
            <a:r>
              <a:rPr kumimoji="0" sz="1867" b="1" i="0" u="none" strike="noStrike" kern="0" cap="none" spc="-9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18th,</a:t>
            </a:r>
            <a:r>
              <a:rPr kumimoji="0" sz="1867" b="1" i="0" u="none" strike="noStrike" kern="0" cap="none" spc="-8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2021: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"Latin</a:t>
            </a:r>
            <a:r>
              <a:rPr kumimoji="0" sz="1600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Bioimaging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Network,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experiences,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challenges"·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0719" marR="0" lvl="0" indent="-247220" algn="l" defTabSz="121917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Tahoma"/>
              <a:buChar char="►"/>
              <a:tabLst>
                <a:tab pos="310719" algn="l"/>
              </a:tabLst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Registrations: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0719" marR="0" lvl="0" indent="-247220" algn="l" defTabSz="121917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Tahoma"/>
              <a:buChar char="►"/>
              <a:tabLst>
                <a:tab pos="31071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countries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0719" marR="0" lvl="0" indent="-247220" algn="l" defTabSz="121917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Tahoma"/>
              <a:buChar char="►"/>
              <a:tabLst>
                <a:tab pos="31071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institutions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7325" y="2315769"/>
            <a:ext cx="4244320" cy="19066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990" y="4840564"/>
            <a:ext cx="4964364" cy="16734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3007" y="2532979"/>
            <a:ext cx="2933700" cy="1689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8823" y="2532977"/>
            <a:ext cx="2888165" cy="16894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1497" y="5024611"/>
            <a:ext cx="2807444" cy="162653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0306" y="257583"/>
            <a:ext cx="20599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/>
              <a:t>Online</a:t>
            </a:r>
            <a:r>
              <a:rPr sz="2400" spc="-87" dirty="0"/>
              <a:t> </a:t>
            </a:r>
            <a:r>
              <a:rPr sz="2400" spc="-13" dirty="0"/>
              <a:t>seminars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334" y="617638"/>
            <a:ext cx="3740573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dirty="0"/>
              <a:t>EU</a:t>
            </a:r>
            <a:r>
              <a:rPr spc="-60" dirty="0"/>
              <a:t> </a:t>
            </a:r>
            <a:r>
              <a:rPr dirty="0"/>
              <a:t>LAC</a:t>
            </a:r>
            <a:r>
              <a:rPr spc="-60" dirty="0"/>
              <a:t> </a:t>
            </a:r>
            <a:r>
              <a:rPr dirty="0"/>
              <a:t>RESINFRA:</a:t>
            </a:r>
            <a:r>
              <a:rPr spc="-73" dirty="0"/>
              <a:t> </a:t>
            </a:r>
            <a:r>
              <a:rPr spc="-13" dirty="0"/>
              <a:t>IMPACT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6579" y="1384860"/>
            <a:ext cx="3151293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Raising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awareness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importance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67BB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ICRI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Conference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413163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Conference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Spanish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EU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Council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Presidency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1C47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6579" y="2898903"/>
            <a:ext cx="2291927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Strengthening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links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reserchers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0" cap="none" spc="7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C0760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C0760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exchanges,</a:t>
            </a:r>
            <a:r>
              <a:rPr kumimoji="0" sz="1600" b="1" i="0" u="none" strike="noStrike" kern="0" cap="none" spc="-73" normalizeH="0" baseline="0" noProof="0" dirty="0">
                <a:ln>
                  <a:noFill/>
                </a:ln>
                <a:solidFill>
                  <a:srgbClr val="C0760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C0760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events, workshops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F19B1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6579" y="4565143"/>
            <a:ext cx="291846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2023-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WP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RESINFRA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PLUS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804" y="1384656"/>
            <a:ext cx="288036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5990" marR="6773" lvl="0" indent="-99904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Increased</a:t>
            </a:r>
            <a:r>
              <a:rPr kumimoji="0" sz="1600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1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among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600" b="1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fostering</a:t>
            </a:r>
            <a:r>
              <a:rPr kumimoji="0" sz="1600" b="1" i="0" u="none" strike="noStrike" kern="0" cap="none" spc="3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internationalisation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(MoUs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signed)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8524" y="2806245"/>
            <a:ext cx="2304627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Shared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best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600" b="1" i="0" u="none" strike="noStrike" kern="0" cap="none" spc="-6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92623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(eBrain,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ERIC,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68754" marR="6773" lvl="0" indent="22520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</a:t>
            </a:r>
            <a:r>
              <a:rPr kumimoji="0" sz="1600" b="1" i="0" u="none" strike="noStrike" kern="0" cap="none" spc="-5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5F6AB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Group, INTERCOONECTA)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50311" y="1384129"/>
            <a:ext cx="2352885" cy="5184987"/>
            <a:chOff x="3262733" y="1038097"/>
            <a:chExt cx="1764664" cy="3888740"/>
          </a:xfrm>
        </p:grpSpPr>
        <p:sp>
          <p:nvSpPr>
            <p:cNvPr id="11" name="object 11"/>
            <p:cNvSpPr/>
            <p:nvPr/>
          </p:nvSpPr>
          <p:spPr>
            <a:xfrm>
              <a:off x="3863340" y="3560987"/>
              <a:ext cx="108585" cy="1320800"/>
            </a:xfrm>
            <a:custGeom>
              <a:avLst/>
              <a:gdLst/>
              <a:ahLst/>
              <a:cxnLst/>
              <a:rect l="l" t="t" r="r" b="b"/>
              <a:pathLst>
                <a:path w="108585" h="1320800">
                  <a:moveTo>
                    <a:pt x="0" y="0"/>
                  </a:moveTo>
                  <a:lnTo>
                    <a:pt x="59728" y="0"/>
                  </a:lnTo>
                  <a:lnTo>
                    <a:pt x="80830" y="1757"/>
                  </a:lnTo>
                  <a:lnTo>
                    <a:pt x="95904" y="6880"/>
                  </a:lnTo>
                  <a:lnTo>
                    <a:pt x="104948" y="15141"/>
                  </a:lnTo>
                  <a:lnTo>
                    <a:pt x="107962" y="26314"/>
                  </a:lnTo>
                  <a:lnTo>
                    <a:pt x="107962" y="1320774"/>
                  </a:lnTo>
                </a:path>
              </a:pathLst>
            </a:custGeom>
            <a:ln w="85725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262734" y="3251842"/>
              <a:ext cx="605155" cy="618490"/>
            </a:xfrm>
            <a:custGeom>
              <a:avLst/>
              <a:gdLst/>
              <a:ahLst/>
              <a:cxnLst/>
              <a:rect l="l" t="t" r="r" b="b"/>
              <a:pathLst>
                <a:path w="605154" h="618489">
                  <a:moveTo>
                    <a:pt x="302501" y="0"/>
                  </a:moveTo>
                  <a:lnTo>
                    <a:pt x="253433" y="4046"/>
                  </a:lnTo>
                  <a:lnTo>
                    <a:pt x="206886" y="15759"/>
                  </a:lnTo>
                  <a:lnTo>
                    <a:pt x="163483" y="34505"/>
                  </a:lnTo>
                  <a:lnTo>
                    <a:pt x="123847" y="59645"/>
                  </a:lnTo>
                  <a:lnTo>
                    <a:pt x="88599" y="90544"/>
                  </a:lnTo>
                  <a:lnTo>
                    <a:pt x="58364" y="126565"/>
                  </a:lnTo>
                  <a:lnTo>
                    <a:pt x="33764" y="167072"/>
                  </a:lnTo>
                  <a:lnTo>
                    <a:pt x="15421" y="211428"/>
                  </a:lnTo>
                  <a:lnTo>
                    <a:pt x="3959" y="258997"/>
                  </a:lnTo>
                  <a:lnTo>
                    <a:pt x="0" y="309143"/>
                  </a:lnTo>
                  <a:lnTo>
                    <a:pt x="3959" y="359288"/>
                  </a:lnTo>
                  <a:lnTo>
                    <a:pt x="15421" y="406858"/>
                  </a:lnTo>
                  <a:lnTo>
                    <a:pt x="33764" y="451214"/>
                  </a:lnTo>
                  <a:lnTo>
                    <a:pt x="58364" y="491721"/>
                  </a:lnTo>
                  <a:lnTo>
                    <a:pt x="88599" y="527742"/>
                  </a:lnTo>
                  <a:lnTo>
                    <a:pt x="123847" y="558641"/>
                  </a:lnTo>
                  <a:lnTo>
                    <a:pt x="163483" y="583781"/>
                  </a:lnTo>
                  <a:lnTo>
                    <a:pt x="206886" y="602526"/>
                  </a:lnTo>
                  <a:lnTo>
                    <a:pt x="253433" y="614240"/>
                  </a:lnTo>
                  <a:lnTo>
                    <a:pt x="302501" y="618286"/>
                  </a:lnTo>
                  <a:lnTo>
                    <a:pt x="351568" y="614240"/>
                  </a:lnTo>
                  <a:lnTo>
                    <a:pt x="398115" y="602526"/>
                  </a:lnTo>
                  <a:lnTo>
                    <a:pt x="441518" y="583781"/>
                  </a:lnTo>
                  <a:lnTo>
                    <a:pt x="481155" y="558641"/>
                  </a:lnTo>
                  <a:lnTo>
                    <a:pt x="516402" y="527742"/>
                  </a:lnTo>
                  <a:lnTo>
                    <a:pt x="546637" y="491721"/>
                  </a:lnTo>
                  <a:lnTo>
                    <a:pt x="571238" y="451214"/>
                  </a:lnTo>
                  <a:lnTo>
                    <a:pt x="589581" y="406858"/>
                  </a:lnTo>
                  <a:lnTo>
                    <a:pt x="601043" y="359288"/>
                  </a:lnTo>
                  <a:lnTo>
                    <a:pt x="605002" y="309143"/>
                  </a:lnTo>
                  <a:lnTo>
                    <a:pt x="601043" y="258997"/>
                  </a:lnTo>
                  <a:lnTo>
                    <a:pt x="589581" y="211428"/>
                  </a:lnTo>
                  <a:lnTo>
                    <a:pt x="571238" y="167072"/>
                  </a:lnTo>
                  <a:lnTo>
                    <a:pt x="546637" y="126565"/>
                  </a:lnTo>
                  <a:lnTo>
                    <a:pt x="516402" y="90544"/>
                  </a:lnTo>
                  <a:lnTo>
                    <a:pt x="481155" y="59645"/>
                  </a:lnTo>
                  <a:lnTo>
                    <a:pt x="441518" y="34505"/>
                  </a:lnTo>
                  <a:lnTo>
                    <a:pt x="398115" y="15759"/>
                  </a:lnTo>
                  <a:lnTo>
                    <a:pt x="351568" y="4046"/>
                  </a:lnTo>
                  <a:lnTo>
                    <a:pt x="302501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73004" y="1350634"/>
              <a:ext cx="248285" cy="3531235"/>
            </a:xfrm>
            <a:custGeom>
              <a:avLst/>
              <a:gdLst/>
              <a:ahLst/>
              <a:cxnLst/>
              <a:rect l="l" t="t" r="r" b="b"/>
              <a:pathLst>
                <a:path w="248285" h="3531235">
                  <a:moveTo>
                    <a:pt x="248031" y="0"/>
                  </a:moveTo>
                  <a:lnTo>
                    <a:pt x="50088" y="0"/>
                  </a:lnTo>
                  <a:lnTo>
                    <a:pt x="28176" y="5455"/>
                  </a:lnTo>
                  <a:lnTo>
                    <a:pt x="12523" y="18241"/>
                  </a:lnTo>
                  <a:lnTo>
                    <a:pt x="3131" y="38845"/>
                  </a:lnTo>
                  <a:lnTo>
                    <a:pt x="0" y="67754"/>
                  </a:lnTo>
                  <a:lnTo>
                    <a:pt x="0" y="3531133"/>
                  </a:lnTo>
                </a:path>
              </a:pathLst>
            </a:custGeom>
            <a:ln w="85725">
              <a:solidFill>
                <a:srgbClr val="9CD28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416585" y="1056521"/>
              <a:ext cx="610870" cy="619760"/>
            </a:xfrm>
            <a:custGeom>
              <a:avLst/>
              <a:gdLst/>
              <a:ahLst/>
              <a:cxnLst/>
              <a:rect l="l" t="t" r="r" b="b"/>
              <a:pathLst>
                <a:path w="610870" h="619760">
                  <a:moveTo>
                    <a:pt x="305308" y="0"/>
                  </a:moveTo>
                  <a:lnTo>
                    <a:pt x="260191" y="3359"/>
                  </a:lnTo>
                  <a:lnTo>
                    <a:pt x="217130" y="13119"/>
                  </a:lnTo>
                  <a:lnTo>
                    <a:pt x="176597" y="28799"/>
                  </a:lnTo>
                  <a:lnTo>
                    <a:pt x="139064" y="49921"/>
                  </a:lnTo>
                  <a:lnTo>
                    <a:pt x="105003" y="76004"/>
                  </a:lnTo>
                  <a:lnTo>
                    <a:pt x="74886" y="106570"/>
                  </a:lnTo>
                  <a:lnTo>
                    <a:pt x="49186" y="141139"/>
                  </a:lnTo>
                  <a:lnTo>
                    <a:pt x="28375" y="179231"/>
                  </a:lnTo>
                  <a:lnTo>
                    <a:pt x="12926" y="220367"/>
                  </a:lnTo>
                  <a:lnTo>
                    <a:pt x="3310" y="264068"/>
                  </a:lnTo>
                  <a:lnTo>
                    <a:pt x="0" y="309854"/>
                  </a:lnTo>
                  <a:lnTo>
                    <a:pt x="3310" y="355643"/>
                  </a:lnTo>
                  <a:lnTo>
                    <a:pt x="12926" y="399347"/>
                  </a:lnTo>
                  <a:lnTo>
                    <a:pt x="28375" y="440485"/>
                  </a:lnTo>
                  <a:lnTo>
                    <a:pt x="49186" y="478579"/>
                  </a:lnTo>
                  <a:lnTo>
                    <a:pt x="74886" y="513149"/>
                  </a:lnTo>
                  <a:lnTo>
                    <a:pt x="105003" y="543715"/>
                  </a:lnTo>
                  <a:lnTo>
                    <a:pt x="139064" y="569799"/>
                  </a:lnTo>
                  <a:lnTo>
                    <a:pt x="176597" y="590921"/>
                  </a:lnTo>
                  <a:lnTo>
                    <a:pt x="217130" y="606602"/>
                  </a:lnTo>
                  <a:lnTo>
                    <a:pt x="260191" y="616362"/>
                  </a:lnTo>
                  <a:lnTo>
                    <a:pt x="305308" y="619721"/>
                  </a:lnTo>
                  <a:lnTo>
                    <a:pt x="350424" y="616362"/>
                  </a:lnTo>
                  <a:lnTo>
                    <a:pt x="393485" y="606602"/>
                  </a:lnTo>
                  <a:lnTo>
                    <a:pt x="434018" y="590921"/>
                  </a:lnTo>
                  <a:lnTo>
                    <a:pt x="471551" y="569799"/>
                  </a:lnTo>
                  <a:lnTo>
                    <a:pt x="505612" y="543715"/>
                  </a:lnTo>
                  <a:lnTo>
                    <a:pt x="535729" y="513149"/>
                  </a:lnTo>
                  <a:lnTo>
                    <a:pt x="561429" y="478579"/>
                  </a:lnTo>
                  <a:lnTo>
                    <a:pt x="582240" y="440485"/>
                  </a:lnTo>
                  <a:lnTo>
                    <a:pt x="597689" y="399347"/>
                  </a:lnTo>
                  <a:lnTo>
                    <a:pt x="607305" y="355643"/>
                  </a:lnTo>
                  <a:lnTo>
                    <a:pt x="610616" y="309854"/>
                  </a:lnTo>
                  <a:lnTo>
                    <a:pt x="607305" y="264068"/>
                  </a:lnTo>
                  <a:lnTo>
                    <a:pt x="597689" y="220367"/>
                  </a:lnTo>
                  <a:lnTo>
                    <a:pt x="582240" y="179231"/>
                  </a:lnTo>
                  <a:lnTo>
                    <a:pt x="561429" y="141139"/>
                  </a:lnTo>
                  <a:lnTo>
                    <a:pt x="535729" y="106570"/>
                  </a:lnTo>
                  <a:lnTo>
                    <a:pt x="505612" y="76004"/>
                  </a:lnTo>
                  <a:lnTo>
                    <a:pt x="471551" y="49921"/>
                  </a:lnTo>
                  <a:lnTo>
                    <a:pt x="434018" y="28799"/>
                  </a:lnTo>
                  <a:lnTo>
                    <a:pt x="393485" y="13119"/>
                  </a:lnTo>
                  <a:lnTo>
                    <a:pt x="350424" y="3359"/>
                  </a:lnTo>
                  <a:lnTo>
                    <a:pt x="305308" y="0"/>
                  </a:lnTo>
                  <a:close/>
                </a:path>
              </a:pathLst>
            </a:custGeom>
            <a:solidFill>
              <a:srgbClr val="9CD2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50003" y="2429451"/>
              <a:ext cx="171450" cy="2452370"/>
            </a:xfrm>
            <a:custGeom>
              <a:avLst/>
              <a:gdLst/>
              <a:ahLst/>
              <a:cxnLst/>
              <a:rect l="l" t="t" r="r" b="b"/>
              <a:pathLst>
                <a:path w="171450" h="2452370">
                  <a:moveTo>
                    <a:pt x="171030" y="0"/>
                  </a:moveTo>
                  <a:lnTo>
                    <a:pt x="47256" y="0"/>
                  </a:lnTo>
                  <a:lnTo>
                    <a:pt x="26585" y="2876"/>
                  </a:lnTo>
                  <a:lnTo>
                    <a:pt x="11817" y="11506"/>
                  </a:lnTo>
                  <a:lnTo>
                    <a:pt x="2954" y="25888"/>
                  </a:lnTo>
                  <a:lnTo>
                    <a:pt x="0" y="46024"/>
                  </a:lnTo>
                  <a:lnTo>
                    <a:pt x="0" y="2452319"/>
                  </a:lnTo>
                </a:path>
              </a:pathLst>
            </a:custGeom>
            <a:ln w="85725">
              <a:solidFill>
                <a:srgbClr val="F19B1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416585" y="2102361"/>
              <a:ext cx="610870" cy="619760"/>
            </a:xfrm>
            <a:custGeom>
              <a:avLst/>
              <a:gdLst/>
              <a:ahLst/>
              <a:cxnLst/>
              <a:rect l="l" t="t" r="r" b="b"/>
              <a:pathLst>
                <a:path w="610870" h="619760">
                  <a:moveTo>
                    <a:pt x="305308" y="0"/>
                  </a:moveTo>
                  <a:lnTo>
                    <a:pt x="260191" y="3359"/>
                  </a:lnTo>
                  <a:lnTo>
                    <a:pt x="217130" y="13119"/>
                  </a:lnTo>
                  <a:lnTo>
                    <a:pt x="176597" y="28799"/>
                  </a:lnTo>
                  <a:lnTo>
                    <a:pt x="139064" y="49921"/>
                  </a:lnTo>
                  <a:lnTo>
                    <a:pt x="105003" y="76004"/>
                  </a:lnTo>
                  <a:lnTo>
                    <a:pt x="74886" y="106570"/>
                  </a:lnTo>
                  <a:lnTo>
                    <a:pt x="49186" y="141139"/>
                  </a:lnTo>
                  <a:lnTo>
                    <a:pt x="28375" y="179231"/>
                  </a:lnTo>
                  <a:lnTo>
                    <a:pt x="12926" y="220367"/>
                  </a:lnTo>
                  <a:lnTo>
                    <a:pt x="3310" y="264068"/>
                  </a:lnTo>
                  <a:lnTo>
                    <a:pt x="0" y="309854"/>
                  </a:lnTo>
                  <a:lnTo>
                    <a:pt x="3310" y="355643"/>
                  </a:lnTo>
                  <a:lnTo>
                    <a:pt x="12926" y="399347"/>
                  </a:lnTo>
                  <a:lnTo>
                    <a:pt x="28375" y="440485"/>
                  </a:lnTo>
                  <a:lnTo>
                    <a:pt x="49186" y="478579"/>
                  </a:lnTo>
                  <a:lnTo>
                    <a:pt x="74886" y="513149"/>
                  </a:lnTo>
                  <a:lnTo>
                    <a:pt x="105003" y="543715"/>
                  </a:lnTo>
                  <a:lnTo>
                    <a:pt x="139064" y="569799"/>
                  </a:lnTo>
                  <a:lnTo>
                    <a:pt x="176597" y="590921"/>
                  </a:lnTo>
                  <a:lnTo>
                    <a:pt x="217130" y="606602"/>
                  </a:lnTo>
                  <a:lnTo>
                    <a:pt x="260191" y="616362"/>
                  </a:lnTo>
                  <a:lnTo>
                    <a:pt x="305308" y="619721"/>
                  </a:lnTo>
                  <a:lnTo>
                    <a:pt x="350424" y="616362"/>
                  </a:lnTo>
                  <a:lnTo>
                    <a:pt x="393485" y="606602"/>
                  </a:lnTo>
                  <a:lnTo>
                    <a:pt x="434018" y="590921"/>
                  </a:lnTo>
                  <a:lnTo>
                    <a:pt x="471551" y="569799"/>
                  </a:lnTo>
                  <a:lnTo>
                    <a:pt x="505612" y="543715"/>
                  </a:lnTo>
                  <a:lnTo>
                    <a:pt x="535729" y="513149"/>
                  </a:lnTo>
                  <a:lnTo>
                    <a:pt x="561429" y="478579"/>
                  </a:lnTo>
                  <a:lnTo>
                    <a:pt x="582240" y="440485"/>
                  </a:lnTo>
                  <a:lnTo>
                    <a:pt x="597689" y="399347"/>
                  </a:lnTo>
                  <a:lnTo>
                    <a:pt x="607305" y="355643"/>
                  </a:lnTo>
                  <a:lnTo>
                    <a:pt x="610616" y="309854"/>
                  </a:lnTo>
                  <a:lnTo>
                    <a:pt x="607305" y="264068"/>
                  </a:lnTo>
                  <a:lnTo>
                    <a:pt x="597689" y="220367"/>
                  </a:lnTo>
                  <a:lnTo>
                    <a:pt x="582240" y="179231"/>
                  </a:lnTo>
                  <a:lnTo>
                    <a:pt x="561429" y="141139"/>
                  </a:lnTo>
                  <a:lnTo>
                    <a:pt x="535729" y="106570"/>
                  </a:lnTo>
                  <a:lnTo>
                    <a:pt x="505612" y="76004"/>
                  </a:lnTo>
                  <a:lnTo>
                    <a:pt x="471551" y="49921"/>
                  </a:lnTo>
                  <a:lnTo>
                    <a:pt x="434018" y="28799"/>
                  </a:lnTo>
                  <a:lnTo>
                    <a:pt x="393485" y="13119"/>
                  </a:lnTo>
                  <a:lnTo>
                    <a:pt x="350424" y="3359"/>
                  </a:lnTo>
                  <a:lnTo>
                    <a:pt x="305308" y="0"/>
                  </a:lnTo>
                  <a:close/>
                </a:path>
              </a:pathLst>
            </a:custGeom>
            <a:solidFill>
              <a:srgbClr val="F19B1C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09058" y="3560987"/>
              <a:ext cx="112395" cy="1323340"/>
            </a:xfrm>
            <a:custGeom>
              <a:avLst/>
              <a:gdLst/>
              <a:ahLst/>
              <a:cxnLst/>
              <a:rect l="l" t="t" r="r" b="b"/>
              <a:pathLst>
                <a:path w="112395" h="1323339">
                  <a:moveTo>
                    <a:pt x="111975" y="0"/>
                  </a:moveTo>
                  <a:lnTo>
                    <a:pt x="47650" y="0"/>
                  </a:lnTo>
                  <a:lnTo>
                    <a:pt x="26801" y="1760"/>
                  </a:lnTo>
                  <a:lnTo>
                    <a:pt x="11314" y="6889"/>
                  </a:lnTo>
                  <a:lnTo>
                    <a:pt x="2082" y="15162"/>
                  </a:lnTo>
                  <a:lnTo>
                    <a:pt x="0" y="26352"/>
                  </a:lnTo>
                  <a:lnTo>
                    <a:pt x="0" y="1322730"/>
                  </a:lnTo>
                </a:path>
              </a:pathLst>
            </a:custGeom>
            <a:ln w="85725">
              <a:solidFill>
                <a:srgbClr val="F7BB3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16587" y="3251842"/>
              <a:ext cx="610870" cy="618490"/>
            </a:xfrm>
            <a:custGeom>
              <a:avLst/>
              <a:gdLst/>
              <a:ahLst/>
              <a:cxnLst/>
              <a:rect l="l" t="t" r="r" b="b"/>
              <a:pathLst>
                <a:path w="610870" h="618489">
                  <a:moveTo>
                    <a:pt x="305308" y="0"/>
                  </a:moveTo>
                  <a:lnTo>
                    <a:pt x="260191" y="3351"/>
                  </a:lnTo>
                  <a:lnTo>
                    <a:pt x="217130" y="13088"/>
                  </a:lnTo>
                  <a:lnTo>
                    <a:pt x="176597" y="28731"/>
                  </a:lnTo>
                  <a:lnTo>
                    <a:pt x="139064" y="49803"/>
                  </a:lnTo>
                  <a:lnTo>
                    <a:pt x="105003" y="75826"/>
                  </a:lnTo>
                  <a:lnTo>
                    <a:pt x="74886" y="106321"/>
                  </a:lnTo>
                  <a:lnTo>
                    <a:pt x="49186" y="140809"/>
                  </a:lnTo>
                  <a:lnTo>
                    <a:pt x="28375" y="178814"/>
                  </a:lnTo>
                  <a:lnTo>
                    <a:pt x="12926" y="219857"/>
                  </a:lnTo>
                  <a:lnTo>
                    <a:pt x="3310" y="263459"/>
                  </a:lnTo>
                  <a:lnTo>
                    <a:pt x="0" y="309143"/>
                  </a:lnTo>
                  <a:lnTo>
                    <a:pt x="3310" y="354827"/>
                  </a:lnTo>
                  <a:lnTo>
                    <a:pt x="12926" y="398429"/>
                  </a:lnTo>
                  <a:lnTo>
                    <a:pt x="28375" y="439472"/>
                  </a:lnTo>
                  <a:lnTo>
                    <a:pt x="49186" y="477476"/>
                  </a:lnTo>
                  <a:lnTo>
                    <a:pt x="74886" y="511965"/>
                  </a:lnTo>
                  <a:lnTo>
                    <a:pt x="105003" y="542460"/>
                  </a:lnTo>
                  <a:lnTo>
                    <a:pt x="139064" y="568482"/>
                  </a:lnTo>
                  <a:lnTo>
                    <a:pt x="176597" y="589554"/>
                  </a:lnTo>
                  <a:lnTo>
                    <a:pt x="217130" y="605198"/>
                  </a:lnTo>
                  <a:lnTo>
                    <a:pt x="260191" y="614934"/>
                  </a:lnTo>
                  <a:lnTo>
                    <a:pt x="305308" y="618286"/>
                  </a:lnTo>
                  <a:lnTo>
                    <a:pt x="350424" y="614934"/>
                  </a:lnTo>
                  <a:lnTo>
                    <a:pt x="393485" y="605198"/>
                  </a:lnTo>
                  <a:lnTo>
                    <a:pt x="434018" y="589554"/>
                  </a:lnTo>
                  <a:lnTo>
                    <a:pt x="471551" y="568482"/>
                  </a:lnTo>
                  <a:lnTo>
                    <a:pt x="505612" y="542460"/>
                  </a:lnTo>
                  <a:lnTo>
                    <a:pt x="535729" y="511965"/>
                  </a:lnTo>
                  <a:lnTo>
                    <a:pt x="561429" y="477476"/>
                  </a:lnTo>
                  <a:lnTo>
                    <a:pt x="582240" y="439472"/>
                  </a:lnTo>
                  <a:lnTo>
                    <a:pt x="597689" y="398429"/>
                  </a:lnTo>
                  <a:lnTo>
                    <a:pt x="607305" y="354827"/>
                  </a:lnTo>
                  <a:lnTo>
                    <a:pt x="610616" y="309143"/>
                  </a:lnTo>
                  <a:lnTo>
                    <a:pt x="607305" y="263459"/>
                  </a:lnTo>
                  <a:lnTo>
                    <a:pt x="597689" y="219857"/>
                  </a:lnTo>
                  <a:lnTo>
                    <a:pt x="582240" y="178814"/>
                  </a:lnTo>
                  <a:lnTo>
                    <a:pt x="561429" y="140809"/>
                  </a:lnTo>
                  <a:lnTo>
                    <a:pt x="535729" y="106321"/>
                  </a:lnTo>
                  <a:lnTo>
                    <a:pt x="505612" y="75826"/>
                  </a:lnTo>
                  <a:lnTo>
                    <a:pt x="471551" y="49803"/>
                  </a:lnTo>
                  <a:lnTo>
                    <a:pt x="434018" y="28731"/>
                  </a:lnTo>
                  <a:lnTo>
                    <a:pt x="393485" y="13088"/>
                  </a:lnTo>
                  <a:lnTo>
                    <a:pt x="350424" y="3351"/>
                  </a:lnTo>
                  <a:lnTo>
                    <a:pt x="305308" y="0"/>
                  </a:lnTo>
                  <a:close/>
                </a:path>
              </a:pathLst>
            </a:custGeom>
            <a:solidFill>
              <a:srgbClr val="F7BB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63340" y="2429452"/>
              <a:ext cx="178435" cy="2452370"/>
            </a:xfrm>
            <a:custGeom>
              <a:avLst/>
              <a:gdLst/>
              <a:ahLst/>
              <a:cxnLst/>
              <a:rect l="l" t="t" r="r" b="b"/>
              <a:pathLst>
                <a:path w="178435" h="2452370">
                  <a:moveTo>
                    <a:pt x="0" y="0"/>
                  </a:moveTo>
                  <a:lnTo>
                    <a:pt x="130403" y="0"/>
                  </a:lnTo>
                  <a:lnTo>
                    <a:pt x="151148" y="2876"/>
                  </a:lnTo>
                  <a:lnTo>
                    <a:pt x="166558" y="11506"/>
                  </a:lnTo>
                  <a:lnTo>
                    <a:pt x="175746" y="25888"/>
                  </a:lnTo>
                  <a:lnTo>
                    <a:pt x="177825" y="46024"/>
                  </a:lnTo>
                  <a:lnTo>
                    <a:pt x="177825" y="2452319"/>
                  </a:lnTo>
                </a:path>
              </a:pathLst>
            </a:custGeom>
            <a:ln w="85725">
              <a:solidFill>
                <a:srgbClr val="5F6AB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262733" y="2120786"/>
              <a:ext cx="605155" cy="619760"/>
            </a:xfrm>
            <a:custGeom>
              <a:avLst/>
              <a:gdLst/>
              <a:ahLst/>
              <a:cxnLst/>
              <a:rect l="l" t="t" r="r" b="b"/>
              <a:pathLst>
                <a:path w="605154" h="619760">
                  <a:moveTo>
                    <a:pt x="302501" y="0"/>
                  </a:moveTo>
                  <a:lnTo>
                    <a:pt x="253433" y="4055"/>
                  </a:lnTo>
                  <a:lnTo>
                    <a:pt x="206886" y="15797"/>
                  </a:lnTo>
                  <a:lnTo>
                    <a:pt x="163483" y="34586"/>
                  </a:lnTo>
                  <a:lnTo>
                    <a:pt x="123847" y="59786"/>
                  </a:lnTo>
                  <a:lnTo>
                    <a:pt x="88599" y="90757"/>
                  </a:lnTo>
                  <a:lnTo>
                    <a:pt x="58364" y="126862"/>
                  </a:lnTo>
                  <a:lnTo>
                    <a:pt x="33764" y="167462"/>
                  </a:lnTo>
                  <a:lnTo>
                    <a:pt x="15421" y="211919"/>
                  </a:lnTo>
                  <a:lnTo>
                    <a:pt x="3959" y="259596"/>
                  </a:lnTo>
                  <a:lnTo>
                    <a:pt x="0" y="309854"/>
                  </a:lnTo>
                  <a:lnTo>
                    <a:pt x="3959" y="360116"/>
                  </a:lnTo>
                  <a:lnTo>
                    <a:pt x="15421" y="407795"/>
                  </a:lnTo>
                  <a:lnTo>
                    <a:pt x="33764" y="452255"/>
                  </a:lnTo>
                  <a:lnTo>
                    <a:pt x="58364" y="492857"/>
                  </a:lnTo>
                  <a:lnTo>
                    <a:pt x="88599" y="528962"/>
                  </a:lnTo>
                  <a:lnTo>
                    <a:pt x="123847" y="559934"/>
                  </a:lnTo>
                  <a:lnTo>
                    <a:pt x="163483" y="585134"/>
                  </a:lnTo>
                  <a:lnTo>
                    <a:pt x="206886" y="603924"/>
                  </a:lnTo>
                  <a:lnTo>
                    <a:pt x="253433" y="615666"/>
                  </a:lnTo>
                  <a:lnTo>
                    <a:pt x="302501" y="619721"/>
                  </a:lnTo>
                  <a:lnTo>
                    <a:pt x="351568" y="615666"/>
                  </a:lnTo>
                  <a:lnTo>
                    <a:pt x="398115" y="603924"/>
                  </a:lnTo>
                  <a:lnTo>
                    <a:pt x="441518" y="585134"/>
                  </a:lnTo>
                  <a:lnTo>
                    <a:pt x="481155" y="559934"/>
                  </a:lnTo>
                  <a:lnTo>
                    <a:pt x="516402" y="528962"/>
                  </a:lnTo>
                  <a:lnTo>
                    <a:pt x="546637" y="492857"/>
                  </a:lnTo>
                  <a:lnTo>
                    <a:pt x="571238" y="452255"/>
                  </a:lnTo>
                  <a:lnTo>
                    <a:pt x="589581" y="407795"/>
                  </a:lnTo>
                  <a:lnTo>
                    <a:pt x="601043" y="360116"/>
                  </a:lnTo>
                  <a:lnTo>
                    <a:pt x="605002" y="309854"/>
                  </a:lnTo>
                  <a:lnTo>
                    <a:pt x="601043" y="259596"/>
                  </a:lnTo>
                  <a:lnTo>
                    <a:pt x="589581" y="211919"/>
                  </a:lnTo>
                  <a:lnTo>
                    <a:pt x="571238" y="167462"/>
                  </a:lnTo>
                  <a:lnTo>
                    <a:pt x="546637" y="126862"/>
                  </a:lnTo>
                  <a:lnTo>
                    <a:pt x="516402" y="90757"/>
                  </a:lnTo>
                  <a:lnTo>
                    <a:pt x="481155" y="59786"/>
                  </a:lnTo>
                  <a:lnTo>
                    <a:pt x="441518" y="34586"/>
                  </a:lnTo>
                  <a:lnTo>
                    <a:pt x="398115" y="15797"/>
                  </a:lnTo>
                  <a:lnTo>
                    <a:pt x="351568" y="4055"/>
                  </a:lnTo>
                  <a:lnTo>
                    <a:pt x="302501" y="0"/>
                  </a:lnTo>
                  <a:close/>
                </a:path>
              </a:pathLst>
            </a:custGeom>
            <a:solidFill>
              <a:srgbClr val="5F6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863340" y="1350633"/>
              <a:ext cx="229870" cy="3531235"/>
            </a:xfrm>
            <a:custGeom>
              <a:avLst/>
              <a:gdLst/>
              <a:ahLst/>
              <a:cxnLst/>
              <a:rect l="l" t="t" r="r" b="b"/>
              <a:pathLst>
                <a:path w="229870" h="3531235">
                  <a:moveTo>
                    <a:pt x="0" y="0"/>
                  </a:moveTo>
                  <a:lnTo>
                    <a:pt x="185216" y="0"/>
                  </a:lnTo>
                  <a:lnTo>
                    <a:pt x="204741" y="5455"/>
                  </a:lnTo>
                  <a:lnTo>
                    <a:pt x="219246" y="18241"/>
                  </a:lnTo>
                  <a:lnTo>
                    <a:pt x="227893" y="38845"/>
                  </a:lnTo>
                  <a:lnTo>
                    <a:pt x="229844" y="67754"/>
                  </a:lnTo>
                  <a:lnTo>
                    <a:pt x="229844" y="3531133"/>
                  </a:lnTo>
                </a:path>
              </a:pathLst>
            </a:custGeom>
            <a:ln w="85725">
              <a:solidFill>
                <a:srgbClr val="3890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262733" y="1038097"/>
              <a:ext cx="605155" cy="619760"/>
            </a:xfrm>
            <a:custGeom>
              <a:avLst/>
              <a:gdLst/>
              <a:ahLst/>
              <a:cxnLst/>
              <a:rect l="l" t="t" r="r" b="b"/>
              <a:pathLst>
                <a:path w="605154" h="619760">
                  <a:moveTo>
                    <a:pt x="302501" y="0"/>
                  </a:moveTo>
                  <a:lnTo>
                    <a:pt x="253433" y="4055"/>
                  </a:lnTo>
                  <a:lnTo>
                    <a:pt x="206886" y="15797"/>
                  </a:lnTo>
                  <a:lnTo>
                    <a:pt x="163483" y="34586"/>
                  </a:lnTo>
                  <a:lnTo>
                    <a:pt x="123847" y="59786"/>
                  </a:lnTo>
                  <a:lnTo>
                    <a:pt x="88599" y="90757"/>
                  </a:lnTo>
                  <a:lnTo>
                    <a:pt x="58364" y="126862"/>
                  </a:lnTo>
                  <a:lnTo>
                    <a:pt x="33764" y="167462"/>
                  </a:lnTo>
                  <a:lnTo>
                    <a:pt x="15421" y="211919"/>
                  </a:lnTo>
                  <a:lnTo>
                    <a:pt x="3959" y="259596"/>
                  </a:lnTo>
                  <a:lnTo>
                    <a:pt x="0" y="309854"/>
                  </a:lnTo>
                  <a:lnTo>
                    <a:pt x="3959" y="360116"/>
                  </a:lnTo>
                  <a:lnTo>
                    <a:pt x="15421" y="407795"/>
                  </a:lnTo>
                  <a:lnTo>
                    <a:pt x="33764" y="452255"/>
                  </a:lnTo>
                  <a:lnTo>
                    <a:pt x="58364" y="492857"/>
                  </a:lnTo>
                  <a:lnTo>
                    <a:pt x="88599" y="528962"/>
                  </a:lnTo>
                  <a:lnTo>
                    <a:pt x="123847" y="559934"/>
                  </a:lnTo>
                  <a:lnTo>
                    <a:pt x="163483" y="585134"/>
                  </a:lnTo>
                  <a:lnTo>
                    <a:pt x="206886" y="603924"/>
                  </a:lnTo>
                  <a:lnTo>
                    <a:pt x="253433" y="615666"/>
                  </a:lnTo>
                  <a:lnTo>
                    <a:pt x="302501" y="619721"/>
                  </a:lnTo>
                  <a:lnTo>
                    <a:pt x="351568" y="615666"/>
                  </a:lnTo>
                  <a:lnTo>
                    <a:pt x="398115" y="603924"/>
                  </a:lnTo>
                  <a:lnTo>
                    <a:pt x="441518" y="585134"/>
                  </a:lnTo>
                  <a:lnTo>
                    <a:pt x="481155" y="559934"/>
                  </a:lnTo>
                  <a:lnTo>
                    <a:pt x="516402" y="528962"/>
                  </a:lnTo>
                  <a:lnTo>
                    <a:pt x="546637" y="492857"/>
                  </a:lnTo>
                  <a:lnTo>
                    <a:pt x="571238" y="452255"/>
                  </a:lnTo>
                  <a:lnTo>
                    <a:pt x="589581" y="407795"/>
                  </a:lnTo>
                  <a:lnTo>
                    <a:pt x="601043" y="360116"/>
                  </a:lnTo>
                  <a:lnTo>
                    <a:pt x="605002" y="309854"/>
                  </a:lnTo>
                  <a:lnTo>
                    <a:pt x="601043" y="259596"/>
                  </a:lnTo>
                  <a:lnTo>
                    <a:pt x="589581" y="211919"/>
                  </a:lnTo>
                  <a:lnTo>
                    <a:pt x="571238" y="167462"/>
                  </a:lnTo>
                  <a:lnTo>
                    <a:pt x="546637" y="126862"/>
                  </a:lnTo>
                  <a:lnTo>
                    <a:pt x="516402" y="90757"/>
                  </a:lnTo>
                  <a:lnTo>
                    <a:pt x="481155" y="59786"/>
                  </a:lnTo>
                  <a:lnTo>
                    <a:pt x="441518" y="34586"/>
                  </a:lnTo>
                  <a:lnTo>
                    <a:pt x="398115" y="15797"/>
                  </a:lnTo>
                  <a:lnTo>
                    <a:pt x="351568" y="4055"/>
                  </a:lnTo>
                  <a:lnTo>
                    <a:pt x="302501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385299" y="1155572"/>
              <a:ext cx="361950" cy="2572385"/>
            </a:xfrm>
            <a:custGeom>
              <a:avLst/>
              <a:gdLst/>
              <a:ahLst/>
              <a:cxnLst/>
              <a:rect l="l" t="t" r="r" b="b"/>
              <a:pathLst>
                <a:path w="361950" h="2572385">
                  <a:moveTo>
                    <a:pt x="344424" y="133489"/>
                  </a:moveTo>
                  <a:lnTo>
                    <a:pt x="337350" y="92367"/>
                  </a:lnTo>
                  <a:lnTo>
                    <a:pt x="317563" y="55867"/>
                  </a:lnTo>
                  <a:lnTo>
                    <a:pt x="287223" y="26568"/>
                  </a:lnTo>
                  <a:lnTo>
                    <a:pt x="248450" y="7073"/>
                  </a:lnTo>
                  <a:lnTo>
                    <a:pt x="203415" y="0"/>
                  </a:lnTo>
                  <a:lnTo>
                    <a:pt x="168744" y="4432"/>
                  </a:lnTo>
                  <a:lnTo>
                    <a:pt x="137629" y="16687"/>
                  </a:lnTo>
                  <a:lnTo>
                    <a:pt x="111036" y="35191"/>
                  </a:lnTo>
                  <a:lnTo>
                    <a:pt x="89916" y="58394"/>
                  </a:lnTo>
                  <a:lnTo>
                    <a:pt x="110553" y="58394"/>
                  </a:lnTo>
                  <a:lnTo>
                    <a:pt x="129895" y="41325"/>
                  </a:lnTo>
                  <a:lnTo>
                    <a:pt x="151815" y="28155"/>
                  </a:lnTo>
                  <a:lnTo>
                    <a:pt x="176326" y="19685"/>
                  </a:lnTo>
                  <a:lnTo>
                    <a:pt x="203415" y="16687"/>
                  </a:lnTo>
                  <a:lnTo>
                    <a:pt x="251777" y="26136"/>
                  </a:lnTo>
                  <a:lnTo>
                    <a:pt x="291109" y="51625"/>
                  </a:lnTo>
                  <a:lnTo>
                    <a:pt x="317550" y="88836"/>
                  </a:lnTo>
                  <a:lnTo>
                    <a:pt x="327228" y="133489"/>
                  </a:lnTo>
                  <a:lnTo>
                    <a:pt x="320509" y="174612"/>
                  </a:lnTo>
                  <a:lnTo>
                    <a:pt x="301853" y="209092"/>
                  </a:lnTo>
                  <a:lnTo>
                    <a:pt x="273532" y="234962"/>
                  </a:lnTo>
                  <a:lnTo>
                    <a:pt x="237807" y="250291"/>
                  </a:lnTo>
                  <a:lnTo>
                    <a:pt x="235597" y="252971"/>
                  </a:lnTo>
                  <a:lnTo>
                    <a:pt x="246888" y="236639"/>
                  </a:lnTo>
                  <a:lnTo>
                    <a:pt x="256603" y="189649"/>
                  </a:lnTo>
                  <a:lnTo>
                    <a:pt x="246888" y="145072"/>
                  </a:lnTo>
                  <a:lnTo>
                    <a:pt x="220332" y="107911"/>
                  </a:lnTo>
                  <a:lnTo>
                    <a:pt x="180822" y="82461"/>
                  </a:lnTo>
                  <a:lnTo>
                    <a:pt x="132257" y="73025"/>
                  </a:lnTo>
                  <a:lnTo>
                    <a:pt x="83680" y="82461"/>
                  </a:lnTo>
                  <a:lnTo>
                    <a:pt x="44183" y="107911"/>
                  </a:lnTo>
                  <a:lnTo>
                    <a:pt x="17627" y="145072"/>
                  </a:lnTo>
                  <a:lnTo>
                    <a:pt x="7912" y="189649"/>
                  </a:lnTo>
                  <a:lnTo>
                    <a:pt x="10985" y="216852"/>
                  </a:lnTo>
                  <a:lnTo>
                    <a:pt x="19570" y="241719"/>
                  </a:lnTo>
                  <a:lnTo>
                    <a:pt x="32689" y="263461"/>
                  </a:lnTo>
                  <a:lnTo>
                    <a:pt x="49364" y="281279"/>
                  </a:lnTo>
                  <a:lnTo>
                    <a:pt x="39001" y="360426"/>
                  </a:lnTo>
                  <a:lnTo>
                    <a:pt x="49364" y="360426"/>
                  </a:lnTo>
                  <a:lnTo>
                    <a:pt x="87350" y="302107"/>
                  </a:lnTo>
                  <a:lnTo>
                    <a:pt x="97764" y="306920"/>
                  </a:lnTo>
                  <a:lnTo>
                    <a:pt x="108508" y="309397"/>
                  </a:lnTo>
                  <a:lnTo>
                    <a:pt x="119900" y="310311"/>
                  </a:lnTo>
                  <a:lnTo>
                    <a:pt x="132257" y="310438"/>
                  </a:lnTo>
                  <a:lnTo>
                    <a:pt x="180822" y="300939"/>
                  </a:lnTo>
                  <a:lnTo>
                    <a:pt x="220332" y="275043"/>
                  </a:lnTo>
                  <a:lnTo>
                    <a:pt x="234061" y="255181"/>
                  </a:lnTo>
                  <a:lnTo>
                    <a:pt x="230924" y="262801"/>
                  </a:lnTo>
                  <a:lnTo>
                    <a:pt x="227495" y="266966"/>
                  </a:lnTo>
                  <a:lnTo>
                    <a:pt x="244690" y="266966"/>
                  </a:lnTo>
                  <a:lnTo>
                    <a:pt x="251561" y="262801"/>
                  </a:lnTo>
                  <a:lnTo>
                    <a:pt x="279082" y="342061"/>
                  </a:lnTo>
                  <a:lnTo>
                    <a:pt x="292836" y="342061"/>
                  </a:lnTo>
                  <a:lnTo>
                    <a:pt x="292836" y="241947"/>
                  </a:lnTo>
                  <a:lnTo>
                    <a:pt x="313944" y="220891"/>
                  </a:lnTo>
                  <a:lnTo>
                    <a:pt x="330225" y="195541"/>
                  </a:lnTo>
                  <a:lnTo>
                    <a:pt x="340715" y="166268"/>
                  </a:lnTo>
                  <a:lnTo>
                    <a:pt x="344424" y="133489"/>
                  </a:lnTo>
                  <a:close/>
                </a:path>
                <a:path w="361950" h="2572385">
                  <a:moveTo>
                    <a:pt x="351904" y="2498382"/>
                  </a:moveTo>
                  <a:lnTo>
                    <a:pt x="327533" y="2476754"/>
                  </a:lnTo>
                  <a:lnTo>
                    <a:pt x="306285" y="2446401"/>
                  </a:lnTo>
                  <a:lnTo>
                    <a:pt x="291249" y="2404122"/>
                  </a:lnTo>
                  <a:lnTo>
                    <a:pt x="285559" y="2346693"/>
                  </a:lnTo>
                  <a:lnTo>
                    <a:pt x="279501" y="2317864"/>
                  </a:lnTo>
                  <a:lnTo>
                    <a:pt x="262051" y="2292261"/>
                  </a:lnTo>
                  <a:lnTo>
                    <a:pt x="234226" y="2273071"/>
                  </a:lnTo>
                  <a:lnTo>
                    <a:pt x="197091" y="2263508"/>
                  </a:lnTo>
                  <a:lnTo>
                    <a:pt x="197091" y="2253716"/>
                  </a:lnTo>
                  <a:lnTo>
                    <a:pt x="195186" y="2247303"/>
                  </a:lnTo>
                  <a:lnTo>
                    <a:pt x="190169" y="2242705"/>
                  </a:lnTo>
                  <a:lnTo>
                    <a:pt x="183083" y="2239962"/>
                  </a:lnTo>
                  <a:lnTo>
                    <a:pt x="180505" y="2239670"/>
                  </a:lnTo>
                  <a:lnTo>
                    <a:pt x="180505" y="2547328"/>
                  </a:lnTo>
                  <a:lnTo>
                    <a:pt x="180505" y="2557107"/>
                  </a:lnTo>
                  <a:lnTo>
                    <a:pt x="174967" y="2557107"/>
                  </a:lnTo>
                  <a:lnTo>
                    <a:pt x="162775" y="2554516"/>
                  </a:lnTo>
                  <a:lnTo>
                    <a:pt x="152171" y="2547328"/>
                  </a:lnTo>
                  <a:lnTo>
                    <a:pt x="144640" y="2536469"/>
                  </a:lnTo>
                  <a:lnTo>
                    <a:pt x="141795" y="2522855"/>
                  </a:lnTo>
                  <a:lnTo>
                    <a:pt x="141795" y="2517965"/>
                  </a:lnTo>
                  <a:lnTo>
                    <a:pt x="147332" y="2517965"/>
                  </a:lnTo>
                  <a:lnTo>
                    <a:pt x="147332" y="2522855"/>
                  </a:lnTo>
                  <a:lnTo>
                    <a:pt x="149313" y="2532875"/>
                  </a:lnTo>
                  <a:lnTo>
                    <a:pt x="154927" y="2540597"/>
                  </a:lnTo>
                  <a:lnTo>
                    <a:pt x="163652" y="2545575"/>
                  </a:lnTo>
                  <a:lnTo>
                    <a:pt x="174967" y="2547328"/>
                  </a:lnTo>
                  <a:lnTo>
                    <a:pt x="180505" y="2547328"/>
                  </a:lnTo>
                  <a:lnTo>
                    <a:pt x="180505" y="2239670"/>
                  </a:lnTo>
                  <a:lnTo>
                    <a:pt x="174967" y="2239035"/>
                  </a:lnTo>
                  <a:lnTo>
                    <a:pt x="163918" y="2239035"/>
                  </a:lnTo>
                  <a:lnTo>
                    <a:pt x="158381" y="2243925"/>
                  </a:lnTo>
                  <a:lnTo>
                    <a:pt x="158381" y="2263508"/>
                  </a:lnTo>
                  <a:lnTo>
                    <a:pt x="121234" y="2273071"/>
                  </a:lnTo>
                  <a:lnTo>
                    <a:pt x="93421" y="2292261"/>
                  </a:lnTo>
                  <a:lnTo>
                    <a:pt x="75971" y="2317864"/>
                  </a:lnTo>
                  <a:lnTo>
                    <a:pt x="69926" y="2346693"/>
                  </a:lnTo>
                  <a:lnTo>
                    <a:pt x="63436" y="2404122"/>
                  </a:lnTo>
                  <a:lnTo>
                    <a:pt x="47117" y="2446401"/>
                  </a:lnTo>
                  <a:lnTo>
                    <a:pt x="25603" y="2476754"/>
                  </a:lnTo>
                  <a:lnTo>
                    <a:pt x="3581" y="2498382"/>
                  </a:lnTo>
                  <a:lnTo>
                    <a:pt x="5562" y="2508402"/>
                  </a:lnTo>
                  <a:lnTo>
                    <a:pt x="11176" y="2516124"/>
                  </a:lnTo>
                  <a:lnTo>
                    <a:pt x="19900" y="2521102"/>
                  </a:lnTo>
                  <a:lnTo>
                    <a:pt x="31216" y="2522855"/>
                  </a:lnTo>
                  <a:lnTo>
                    <a:pt x="125209" y="2522855"/>
                  </a:lnTo>
                  <a:lnTo>
                    <a:pt x="129044" y="2540597"/>
                  </a:lnTo>
                  <a:lnTo>
                    <a:pt x="129095" y="2540825"/>
                  </a:lnTo>
                  <a:lnTo>
                    <a:pt x="139725" y="2556510"/>
                  </a:lnTo>
                  <a:lnTo>
                    <a:pt x="155524" y="2567584"/>
                  </a:lnTo>
                  <a:lnTo>
                    <a:pt x="174967" y="2571788"/>
                  </a:lnTo>
                  <a:lnTo>
                    <a:pt x="197599" y="2567584"/>
                  </a:lnTo>
                  <a:lnTo>
                    <a:pt x="214096" y="2557107"/>
                  </a:lnTo>
                  <a:lnTo>
                    <a:pt x="215049" y="2556510"/>
                  </a:lnTo>
                  <a:lnTo>
                    <a:pt x="226288" y="2540825"/>
                  </a:lnTo>
                  <a:lnTo>
                    <a:pt x="230263" y="2522855"/>
                  </a:lnTo>
                  <a:lnTo>
                    <a:pt x="324256" y="2522855"/>
                  </a:lnTo>
                  <a:lnTo>
                    <a:pt x="335572" y="2521102"/>
                  </a:lnTo>
                  <a:lnTo>
                    <a:pt x="341058" y="2517965"/>
                  </a:lnTo>
                  <a:lnTo>
                    <a:pt x="344297" y="2516124"/>
                  </a:lnTo>
                  <a:lnTo>
                    <a:pt x="349910" y="2508402"/>
                  </a:lnTo>
                  <a:lnTo>
                    <a:pt x="351904" y="2498382"/>
                  </a:lnTo>
                  <a:close/>
                </a:path>
                <a:path w="361950" h="2572385">
                  <a:moveTo>
                    <a:pt x="361518" y="1155395"/>
                  </a:moveTo>
                  <a:lnTo>
                    <a:pt x="358203" y="1152004"/>
                  </a:lnTo>
                  <a:lnTo>
                    <a:pt x="328396" y="1118082"/>
                  </a:lnTo>
                  <a:lnTo>
                    <a:pt x="328396" y="1175740"/>
                  </a:lnTo>
                  <a:lnTo>
                    <a:pt x="265480" y="1240193"/>
                  </a:lnTo>
                  <a:lnTo>
                    <a:pt x="258864" y="1233411"/>
                  </a:lnTo>
                  <a:lnTo>
                    <a:pt x="275424" y="1216444"/>
                  </a:lnTo>
                  <a:lnTo>
                    <a:pt x="321779" y="1168958"/>
                  </a:lnTo>
                  <a:lnTo>
                    <a:pt x="328396" y="1175740"/>
                  </a:lnTo>
                  <a:lnTo>
                    <a:pt x="328396" y="1118082"/>
                  </a:lnTo>
                  <a:lnTo>
                    <a:pt x="321779" y="1111300"/>
                  </a:lnTo>
                  <a:lnTo>
                    <a:pt x="315150" y="1111300"/>
                  </a:lnTo>
                  <a:lnTo>
                    <a:pt x="311848" y="1118082"/>
                  </a:lnTo>
                  <a:lnTo>
                    <a:pt x="308533" y="1121473"/>
                  </a:lnTo>
                  <a:lnTo>
                    <a:pt x="308533" y="1124864"/>
                  </a:lnTo>
                  <a:lnTo>
                    <a:pt x="308533" y="1155395"/>
                  </a:lnTo>
                  <a:lnTo>
                    <a:pt x="245618" y="1216444"/>
                  </a:lnTo>
                  <a:lnTo>
                    <a:pt x="238988" y="1213053"/>
                  </a:lnTo>
                  <a:lnTo>
                    <a:pt x="301904" y="1152004"/>
                  </a:lnTo>
                  <a:lnTo>
                    <a:pt x="308533" y="1155395"/>
                  </a:lnTo>
                  <a:lnTo>
                    <a:pt x="308533" y="1124864"/>
                  </a:lnTo>
                  <a:lnTo>
                    <a:pt x="305219" y="1124864"/>
                  </a:lnTo>
                  <a:lnTo>
                    <a:pt x="301904" y="1128268"/>
                  </a:lnTo>
                  <a:lnTo>
                    <a:pt x="298602" y="1128268"/>
                  </a:lnTo>
                  <a:lnTo>
                    <a:pt x="215811" y="1216444"/>
                  </a:lnTo>
                  <a:lnTo>
                    <a:pt x="215811" y="1230020"/>
                  </a:lnTo>
                  <a:lnTo>
                    <a:pt x="212496" y="1233411"/>
                  </a:lnTo>
                  <a:lnTo>
                    <a:pt x="219125" y="1246974"/>
                  </a:lnTo>
                  <a:lnTo>
                    <a:pt x="222427" y="1246974"/>
                  </a:lnTo>
                  <a:lnTo>
                    <a:pt x="202565" y="1263929"/>
                  </a:lnTo>
                  <a:lnTo>
                    <a:pt x="192633" y="1253756"/>
                  </a:lnTo>
                  <a:lnTo>
                    <a:pt x="146265" y="1206271"/>
                  </a:lnTo>
                  <a:lnTo>
                    <a:pt x="142951" y="1202880"/>
                  </a:lnTo>
                  <a:lnTo>
                    <a:pt x="145440" y="1184592"/>
                  </a:lnTo>
                  <a:lnTo>
                    <a:pt x="123088" y="1131658"/>
                  </a:lnTo>
                  <a:lnTo>
                    <a:pt x="71856" y="1110183"/>
                  </a:lnTo>
                  <a:lnTo>
                    <a:pt x="53543" y="1111300"/>
                  </a:lnTo>
                  <a:lnTo>
                    <a:pt x="93281" y="1155395"/>
                  </a:lnTo>
                  <a:lnTo>
                    <a:pt x="83350" y="1196098"/>
                  </a:lnTo>
                  <a:lnTo>
                    <a:pt x="43611" y="1206271"/>
                  </a:lnTo>
                  <a:lnTo>
                    <a:pt x="3873" y="1165567"/>
                  </a:lnTo>
                  <a:lnTo>
                    <a:pt x="0" y="1182370"/>
                  </a:lnTo>
                  <a:lnTo>
                    <a:pt x="23736" y="1233411"/>
                  </a:lnTo>
                  <a:lnTo>
                    <a:pt x="56438" y="1255026"/>
                  </a:lnTo>
                  <a:lnTo>
                    <a:pt x="76365" y="1257719"/>
                  </a:lnTo>
                  <a:lnTo>
                    <a:pt x="96596" y="1253756"/>
                  </a:lnTo>
                  <a:lnTo>
                    <a:pt x="152895" y="1311414"/>
                  </a:lnTo>
                  <a:lnTo>
                    <a:pt x="99910" y="1372476"/>
                  </a:lnTo>
                  <a:lnTo>
                    <a:pt x="96596" y="1369072"/>
                  </a:lnTo>
                  <a:lnTo>
                    <a:pt x="80035" y="1379258"/>
                  </a:lnTo>
                  <a:lnTo>
                    <a:pt x="53543" y="1423352"/>
                  </a:lnTo>
                  <a:lnTo>
                    <a:pt x="60172" y="1430134"/>
                  </a:lnTo>
                  <a:lnTo>
                    <a:pt x="103212" y="1402994"/>
                  </a:lnTo>
                  <a:lnTo>
                    <a:pt x="116459" y="1389430"/>
                  </a:lnTo>
                  <a:lnTo>
                    <a:pt x="109842" y="1386039"/>
                  </a:lnTo>
                  <a:lnTo>
                    <a:pt x="123088" y="1372476"/>
                  </a:lnTo>
                  <a:lnTo>
                    <a:pt x="169443" y="1324991"/>
                  </a:lnTo>
                  <a:lnTo>
                    <a:pt x="265480" y="1423352"/>
                  </a:lnTo>
                  <a:lnTo>
                    <a:pt x="270510" y="1429753"/>
                  </a:lnTo>
                  <a:lnTo>
                    <a:pt x="275831" y="1433944"/>
                  </a:lnTo>
                  <a:lnTo>
                    <a:pt x="281787" y="1436217"/>
                  </a:lnTo>
                  <a:lnTo>
                    <a:pt x="288658" y="1436916"/>
                  </a:lnTo>
                  <a:lnTo>
                    <a:pt x="294144" y="1436217"/>
                  </a:lnTo>
                  <a:lnTo>
                    <a:pt x="324256" y="1399603"/>
                  </a:lnTo>
                  <a:lnTo>
                    <a:pt x="322580" y="1392821"/>
                  </a:lnTo>
                  <a:lnTo>
                    <a:pt x="321157" y="1387094"/>
                  </a:lnTo>
                  <a:lnTo>
                    <a:pt x="311848" y="1375867"/>
                  </a:lnTo>
                  <a:lnTo>
                    <a:pt x="305219" y="1369085"/>
                  </a:lnTo>
                  <a:lnTo>
                    <a:pt x="305219" y="1399603"/>
                  </a:lnTo>
                  <a:lnTo>
                    <a:pt x="305219" y="1413167"/>
                  </a:lnTo>
                  <a:lnTo>
                    <a:pt x="298602" y="1419948"/>
                  </a:lnTo>
                  <a:lnTo>
                    <a:pt x="282041" y="1419948"/>
                  </a:lnTo>
                  <a:lnTo>
                    <a:pt x="278726" y="1413167"/>
                  </a:lnTo>
                  <a:lnTo>
                    <a:pt x="278726" y="1399603"/>
                  </a:lnTo>
                  <a:lnTo>
                    <a:pt x="282041" y="1392821"/>
                  </a:lnTo>
                  <a:lnTo>
                    <a:pt x="298602" y="1392821"/>
                  </a:lnTo>
                  <a:lnTo>
                    <a:pt x="305219" y="1399603"/>
                  </a:lnTo>
                  <a:lnTo>
                    <a:pt x="305219" y="1369085"/>
                  </a:lnTo>
                  <a:lnTo>
                    <a:pt x="262178" y="1324991"/>
                  </a:lnTo>
                  <a:lnTo>
                    <a:pt x="215811" y="1277505"/>
                  </a:lnTo>
                  <a:lnTo>
                    <a:pt x="229069" y="1263929"/>
                  </a:lnTo>
                  <a:lnTo>
                    <a:pt x="232371" y="1260538"/>
                  </a:lnTo>
                  <a:lnTo>
                    <a:pt x="242303" y="1267320"/>
                  </a:lnTo>
                  <a:lnTo>
                    <a:pt x="248920" y="1263929"/>
                  </a:lnTo>
                  <a:lnTo>
                    <a:pt x="265480" y="1263929"/>
                  </a:lnTo>
                  <a:lnTo>
                    <a:pt x="268655" y="1260538"/>
                  </a:lnTo>
                  <a:lnTo>
                    <a:pt x="287731" y="1240193"/>
                  </a:lnTo>
                  <a:lnTo>
                    <a:pt x="344957" y="1179144"/>
                  </a:lnTo>
                  <a:lnTo>
                    <a:pt x="344957" y="1175740"/>
                  </a:lnTo>
                  <a:lnTo>
                    <a:pt x="348272" y="1172349"/>
                  </a:lnTo>
                  <a:lnTo>
                    <a:pt x="348272" y="1168958"/>
                  </a:lnTo>
                  <a:lnTo>
                    <a:pt x="358203" y="1168958"/>
                  </a:lnTo>
                  <a:lnTo>
                    <a:pt x="361518" y="1162177"/>
                  </a:lnTo>
                  <a:lnTo>
                    <a:pt x="361518" y="1155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9461" y="1282635"/>
              <a:ext cx="197230" cy="1636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92681" y="1228590"/>
              <a:ext cx="206375" cy="271780"/>
            </a:xfrm>
            <a:custGeom>
              <a:avLst/>
              <a:gdLst/>
              <a:ahLst/>
              <a:cxnLst/>
              <a:rect l="l" t="t" r="r" b="b"/>
              <a:pathLst>
                <a:path w="206375" h="271780">
                  <a:moveTo>
                    <a:pt x="205917" y="271767"/>
                  </a:moveTo>
                  <a:lnTo>
                    <a:pt x="0" y="204038"/>
                  </a:lnTo>
                  <a:lnTo>
                    <a:pt x="0" y="68300"/>
                  </a:lnTo>
                  <a:lnTo>
                    <a:pt x="205917" y="0"/>
                  </a:lnTo>
                  <a:lnTo>
                    <a:pt x="205917" y="271767"/>
                  </a:lnTo>
                </a:path>
              </a:pathLst>
            </a:custGeom>
            <a:ln w="28575">
              <a:solidFill>
                <a:srgbClr val="3890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74684" y="143232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67525" y="101574"/>
                  </a:moveTo>
                  <a:lnTo>
                    <a:pt x="0" y="101574"/>
                  </a:lnTo>
                  <a:lnTo>
                    <a:pt x="33477" y="0"/>
                  </a:lnTo>
                  <a:lnTo>
                    <a:pt x="101574" y="0"/>
                  </a:lnTo>
                  <a:lnTo>
                    <a:pt x="67525" y="101574"/>
                  </a:lnTo>
                </a:path>
              </a:pathLst>
            </a:custGeom>
            <a:ln w="28575">
              <a:solidFill>
                <a:srgbClr val="3890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8335" y="2267775"/>
              <a:ext cx="451484" cy="1458595"/>
            </a:xfrm>
            <a:custGeom>
              <a:avLst/>
              <a:gdLst/>
              <a:ahLst/>
              <a:cxnLst/>
              <a:rect l="l" t="t" r="r" b="b"/>
              <a:pathLst>
                <a:path w="451485" h="1458595">
                  <a:moveTo>
                    <a:pt x="186601" y="312483"/>
                  </a:moveTo>
                  <a:lnTo>
                    <a:pt x="159435" y="285445"/>
                  </a:lnTo>
                  <a:lnTo>
                    <a:pt x="151333" y="285445"/>
                  </a:lnTo>
                  <a:lnTo>
                    <a:pt x="153606" y="279146"/>
                  </a:lnTo>
                  <a:lnTo>
                    <a:pt x="153670" y="277952"/>
                  </a:lnTo>
                  <a:lnTo>
                    <a:pt x="153797" y="275640"/>
                  </a:lnTo>
                  <a:lnTo>
                    <a:pt x="153873" y="274269"/>
                  </a:lnTo>
                  <a:lnTo>
                    <a:pt x="153974" y="272148"/>
                  </a:lnTo>
                  <a:lnTo>
                    <a:pt x="152133" y="265061"/>
                  </a:lnTo>
                  <a:lnTo>
                    <a:pt x="147739" y="258622"/>
                  </a:lnTo>
                  <a:lnTo>
                    <a:pt x="140030" y="250799"/>
                  </a:lnTo>
                  <a:lnTo>
                    <a:pt x="125082" y="250799"/>
                  </a:lnTo>
                  <a:lnTo>
                    <a:pt x="125082" y="243433"/>
                  </a:lnTo>
                  <a:lnTo>
                    <a:pt x="125082" y="231927"/>
                  </a:lnTo>
                  <a:lnTo>
                    <a:pt x="117373" y="227787"/>
                  </a:lnTo>
                  <a:lnTo>
                    <a:pt x="113398" y="222745"/>
                  </a:lnTo>
                  <a:lnTo>
                    <a:pt x="108305" y="219951"/>
                  </a:lnTo>
                  <a:lnTo>
                    <a:pt x="107581" y="219557"/>
                  </a:lnTo>
                  <a:lnTo>
                    <a:pt x="101003" y="218528"/>
                  </a:lnTo>
                  <a:lnTo>
                    <a:pt x="94716" y="219951"/>
                  </a:lnTo>
                  <a:lnTo>
                    <a:pt x="96202" y="213779"/>
                  </a:lnTo>
                  <a:lnTo>
                    <a:pt x="70256" y="186474"/>
                  </a:lnTo>
                  <a:lnTo>
                    <a:pt x="60883" y="189344"/>
                  </a:lnTo>
                  <a:lnTo>
                    <a:pt x="38811" y="226466"/>
                  </a:lnTo>
                  <a:lnTo>
                    <a:pt x="38747" y="227101"/>
                  </a:lnTo>
                  <a:lnTo>
                    <a:pt x="38684" y="227787"/>
                  </a:lnTo>
                  <a:lnTo>
                    <a:pt x="38569" y="228930"/>
                  </a:lnTo>
                  <a:lnTo>
                    <a:pt x="41694" y="239293"/>
                  </a:lnTo>
                  <a:lnTo>
                    <a:pt x="50139" y="244805"/>
                  </a:lnTo>
                  <a:lnTo>
                    <a:pt x="58242" y="245681"/>
                  </a:lnTo>
                  <a:lnTo>
                    <a:pt x="65659" y="244411"/>
                  </a:lnTo>
                  <a:lnTo>
                    <a:pt x="72059" y="243433"/>
                  </a:lnTo>
                  <a:lnTo>
                    <a:pt x="70980" y="249097"/>
                  </a:lnTo>
                  <a:lnTo>
                    <a:pt x="69176" y="255231"/>
                  </a:lnTo>
                  <a:lnTo>
                    <a:pt x="68999" y="258622"/>
                  </a:lnTo>
                  <a:lnTo>
                    <a:pt x="68935" y="259880"/>
                  </a:lnTo>
                  <a:lnTo>
                    <a:pt x="68808" y="262140"/>
                  </a:lnTo>
                  <a:lnTo>
                    <a:pt x="72059" y="270129"/>
                  </a:lnTo>
                  <a:lnTo>
                    <a:pt x="78981" y="275640"/>
                  </a:lnTo>
                  <a:lnTo>
                    <a:pt x="87249" y="276517"/>
                  </a:lnTo>
                  <a:lnTo>
                    <a:pt x="95516" y="275247"/>
                  </a:lnTo>
                  <a:lnTo>
                    <a:pt x="102425" y="274269"/>
                  </a:lnTo>
                  <a:lnTo>
                    <a:pt x="99110" y="280504"/>
                  </a:lnTo>
                  <a:lnTo>
                    <a:pt x="96647" y="287909"/>
                  </a:lnTo>
                  <a:lnTo>
                    <a:pt x="97078" y="296087"/>
                  </a:lnTo>
                  <a:lnTo>
                    <a:pt x="102425" y="304647"/>
                  </a:lnTo>
                  <a:lnTo>
                    <a:pt x="109143" y="308533"/>
                  </a:lnTo>
                  <a:lnTo>
                    <a:pt x="117436" y="309143"/>
                  </a:lnTo>
                  <a:lnTo>
                    <a:pt x="125818" y="307505"/>
                  </a:lnTo>
                  <a:lnTo>
                    <a:pt x="132791" y="304647"/>
                  </a:lnTo>
                  <a:lnTo>
                    <a:pt x="129590" y="312483"/>
                  </a:lnTo>
                  <a:lnTo>
                    <a:pt x="129476" y="312775"/>
                  </a:lnTo>
                  <a:lnTo>
                    <a:pt x="127101" y="320306"/>
                  </a:lnTo>
                  <a:lnTo>
                    <a:pt x="127215" y="324789"/>
                  </a:lnTo>
                  <a:lnTo>
                    <a:pt x="127355" y="327660"/>
                  </a:lnTo>
                  <a:lnTo>
                    <a:pt x="127431" y="329184"/>
                  </a:lnTo>
                  <a:lnTo>
                    <a:pt x="132727" y="339509"/>
                  </a:lnTo>
                  <a:lnTo>
                    <a:pt x="132791" y="339636"/>
                  </a:lnTo>
                  <a:lnTo>
                    <a:pt x="143065" y="344893"/>
                  </a:lnTo>
                  <a:lnTo>
                    <a:pt x="155448" y="344360"/>
                  </a:lnTo>
                  <a:lnTo>
                    <a:pt x="167843" y="339509"/>
                  </a:lnTo>
                  <a:lnTo>
                    <a:pt x="178104" y="331812"/>
                  </a:lnTo>
                  <a:lnTo>
                    <a:pt x="184480" y="322541"/>
                  </a:lnTo>
                  <a:lnTo>
                    <a:pt x="186537" y="312775"/>
                  </a:lnTo>
                  <a:lnTo>
                    <a:pt x="186601" y="312483"/>
                  </a:lnTo>
                  <a:close/>
                </a:path>
                <a:path w="451485" h="1458595">
                  <a:moveTo>
                    <a:pt x="361988" y="226466"/>
                  </a:moveTo>
                  <a:lnTo>
                    <a:pt x="320878" y="174879"/>
                  </a:lnTo>
                  <a:lnTo>
                    <a:pt x="310388" y="163461"/>
                  </a:lnTo>
                  <a:lnTo>
                    <a:pt x="304165" y="156705"/>
                  </a:lnTo>
                  <a:lnTo>
                    <a:pt x="296430" y="148145"/>
                  </a:lnTo>
                  <a:lnTo>
                    <a:pt x="291642" y="143090"/>
                  </a:lnTo>
                  <a:lnTo>
                    <a:pt x="287985" y="139242"/>
                  </a:lnTo>
                  <a:lnTo>
                    <a:pt x="269189" y="120078"/>
                  </a:lnTo>
                  <a:lnTo>
                    <a:pt x="262343" y="111480"/>
                  </a:lnTo>
                  <a:lnTo>
                    <a:pt x="256895" y="108229"/>
                  </a:lnTo>
                  <a:lnTo>
                    <a:pt x="250012" y="109982"/>
                  </a:lnTo>
                  <a:lnTo>
                    <a:pt x="238823" y="116395"/>
                  </a:lnTo>
                  <a:lnTo>
                    <a:pt x="229692" y="119875"/>
                  </a:lnTo>
                  <a:lnTo>
                    <a:pt x="219798" y="124510"/>
                  </a:lnTo>
                  <a:lnTo>
                    <a:pt x="209892" y="129921"/>
                  </a:lnTo>
                  <a:lnTo>
                    <a:pt x="200761" y="135724"/>
                  </a:lnTo>
                  <a:lnTo>
                    <a:pt x="192379" y="138430"/>
                  </a:lnTo>
                  <a:lnTo>
                    <a:pt x="184683" y="140792"/>
                  </a:lnTo>
                  <a:lnTo>
                    <a:pt x="178333" y="142468"/>
                  </a:lnTo>
                  <a:lnTo>
                    <a:pt x="174028" y="143090"/>
                  </a:lnTo>
                  <a:lnTo>
                    <a:pt x="156349" y="139242"/>
                  </a:lnTo>
                  <a:lnTo>
                    <a:pt x="156006" y="139242"/>
                  </a:lnTo>
                  <a:lnTo>
                    <a:pt x="141516" y="128714"/>
                  </a:lnTo>
                  <a:lnTo>
                    <a:pt x="132092" y="113969"/>
                  </a:lnTo>
                  <a:lnTo>
                    <a:pt x="128701" y="97053"/>
                  </a:lnTo>
                  <a:lnTo>
                    <a:pt x="130149" y="83388"/>
                  </a:lnTo>
                  <a:lnTo>
                    <a:pt x="160375" y="48729"/>
                  </a:lnTo>
                  <a:lnTo>
                    <a:pt x="201714" y="23977"/>
                  </a:lnTo>
                  <a:lnTo>
                    <a:pt x="208470" y="20193"/>
                  </a:lnTo>
                  <a:lnTo>
                    <a:pt x="201498" y="9017"/>
                  </a:lnTo>
                  <a:lnTo>
                    <a:pt x="195211" y="3289"/>
                  </a:lnTo>
                  <a:lnTo>
                    <a:pt x="186029" y="1168"/>
                  </a:lnTo>
                  <a:lnTo>
                    <a:pt x="170395" y="863"/>
                  </a:lnTo>
                  <a:lnTo>
                    <a:pt x="143992" y="7480"/>
                  </a:lnTo>
                  <a:lnTo>
                    <a:pt x="115506" y="22034"/>
                  </a:lnTo>
                  <a:lnTo>
                    <a:pt x="92722" y="36588"/>
                  </a:lnTo>
                  <a:lnTo>
                    <a:pt x="83388" y="43205"/>
                  </a:lnTo>
                  <a:lnTo>
                    <a:pt x="74129" y="47358"/>
                  </a:lnTo>
                  <a:lnTo>
                    <a:pt x="67081" y="48729"/>
                  </a:lnTo>
                  <a:lnTo>
                    <a:pt x="58674" y="47358"/>
                  </a:lnTo>
                  <a:lnTo>
                    <a:pt x="45326" y="43205"/>
                  </a:lnTo>
                  <a:lnTo>
                    <a:pt x="0" y="27559"/>
                  </a:lnTo>
                  <a:lnTo>
                    <a:pt x="0" y="193255"/>
                  </a:lnTo>
                  <a:lnTo>
                    <a:pt x="11328" y="196938"/>
                  </a:lnTo>
                  <a:lnTo>
                    <a:pt x="22669" y="201079"/>
                  </a:lnTo>
                  <a:lnTo>
                    <a:pt x="25704" y="195211"/>
                  </a:lnTo>
                  <a:lnTo>
                    <a:pt x="53670" y="167005"/>
                  </a:lnTo>
                  <a:lnTo>
                    <a:pt x="71831" y="163461"/>
                  </a:lnTo>
                  <a:lnTo>
                    <a:pt x="90004" y="167005"/>
                  </a:lnTo>
                  <a:lnTo>
                    <a:pt x="106045" y="177609"/>
                  </a:lnTo>
                  <a:lnTo>
                    <a:pt x="109677" y="185432"/>
                  </a:lnTo>
                  <a:lnTo>
                    <a:pt x="113753" y="189115"/>
                  </a:lnTo>
                  <a:lnTo>
                    <a:pt x="113753" y="196938"/>
                  </a:lnTo>
                  <a:lnTo>
                    <a:pt x="121450" y="201079"/>
                  </a:lnTo>
                  <a:lnTo>
                    <a:pt x="128701" y="204762"/>
                  </a:lnTo>
                  <a:lnTo>
                    <a:pt x="132791" y="212598"/>
                  </a:lnTo>
                  <a:lnTo>
                    <a:pt x="140258" y="216395"/>
                  </a:lnTo>
                  <a:lnTo>
                    <a:pt x="140093" y="216395"/>
                  </a:lnTo>
                  <a:lnTo>
                    <a:pt x="144119" y="224104"/>
                  </a:lnTo>
                  <a:lnTo>
                    <a:pt x="144119" y="231927"/>
                  </a:lnTo>
                  <a:lnTo>
                    <a:pt x="151371" y="231927"/>
                  </a:lnTo>
                  <a:lnTo>
                    <a:pt x="159067" y="235610"/>
                  </a:lnTo>
                  <a:lnTo>
                    <a:pt x="163144" y="243433"/>
                  </a:lnTo>
                  <a:lnTo>
                    <a:pt x="167944" y="249097"/>
                  </a:lnTo>
                  <a:lnTo>
                    <a:pt x="171310" y="254774"/>
                  </a:lnTo>
                  <a:lnTo>
                    <a:pt x="173355" y="260591"/>
                  </a:lnTo>
                  <a:lnTo>
                    <a:pt x="174028" y="266446"/>
                  </a:lnTo>
                  <a:lnTo>
                    <a:pt x="181724" y="266446"/>
                  </a:lnTo>
                  <a:lnTo>
                    <a:pt x="189433" y="270129"/>
                  </a:lnTo>
                  <a:lnTo>
                    <a:pt x="193052" y="277952"/>
                  </a:lnTo>
                  <a:lnTo>
                    <a:pt x="200177" y="287223"/>
                  </a:lnTo>
                  <a:lnTo>
                    <a:pt x="204508" y="297573"/>
                  </a:lnTo>
                  <a:lnTo>
                    <a:pt x="205778" y="307505"/>
                  </a:lnTo>
                  <a:lnTo>
                    <a:pt x="205879" y="309143"/>
                  </a:lnTo>
                  <a:lnTo>
                    <a:pt x="204381" y="320306"/>
                  </a:lnTo>
                  <a:lnTo>
                    <a:pt x="208470" y="320306"/>
                  </a:lnTo>
                  <a:lnTo>
                    <a:pt x="212090" y="327660"/>
                  </a:lnTo>
                  <a:lnTo>
                    <a:pt x="216166" y="331812"/>
                  </a:lnTo>
                  <a:lnTo>
                    <a:pt x="222885" y="336219"/>
                  </a:lnTo>
                  <a:lnTo>
                    <a:pt x="231127" y="337680"/>
                  </a:lnTo>
                  <a:lnTo>
                    <a:pt x="239369" y="336219"/>
                  </a:lnTo>
                  <a:lnTo>
                    <a:pt x="246075" y="331812"/>
                  </a:lnTo>
                  <a:lnTo>
                    <a:pt x="250418" y="324789"/>
                  </a:lnTo>
                  <a:lnTo>
                    <a:pt x="251866" y="316395"/>
                  </a:lnTo>
                  <a:lnTo>
                    <a:pt x="250609" y="309143"/>
                  </a:lnTo>
                  <a:lnTo>
                    <a:pt x="250507" y="308533"/>
                  </a:lnTo>
                  <a:lnTo>
                    <a:pt x="250418" y="307987"/>
                  </a:lnTo>
                  <a:lnTo>
                    <a:pt x="246075" y="300964"/>
                  </a:lnTo>
                  <a:lnTo>
                    <a:pt x="242455" y="300964"/>
                  </a:lnTo>
                  <a:lnTo>
                    <a:pt x="228854" y="284835"/>
                  </a:lnTo>
                  <a:lnTo>
                    <a:pt x="221272" y="275082"/>
                  </a:lnTo>
                  <a:lnTo>
                    <a:pt x="218630" y="269646"/>
                  </a:lnTo>
                  <a:lnTo>
                    <a:pt x="219798" y="266446"/>
                  </a:lnTo>
                  <a:lnTo>
                    <a:pt x="222948" y="267512"/>
                  </a:lnTo>
                  <a:lnTo>
                    <a:pt x="228295" y="272148"/>
                  </a:lnTo>
                  <a:lnTo>
                    <a:pt x="237896" y="282562"/>
                  </a:lnTo>
                  <a:lnTo>
                    <a:pt x="253784" y="300964"/>
                  </a:lnTo>
                  <a:lnTo>
                    <a:pt x="257860" y="304647"/>
                  </a:lnTo>
                  <a:lnTo>
                    <a:pt x="264071" y="309143"/>
                  </a:lnTo>
                  <a:lnTo>
                    <a:pt x="264350" y="309143"/>
                  </a:lnTo>
                  <a:lnTo>
                    <a:pt x="270840" y="310515"/>
                  </a:lnTo>
                  <a:lnTo>
                    <a:pt x="277406" y="309143"/>
                  </a:lnTo>
                  <a:lnTo>
                    <a:pt x="277685" y="309143"/>
                  </a:lnTo>
                  <a:lnTo>
                    <a:pt x="284149" y="304647"/>
                  </a:lnTo>
                  <a:lnTo>
                    <a:pt x="288480" y="297840"/>
                  </a:lnTo>
                  <a:lnTo>
                    <a:pt x="289928" y="289458"/>
                  </a:lnTo>
                  <a:lnTo>
                    <a:pt x="288480" y="281089"/>
                  </a:lnTo>
                  <a:lnTo>
                    <a:pt x="284149" y="274269"/>
                  </a:lnTo>
                  <a:lnTo>
                    <a:pt x="268312" y="255739"/>
                  </a:lnTo>
                  <a:lnTo>
                    <a:pt x="259143" y="244805"/>
                  </a:lnTo>
                  <a:lnTo>
                    <a:pt x="254838" y="238874"/>
                  </a:lnTo>
                  <a:lnTo>
                    <a:pt x="253784" y="235610"/>
                  </a:lnTo>
                  <a:lnTo>
                    <a:pt x="258330" y="238417"/>
                  </a:lnTo>
                  <a:lnTo>
                    <a:pt x="266306" y="246608"/>
                  </a:lnTo>
                  <a:lnTo>
                    <a:pt x="278447" y="259880"/>
                  </a:lnTo>
                  <a:lnTo>
                    <a:pt x="295478" y="277952"/>
                  </a:lnTo>
                  <a:lnTo>
                    <a:pt x="302387" y="282105"/>
                  </a:lnTo>
                  <a:lnTo>
                    <a:pt x="310654" y="283476"/>
                  </a:lnTo>
                  <a:lnTo>
                    <a:pt x="318922" y="282105"/>
                  </a:lnTo>
                  <a:lnTo>
                    <a:pt x="325831" y="277952"/>
                  </a:lnTo>
                  <a:lnTo>
                    <a:pt x="328447" y="271462"/>
                  </a:lnTo>
                  <a:lnTo>
                    <a:pt x="330085" y="263918"/>
                  </a:lnTo>
                  <a:lnTo>
                    <a:pt x="329603" y="255739"/>
                  </a:lnTo>
                  <a:lnTo>
                    <a:pt x="329399" y="255231"/>
                  </a:lnTo>
                  <a:lnTo>
                    <a:pt x="325831" y="247116"/>
                  </a:lnTo>
                  <a:lnTo>
                    <a:pt x="314579" y="235610"/>
                  </a:lnTo>
                  <a:lnTo>
                    <a:pt x="306247" y="227101"/>
                  </a:lnTo>
                  <a:lnTo>
                    <a:pt x="296557" y="216395"/>
                  </a:lnTo>
                  <a:lnTo>
                    <a:pt x="293916" y="211391"/>
                  </a:lnTo>
                  <a:lnTo>
                    <a:pt x="295478" y="208445"/>
                  </a:lnTo>
                  <a:lnTo>
                    <a:pt x="329463" y="239293"/>
                  </a:lnTo>
                  <a:lnTo>
                    <a:pt x="329463" y="243433"/>
                  </a:lnTo>
                  <a:lnTo>
                    <a:pt x="335813" y="247586"/>
                  </a:lnTo>
                  <a:lnTo>
                    <a:pt x="342836" y="248970"/>
                  </a:lnTo>
                  <a:lnTo>
                    <a:pt x="349859" y="247586"/>
                  </a:lnTo>
                  <a:lnTo>
                    <a:pt x="356196" y="243433"/>
                  </a:lnTo>
                  <a:lnTo>
                    <a:pt x="360540" y="234797"/>
                  </a:lnTo>
                  <a:lnTo>
                    <a:pt x="361746" y="227787"/>
                  </a:lnTo>
                  <a:lnTo>
                    <a:pt x="361873" y="227101"/>
                  </a:lnTo>
                  <a:lnTo>
                    <a:pt x="361988" y="226466"/>
                  </a:lnTo>
                  <a:close/>
                </a:path>
                <a:path w="451485" h="1458595">
                  <a:moveTo>
                    <a:pt x="390537" y="1384820"/>
                  </a:moveTo>
                  <a:lnTo>
                    <a:pt x="366179" y="1363192"/>
                  </a:lnTo>
                  <a:lnTo>
                    <a:pt x="344932" y="1332826"/>
                  </a:lnTo>
                  <a:lnTo>
                    <a:pt x="329895" y="1290548"/>
                  </a:lnTo>
                  <a:lnTo>
                    <a:pt x="324192" y="1233131"/>
                  </a:lnTo>
                  <a:lnTo>
                    <a:pt x="318147" y="1204302"/>
                  </a:lnTo>
                  <a:lnTo>
                    <a:pt x="300697" y="1178687"/>
                  </a:lnTo>
                  <a:lnTo>
                    <a:pt x="272872" y="1159497"/>
                  </a:lnTo>
                  <a:lnTo>
                    <a:pt x="235724" y="1149946"/>
                  </a:lnTo>
                  <a:lnTo>
                    <a:pt x="235724" y="1140155"/>
                  </a:lnTo>
                  <a:lnTo>
                    <a:pt x="233832" y="1133729"/>
                  </a:lnTo>
                  <a:lnTo>
                    <a:pt x="228815" y="1129144"/>
                  </a:lnTo>
                  <a:lnTo>
                    <a:pt x="221729" y="1126388"/>
                  </a:lnTo>
                  <a:lnTo>
                    <a:pt x="219138" y="1126109"/>
                  </a:lnTo>
                  <a:lnTo>
                    <a:pt x="219138" y="1433766"/>
                  </a:lnTo>
                  <a:lnTo>
                    <a:pt x="219138" y="1443545"/>
                  </a:lnTo>
                  <a:lnTo>
                    <a:pt x="213601" y="1443545"/>
                  </a:lnTo>
                  <a:lnTo>
                    <a:pt x="201422" y="1440942"/>
                  </a:lnTo>
                  <a:lnTo>
                    <a:pt x="190817" y="1433766"/>
                  </a:lnTo>
                  <a:lnTo>
                    <a:pt x="183286" y="1422908"/>
                  </a:lnTo>
                  <a:lnTo>
                    <a:pt x="180428" y="1409293"/>
                  </a:lnTo>
                  <a:lnTo>
                    <a:pt x="180428" y="1404404"/>
                  </a:lnTo>
                  <a:lnTo>
                    <a:pt x="185966" y="1404404"/>
                  </a:lnTo>
                  <a:lnTo>
                    <a:pt x="185966" y="1409293"/>
                  </a:lnTo>
                  <a:lnTo>
                    <a:pt x="187960" y="1419313"/>
                  </a:lnTo>
                  <a:lnTo>
                    <a:pt x="193573" y="1427035"/>
                  </a:lnTo>
                  <a:lnTo>
                    <a:pt x="202285" y="1432013"/>
                  </a:lnTo>
                  <a:lnTo>
                    <a:pt x="213601" y="1433766"/>
                  </a:lnTo>
                  <a:lnTo>
                    <a:pt x="219138" y="1433766"/>
                  </a:lnTo>
                  <a:lnTo>
                    <a:pt x="219138" y="1126109"/>
                  </a:lnTo>
                  <a:lnTo>
                    <a:pt x="213601" y="1125474"/>
                  </a:lnTo>
                  <a:lnTo>
                    <a:pt x="202552" y="1125474"/>
                  </a:lnTo>
                  <a:lnTo>
                    <a:pt x="197015" y="1130363"/>
                  </a:lnTo>
                  <a:lnTo>
                    <a:pt x="197015" y="1149946"/>
                  </a:lnTo>
                  <a:lnTo>
                    <a:pt x="159880" y="1159497"/>
                  </a:lnTo>
                  <a:lnTo>
                    <a:pt x="132067" y="1178687"/>
                  </a:lnTo>
                  <a:lnTo>
                    <a:pt x="114617" y="1204302"/>
                  </a:lnTo>
                  <a:lnTo>
                    <a:pt x="108559" y="1233131"/>
                  </a:lnTo>
                  <a:lnTo>
                    <a:pt x="102082" y="1290548"/>
                  </a:lnTo>
                  <a:lnTo>
                    <a:pt x="85750" y="1332826"/>
                  </a:lnTo>
                  <a:lnTo>
                    <a:pt x="64249" y="1363192"/>
                  </a:lnTo>
                  <a:lnTo>
                    <a:pt x="42214" y="1384820"/>
                  </a:lnTo>
                  <a:lnTo>
                    <a:pt x="44208" y="1394841"/>
                  </a:lnTo>
                  <a:lnTo>
                    <a:pt x="49822" y="1402562"/>
                  </a:lnTo>
                  <a:lnTo>
                    <a:pt x="58534" y="1407541"/>
                  </a:lnTo>
                  <a:lnTo>
                    <a:pt x="69850" y="1409293"/>
                  </a:lnTo>
                  <a:lnTo>
                    <a:pt x="163842" y="1409293"/>
                  </a:lnTo>
                  <a:lnTo>
                    <a:pt x="167690" y="1427035"/>
                  </a:lnTo>
                  <a:lnTo>
                    <a:pt x="167741" y="1427264"/>
                  </a:lnTo>
                  <a:lnTo>
                    <a:pt x="178358" y="1442935"/>
                  </a:lnTo>
                  <a:lnTo>
                    <a:pt x="194170" y="1454023"/>
                  </a:lnTo>
                  <a:lnTo>
                    <a:pt x="213601" y="1458226"/>
                  </a:lnTo>
                  <a:lnTo>
                    <a:pt x="236245" y="1454023"/>
                  </a:lnTo>
                  <a:lnTo>
                    <a:pt x="252742" y="1443545"/>
                  </a:lnTo>
                  <a:lnTo>
                    <a:pt x="253695" y="1442935"/>
                  </a:lnTo>
                  <a:lnTo>
                    <a:pt x="264934" y="1427264"/>
                  </a:lnTo>
                  <a:lnTo>
                    <a:pt x="268897" y="1409293"/>
                  </a:lnTo>
                  <a:lnTo>
                    <a:pt x="362889" y="1409293"/>
                  </a:lnTo>
                  <a:lnTo>
                    <a:pt x="374218" y="1407541"/>
                  </a:lnTo>
                  <a:lnTo>
                    <a:pt x="379704" y="1404404"/>
                  </a:lnTo>
                  <a:lnTo>
                    <a:pt x="382943" y="1402562"/>
                  </a:lnTo>
                  <a:lnTo>
                    <a:pt x="388556" y="1394841"/>
                  </a:lnTo>
                  <a:lnTo>
                    <a:pt x="390537" y="1384820"/>
                  </a:lnTo>
                  <a:close/>
                </a:path>
                <a:path w="451485" h="1458595">
                  <a:moveTo>
                    <a:pt x="450913" y="43205"/>
                  </a:moveTo>
                  <a:lnTo>
                    <a:pt x="378853" y="58394"/>
                  </a:lnTo>
                  <a:lnTo>
                    <a:pt x="371157" y="58394"/>
                  </a:lnTo>
                  <a:lnTo>
                    <a:pt x="334848" y="28702"/>
                  </a:lnTo>
                  <a:lnTo>
                    <a:pt x="318135" y="12369"/>
                  </a:lnTo>
                  <a:lnTo>
                    <a:pt x="303606" y="3708"/>
                  </a:lnTo>
                  <a:lnTo>
                    <a:pt x="292595" y="0"/>
                  </a:lnTo>
                  <a:lnTo>
                    <a:pt x="283019" y="533"/>
                  </a:lnTo>
                  <a:lnTo>
                    <a:pt x="272821" y="4546"/>
                  </a:lnTo>
                  <a:lnTo>
                    <a:pt x="250329" y="18643"/>
                  </a:lnTo>
                  <a:lnTo>
                    <a:pt x="189712" y="53733"/>
                  </a:lnTo>
                  <a:lnTo>
                    <a:pt x="152565" y="78714"/>
                  </a:lnTo>
                  <a:lnTo>
                    <a:pt x="147739" y="93383"/>
                  </a:lnTo>
                  <a:lnTo>
                    <a:pt x="149745" y="104546"/>
                  </a:lnTo>
                  <a:lnTo>
                    <a:pt x="155282" y="114274"/>
                  </a:lnTo>
                  <a:lnTo>
                    <a:pt x="163614" y="121158"/>
                  </a:lnTo>
                  <a:lnTo>
                    <a:pt x="174028" y="123761"/>
                  </a:lnTo>
                  <a:lnTo>
                    <a:pt x="178104" y="123761"/>
                  </a:lnTo>
                  <a:lnTo>
                    <a:pt x="185801" y="120078"/>
                  </a:lnTo>
                  <a:lnTo>
                    <a:pt x="189433" y="116395"/>
                  </a:lnTo>
                  <a:lnTo>
                    <a:pt x="200380" y="111480"/>
                  </a:lnTo>
                  <a:lnTo>
                    <a:pt x="215036" y="103733"/>
                  </a:lnTo>
                  <a:lnTo>
                    <a:pt x="230987" y="94640"/>
                  </a:lnTo>
                  <a:lnTo>
                    <a:pt x="246075" y="85547"/>
                  </a:lnTo>
                  <a:lnTo>
                    <a:pt x="259613" y="79082"/>
                  </a:lnTo>
                  <a:lnTo>
                    <a:pt x="267716" y="76923"/>
                  </a:lnTo>
                  <a:lnTo>
                    <a:pt x="273608" y="79082"/>
                  </a:lnTo>
                  <a:lnTo>
                    <a:pt x="280517" y="85547"/>
                  </a:lnTo>
                  <a:lnTo>
                    <a:pt x="292696" y="98437"/>
                  </a:lnTo>
                  <a:lnTo>
                    <a:pt x="321195" y="128244"/>
                  </a:lnTo>
                  <a:lnTo>
                    <a:pt x="353936" y="161671"/>
                  </a:lnTo>
                  <a:lnTo>
                    <a:pt x="378853" y="185432"/>
                  </a:lnTo>
                  <a:lnTo>
                    <a:pt x="388505" y="193255"/>
                  </a:lnTo>
                  <a:lnTo>
                    <a:pt x="399249" y="195211"/>
                  </a:lnTo>
                  <a:lnTo>
                    <a:pt x="409321" y="194233"/>
                  </a:lnTo>
                  <a:lnTo>
                    <a:pt x="416928" y="193255"/>
                  </a:lnTo>
                  <a:lnTo>
                    <a:pt x="418871" y="193255"/>
                  </a:lnTo>
                  <a:lnTo>
                    <a:pt x="423900" y="192278"/>
                  </a:lnTo>
                  <a:lnTo>
                    <a:pt x="433311" y="189966"/>
                  </a:lnTo>
                  <a:lnTo>
                    <a:pt x="450913" y="185432"/>
                  </a:lnTo>
                  <a:lnTo>
                    <a:pt x="450913" y="76923"/>
                  </a:lnTo>
                  <a:lnTo>
                    <a:pt x="450913" y="58394"/>
                  </a:lnTo>
                  <a:lnTo>
                    <a:pt x="450913" y="432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60092" y="4360579"/>
            <a:ext cx="228600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91438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Proved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feasibility</a:t>
            </a:r>
            <a:r>
              <a:rPr kumimoji="0" sz="1600" b="1" i="0" u="none" strike="noStrike" kern="0" cap="none" spc="-47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convenience</a:t>
            </a:r>
            <a:r>
              <a:rPr kumimoji="0" sz="1600" b="1" i="0" u="none" strike="noStrike" kern="0" cap="none" spc="-47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birregional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13153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(pilots)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37482" y="215388"/>
            <a:ext cx="18711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614111"/>
          </a:xfrm>
          <a:prstGeom prst="rect">
            <a:avLst/>
          </a:prstGeom>
        </p:spPr>
        <p:txBody>
          <a:bodyPr vert="horz" wrap="square" lIns="0" tIns="201708" rIns="0" bIns="0" rtlCol="0">
            <a:spAutoFit/>
          </a:bodyPr>
          <a:lstStyle/>
          <a:p>
            <a:pPr marL="513914">
              <a:spcBef>
                <a:spcPts val="140"/>
              </a:spcBef>
            </a:pPr>
            <a:r>
              <a:rPr dirty="0"/>
              <a:t>PROJECT</a:t>
            </a:r>
            <a:r>
              <a:rPr spc="-133" dirty="0"/>
              <a:t> </a:t>
            </a:r>
            <a:r>
              <a:rPr spc="-13" dirty="0"/>
              <a:t>ACHIEVEMENTS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997678" y="1902354"/>
            <a:ext cx="6982177" cy="177230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just">
              <a:spcBef>
                <a:spcPts val="127"/>
              </a:spcBef>
            </a:pPr>
            <a:r>
              <a:rPr dirty="0"/>
              <a:t>The</a:t>
            </a:r>
            <a:r>
              <a:rPr spc="-113" dirty="0"/>
              <a:t> </a:t>
            </a:r>
            <a:r>
              <a:rPr dirty="0"/>
              <a:t>Sustainability</a:t>
            </a:r>
            <a:r>
              <a:rPr spc="-100" dirty="0"/>
              <a:t> </a:t>
            </a:r>
            <a:r>
              <a:rPr spc="-27" dirty="0"/>
              <a:t>Plan</a:t>
            </a:r>
          </a:p>
          <a:p>
            <a:pPr marL="16933" marR="6773" algn="just">
              <a:lnSpc>
                <a:spcPct val="153900"/>
              </a:lnSpc>
              <a:spcBef>
                <a:spcPts val="1440"/>
              </a:spcBef>
            </a:pPr>
            <a:r>
              <a:rPr sz="1867" b="0" dirty="0">
                <a:latin typeface="Arial MT"/>
                <a:cs typeface="Arial MT"/>
              </a:rPr>
              <a:t>The</a:t>
            </a:r>
            <a:r>
              <a:rPr sz="1867" b="0" spc="160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main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output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will</a:t>
            </a:r>
            <a:r>
              <a:rPr sz="1867" b="0" spc="187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be</a:t>
            </a:r>
            <a:r>
              <a:rPr sz="1867" b="0" spc="147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to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draft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a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proposal</a:t>
            </a:r>
            <a:r>
              <a:rPr sz="1867" b="0" spc="167" dirty="0">
                <a:latin typeface="Arial MT"/>
                <a:cs typeface="Arial MT"/>
              </a:rPr>
              <a:t> </a:t>
            </a:r>
            <a:r>
              <a:rPr sz="1867" b="0" dirty="0">
                <a:latin typeface="Arial MT"/>
                <a:cs typeface="Arial MT"/>
              </a:rPr>
              <a:t>for</a:t>
            </a:r>
            <a:r>
              <a:rPr sz="1867" b="0" spc="173" dirty="0">
                <a:latin typeface="Arial MT"/>
                <a:cs typeface="Arial MT"/>
              </a:rPr>
              <a:t> </a:t>
            </a:r>
            <a:r>
              <a:rPr sz="1867" spc="-67" dirty="0"/>
              <a:t>a </a:t>
            </a:r>
            <a:r>
              <a:rPr sz="2133" dirty="0"/>
              <a:t>stable</a:t>
            </a:r>
            <a:r>
              <a:rPr sz="2133" spc="520" dirty="0"/>
              <a:t> </a:t>
            </a:r>
            <a:r>
              <a:rPr sz="2133" dirty="0"/>
              <a:t>framework</a:t>
            </a:r>
            <a:r>
              <a:rPr sz="2133" spc="507" dirty="0"/>
              <a:t> </a:t>
            </a:r>
            <a:r>
              <a:rPr sz="2133" dirty="0"/>
              <a:t>of</a:t>
            </a:r>
            <a:r>
              <a:rPr sz="2133" spc="500" dirty="0"/>
              <a:t> </a:t>
            </a:r>
            <a:r>
              <a:rPr sz="2133" dirty="0"/>
              <a:t>cooperation</a:t>
            </a:r>
            <a:r>
              <a:rPr sz="2133" spc="507" dirty="0"/>
              <a:t> </a:t>
            </a:r>
            <a:r>
              <a:rPr sz="1867" b="0" dirty="0">
                <a:latin typeface="Arial MT"/>
                <a:cs typeface="Arial MT"/>
              </a:rPr>
              <a:t>and</a:t>
            </a:r>
            <a:r>
              <a:rPr sz="1867" b="0" spc="453" dirty="0">
                <a:latin typeface="Arial MT"/>
                <a:cs typeface="Arial MT"/>
              </a:rPr>
              <a:t> </a:t>
            </a:r>
            <a:r>
              <a:rPr sz="1867" b="0" spc="-67" dirty="0">
                <a:latin typeface="Arial MT"/>
                <a:cs typeface="Arial MT"/>
              </a:rPr>
              <a:t>a </a:t>
            </a:r>
            <a:r>
              <a:rPr sz="2400" dirty="0"/>
              <a:t>roadmap</a:t>
            </a:r>
            <a:r>
              <a:rPr sz="2400" spc="-33" dirty="0"/>
              <a:t> </a:t>
            </a:r>
            <a:r>
              <a:rPr sz="1867" b="0" dirty="0">
                <a:latin typeface="Arial MT"/>
                <a:cs typeface="Arial MT"/>
              </a:rPr>
              <a:t>that</a:t>
            </a:r>
            <a:r>
              <a:rPr sz="1867" b="0" spc="-60" dirty="0">
                <a:latin typeface="Arial MT"/>
                <a:cs typeface="Arial MT"/>
              </a:rPr>
              <a:t> </a:t>
            </a:r>
            <a:r>
              <a:rPr sz="1867" b="0" spc="-27" dirty="0">
                <a:latin typeface="Arial MT"/>
                <a:cs typeface="Arial MT"/>
              </a:rPr>
              <a:t>will:</a:t>
            </a:r>
            <a:endParaRPr sz="1867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6077" y="4285150"/>
            <a:ext cx="4589780" cy="18640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marR="6773" lvl="0" indent="-382684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98770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promote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internationalization</a:t>
            </a:r>
            <a:r>
              <a:rPr kumimoji="0" sz="1867" b="1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867" b="0" i="0" u="none" strike="noStrike" kern="0" cap="none" spc="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RIs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from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both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regions,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98770" marR="0" lvl="0" indent="-381837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98770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reinforce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LAC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cooperation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8770" marR="447875" lvl="0" indent="-382684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98770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perform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</a:t>
            </a:r>
            <a:r>
              <a:rPr kumimoji="0" sz="1867" b="1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 development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capacity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building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38330" y="3687833"/>
            <a:ext cx="2855807" cy="411480"/>
            <a:chOff x="4828747" y="2765875"/>
            <a:chExt cx="2141855" cy="308610"/>
          </a:xfrm>
        </p:grpSpPr>
        <p:sp>
          <p:nvSpPr>
            <p:cNvPr id="7" name="object 7"/>
            <p:cNvSpPr/>
            <p:nvPr/>
          </p:nvSpPr>
          <p:spPr>
            <a:xfrm>
              <a:off x="4835097" y="2772225"/>
              <a:ext cx="2129155" cy="295910"/>
            </a:xfrm>
            <a:custGeom>
              <a:avLst/>
              <a:gdLst/>
              <a:ahLst/>
              <a:cxnLst/>
              <a:rect l="l" t="t" r="r" b="b"/>
              <a:pathLst>
                <a:path w="2129154" h="295910">
                  <a:moveTo>
                    <a:pt x="2128862" y="0"/>
                  </a:moveTo>
                  <a:lnTo>
                    <a:pt x="1064437" y="249910"/>
                  </a:lnTo>
                  <a:lnTo>
                    <a:pt x="0" y="0"/>
                  </a:lnTo>
                  <a:lnTo>
                    <a:pt x="0" y="45440"/>
                  </a:lnTo>
                  <a:lnTo>
                    <a:pt x="1064437" y="295338"/>
                  </a:lnTo>
                  <a:lnTo>
                    <a:pt x="2128862" y="45440"/>
                  </a:lnTo>
                  <a:lnTo>
                    <a:pt x="21288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835097" y="2772225"/>
              <a:ext cx="2129155" cy="295910"/>
            </a:xfrm>
            <a:custGeom>
              <a:avLst/>
              <a:gdLst/>
              <a:ahLst/>
              <a:cxnLst/>
              <a:rect l="l" t="t" r="r" b="b"/>
              <a:pathLst>
                <a:path w="2129154" h="295910">
                  <a:moveTo>
                    <a:pt x="2128862" y="0"/>
                  </a:moveTo>
                  <a:lnTo>
                    <a:pt x="2128862" y="45440"/>
                  </a:lnTo>
                  <a:lnTo>
                    <a:pt x="1064437" y="295338"/>
                  </a:lnTo>
                  <a:lnTo>
                    <a:pt x="0" y="45440"/>
                  </a:lnTo>
                  <a:lnTo>
                    <a:pt x="0" y="0"/>
                  </a:lnTo>
                  <a:lnTo>
                    <a:pt x="1064437" y="249910"/>
                  </a:lnTo>
                  <a:lnTo>
                    <a:pt x="2128862" y="0"/>
                  </a:lnTo>
                  <a:close/>
                </a:path>
              </a:pathLst>
            </a:custGeom>
            <a:ln w="12700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48137" y="1475949"/>
            <a:ext cx="2115820" cy="116514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23610" marR="6773" lvl="0" indent="-107524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3733" b="1" i="0" u="none" strike="noStrike" kern="0" cap="none" spc="-6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733" b="1" i="0" u="none" strike="noStrike" kern="0" cap="none" spc="-2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</a:t>
            </a:r>
            <a:r>
              <a:rPr kumimoji="0" sz="3733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outcome</a:t>
            </a:r>
            <a:endParaRPr kumimoji="0" sz="37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7626" y="2897447"/>
            <a:ext cx="2787895" cy="278789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365" y="820874"/>
            <a:ext cx="324950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dirty="0"/>
              <a:t>EU</a:t>
            </a:r>
            <a:r>
              <a:rPr spc="-60" dirty="0"/>
              <a:t> </a:t>
            </a:r>
            <a:r>
              <a:rPr dirty="0"/>
              <a:t>LAC</a:t>
            </a:r>
            <a:r>
              <a:rPr spc="-53" dirty="0"/>
              <a:t> </a:t>
            </a:r>
            <a:r>
              <a:rPr dirty="0"/>
              <a:t>RESINFRA</a:t>
            </a:r>
            <a:r>
              <a:rPr spc="-73" dirty="0"/>
              <a:t> </a:t>
            </a:r>
            <a:r>
              <a:rPr spc="-27" dirty="0"/>
              <a:t>PLUS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29414" y="4056278"/>
            <a:ext cx="2408767" cy="1454573"/>
            <a:chOff x="772060" y="3042208"/>
            <a:chExt cx="1806575" cy="1090930"/>
          </a:xfrm>
        </p:grpSpPr>
        <p:sp>
          <p:nvSpPr>
            <p:cNvPr id="6" name="object 6"/>
            <p:cNvSpPr/>
            <p:nvPr/>
          </p:nvSpPr>
          <p:spPr>
            <a:xfrm>
              <a:off x="778408" y="3048558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29">
                  <a:moveTo>
                    <a:pt x="1793798" y="0"/>
                  </a:moveTo>
                  <a:lnTo>
                    <a:pt x="0" y="0"/>
                  </a:lnTo>
                  <a:lnTo>
                    <a:pt x="0" y="173990"/>
                  </a:lnTo>
                  <a:lnTo>
                    <a:pt x="0" y="1078230"/>
                  </a:lnTo>
                  <a:lnTo>
                    <a:pt x="173774" y="1078230"/>
                  </a:lnTo>
                  <a:lnTo>
                    <a:pt x="173774" y="173990"/>
                  </a:lnTo>
                  <a:lnTo>
                    <a:pt x="1793798" y="173990"/>
                  </a:lnTo>
                  <a:lnTo>
                    <a:pt x="1793798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8410" y="3048558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29">
                  <a:moveTo>
                    <a:pt x="1793798" y="0"/>
                  </a:moveTo>
                  <a:lnTo>
                    <a:pt x="1793798" y="173672"/>
                  </a:lnTo>
                  <a:lnTo>
                    <a:pt x="173774" y="173672"/>
                  </a:lnTo>
                  <a:lnTo>
                    <a:pt x="173774" y="1078014"/>
                  </a:lnTo>
                  <a:lnTo>
                    <a:pt x="0" y="1078014"/>
                  </a:lnTo>
                  <a:lnTo>
                    <a:pt x="0" y="0"/>
                  </a:lnTo>
                  <a:lnTo>
                    <a:pt x="1793798" y="0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9167" y="4309623"/>
            <a:ext cx="1866053" cy="685615"/>
          </a:xfrm>
          <a:prstGeom prst="rect">
            <a:avLst/>
          </a:prstGeom>
        </p:spPr>
        <p:txBody>
          <a:bodyPr vert="horz" wrap="square" lIns="0" tIns="499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86300"/>
              </a:lnSpc>
              <a:spcBef>
                <a:spcPts val="3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Increasing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visibility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both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LAC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8532" y="3403003"/>
            <a:ext cx="425027" cy="425027"/>
            <a:chOff x="2263899" y="2552252"/>
            <a:chExt cx="318770" cy="318770"/>
          </a:xfrm>
        </p:grpSpPr>
        <p:sp>
          <p:nvSpPr>
            <p:cNvPr id="10" name="object 10"/>
            <p:cNvSpPr/>
            <p:nvPr/>
          </p:nvSpPr>
          <p:spPr>
            <a:xfrm>
              <a:off x="2270249" y="2558602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69" h="306069">
                  <a:moveTo>
                    <a:pt x="305562" y="0"/>
                  </a:moveTo>
                  <a:lnTo>
                    <a:pt x="0" y="305562"/>
                  </a:lnTo>
                  <a:lnTo>
                    <a:pt x="305562" y="305562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70249" y="2558602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69" h="306069">
                  <a:moveTo>
                    <a:pt x="0" y="305562"/>
                  </a:moveTo>
                  <a:lnTo>
                    <a:pt x="305562" y="0"/>
                  </a:lnTo>
                  <a:lnTo>
                    <a:pt x="305562" y="305562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72779" y="3402175"/>
            <a:ext cx="2408767" cy="1454573"/>
            <a:chOff x="2754584" y="2551631"/>
            <a:chExt cx="1806575" cy="1090930"/>
          </a:xfrm>
        </p:grpSpPr>
        <p:sp>
          <p:nvSpPr>
            <p:cNvPr id="13" name="object 13"/>
            <p:cNvSpPr/>
            <p:nvPr/>
          </p:nvSpPr>
          <p:spPr>
            <a:xfrm>
              <a:off x="2760929" y="2557982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29">
                  <a:moveTo>
                    <a:pt x="1793798" y="0"/>
                  </a:moveTo>
                  <a:lnTo>
                    <a:pt x="0" y="0"/>
                  </a:lnTo>
                  <a:lnTo>
                    <a:pt x="0" y="173990"/>
                  </a:lnTo>
                  <a:lnTo>
                    <a:pt x="0" y="1078230"/>
                  </a:lnTo>
                  <a:lnTo>
                    <a:pt x="173774" y="1078230"/>
                  </a:lnTo>
                  <a:lnTo>
                    <a:pt x="173774" y="173990"/>
                  </a:lnTo>
                  <a:lnTo>
                    <a:pt x="1793798" y="173990"/>
                  </a:lnTo>
                  <a:lnTo>
                    <a:pt x="1793798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60934" y="2557981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29">
                  <a:moveTo>
                    <a:pt x="1793798" y="0"/>
                  </a:moveTo>
                  <a:lnTo>
                    <a:pt x="1793798" y="173672"/>
                  </a:lnTo>
                  <a:lnTo>
                    <a:pt x="173774" y="173672"/>
                  </a:lnTo>
                  <a:lnTo>
                    <a:pt x="173774" y="1078014"/>
                  </a:lnTo>
                  <a:lnTo>
                    <a:pt x="0" y="1078014"/>
                  </a:lnTo>
                  <a:lnTo>
                    <a:pt x="0" y="0"/>
                  </a:lnTo>
                  <a:lnTo>
                    <a:pt x="1793798" y="0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62533" y="3655519"/>
            <a:ext cx="1799167" cy="1107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ts val="1793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Building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6773" lvl="0" indent="0" algn="l" defTabSz="1219170" rtl="0" eaLnBrk="1" fontAlgn="auto" latinLnBrk="0" hangingPunct="1">
              <a:lnSpc>
                <a:spcPct val="864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600" b="1" i="0" u="none" strike="noStrike" kern="0" cap="none" spc="447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complementary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where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both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regions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benefit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61896" y="2748899"/>
            <a:ext cx="425027" cy="425027"/>
            <a:chOff x="4246422" y="2061674"/>
            <a:chExt cx="318770" cy="318770"/>
          </a:xfrm>
        </p:grpSpPr>
        <p:sp>
          <p:nvSpPr>
            <p:cNvPr id="17" name="object 17"/>
            <p:cNvSpPr/>
            <p:nvPr/>
          </p:nvSpPr>
          <p:spPr>
            <a:xfrm>
              <a:off x="4252771" y="2068024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69">
                  <a:moveTo>
                    <a:pt x="305562" y="0"/>
                  </a:moveTo>
                  <a:lnTo>
                    <a:pt x="0" y="305562"/>
                  </a:lnTo>
                  <a:lnTo>
                    <a:pt x="305562" y="305562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252772" y="2068024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69">
                  <a:moveTo>
                    <a:pt x="0" y="305562"/>
                  </a:moveTo>
                  <a:lnTo>
                    <a:pt x="305562" y="0"/>
                  </a:lnTo>
                  <a:lnTo>
                    <a:pt x="305562" y="305562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316142" y="2748074"/>
            <a:ext cx="2408767" cy="1454573"/>
            <a:chOff x="4737106" y="2061055"/>
            <a:chExt cx="1806575" cy="1090930"/>
          </a:xfrm>
        </p:grpSpPr>
        <p:sp>
          <p:nvSpPr>
            <p:cNvPr id="20" name="object 20"/>
            <p:cNvSpPr/>
            <p:nvPr/>
          </p:nvSpPr>
          <p:spPr>
            <a:xfrm>
              <a:off x="4743450" y="2067407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30">
                  <a:moveTo>
                    <a:pt x="1793798" y="0"/>
                  </a:moveTo>
                  <a:lnTo>
                    <a:pt x="0" y="0"/>
                  </a:lnTo>
                  <a:lnTo>
                    <a:pt x="0" y="173990"/>
                  </a:lnTo>
                  <a:lnTo>
                    <a:pt x="0" y="1078230"/>
                  </a:lnTo>
                  <a:lnTo>
                    <a:pt x="173774" y="1078230"/>
                  </a:lnTo>
                  <a:lnTo>
                    <a:pt x="173774" y="173990"/>
                  </a:lnTo>
                  <a:lnTo>
                    <a:pt x="1793798" y="173990"/>
                  </a:lnTo>
                  <a:lnTo>
                    <a:pt x="1793798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43456" y="2067405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30">
                  <a:moveTo>
                    <a:pt x="1793798" y="0"/>
                  </a:moveTo>
                  <a:lnTo>
                    <a:pt x="1793798" y="173672"/>
                  </a:lnTo>
                  <a:lnTo>
                    <a:pt x="173774" y="173672"/>
                  </a:lnTo>
                  <a:lnTo>
                    <a:pt x="173774" y="1078014"/>
                  </a:lnTo>
                  <a:lnTo>
                    <a:pt x="0" y="1078014"/>
                  </a:lnTo>
                  <a:lnTo>
                    <a:pt x="0" y="0"/>
                  </a:lnTo>
                  <a:lnTo>
                    <a:pt x="1793798" y="0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05896" y="3001416"/>
            <a:ext cx="1594273" cy="903623"/>
          </a:xfrm>
          <a:prstGeom prst="rect">
            <a:avLst/>
          </a:prstGeom>
        </p:spPr>
        <p:txBody>
          <a:bodyPr vert="horz" wrap="square" lIns="0" tIns="499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86300"/>
              </a:lnSpc>
              <a:spcBef>
                <a:spcPts val="3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Keeping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600" b="0" i="0" u="none" strike="noStrike" kern="0" cap="none" spc="4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CELAC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JIRI</a:t>
            </a:r>
            <a:r>
              <a:rPr kumimoji="0" sz="1600" b="1" i="0" u="none" strike="noStrike" kern="0" cap="none" spc="4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414A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600" b="0" i="0" u="none" strike="noStrike" kern="0" cap="none" spc="4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05257" y="2094796"/>
            <a:ext cx="425027" cy="425027"/>
            <a:chOff x="6228943" y="1571097"/>
            <a:chExt cx="318770" cy="318770"/>
          </a:xfrm>
        </p:grpSpPr>
        <p:sp>
          <p:nvSpPr>
            <p:cNvPr id="24" name="object 24"/>
            <p:cNvSpPr/>
            <p:nvPr/>
          </p:nvSpPr>
          <p:spPr>
            <a:xfrm>
              <a:off x="6235293" y="1577447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69">
                  <a:moveTo>
                    <a:pt x="305562" y="0"/>
                  </a:moveTo>
                  <a:lnTo>
                    <a:pt x="0" y="305562"/>
                  </a:lnTo>
                  <a:lnTo>
                    <a:pt x="305562" y="305562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35293" y="1577447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69">
                  <a:moveTo>
                    <a:pt x="0" y="305562"/>
                  </a:moveTo>
                  <a:lnTo>
                    <a:pt x="305562" y="0"/>
                  </a:lnTo>
                  <a:lnTo>
                    <a:pt x="305562" y="305562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959506" y="2093968"/>
            <a:ext cx="2408767" cy="1454573"/>
            <a:chOff x="6719629" y="1570476"/>
            <a:chExt cx="1806575" cy="1090930"/>
          </a:xfrm>
        </p:grpSpPr>
        <p:sp>
          <p:nvSpPr>
            <p:cNvPr id="27" name="object 27"/>
            <p:cNvSpPr/>
            <p:nvPr/>
          </p:nvSpPr>
          <p:spPr>
            <a:xfrm>
              <a:off x="6725970" y="1576831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30">
                  <a:moveTo>
                    <a:pt x="1793798" y="0"/>
                  </a:moveTo>
                  <a:lnTo>
                    <a:pt x="0" y="0"/>
                  </a:lnTo>
                  <a:lnTo>
                    <a:pt x="0" y="173990"/>
                  </a:lnTo>
                  <a:lnTo>
                    <a:pt x="0" y="1078230"/>
                  </a:lnTo>
                  <a:lnTo>
                    <a:pt x="173774" y="1078230"/>
                  </a:lnTo>
                  <a:lnTo>
                    <a:pt x="173774" y="173990"/>
                  </a:lnTo>
                  <a:lnTo>
                    <a:pt x="1793798" y="173990"/>
                  </a:lnTo>
                  <a:lnTo>
                    <a:pt x="1793798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25979" y="1576826"/>
              <a:ext cx="1793875" cy="1078230"/>
            </a:xfrm>
            <a:custGeom>
              <a:avLst/>
              <a:gdLst/>
              <a:ahLst/>
              <a:cxnLst/>
              <a:rect l="l" t="t" r="r" b="b"/>
              <a:pathLst>
                <a:path w="1793875" h="1078230">
                  <a:moveTo>
                    <a:pt x="1793798" y="0"/>
                  </a:moveTo>
                  <a:lnTo>
                    <a:pt x="1793798" y="173672"/>
                  </a:lnTo>
                  <a:lnTo>
                    <a:pt x="173774" y="173672"/>
                  </a:lnTo>
                  <a:lnTo>
                    <a:pt x="173774" y="1078014"/>
                  </a:lnTo>
                  <a:lnTo>
                    <a:pt x="0" y="1078014"/>
                  </a:lnTo>
                  <a:lnTo>
                    <a:pt x="0" y="0"/>
                  </a:lnTo>
                  <a:lnTo>
                    <a:pt x="1793798" y="0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49259" y="2347314"/>
            <a:ext cx="2037927" cy="685615"/>
          </a:xfrm>
          <a:prstGeom prst="rect">
            <a:avLst/>
          </a:prstGeom>
        </p:spPr>
        <p:txBody>
          <a:bodyPr vert="horz" wrap="square" lIns="0" tIns="4995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86300"/>
              </a:lnSpc>
              <a:spcBef>
                <a:spcPts val="3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RIs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22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sustainable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22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framework</a:t>
            </a:r>
            <a:r>
              <a:rPr kumimoji="0" sz="1600" b="1" i="0" u="none" strike="noStrike" kern="0" cap="none" spc="-53" normalizeH="0" baseline="0" noProof="0" dirty="0">
                <a:ln>
                  <a:noFill/>
                </a:ln>
                <a:solidFill>
                  <a:srgbClr val="0022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biregional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cooperation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50799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333" b="0" i="0" u="none" strike="noStrike" kern="0" cap="none" spc="-33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0786" y="1344428"/>
            <a:ext cx="7100993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The</a:t>
            </a:r>
            <a:r>
              <a:rPr kumimoji="0" sz="2133" b="0" i="0" u="none" strike="noStrike" kern="0" cap="none" spc="-10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main</a:t>
            </a:r>
            <a:r>
              <a:rPr kumimoji="0" sz="2133" b="0" i="0" u="none" strike="noStrike" kern="0" cap="none" spc="-10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goal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of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the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EU-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LAC</a:t>
            </a:r>
            <a:r>
              <a:rPr kumimoji="0" sz="2133" b="0" i="0" u="none" strike="noStrike" kern="0" cap="none" spc="-9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ResInfra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PLUS</a:t>
            </a:r>
            <a:r>
              <a:rPr kumimoji="0" sz="2133" b="0" i="0" u="none" strike="noStrike" kern="0" cap="none" spc="-9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project</a:t>
            </a:r>
            <a:r>
              <a:rPr kumimoji="0" sz="2133" b="0" i="0" u="none" strike="noStrike" kern="0" cap="none" spc="-10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is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to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lay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down</a:t>
            </a:r>
            <a:r>
              <a:rPr kumimoji="0" sz="2133" b="0" i="0" u="none" strike="noStrike" kern="0" cap="none" spc="-10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regional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EU</a:t>
            </a:r>
            <a:r>
              <a:rPr kumimoji="0" sz="2133" b="0" i="0" u="none" strike="noStrike" kern="0" cap="none" spc="-6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2133" b="0" i="0" u="none" strike="noStrike" kern="0" cap="none" spc="-8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LAC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collaboration</a:t>
            </a:r>
            <a:r>
              <a:rPr kumimoji="0" sz="2133" b="0" i="0" u="none" strike="noStrike" kern="0" cap="none" spc="-7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on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Research</a:t>
            </a:r>
            <a:r>
              <a:rPr kumimoji="0" sz="2133" b="0" i="0" u="none" strike="noStrike" kern="0" cap="none" spc="-8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Infrastructures.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61909" y="1371515"/>
            <a:ext cx="2479040" cy="320601"/>
          </a:xfrm>
          <a:prstGeom prst="rect">
            <a:avLst/>
          </a:prstGeom>
          <a:solidFill>
            <a:srgbClr val="A4F0A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sustainable</a:t>
            </a:r>
            <a:r>
              <a:rPr kumimoji="0" sz="2133" b="0" i="0" u="none" strike="noStrike" kern="0" cap="none" spc="2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framework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24019" y="1344429"/>
            <a:ext cx="5969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of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bi-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7482" y="215388"/>
            <a:ext cx="18711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4025" y="6377142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24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19" y="220431"/>
            <a:ext cx="15445760" cy="758702"/>
          </a:xfrm>
          <a:prstGeom prst="rect">
            <a:avLst/>
          </a:prstGeom>
        </p:spPr>
        <p:txBody>
          <a:bodyPr vert="horz" wrap="square" lIns="0" tIns="344900" rIns="0" bIns="0" rtlCol="0">
            <a:spAutoFit/>
          </a:bodyPr>
          <a:lstStyle/>
          <a:p>
            <a:pPr marL="201502">
              <a:spcBef>
                <a:spcPts val="140"/>
              </a:spcBef>
            </a:pPr>
            <a:r>
              <a:rPr dirty="0"/>
              <a:t>EU</a:t>
            </a:r>
            <a:r>
              <a:rPr spc="-80" dirty="0"/>
              <a:t> </a:t>
            </a:r>
            <a:r>
              <a:rPr dirty="0"/>
              <a:t>LAC</a:t>
            </a:r>
            <a:r>
              <a:rPr spc="-67" dirty="0"/>
              <a:t> </a:t>
            </a:r>
            <a:r>
              <a:rPr dirty="0"/>
              <a:t>RESINFRA</a:t>
            </a:r>
            <a:r>
              <a:rPr spc="-93" dirty="0"/>
              <a:t> </a:t>
            </a:r>
            <a:r>
              <a:rPr dirty="0"/>
              <a:t>PLUS</a:t>
            </a:r>
            <a:r>
              <a:rPr spc="-87" dirty="0"/>
              <a:t> </a:t>
            </a:r>
            <a:r>
              <a:rPr dirty="0"/>
              <a:t>ACTIVITIES</a:t>
            </a:r>
            <a:r>
              <a:rPr spc="-73" dirty="0"/>
              <a:t> </a:t>
            </a:r>
            <a:r>
              <a:rPr dirty="0"/>
              <a:t>FORESEEN</a:t>
            </a:r>
            <a:r>
              <a:rPr spc="-87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spc="-27" dirty="0"/>
              <a:t>2024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1175" y="4064412"/>
            <a:ext cx="11988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marR="0" lvl="0" indent="-228594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5527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790" y="4308252"/>
            <a:ext cx="9516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57731" y="4577147"/>
          <a:ext cx="1131146" cy="737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767">
                <a:tc gridSpan="2"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16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r>
                        <a:rPr sz="16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of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EU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LAC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Collaboration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511175" y="4552092"/>
            <a:ext cx="1270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6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912" y="2622613"/>
            <a:ext cx="10058395" cy="11844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46381" y="4064411"/>
            <a:ext cx="1941407" cy="2725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8849" marR="13546" lvl="0" indent="-121917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38849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Collection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good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practices</a:t>
            </a:r>
            <a:r>
              <a:rPr kumimoji="0" sz="1600" b="1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lessons learned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8849" marR="19472" lvl="0" indent="-12191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38849" algn="l"/>
              </a:tabLst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collaboration guidelines.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8003" marR="6773" lvl="0" indent="-121917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38003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Workshops</a:t>
            </a:r>
            <a:r>
              <a:rPr kumimoji="0" sz="1600" b="1" i="0" u="none" strike="noStrike" kern="0" cap="none" spc="-2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(policy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dialogue)</a:t>
            </a:r>
            <a:r>
              <a:rPr kumimoji="0" sz="1600" b="1" i="0" u="none" strike="noStrike" kern="0" cap="none" spc="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food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security,</a:t>
            </a:r>
            <a:r>
              <a:rPr kumimoji="0" sz="1600" b="0" i="0" u="none" strike="noStrike" kern="0" cap="none" spc="2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biodiversity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climate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ICT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2821" y="4044091"/>
            <a:ext cx="1738207" cy="20656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454649" lvl="0" indent="-230288" algn="l" defTabSz="1219170" rtl="0" eaLnBrk="1" fontAlgn="auto" latinLnBrk="0" hangingPunct="1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6374" algn="l"/>
              </a:tabLst>
              <a:defRPr/>
            </a:pP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 Report.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6374" marR="6773" lvl="0" indent="-230288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6374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Harnessing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potential</a:t>
            </a:r>
            <a:r>
              <a:rPr kumimoji="0" sz="1600" b="1" i="0" u="none" strike="noStrike" kern="0" cap="none" spc="-5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1" i="0" u="none" strike="noStrike" kern="0" cap="none" spc="-4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3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</a:t>
            </a:r>
            <a:r>
              <a:rPr kumimoji="0" sz="1600" b="1" i="0" u="none" strike="noStrike" kern="0" cap="none" spc="66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Mission-Oriented Innovation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5688" y="4064411"/>
            <a:ext cx="1566333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4681" marR="158323" lvl="0" indent="-228594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6374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600" b="1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workshops 	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(for</a:t>
            </a:r>
            <a:r>
              <a:rPr kumimoji="0" sz="16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managers 	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	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researchers)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5527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5527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32A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r>
              <a:rPr kumimoji="0" sz="1600" b="1" i="0" u="none" strike="noStrike" kern="0" cap="none" spc="-67" normalizeH="0" baseline="0" noProof="0" dirty="0">
                <a:ln>
                  <a:noFill/>
                </a:ln>
                <a:solidFill>
                  <a:srgbClr val="032A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0" cap="none" spc="-13" normalizeH="0" baseline="0" noProof="0" dirty="0">
                <a:ln>
                  <a:noFill/>
                </a:ln>
                <a:solidFill>
                  <a:srgbClr val="032A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exchanges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1908" y="4045921"/>
            <a:ext cx="1566333" cy="11792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ctr" defTabSz="1219170" rtl="0" eaLnBrk="1" fontAlgn="auto" latinLnBrk="0" hangingPunct="1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Dissemination</a:t>
            </a:r>
            <a:r>
              <a:rPr kumimoji="0" sz="1600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activities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DC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22785" y="1490137"/>
            <a:ext cx="1036320" cy="1027007"/>
          </a:xfrm>
          <a:custGeom>
            <a:avLst/>
            <a:gdLst/>
            <a:ahLst/>
            <a:cxnLst/>
            <a:rect l="l" t="t" r="r" b="b"/>
            <a:pathLst>
              <a:path w="777239" h="770255">
                <a:moveTo>
                  <a:pt x="0" y="384924"/>
                </a:moveTo>
                <a:lnTo>
                  <a:pt x="3026" y="336640"/>
                </a:lnTo>
                <a:lnTo>
                  <a:pt x="11863" y="290146"/>
                </a:lnTo>
                <a:lnTo>
                  <a:pt x="26147" y="245803"/>
                </a:lnTo>
                <a:lnTo>
                  <a:pt x="45512" y="203970"/>
                </a:lnTo>
                <a:lnTo>
                  <a:pt x="69597" y="165009"/>
                </a:lnTo>
                <a:lnTo>
                  <a:pt x="98035" y="129281"/>
                </a:lnTo>
                <a:lnTo>
                  <a:pt x="130465" y="97146"/>
                </a:lnTo>
                <a:lnTo>
                  <a:pt x="166520" y="68966"/>
                </a:lnTo>
                <a:lnTo>
                  <a:pt x="205838" y="45100"/>
                </a:lnTo>
                <a:lnTo>
                  <a:pt x="248055" y="25910"/>
                </a:lnTo>
                <a:lnTo>
                  <a:pt x="292806" y="11756"/>
                </a:lnTo>
                <a:lnTo>
                  <a:pt x="339727" y="2999"/>
                </a:lnTo>
                <a:lnTo>
                  <a:pt x="388454" y="0"/>
                </a:lnTo>
                <a:lnTo>
                  <a:pt x="437179" y="2999"/>
                </a:lnTo>
                <a:lnTo>
                  <a:pt x="484098" y="11756"/>
                </a:lnTo>
                <a:lnTo>
                  <a:pt x="528847" y="25910"/>
                </a:lnTo>
                <a:lnTo>
                  <a:pt x="571062" y="45100"/>
                </a:lnTo>
                <a:lnTo>
                  <a:pt x="610379" y="68966"/>
                </a:lnTo>
                <a:lnTo>
                  <a:pt x="646433" y="97146"/>
                </a:lnTo>
                <a:lnTo>
                  <a:pt x="678862" y="129281"/>
                </a:lnTo>
                <a:lnTo>
                  <a:pt x="707300" y="165009"/>
                </a:lnTo>
                <a:lnTo>
                  <a:pt x="731384" y="203970"/>
                </a:lnTo>
                <a:lnTo>
                  <a:pt x="750750" y="245803"/>
                </a:lnTo>
                <a:lnTo>
                  <a:pt x="765033" y="290146"/>
                </a:lnTo>
                <a:lnTo>
                  <a:pt x="773870" y="336640"/>
                </a:lnTo>
                <a:lnTo>
                  <a:pt x="776897" y="384924"/>
                </a:lnTo>
                <a:lnTo>
                  <a:pt x="773870" y="433207"/>
                </a:lnTo>
                <a:lnTo>
                  <a:pt x="765033" y="479701"/>
                </a:lnTo>
                <a:lnTo>
                  <a:pt x="750750" y="524045"/>
                </a:lnTo>
                <a:lnTo>
                  <a:pt x="731384" y="565878"/>
                </a:lnTo>
                <a:lnTo>
                  <a:pt x="707300" y="604838"/>
                </a:lnTo>
                <a:lnTo>
                  <a:pt x="678862" y="640566"/>
                </a:lnTo>
                <a:lnTo>
                  <a:pt x="646433" y="672701"/>
                </a:lnTo>
                <a:lnTo>
                  <a:pt x="610379" y="700882"/>
                </a:lnTo>
                <a:lnTo>
                  <a:pt x="571062" y="724748"/>
                </a:lnTo>
                <a:lnTo>
                  <a:pt x="528847" y="743938"/>
                </a:lnTo>
                <a:lnTo>
                  <a:pt x="484098" y="758092"/>
                </a:lnTo>
                <a:lnTo>
                  <a:pt x="437179" y="766849"/>
                </a:lnTo>
                <a:lnTo>
                  <a:pt x="388454" y="769848"/>
                </a:lnTo>
                <a:lnTo>
                  <a:pt x="339727" y="766849"/>
                </a:lnTo>
                <a:lnTo>
                  <a:pt x="292806" y="758092"/>
                </a:lnTo>
                <a:lnTo>
                  <a:pt x="248055" y="743938"/>
                </a:lnTo>
                <a:lnTo>
                  <a:pt x="205838" y="724748"/>
                </a:lnTo>
                <a:lnTo>
                  <a:pt x="166520" y="700882"/>
                </a:lnTo>
                <a:lnTo>
                  <a:pt x="130465" y="672701"/>
                </a:lnTo>
                <a:lnTo>
                  <a:pt x="98035" y="640566"/>
                </a:lnTo>
                <a:lnTo>
                  <a:pt x="69597" y="604838"/>
                </a:lnTo>
                <a:lnTo>
                  <a:pt x="45512" y="565878"/>
                </a:lnTo>
                <a:lnTo>
                  <a:pt x="26147" y="524045"/>
                </a:lnTo>
                <a:lnTo>
                  <a:pt x="11863" y="479701"/>
                </a:lnTo>
                <a:lnTo>
                  <a:pt x="3026" y="433207"/>
                </a:lnTo>
                <a:lnTo>
                  <a:pt x="0" y="384924"/>
                </a:lnTo>
                <a:close/>
              </a:path>
            </a:pathLst>
          </a:custGeom>
          <a:ln w="19050">
            <a:solidFill>
              <a:srgbClr val="DFE0F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9885" y="1827940"/>
            <a:ext cx="48175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WP1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46352" y="1490137"/>
            <a:ext cx="1036320" cy="1027007"/>
          </a:xfrm>
          <a:custGeom>
            <a:avLst/>
            <a:gdLst/>
            <a:ahLst/>
            <a:cxnLst/>
            <a:rect l="l" t="t" r="r" b="b"/>
            <a:pathLst>
              <a:path w="777239" h="770255">
                <a:moveTo>
                  <a:pt x="0" y="384924"/>
                </a:moveTo>
                <a:lnTo>
                  <a:pt x="3026" y="336640"/>
                </a:lnTo>
                <a:lnTo>
                  <a:pt x="11863" y="290146"/>
                </a:lnTo>
                <a:lnTo>
                  <a:pt x="26147" y="245803"/>
                </a:lnTo>
                <a:lnTo>
                  <a:pt x="45512" y="203970"/>
                </a:lnTo>
                <a:lnTo>
                  <a:pt x="69597" y="165009"/>
                </a:lnTo>
                <a:lnTo>
                  <a:pt x="98035" y="129281"/>
                </a:lnTo>
                <a:lnTo>
                  <a:pt x="130465" y="97146"/>
                </a:lnTo>
                <a:lnTo>
                  <a:pt x="166520" y="68966"/>
                </a:lnTo>
                <a:lnTo>
                  <a:pt x="205838" y="45100"/>
                </a:lnTo>
                <a:lnTo>
                  <a:pt x="248055" y="25910"/>
                </a:lnTo>
                <a:lnTo>
                  <a:pt x="292806" y="11756"/>
                </a:lnTo>
                <a:lnTo>
                  <a:pt x="339727" y="2999"/>
                </a:lnTo>
                <a:lnTo>
                  <a:pt x="388454" y="0"/>
                </a:lnTo>
                <a:lnTo>
                  <a:pt x="437179" y="2999"/>
                </a:lnTo>
                <a:lnTo>
                  <a:pt x="484098" y="11756"/>
                </a:lnTo>
                <a:lnTo>
                  <a:pt x="528847" y="25910"/>
                </a:lnTo>
                <a:lnTo>
                  <a:pt x="571062" y="45100"/>
                </a:lnTo>
                <a:lnTo>
                  <a:pt x="610379" y="68966"/>
                </a:lnTo>
                <a:lnTo>
                  <a:pt x="646433" y="97146"/>
                </a:lnTo>
                <a:lnTo>
                  <a:pt x="678862" y="129281"/>
                </a:lnTo>
                <a:lnTo>
                  <a:pt x="707300" y="165009"/>
                </a:lnTo>
                <a:lnTo>
                  <a:pt x="731384" y="203970"/>
                </a:lnTo>
                <a:lnTo>
                  <a:pt x="750750" y="245803"/>
                </a:lnTo>
                <a:lnTo>
                  <a:pt x="765033" y="290146"/>
                </a:lnTo>
                <a:lnTo>
                  <a:pt x="773870" y="336640"/>
                </a:lnTo>
                <a:lnTo>
                  <a:pt x="776897" y="384924"/>
                </a:lnTo>
                <a:lnTo>
                  <a:pt x="773870" y="433207"/>
                </a:lnTo>
                <a:lnTo>
                  <a:pt x="765033" y="479701"/>
                </a:lnTo>
                <a:lnTo>
                  <a:pt x="750750" y="524045"/>
                </a:lnTo>
                <a:lnTo>
                  <a:pt x="731384" y="565878"/>
                </a:lnTo>
                <a:lnTo>
                  <a:pt x="707300" y="604838"/>
                </a:lnTo>
                <a:lnTo>
                  <a:pt x="678862" y="640566"/>
                </a:lnTo>
                <a:lnTo>
                  <a:pt x="646433" y="672701"/>
                </a:lnTo>
                <a:lnTo>
                  <a:pt x="610379" y="700882"/>
                </a:lnTo>
                <a:lnTo>
                  <a:pt x="571062" y="724748"/>
                </a:lnTo>
                <a:lnTo>
                  <a:pt x="528847" y="743938"/>
                </a:lnTo>
                <a:lnTo>
                  <a:pt x="484098" y="758092"/>
                </a:lnTo>
                <a:lnTo>
                  <a:pt x="437179" y="766849"/>
                </a:lnTo>
                <a:lnTo>
                  <a:pt x="388454" y="769848"/>
                </a:lnTo>
                <a:lnTo>
                  <a:pt x="339727" y="766849"/>
                </a:lnTo>
                <a:lnTo>
                  <a:pt x="292806" y="758092"/>
                </a:lnTo>
                <a:lnTo>
                  <a:pt x="248055" y="743938"/>
                </a:lnTo>
                <a:lnTo>
                  <a:pt x="205838" y="724748"/>
                </a:lnTo>
                <a:lnTo>
                  <a:pt x="166520" y="700882"/>
                </a:lnTo>
                <a:lnTo>
                  <a:pt x="130465" y="672701"/>
                </a:lnTo>
                <a:lnTo>
                  <a:pt x="98035" y="640566"/>
                </a:lnTo>
                <a:lnTo>
                  <a:pt x="69597" y="604838"/>
                </a:lnTo>
                <a:lnTo>
                  <a:pt x="45512" y="565878"/>
                </a:lnTo>
                <a:lnTo>
                  <a:pt x="26147" y="524045"/>
                </a:lnTo>
                <a:lnTo>
                  <a:pt x="11863" y="479701"/>
                </a:lnTo>
                <a:lnTo>
                  <a:pt x="3026" y="433207"/>
                </a:lnTo>
                <a:lnTo>
                  <a:pt x="0" y="384924"/>
                </a:lnTo>
                <a:close/>
              </a:path>
            </a:pathLst>
          </a:custGeom>
          <a:ln w="19050">
            <a:solidFill>
              <a:srgbClr val="D6ECC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3450" y="1827940"/>
            <a:ext cx="48175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WP2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06904" y="1490137"/>
            <a:ext cx="1036320" cy="1027007"/>
          </a:xfrm>
          <a:custGeom>
            <a:avLst/>
            <a:gdLst/>
            <a:ahLst/>
            <a:cxnLst/>
            <a:rect l="l" t="t" r="r" b="b"/>
            <a:pathLst>
              <a:path w="777239" h="770255">
                <a:moveTo>
                  <a:pt x="0" y="384924"/>
                </a:moveTo>
                <a:lnTo>
                  <a:pt x="3026" y="336640"/>
                </a:lnTo>
                <a:lnTo>
                  <a:pt x="11863" y="290146"/>
                </a:lnTo>
                <a:lnTo>
                  <a:pt x="26147" y="245803"/>
                </a:lnTo>
                <a:lnTo>
                  <a:pt x="45512" y="203970"/>
                </a:lnTo>
                <a:lnTo>
                  <a:pt x="69597" y="165009"/>
                </a:lnTo>
                <a:lnTo>
                  <a:pt x="98035" y="129281"/>
                </a:lnTo>
                <a:lnTo>
                  <a:pt x="130465" y="97146"/>
                </a:lnTo>
                <a:lnTo>
                  <a:pt x="166520" y="68966"/>
                </a:lnTo>
                <a:lnTo>
                  <a:pt x="205838" y="45100"/>
                </a:lnTo>
                <a:lnTo>
                  <a:pt x="248055" y="25910"/>
                </a:lnTo>
                <a:lnTo>
                  <a:pt x="292806" y="11756"/>
                </a:lnTo>
                <a:lnTo>
                  <a:pt x="339727" y="2999"/>
                </a:lnTo>
                <a:lnTo>
                  <a:pt x="388454" y="0"/>
                </a:lnTo>
                <a:lnTo>
                  <a:pt x="437179" y="2999"/>
                </a:lnTo>
                <a:lnTo>
                  <a:pt x="484098" y="11756"/>
                </a:lnTo>
                <a:lnTo>
                  <a:pt x="528847" y="25910"/>
                </a:lnTo>
                <a:lnTo>
                  <a:pt x="571062" y="45100"/>
                </a:lnTo>
                <a:lnTo>
                  <a:pt x="610379" y="68966"/>
                </a:lnTo>
                <a:lnTo>
                  <a:pt x="646433" y="97146"/>
                </a:lnTo>
                <a:lnTo>
                  <a:pt x="678862" y="129281"/>
                </a:lnTo>
                <a:lnTo>
                  <a:pt x="707300" y="165009"/>
                </a:lnTo>
                <a:lnTo>
                  <a:pt x="731384" y="203970"/>
                </a:lnTo>
                <a:lnTo>
                  <a:pt x="750750" y="245803"/>
                </a:lnTo>
                <a:lnTo>
                  <a:pt x="765033" y="290146"/>
                </a:lnTo>
                <a:lnTo>
                  <a:pt x="773870" y="336640"/>
                </a:lnTo>
                <a:lnTo>
                  <a:pt x="776897" y="384924"/>
                </a:lnTo>
                <a:lnTo>
                  <a:pt x="773870" y="433207"/>
                </a:lnTo>
                <a:lnTo>
                  <a:pt x="765033" y="479701"/>
                </a:lnTo>
                <a:lnTo>
                  <a:pt x="750750" y="524045"/>
                </a:lnTo>
                <a:lnTo>
                  <a:pt x="731384" y="565878"/>
                </a:lnTo>
                <a:lnTo>
                  <a:pt x="707300" y="604838"/>
                </a:lnTo>
                <a:lnTo>
                  <a:pt x="678862" y="640566"/>
                </a:lnTo>
                <a:lnTo>
                  <a:pt x="646433" y="672701"/>
                </a:lnTo>
                <a:lnTo>
                  <a:pt x="610379" y="700882"/>
                </a:lnTo>
                <a:lnTo>
                  <a:pt x="571062" y="724748"/>
                </a:lnTo>
                <a:lnTo>
                  <a:pt x="528847" y="743938"/>
                </a:lnTo>
                <a:lnTo>
                  <a:pt x="484098" y="758092"/>
                </a:lnTo>
                <a:lnTo>
                  <a:pt x="437179" y="766849"/>
                </a:lnTo>
                <a:lnTo>
                  <a:pt x="388454" y="769848"/>
                </a:lnTo>
                <a:lnTo>
                  <a:pt x="339727" y="766849"/>
                </a:lnTo>
                <a:lnTo>
                  <a:pt x="292806" y="758092"/>
                </a:lnTo>
                <a:lnTo>
                  <a:pt x="248055" y="743938"/>
                </a:lnTo>
                <a:lnTo>
                  <a:pt x="205838" y="724748"/>
                </a:lnTo>
                <a:lnTo>
                  <a:pt x="166520" y="700882"/>
                </a:lnTo>
                <a:lnTo>
                  <a:pt x="130465" y="672701"/>
                </a:lnTo>
                <a:lnTo>
                  <a:pt x="98035" y="640566"/>
                </a:lnTo>
                <a:lnTo>
                  <a:pt x="69597" y="604838"/>
                </a:lnTo>
                <a:lnTo>
                  <a:pt x="45512" y="565878"/>
                </a:lnTo>
                <a:lnTo>
                  <a:pt x="26147" y="524045"/>
                </a:lnTo>
                <a:lnTo>
                  <a:pt x="11863" y="479701"/>
                </a:lnTo>
                <a:lnTo>
                  <a:pt x="3026" y="433207"/>
                </a:lnTo>
                <a:lnTo>
                  <a:pt x="0" y="384924"/>
                </a:lnTo>
                <a:close/>
              </a:path>
            </a:pathLst>
          </a:custGeom>
          <a:ln w="19050">
            <a:solidFill>
              <a:srgbClr val="C4E4B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4005" y="1827939"/>
            <a:ext cx="48175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WP3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67459" y="1490135"/>
            <a:ext cx="1036320" cy="1027007"/>
          </a:xfrm>
          <a:custGeom>
            <a:avLst/>
            <a:gdLst/>
            <a:ahLst/>
            <a:cxnLst/>
            <a:rect l="l" t="t" r="r" b="b"/>
            <a:pathLst>
              <a:path w="777240" h="770255">
                <a:moveTo>
                  <a:pt x="0" y="384924"/>
                </a:moveTo>
                <a:lnTo>
                  <a:pt x="3026" y="336640"/>
                </a:lnTo>
                <a:lnTo>
                  <a:pt x="11863" y="290146"/>
                </a:lnTo>
                <a:lnTo>
                  <a:pt x="26147" y="245803"/>
                </a:lnTo>
                <a:lnTo>
                  <a:pt x="45512" y="203970"/>
                </a:lnTo>
                <a:lnTo>
                  <a:pt x="69597" y="165009"/>
                </a:lnTo>
                <a:lnTo>
                  <a:pt x="98035" y="129281"/>
                </a:lnTo>
                <a:lnTo>
                  <a:pt x="130465" y="97146"/>
                </a:lnTo>
                <a:lnTo>
                  <a:pt x="166520" y="68966"/>
                </a:lnTo>
                <a:lnTo>
                  <a:pt x="205838" y="45100"/>
                </a:lnTo>
                <a:lnTo>
                  <a:pt x="248055" y="25910"/>
                </a:lnTo>
                <a:lnTo>
                  <a:pt x="292806" y="11756"/>
                </a:lnTo>
                <a:lnTo>
                  <a:pt x="339727" y="2999"/>
                </a:lnTo>
                <a:lnTo>
                  <a:pt x="388454" y="0"/>
                </a:lnTo>
                <a:lnTo>
                  <a:pt x="437179" y="2999"/>
                </a:lnTo>
                <a:lnTo>
                  <a:pt x="484098" y="11756"/>
                </a:lnTo>
                <a:lnTo>
                  <a:pt x="528847" y="25910"/>
                </a:lnTo>
                <a:lnTo>
                  <a:pt x="571062" y="45100"/>
                </a:lnTo>
                <a:lnTo>
                  <a:pt x="610379" y="68966"/>
                </a:lnTo>
                <a:lnTo>
                  <a:pt x="646433" y="97146"/>
                </a:lnTo>
                <a:lnTo>
                  <a:pt x="678862" y="129281"/>
                </a:lnTo>
                <a:lnTo>
                  <a:pt x="707300" y="165009"/>
                </a:lnTo>
                <a:lnTo>
                  <a:pt x="731384" y="203970"/>
                </a:lnTo>
                <a:lnTo>
                  <a:pt x="750750" y="245803"/>
                </a:lnTo>
                <a:lnTo>
                  <a:pt x="765033" y="290146"/>
                </a:lnTo>
                <a:lnTo>
                  <a:pt x="773870" y="336640"/>
                </a:lnTo>
                <a:lnTo>
                  <a:pt x="776897" y="384924"/>
                </a:lnTo>
                <a:lnTo>
                  <a:pt x="773870" y="433207"/>
                </a:lnTo>
                <a:lnTo>
                  <a:pt x="765033" y="479701"/>
                </a:lnTo>
                <a:lnTo>
                  <a:pt x="750750" y="524045"/>
                </a:lnTo>
                <a:lnTo>
                  <a:pt x="731384" y="565878"/>
                </a:lnTo>
                <a:lnTo>
                  <a:pt x="707300" y="604838"/>
                </a:lnTo>
                <a:lnTo>
                  <a:pt x="678862" y="640566"/>
                </a:lnTo>
                <a:lnTo>
                  <a:pt x="646433" y="672701"/>
                </a:lnTo>
                <a:lnTo>
                  <a:pt x="610379" y="700882"/>
                </a:lnTo>
                <a:lnTo>
                  <a:pt x="571062" y="724748"/>
                </a:lnTo>
                <a:lnTo>
                  <a:pt x="528847" y="743938"/>
                </a:lnTo>
                <a:lnTo>
                  <a:pt x="484098" y="758092"/>
                </a:lnTo>
                <a:lnTo>
                  <a:pt x="437179" y="766849"/>
                </a:lnTo>
                <a:lnTo>
                  <a:pt x="388454" y="769848"/>
                </a:lnTo>
                <a:lnTo>
                  <a:pt x="339727" y="766849"/>
                </a:lnTo>
                <a:lnTo>
                  <a:pt x="292806" y="758092"/>
                </a:lnTo>
                <a:lnTo>
                  <a:pt x="248055" y="743938"/>
                </a:lnTo>
                <a:lnTo>
                  <a:pt x="205838" y="724748"/>
                </a:lnTo>
                <a:lnTo>
                  <a:pt x="166520" y="700882"/>
                </a:lnTo>
                <a:lnTo>
                  <a:pt x="130465" y="672701"/>
                </a:lnTo>
                <a:lnTo>
                  <a:pt x="98035" y="640566"/>
                </a:lnTo>
                <a:lnTo>
                  <a:pt x="69597" y="604838"/>
                </a:lnTo>
                <a:lnTo>
                  <a:pt x="45512" y="565878"/>
                </a:lnTo>
                <a:lnTo>
                  <a:pt x="26147" y="524045"/>
                </a:lnTo>
                <a:lnTo>
                  <a:pt x="11863" y="479701"/>
                </a:lnTo>
                <a:lnTo>
                  <a:pt x="3026" y="433207"/>
                </a:lnTo>
                <a:lnTo>
                  <a:pt x="0" y="384924"/>
                </a:lnTo>
                <a:close/>
              </a:path>
            </a:pathLst>
          </a:custGeom>
          <a:ln w="19050">
            <a:solidFill>
              <a:srgbClr val="9CD28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4558" y="1827937"/>
            <a:ext cx="48175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WP4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15568" y="1490134"/>
            <a:ext cx="1036320" cy="1027007"/>
          </a:xfrm>
          <a:custGeom>
            <a:avLst/>
            <a:gdLst/>
            <a:ahLst/>
            <a:cxnLst/>
            <a:rect l="l" t="t" r="r" b="b"/>
            <a:pathLst>
              <a:path w="777240" h="770255">
                <a:moveTo>
                  <a:pt x="0" y="384924"/>
                </a:moveTo>
                <a:lnTo>
                  <a:pt x="3026" y="336640"/>
                </a:lnTo>
                <a:lnTo>
                  <a:pt x="11863" y="290146"/>
                </a:lnTo>
                <a:lnTo>
                  <a:pt x="26147" y="245803"/>
                </a:lnTo>
                <a:lnTo>
                  <a:pt x="45512" y="203970"/>
                </a:lnTo>
                <a:lnTo>
                  <a:pt x="69597" y="165009"/>
                </a:lnTo>
                <a:lnTo>
                  <a:pt x="98035" y="129281"/>
                </a:lnTo>
                <a:lnTo>
                  <a:pt x="130465" y="97146"/>
                </a:lnTo>
                <a:lnTo>
                  <a:pt x="166520" y="68966"/>
                </a:lnTo>
                <a:lnTo>
                  <a:pt x="205838" y="45100"/>
                </a:lnTo>
                <a:lnTo>
                  <a:pt x="248055" y="25910"/>
                </a:lnTo>
                <a:lnTo>
                  <a:pt x="292806" y="11756"/>
                </a:lnTo>
                <a:lnTo>
                  <a:pt x="339727" y="2999"/>
                </a:lnTo>
                <a:lnTo>
                  <a:pt x="388454" y="0"/>
                </a:lnTo>
                <a:lnTo>
                  <a:pt x="437179" y="2999"/>
                </a:lnTo>
                <a:lnTo>
                  <a:pt x="484098" y="11756"/>
                </a:lnTo>
                <a:lnTo>
                  <a:pt x="528847" y="25910"/>
                </a:lnTo>
                <a:lnTo>
                  <a:pt x="571062" y="45100"/>
                </a:lnTo>
                <a:lnTo>
                  <a:pt x="610379" y="68966"/>
                </a:lnTo>
                <a:lnTo>
                  <a:pt x="646433" y="97146"/>
                </a:lnTo>
                <a:lnTo>
                  <a:pt x="678862" y="129281"/>
                </a:lnTo>
                <a:lnTo>
                  <a:pt x="707300" y="165009"/>
                </a:lnTo>
                <a:lnTo>
                  <a:pt x="731384" y="203970"/>
                </a:lnTo>
                <a:lnTo>
                  <a:pt x="750750" y="245803"/>
                </a:lnTo>
                <a:lnTo>
                  <a:pt x="765033" y="290146"/>
                </a:lnTo>
                <a:lnTo>
                  <a:pt x="773870" y="336640"/>
                </a:lnTo>
                <a:lnTo>
                  <a:pt x="776897" y="384924"/>
                </a:lnTo>
                <a:lnTo>
                  <a:pt x="773870" y="433207"/>
                </a:lnTo>
                <a:lnTo>
                  <a:pt x="765033" y="479701"/>
                </a:lnTo>
                <a:lnTo>
                  <a:pt x="750750" y="524045"/>
                </a:lnTo>
                <a:lnTo>
                  <a:pt x="731384" y="565878"/>
                </a:lnTo>
                <a:lnTo>
                  <a:pt x="707300" y="604838"/>
                </a:lnTo>
                <a:lnTo>
                  <a:pt x="678862" y="640566"/>
                </a:lnTo>
                <a:lnTo>
                  <a:pt x="646433" y="672701"/>
                </a:lnTo>
                <a:lnTo>
                  <a:pt x="610379" y="700882"/>
                </a:lnTo>
                <a:lnTo>
                  <a:pt x="571062" y="724748"/>
                </a:lnTo>
                <a:lnTo>
                  <a:pt x="528847" y="743938"/>
                </a:lnTo>
                <a:lnTo>
                  <a:pt x="484098" y="758092"/>
                </a:lnTo>
                <a:lnTo>
                  <a:pt x="437179" y="766849"/>
                </a:lnTo>
                <a:lnTo>
                  <a:pt x="388454" y="769848"/>
                </a:lnTo>
                <a:lnTo>
                  <a:pt x="339727" y="766849"/>
                </a:lnTo>
                <a:lnTo>
                  <a:pt x="292806" y="758092"/>
                </a:lnTo>
                <a:lnTo>
                  <a:pt x="248055" y="743938"/>
                </a:lnTo>
                <a:lnTo>
                  <a:pt x="205838" y="724748"/>
                </a:lnTo>
                <a:lnTo>
                  <a:pt x="166520" y="700882"/>
                </a:lnTo>
                <a:lnTo>
                  <a:pt x="130465" y="672701"/>
                </a:lnTo>
                <a:lnTo>
                  <a:pt x="98035" y="640566"/>
                </a:lnTo>
                <a:lnTo>
                  <a:pt x="69597" y="604838"/>
                </a:lnTo>
                <a:lnTo>
                  <a:pt x="45512" y="565878"/>
                </a:lnTo>
                <a:lnTo>
                  <a:pt x="26147" y="524045"/>
                </a:lnTo>
                <a:lnTo>
                  <a:pt x="11863" y="479701"/>
                </a:lnTo>
                <a:lnTo>
                  <a:pt x="3026" y="433207"/>
                </a:lnTo>
                <a:lnTo>
                  <a:pt x="0" y="384924"/>
                </a:lnTo>
                <a:close/>
              </a:path>
            </a:pathLst>
          </a:custGeom>
          <a:ln w="19050">
            <a:solidFill>
              <a:srgbClr val="272C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92669" y="1827936"/>
            <a:ext cx="48175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WP5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4115" y="6152185"/>
            <a:ext cx="374227" cy="448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E2DED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86262" marR="0" lvl="0" indent="0" algn="l" defTabSz="1219170" rtl="0" eaLnBrk="1" fontAlgn="auto" latinLnBrk="0" hangingPunct="1">
              <a:lnSpc>
                <a:spcPct val="100000"/>
              </a:lnSpc>
              <a:spcBef>
                <a:spcPts val="4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25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409609" y="603572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6946" y="0"/>
                </a:moveTo>
                <a:lnTo>
                  <a:pt x="107339" y="8001"/>
                </a:lnTo>
                <a:lnTo>
                  <a:pt x="64256" y="30282"/>
                </a:lnTo>
                <a:lnTo>
                  <a:pt x="30282" y="64256"/>
                </a:lnTo>
                <a:lnTo>
                  <a:pt x="8001" y="107339"/>
                </a:lnTo>
                <a:lnTo>
                  <a:pt x="0" y="156946"/>
                </a:lnTo>
                <a:lnTo>
                  <a:pt x="8001" y="206553"/>
                </a:lnTo>
                <a:lnTo>
                  <a:pt x="30282" y="249636"/>
                </a:lnTo>
                <a:lnTo>
                  <a:pt x="64256" y="283611"/>
                </a:lnTo>
                <a:lnTo>
                  <a:pt x="107339" y="305891"/>
                </a:lnTo>
                <a:lnTo>
                  <a:pt x="156946" y="313893"/>
                </a:lnTo>
                <a:lnTo>
                  <a:pt x="206553" y="305891"/>
                </a:lnTo>
                <a:lnTo>
                  <a:pt x="249636" y="283611"/>
                </a:lnTo>
                <a:lnTo>
                  <a:pt x="283611" y="249636"/>
                </a:lnTo>
                <a:lnTo>
                  <a:pt x="305891" y="206553"/>
                </a:lnTo>
                <a:lnTo>
                  <a:pt x="313893" y="156946"/>
                </a:lnTo>
                <a:lnTo>
                  <a:pt x="305891" y="107339"/>
                </a:lnTo>
                <a:lnTo>
                  <a:pt x="283611" y="64256"/>
                </a:lnTo>
                <a:lnTo>
                  <a:pt x="249636" y="30282"/>
                </a:lnTo>
                <a:lnTo>
                  <a:pt x="206553" y="8001"/>
                </a:lnTo>
                <a:lnTo>
                  <a:pt x="156946" y="0"/>
                </a:lnTo>
                <a:close/>
              </a:path>
            </a:pathLst>
          </a:custGeom>
          <a:solidFill>
            <a:srgbClr val="272C7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5" y="0"/>
            <a:ext cx="12192000" cy="6858000"/>
            <a:chOff x="596" y="0"/>
            <a:chExt cx="914400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" y="0"/>
              <a:ext cx="9143403" cy="5143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4200" y="0"/>
              <a:ext cx="4749800" cy="5143500"/>
            </a:xfrm>
            <a:custGeom>
              <a:avLst/>
              <a:gdLst/>
              <a:ahLst/>
              <a:cxnLst/>
              <a:rect l="l" t="t" r="r" b="b"/>
              <a:pathLst>
                <a:path w="4749800" h="5143500">
                  <a:moveTo>
                    <a:pt x="4716360" y="0"/>
                  </a:moveTo>
                  <a:lnTo>
                    <a:pt x="858939" y="0"/>
                  </a:lnTo>
                  <a:lnTo>
                    <a:pt x="810197" y="1360"/>
                  </a:lnTo>
                  <a:lnTo>
                    <a:pt x="762169" y="5391"/>
                  </a:lnTo>
                  <a:lnTo>
                    <a:pt x="714926" y="12021"/>
                  </a:lnTo>
                  <a:lnTo>
                    <a:pt x="668542" y="21176"/>
                  </a:lnTo>
                  <a:lnTo>
                    <a:pt x="623089" y="32785"/>
                  </a:lnTo>
                  <a:lnTo>
                    <a:pt x="578640" y="46775"/>
                  </a:lnTo>
                  <a:lnTo>
                    <a:pt x="535266" y="63073"/>
                  </a:lnTo>
                  <a:lnTo>
                    <a:pt x="493040" y="81608"/>
                  </a:lnTo>
                  <a:lnTo>
                    <a:pt x="452036" y="102305"/>
                  </a:lnTo>
                  <a:lnTo>
                    <a:pt x="412325" y="125094"/>
                  </a:lnTo>
                  <a:lnTo>
                    <a:pt x="373980" y="149902"/>
                  </a:lnTo>
                  <a:lnTo>
                    <a:pt x="337073" y="176655"/>
                  </a:lnTo>
                  <a:lnTo>
                    <a:pt x="301677" y="205282"/>
                  </a:lnTo>
                  <a:lnTo>
                    <a:pt x="267865" y="235710"/>
                  </a:lnTo>
                  <a:lnTo>
                    <a:pt x="235709" y="267866"/>
                  </a:lnTo>
                  <a:lnTo>
                    <a:pt x="205281" y="301679"/>
                  </a:lnTo>
                  <a:lnTo>
                    <a:pt x="176654" y="337074"/>
                  </a:lnTo>
                  <a:lnTo>
                    <a:pt x="149901" y="373981"/>
                  </a:lnTo>
                  <a:lnTo>
                    <a:pt x="125093" y="412326"/>
                  </a:lnTo>
                  <a:lnTo>
                    <a:pt x="102304" y="452037"/>
                  </a:lnTo>
                  <a:lnTo>
                    <a:pt x="81606" y="493042"/>
                  </a:lnTo>
                  <a:lnTo>
                    <a:pt x="63072" y="535267"/>
                  </a:lnTo>
                  <a:lnTo>
                    <a:pt x="46773" y="578641"/>
                  </a:lnTo>
                  <a:lnTo>
                    <a:pt x="32783" y="623091"/>
                  </a:lnTo>
                  <a:lnTo>
                    <a:pt x="21175" y="668544"/>
                  </a:lnTo>
                  <a:lnTo>
                    <a:pt x="12019" y="714928"/>
                  </a:lnTo>
                  <a:lnTo>
                    <a:pt x="5390" y="762170"/>
                  </a:lnTo>
                  <a:lnTo>
                    <a:pt x="1359" y="810198"/>
                  </a:lnTo>
                  <a:lnTo>
                    <a:pt x="0" y="858940"/>
                  </a:lnTo>
                  <a:lnTo>
                    <a:pt x="0" y="4294595"/>
                  </a:lnTo>
                  <a:lnTo>
                    <a:pt x="1359" y="4343336"/>
                  </a:lnTo>
                  <a:lnTo>
                    <a:pt x="5390" y="4391365"/>
                  </a:lnTo>
                  <a:lnTo>
                    <a:pt x="12019" y="4438607"/>
                  </a:lnTo>
                  <a:lnTo>
                    <a:pt x="21175" y="4484991"/>
                  </a:lnTo>
                  <a:lnTo>
                    <a:pt x="32783" y="4530444"/>
                  </a:lnTo>
                  <a:lnTo>
                    <a:pt x="46773" y="4574894"/>
                  </a:lnTo>
                  <a:lnTo>
                    <a:pt x="63072" y="4618267"/>
                  </a:lnTo>
                  <a:lnTo>
                    <a:pt x="81606" y="4660493"/>
                  </a:lnTo>
                  <a:lnTo>
                    <a:pt x="102304" y="4701497"/>
                  </a:lnTo>
                  <a:lnTo>
                    <a:pt x="125093" y="4741208"/>
                  </a:lnTo>
                  <a:lnTo>
                    <a:pt x="149901" y="4779553"/>
                  </a:lnTo>
                  <a:lnTo>
                    <a:pt x="176654" y="4816460"/>
                  </a:lnTo>
                  <a:lnTo>
                    <a:pt x="205281" y="4851856"/>
                  </a:lnTo>
                  <a:lnTo>
                    <a:pt x="235709" y="4885668"/>
                  </a:lnTo>
                  <a:lnTo>
                    <a:pt x="267865" y="4917825"/>
                  </a:lnTo>
                  <a:lnTo>
                    <a:pt x="301677" y="4948252"/>
                  </a:lnTo>
                  <a:lnTo>
                    <a:pt x="337073" y="4976879"/>
                  </a:lnTo>
                  <a:lnTo>
                    <a:pt x="373980" y="5003633"/>
                  </a:lnTo>
                  <a:lnTo>
                    <a:pt x="412325" y="5028440"/>
                  </a:lnTo>
                  <a:lnTo>
                    <a:pt x="452036" y="5051229"/>
                  </a:lnTo>
                  <a:lnTo>
                    <a:pt x="493040" y="5071927"/>
                  </a:lnTo>
                  <a:lnTo>
                    <a:pt x="535266" y="5090461"/>
                  </a:lnTo>
                  <a:lnTo>
                    <a:pt x="578640" y="5106760"/>
                  </a:lnTo>
                  <a:lnTo>
                    <a:pt x="623089" y="5120750"/>
                  </a:lnTo>
                  <a:lnTo>
                    <a:pt x="668542" y="5132359"/>
                  </a:lnTo>
                  <a:lnTo>
                    <a:pt x="714926" y="5141514"/>
                  </a:lnTo>
                  <a:lnTo>
                    <a:pt x="729076" y="5143500"/>
                  </a:lnTo>
                  <a:lnTo>
                    <a:pt x="4749800" y="5143500"/>
                  </a:lnTo>
                  <a:lnTo>
                    <a:pt x="4749800" y="933"/>
                  </a:lnTo>
                  <a:lnTo>
                    <a:pt x="471636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30" y="3895978"/>
              <a:ext cx="1065920" cy="5178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43109" y="2620424"/>
            <a:ext cx="3705860" cy="19868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b="0" dirty="0">
                <a:solidFill>
                  <a:srgbClr val="9CD287"/>
                </a:solidFill>
              </a:rPr>
              <a:t>Thank</a:t>
            </a:r>
            <a:r>
              <a:rPr sz="6400" b="0" spc="-160" dirty="0">
                <a:solidFill>
                  <a:srgbClr val="9CD287"/>
                </a:solidFill>
              </a:rPr>
              <a:t> </a:t>
            </a:r>
            <a:r>
              <a:rPr sz="6400" b="0" spc="-27" dirty="0">
                <a:solidFill>
                  <a:srgbClr val="9CD287"/>
                </a:solidFill>
              </a:rPr>
              <a:t>you!</a:t>
            </a:r>
            <a:endParaRPr sz="6400"/>
          </a:p>
          <a:p>
            <a:pPr marL="16933"/>
            <a:r>
              <a:rPr sz="6400" b="0" spc="-13" dirty="0">
                <a:solidFill>
                  <a:srgbClr val="9CD287"/>
                </a:solidFill>
              </a:rPr>
              <a:t>¡Gracias!</a:t>
            </a:r>
            <a:endParaRPr sz="6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0958" y="6410053"/>
            <a:ext cx="1871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lnSpc>
                <a:spcPts val="1467"/>
              </a:lnSpc>
            </a:pPr>
            <a:r>
              <a:rPr sz="1333" kern="0" spc="-33" dirty="0">
                <a:solidFill>
                  <a:srgbClr val="272C77"/>
                </a:solidFill>
                <a:latin typeface="Arial MT"/>
                <a:cs typeface="Arial MT"/>
              </a:rPr>
              <a:t>26</a:t>
            </a:r>
            <a:endParaRPr sz="1333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00" y="0"/>
            <a:ext cx="12186073" cy="6858000"/>
            <a:chOff x="4649" y="0"/>
            <a:chExt cx="913955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423" y="0"/>
              <a:ext cx="1219575" cy="9338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9" y="0"/>
              <a:ext cx="9134689" cy="5143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047" y="4413799"/>
              <a:ext cx="1065918" cy="5178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67208" y="1449285"/>
            <a:ext cx="3156373" cy="15442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866" defTabSz="1219170">
              <a:spcBef>
                <a:spcPts val="140"/>
              </a:spcBef>
            </a:pPr>
            <a:r>
              <a:rPr sz="2667" kern="0" spc="-40" dirty="0">
                <a:solidFill>
                  <a:srgbClr val="F1F1F1"/>
                </a:solidFill>
                <a:latin typeface="Calibri"/>
                <a:cs typeface="Calibri"/>
                <a:hlinkClick r:id="rId5"/>
              </a:rPr>
              <a:t>www.resinfra-</a:t>
            </a:r>
            <a:r>
              <a:rPr sz="2667" kern="0" spc="-13" dirty="0">
                <a:solidFill>
                  <a:srgbClr val="F1F1F1"/>
                </a:solidFill>
                <a:latin typeface="Calibri"/>
                <a:cs typeface="Calibri"/>
                <a:hlinkClick r:id="rId5"/>
              </a:rPr>
              <a:t>eulac.eu</a:t>
            </a:r>
            <a:endParaRPr sz="2667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1219170">
              <a:spcBef>
                <a:spcPts val="2319"/>
              </a:spcBef>
            </a:pPr>
            <a:endParaRPr sz="2667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6933" defTabSz="1219170"/>
            <a:r>
              <a:rPr sz="2667" kern="0" spc="-13" dirty="0">
                <a:solidFill>
                  <a:srgbClr val="F1F1F1"/>
                </a:solidFill>
                <a:latin typeface="Calibri"/>
                <a:cs typeface="Calibri"/>
                <a:hlinkClick r:id="rId6"/>
              </a:rPr>
              <a:t>info@resinfra.eu</a:t>
            </a:r>
            <a:endParaRPr sz="266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10212" y="1567467"/>
            <a:ext cx="4352713" cy="3086100"/>
            <a:chOff x="2782658" y="1175600"/>
            <a:chExt cx="3264535" cy="231457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7033" y="2955300"/>
              <a:ext cx="513148" cy="5131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3653" y="2976806"/>
              <a:ext cx="513148" cy="5131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0936" y="2957201"/>
              <a:ext cx="513148" cy="513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57949" y="2951046"/>
              <a:ext cx="513148" cy="5131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2813" y="1982292"/>
              <a:ext cx="338581" cy="3245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2658" y="1175600"/>
              <a:ext cx="330139" cy="3164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09767" y="4812349"/>
            <a:ext cx="6028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067" kern="0" spc="-13" dirty="0">
                <a:solidFill>
                  <a:srgbClr val="F1F1F1"/>
                </a:solidFill>
                <a:latin typeface="Calibri"/>
                <a:cs typeface="Calibri"/>
              </a:rPr>
              <a:t>@Resinfra</a:t>
            </a:r>
            <a:endParaRPr sz="106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4445" y="4812349"/>
            <a:ext cx="6307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067" kern="0" dirty="0">
                <a:solidFill>
                  <a:srgbClr val="F1F1F1"/>
                </a:solidFill>
                <a:latin typeface="Calibri"/>
                <a:cs typeface="Calibri"/>
              </a:rPr>
              <a:t>@</a:t>
            </a:r>
            <a:r>
              <a:rPr sz="1067" kern="0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067" kern="0" spc="-13" dirty="0">
                <a:solidFill>
                  <a:srgbClr val="F1F1F1"/>
                </a:solidFill>
                <a:latin typeface="Calibri"/>
                <a:cs typeface="Calibri"/>
              </a:rPr>
              <a:t>Resinfra</a:t>
            </a:r>
            <a:endParaRPr sz="106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3417" y="4804179"/>
            <a:ext cx="6307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067" kern="0" dirty="0">
                <a:solidFill>
                  <a:srgbClr val="F1F1F1"/>
                </a:solidFill>
                <a:latin typeface="Calibri"/>
                <a:cs typeface="Calibri"/>
              </a:rPr>
              <a:t>@</a:t>
            </a:r>
            <a:r>
              <a:rPr sz="1067" kern="0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067" kern="0" spc="-13" dirty="0">
                <a:solidFill>
                  <a:srgbClr val="F1F1F1"/>
                </a:solidFill>
                <a:latin typeface="Calibri"/>
                <a:cs typeface="Calibri"/>
              </a:rPr>
              <a:t>Resinfra</a:t>
            </a:r>
            <a:endParaRPr sz="106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9394" y="4838489"/>
            <a:ext cx="6307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067" kern="0" dirty="0">
                <a:solidFill>
                  <a:srgbClr val="F1F1F1"/>
                </a:solidFill>
                <a:latin typeface="Calibri"/>
                <a:cs typeface="Calibri"/>
              </a:rPr>
              <a:t>@</a:t>
            </a:r>
            <a:r>
              <a:rPr sz="1067" kern="0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067" kern="0" spc="-13" dirty="0">
                <a:solidFill>
                  <a:srgbClr val="F1F1F1"/>
                </a:solidFill>
                <a:latin typeface="Calibri"/>
                <a:cs typeface="Calibri"/>
              </a:rPr>
              <a:t>Resinfra</a:t>
            </a:r>
            <a:endParaRPr sz="106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24186" y="1447546"/>
            <a:ext cx="9206653" cy="40925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Coordination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(CSA)</a:t>
            </a:r>
            <a:r>
              <a:rPr kumimoji="0" sz="24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24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</a:t>
            </a:r>
            <a:r>
              <a:rPr kumimoji="0" sz="2400" b="1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coordination</a:t>
            </a:r>
            <a:r>
              <a:rPr kumimoji="0" sz="2400" b="1" i="0" u="none" strike="noStrike" kern="0" cap="none" spc="-9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Call: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</a:t>
            </a:r>
            <a:r>
              <a:rPr kumimoji="0" sz="24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  <a:r>
              <a:rPr kumimoji="0" sz="24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01-</a:t>
            </a:r>
            <a:r>
              <a:rPr kumimoji="0" sz="24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</a:t>
            </a:r>
            <a:r>
              <a:rPr kumimoji="0" sz="2400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duration:</a:t>
            </a:r>
            <a:r>
              <a:rPr kumimoji="0" sz="2400" b="0" i="0" u="none" strike="noStrike" kern="0" cap="none" spc="4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1/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01/2024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until</a:t>
            </a:r>
            <a:r>
              <a:rPr kumimoji="0" sz="2400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31/12/2025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Budget:</a:t>
            </a:r>
            <a:r>
              <a:rPr kumimoji="0" sz="2400" b="0" i="0" u="none" strike="noStrike" kern="0" cap="none" spc="4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749.943,98€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Funding:</a:t>
            </a:r>
            <a:r>
              <a:rPr kumimoji="0" sz="2400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749.943,98€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7923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97923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</a:t>
            </a:r>
            <a:r>
              <a:rPr kumimoji="0" sz="24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4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4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affiliated</a:t>
            </a:r>
            <a:r>
              <a:rPr kumimoji="0" sz="2400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4186" y="870415"/>
            <a:ext cx="147912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dirty="0">
                <a:solidFill>
                  <a:srgbClr val="00AF50"/>
                </a:solidFill>
              </a:rPr>
              <a:t>Main</a:t>
            </a:r>
            <a:r>
              <a:rPr sz="2133" spc="-27" dirty="0">
                <a:solidFill>
                  <a:srgbClr val="00AF50"/>
                </a:solidFill>
              </a:rPr>
              <a:t> </a:t>
            </a:r>
            <a:r>
              <a:rPr sz="2133" spc="-13" dirty="0">
                <a:solidFill>
                  <a:srgbClr val="00AF50"/>
                </a:solidFill>
              </a:rPr>
              <a:t>Figures</a:t>
            </a:r>
            <a:endParaRPr sz="2133"/>
          </a:p>
        </p:txBody>
      </p:sp>
      <p:sp>
        <p:nvSpPr>
          <p:cNvPr id="6" name="object 6"/>
          <p:cNvSpPr txBox="1"/>
          <p:nvPr/>
        </p:nvSpPr>
        <p:spPr>
          <a:xfrm>
            <a:off x="9937482" y="215388"/>
            <a:ext cx="18711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8155" y="614040"/>
            <a:ext cx="9401387" cy="5818293"/>
            <a:chOff x="433616" y="460530"/>
            <a:chExt cx="7051040" cy="4363720"/>
          </a:xfrm>
        </p:grpSpPr>
        <p:sp>
          <p:nvSpPr>
            <p:cNvPr id="4" name="object 4"/>
            <p:cNvSpPr/>
            <p:nvPr/>
          </p:nvSpPr>
          <p:spPr>
            <a:xfrm>
              <a:off x="3254476" y="4217161"/>
              <a:ext cx="4094479" cy="600710"/>
            </a:xfrm>
            <a:custGeom>
              <a:avLst/>
              <a:gdLst/>
              <a:ahLst/>
              <a:cxnLst/>
              <a:rect l="l" t="t" r="r" b="b"/>
              <a:pathLst>
                <a:path w="4094479" h="600710">
                  <a:moveTo>
                    <a:pt x="4094327" y="0"/>
                  </a:moveTo>
                  <a:lnTo>
                    <a:pt x="0" y="0"/>
                  </a:lnTo>
                  <a:lnTo>
                    <a:pt x="0" y="600506"/>
                  </a:lnTo>
                  <a:lnTo>
                    <a:pt x="4094327" y="600506"/>
                  </a:lnTo>
                  <a:lnTo>
                    <a:pt x="4094327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54476" y="4217161"/>
              <a:ext cx="4094479" cy="600710"/>
            </a:xfrm>
            <a:custGeom>
              <a:avLst/>
              <a:gdLst/>
              <a:ahLst/>
              <a:cxnLst/>
              <a:rect l="l" t="t" r="r" b="b"/>
              <a:pathLst>
                <a:path w="4094479" h="600710">
                  <a:moveTo>
                    <a:pt x="0" y="0"/>
                  </a:moveTo>
                  <a:lnTo>
                    <a:pt x="4094327" y="0"/>
                  </a:lnTo>
                  <a:lnTo>
                    <a:pt x="4094327" y="600506"/>
                  </a:lnTo>
                  <a:lnTo>
                    <a:pt x="0" y="60050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A1E5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616" y="460530"/>
              <a:ext cx="7050633" cy="43571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8025" y="3380613"/>
              <a:ext cx="1935480" cy="1059180"/>
            </a:xfrm>
            <a:custGeom>
              <a:avLst/>
              <a:gdLst/>
              <a:ahLst/>
              <a:cxnLst/>
              <a:rect l="l" t="t" r="r" b="b"/>
              <a:pathLst>
                <a:path w="1935480" h="1059179">
                  <a:moveTo>
                    <a:pt x="1935480" y="0"/>
                  </a:moveTo>
                  <a:lnTo>
                    <a:pt x="0" y="0"/>
                  </a:lnTo>
                  <a:lnTo>
                    <a:pt x="0" y="1059180"/>
                  </a:lnTo>
                  <a:lnTo>
                    <a:pt x="1935480" y="1059180"/>
                  </a:lnTo>
                  <a:lnTo>
                    <a:pt x="1935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70674" y="3376401"/>
              <a:ext cx="989330" cy="925830"/>
            </a:xfrm>
            <a:custGeom>
              <a:avLst/>
              <a:gdLst/>
              <a:ahLst/>
              <a:cxnLst/>
              <a:rect l="l" t="t" r="r" b="b"/>
              <a:pathLst>
                <a:path w="989330" h="925829">
                  <a:moveTo>
                    <a:pt x="494538" y="0"/>
                  </a:moveTo>
                  <a:lnTo>
                    <a:pt x="443974" y="2389"/>
                  </a:lnTo>
                  <a:lnTo>
                    <a:pt x="394871" y="9402"/>
                  </a:lnTo>
                  <a:lnTo>
                    <a:pt x="347477" y="20807"/>
                  </a:lnTo>
                  <a:lnTo>
                    <a:pt x="302041" y="36371"/>
                  </a:lnTo>
                  <a:lnTo>
                    <a:pt x="258811" y="55860"/>
                  </a:lnTo>
                  <a:lnTo>
                    <a:pt x="218036" y="79043"/>
                  </a:lnTo>
                  <a:lnTo>
                    <a:pt x="179965" y="105686"/>
                  </a:lnTo>
                  <a:lnTo>
                    <a:pt x="144846" y="135558"/>
                  </a:lnTo>
                  <a:lnTo>
                    <a:pt x="112928" y="168425"/>
                  </a:lnTo>
                  <a:lnTo>
                    <a:pt x="84459" y="204055"/>
                  </a:lnTo>
                  <a:lnTo>
                    <a:pt x="59687" y="242215"/>
                  </a:lnTo>
                  <a:lnTo>
                    <a:pt x="38863" y="282672"/>
                  </a:lnTo>
                  <a:lnTo>
                    <a:pt x="22233" y="325195"/>
                  </a:lnTo>
                  <a:lnTo>
                    <a:pt x="10047" y="369550"/>
                  </a:lnTo>
                  <a:lnTo>
                    <a:pt x="2553" y="415504"/>
                  </a:lnTo>
                  <a:lnTo>
                    <a:pt x="0" y="462826"/>
                  </a:lnTo>
                  <a:lnTo>
                    <a:pt x="2553" y="510147"/>
                  </a:lnTo>
                  <a:lnTo>
                    <a:pt x="10047" y="556102"/>
                  </a:lnTo>
                  <a:lnTo>
                    <a:pt x="22233" y="600456"/>
                  </a:lnTo>
                  <a:lnTo>
                    <a:pt x="38863" y="642979"/>
                  </a:lnTo>
                  <a:lnTo>
                    <a:pt x="59687" y="683436"/>
                  </a:lnTo>
                  <a:lnTo>
                    <a:pt x="84459" y="721597"/>
                  </a:lnTo>
                  <a:lnTo>
                    <a:pt x="112928" y="757226"/>
                  </a:lnTo>
                  <a:lnTo>
                    <a:pt x="144846" y="790093"/>
                  </a:lnTo>
                  <a:lnTo>
                    <a:pt x="179965" y="819965"/>
                  </a:lnTo>
                  <a:lnTo>
                    <a:pt x="218036" y="846609"/>
                  </a:lnTo>
                  <a:lnTo>
                    <a:pt x="258811" y="869791"/>
                  </a:lnTo>
                  <a:lnTo>
                    <a:pt x="302041" y="889281"/>
                  </a:lnTo>
                  <a:lnTo>
                    <a:pt x="347477" y="904844"/>
                  </a:lnTo>
                  <a:lnTo>
                    <a:pt x="394871" y="916249"/>
                  </a:lnTo>
                  <a:lnTo>
                    <a:pt x="443974" y="923262"/>
                  </a:lnTo>
                  <a:lnTo>
                    <a:pt x="494538" y="925652"/>
                  </a:lnTo>
                  <a:lnTo>
                    <a:pt x="545101" y="923262"/>
                  </a:lnTo>
                  <a:lnTo>
                    <a:pt x="594204" y="916249"/>
                  </a:lnTo>
                  <a:lnTo>
                    <a:pt x="641598" y="904844"/>
                  </a:lnTo>
                  <a:lnTo>
                    <a:pt x="687034" y="889281"/>
                  </a:lnTo>
                  <a:lnTo>
                    <a:pt x="730264" y="869791"/>
                  </a:lnTo>
                  <a:lnTo>
                    <a:pt x="771039" y="846609"/>
                  </a:lnTo>
                  <a:lnTo>
                    <a:pt x="809110" y="819965"/>
                  </a:lnTo>
                  <a:lnTo>
                    <a:pt x="844229" y="790093"/>
                  </a:lnTo>
                  <a:lnTo>
                    <a:pt x="876147" y="757226"/>
                  </a:lnTo>
                  <a:lnTo>
                    <a:pt x="904616" y="721597"/>
                  </a:lnTo>
                  <a:lnTo>
                    <a:pt x="929388" y="683436"/>
                  </a:lnTo>
                  <a:lnTo>
                    <a:pt x="950212" y="642979"/>
                  </a:lnTo>
                  <a:lnTo>
                    <a:pt x="966842" y="600456"/>
                  </a:lnTo>
                  <a:lnTo>
                    <a:pt x="979028" y="556102"/>
                  </a:lnTo>
                  <a:lnTo>
                    <a:pt x="986522" y="510147"/>
                  </a:lnTo>
                  <a:lnTo>
                    <a:pt x="989076" y="462826"/>
                  </a:lnTo>
                  <a:lnTo>
                    <a:pt x="986522" y="415504"/>
                  </a:lnTo>
                  <a:lnTo>
                    <a:pt x="979028" y="369550"/>
                  </a:lnTo>
                  <a:lnTo>
                    <a:pt x="966842" y="325195"/>
                  </a:lnTo>
                  <a:lnTo>
                    <a:pt x="950212" y="282672"/>
                  </a:lnTo>
                  <a:lnTo>
                    <a:pt x="929388" y="242215"/>
                  </a:lnTo>
                  <a:lnTo>
                    <a:pt x="904616" y="204055"/>
                  </a:lnTo>
                  <a:lnTo>
                    <a:pt x="876147" y="168425"/>
                  </a:lnTo>
                  <a:lnTo>
                    <a:pt x="844229" y="135558"/>
                  </a:lnTo>
                  <a:lnTo>
                    <a:pt x="809110" y="105686"/>
                  </a:lnTo>
                  <a:lnTo>
                    <a:pt x="771039" y="79043"/>
                  </a:lnTo>
                  <a:lnTo>
                    <a:pt x="730264" y="55860"/>
                  </a:lnTo>
                  <a:lnTo>
                    <a:pt x="687034" y="36371"/>
                  </a:lnTo>
                  <a:lnTo>
                    <a:pt x="641598" y="20807"/>
                  </a:lnTo>
                  <a:lnTo>
                    <a:pt x="594204" y="9402"/>
                  </a:lnTo>
                  <a:lnTo>
                    <a:pt x="545101" y="2389"/>
                  </a:lnTo>
                  <a:lnTo>
                    <a:pt x="494538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0674" y="3376401"/>
              <a:ext cx="989330" cy="925830"/>
            </a:xfrm>
            <a:custGeom>
              <a:avLst/>
              <a:gdLst/>
              <a:ahLst/>
              <a:cxnLst/>
              <a:rect l="l" t="t" r="r" b="b"/>
              <a:pathLst>
                <a:path w="989330" h="925829">
                  <a:moveTo>
                    <a:pt x="0" y="462826"/>
                  </a:moveTo>
                  <a:lnTo>
                    <a:pt x="2553" y="415504"/>
                  </a:lnTo>
                  <a:lnTo>
                    <a:pt x="10047" y="369550"/>
                  </a:lnTo>
                  <a:lnTo>
                    <a:pt x="22233" y="325195"/>
                  </a:lnTo>
                  <a:lnTo>
                    <a:pt x="38863" y="282672"/>
                  </a:lnTo>
                  <a:lnTo>
                    <a:pt x="59687" y="242215"/>
                  </a:lnTo>
                  <a:lnTo>
                    <a:pt x="84459" y="204055"/>
                  </a:lnTo>
                  <a:lnTo>
                    <a:pt x="112928" y="168425"/>
                  </a:lnTo>
                  <a:lnTo>
                    <a:pt x="144846" y="135558"/>
                  </a:lnTo>
                  <a:lnTo>
                    <a:pt x="179965" y="105686"/>
                  </a:lnTo>
                  <a:lnTo>
                    <a:pt x="218036" y="79043"/>
                  </a:lnTo>
                  <a:lnTo>
                    <a:pt x="258811" y="55860"/>
                  </a:lnTo>
                  <a:lnTo>
                    <a:pt x="302041" y="36371"/>
                  </a:lnTo>
                  <a:lnTo>
                    <a:pt x="347477" y="20807"/>
                  </a:lnTo>
                  <a:lnTo>
                    <a:pt x="394871" y="9402"/>
                  </a:lnTo>
                  <a:lnTo>
                    <a:pt x="443974" y="2389"/>
                  </a:lnTo>
                  <a:lnTo>
                    <a:pt x="494538" y="0"/>
                  </a:lnTo>
                  <a:lnTo>
                    <a:pt x="545101" y="2389"/>
                  </a:lnTo>
                  <a:lnTo>
                    <a:pt x="594204" y="9402"/>
                  </a:lnTo>
                  <a:lnTo>
                    <a:pt x="641598" y="20807"/>
                  </a:lnTo>
                  <a:lnTo>
                    <a:pt x="687034" y="36371"/>
                  </a:lnTo>
                  <a:lnTo>
                    <a:pt x="730264" y="55860"/>
                  </a:lnTo>
                  <a:lnTo>
                    <a:pt x="771039" y="79043"/>
                  </a:lnTo>
                  <a:lnTo>
                    <a:pt x="809110" y="105686"/>
                  </a:lnTo>
                  <a:lnTo>
                    <a:pt x="844229" y="135558"/>
                  </a:lnTo>
                  <a:lnTo>
                    <a:pt x="876147" y="168425"/>
                  </a:lnTo>
                  <a:lnTo>
                    <a:pt x="904616" y="204055"/>
                  </a:lnTo>
                  <a:lnTo>
                    <a:pt x="929388" y="242215"/>
                  </a:lnTo>
                  <a:lnTo>
                    <a:pt x="950212" y="282672"/>
                  </a:lnTo>
                  <a:lnTo>
                    <a:pt x="966842" y="325195"/>
                  </a:lnTo>
                  <a:lnTo>
                    <a:pt x="979028" y="369550"/>
                  </a:lnTo>
                  <a:lnTo>
                    <a:pt x="986522" y="415504"/>
                  </a:lnTo>
                  <a:lnTo>
                    <a:pt x="989076" y="462826"/>
                  </a:lnTo>
                  <a:lnTo>
                    <a:pt x="986522" y="510147"/>
                  </a:lnTo>
                  <a:lnTo>
                    <a:pt x="979028" y="556102"/>
                  </a:lnTo>
                  <a:lnTo>
                    <a:pt x="966842" y="600456"/>
                  </a:lnTo>
                  <a:lnTo>
                    <a:pt x="950212" y="642979"/>
                  </a:lnTo>
                  <a:lnTo>
                    <a:pt x="929388" y="683436"/>
                  </a:lnTo>
                  <a:lnTo>
                    <a:pt x="904616" y="721597"/>
                  </a:lnTo>
                  <a:lnTo>
                    <a:pt x="876147" y="757226"/>
                  </a:lnTo>
                  <a:lnTo>
                    <a:pt x="844229" y="790093"/>
                  </a:lnTo>
                  <a:lnTo>
                    <a:pt x="809110" y="819965"/>
                  </a:lnTo>
                  <a:lnTo>
                    <a:pt x="771039" y="846609"/>
                  </a:lnTo>
                  <a:lnTo>
                    <a:pt x="730264" y="869791"/>
                  </a:lnTo>
                  <a:lnTo>
                    <a:pt x="687034" y="889281"/>
                  </a:lnTo>
                  <a:lnTo>
                    <a:pt x="641598" y="904844"/>
                  </a:lnTo>
                  <a:lnTo>
                    <a:pt x="594204" y="916249"/>
                  </a:lnTo>
                  <a:lnTo>
                    <a:pt x="545101" y="923262"/>
                  </a:lnTo>
                  <a:lnTo>
                    <a:pt x="494538" y="925652"/>
                  </a:lnTo>
                  <a:lnTo>
                    <a:pt x="443974" y="923262"/>
                  </a:lnTo>
                  <a:lnTo>
                    <a:pt x="394871" y="916249"/>
                  </a:lnTo>
                  <a:lnTo>
                    <a:pt x="347477" y="904844"/>
                  </a:lnTo>
                  <a:lnTo>
                    <a:pt x="302041" y="889281"/>
                  </a:lnTo>
                  <a:lnTo>
                    <a:pt x="258811" y="869791"/>
                  </a:lnTo>
                  <a:lnTo>
                    <a:pt x="218036" y="846609"/>
                  </a:lnTo>
                  <a:lnTo>
                    <a:pt x="179965" y="819965"/>
                  </a:lnTo>
                  <a:lnTo>
                    <a:pt x="144846" y="790093"/>
                  </a:lnTo>
                  <a:lnTo>
                    <a:pt x="112928" y="757226"/>
                  </a:lnTo>
                  <a:lnTo>
                    <a:pt x="84459" y="721597"/>
                  </a:lnTo>
                  <a:lnTo>
                    <a:pt x="59687" y="683436"/>
                  </a:lnTo>
                  <a:lnTo>
                    <a:pt x="38863" y="642979"/>
                  </a:lnTo>
                  <a:lnTo>
                    <a:pt x="22233" y="600456"/>
                  </a:lnTo>
                  <a:lnTo>
                    <a:pt x="10047" y="556102"/>
                  </a:lnTo>
                  <a:lnTo>
                    <a:pt x="2553" y="510147"/>
                  </a:lnTo>
                  <a:lnTo>
                    <a:pt x="0" y="462826"/>
                  </a:lnTo>
                  <a:close/>
                </a:path>
              </a:pathLst>
            </a:custGeom>
            <a:ln w="12700">
              <a:solidFill>
                <a:srgbClr val="25681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4033" y="4507484"/>
            <a:ext cx="2580640" cy="893600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953323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163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5561" y="2755364"/>
            <a:ext cx="1336040" cy="1251373"/>
            <a:chOff x="551671" y="2066523"/>
            <a:chExt cx="1002030" cy="938530"/>
          </a:xfrm>
        </p:grpSpPr>
        <p:sp>
          <p:nvSpPr>
            <p:cNvPr id="12" name="object 12"/>
            <p:cNvSpPr/>
            <p:nvPr/>
          </p:nvSpPr>
          <p:spPr>
            <a:xfrm>
              <a:off x="558021" y="2072873"/>
              <a:ext cx="989330" cy="925830"/>
            </a:xfrm>
            <a:custGeom>
              <a:avLst/>
              <a:gdLst/>
              <a:ahLst/>
              <a:cxnLst/>
              <a:rect l="l" t="t" r="r" b="b"/>
              <a:pathLst>
                <a:path w="989330" h="925830">
                  <a:moveTo>
                    <a:pt x="494538" y="0"/>
                  </a:moveTo>
                  <a:lnTo>
                    <a:pt x="443974" y="2389"/>
                  </a:lnTo>
                  <a:lnTo>
                    <a:pt x="394871" y="9402"/>
                  </a:lnTo>
                  <a:lnTo>
                    <a:pt x="347477" y="20807"/>
                  </a:lnTo>
                  <a:lnTo>
                    <a:pt x="302041" y="36371"/>
                  </a:lnTo>
                  <a:lnTo>
                    <a:pt x="258811" y="55860"/>
                  </a:lnTo>
                  <a:lnTo>
                    <a:pt x="218036" y="79043"/>
                  </a:lnTo>
                  <a:lnTo>
                    <a:pt x="179965" y="105686"/>
                  </a:lnTo>
                  <a:lnTo>
                    <a:pt x="144846" y="135558"/>
                  </a:lnTo>
                  <a:lnTo>
                    <a:pt x="112928" y="168425"/>
                  </a:lnTo>
                  <a:lnTo>
                    <a:pt x="84459" y="204055"/>
                  </a:lnTo>
                  <a:lnTo>
                    <a:pt x="59687" y="242215"/>
                  </a:lnTo>
                  <a:lnTo>
                    <a:pt x="38863" y="282672"/>
                  </a:lnTo>
                  <a:lnTo>
                    <a:pt x="22233" y="325195"/>
                  </a:lnTo>
                  <a:lnTo>
                    <a:pt x="10047" y="369550"/>
                  </a:lnTo>
                  <a:lnTo>
                    <a:pt x="2553" y="415504"/>
                  </a:lnTo>
                  <a:lnTo>
                    <a:pt x="0" y="462826"/>
                  </a:lnTo>
                  <a:lnTo>
                    <a:pt x="2553" y="510147"/>
                  </a:lnTo>
                  <a:lnTo>
                    <a:pt x="10047" y="556102"/>
                  </a:lnTo>
                  <a:lnTo>
                    <a:pt x="22233" y="600456"/>
                  </a:lnTo>
                  <a:lnTo>
                    <a:pt x="38863" y="642979"/>
                  </a:lnTo>
                  <a:lnTo>
                    <a:pt x="59687" y="683436"/>
                  </a:lnTo>
                  <a:lnTo>
                    <a:pt x="84459" y="721597"/>
                  </a:lnTo>
                  <a:lnTo>
                    <a:pt x="112928" y="757226"/>
                  </a:lnTo>
                  <a:lnTo>
                    <a:pt x="144846" y="790093"/>
                  </a:lnTo>
                  <a:lnTo>
                    <a:pt x="179965" y="819965"/>
                  </a:lnTo>
                  <a:lnTo>
                    <a:pt x="218036" y="846609"/>
                  </a:lnTo>
                  <a:lnTo>
                    <a:pt x="258811" y="869791"/>
                  </a:lnTo>
                  <a:lnTo>
                    <a:pt x="302041" y="889281"/>
                  </a:lnTo>
                  <a:lnTo>
                    <a:pt x="347477" y="904844"/>
                  </a:lnTo>
                  <a:lnTo>
                    <a:pt x="394871" y="916249"/>
                  </a:lnTo>
                  <a:lnTo>
                    <a:pt x="443974" y="923262"/>
                  </a:lnTo>
                  <a:lnTo>
                    <a:pt x="494538" y="925652"/>
                  </a:lnTo>
                  <a:lnTo>
                    <a:pt x="545101" y="923262"/>
                  </a:lnTo>
                  <a:lnTo>
                    <a:pt x="594204" y="916249"/>
                  </a:lnTo>
                  <a:lnTo>
                    <a:pt x="641598" y="904844"/>
                  </a:lnTo>
                  <a:lnTo>
                    <a:pt x="687034" y="889281"/>
                  </a:lnTo>
                  <a:lnTo>
                    <a:pt x="730264" y="869791"/>
                  </a:lnTo>
                  <a:lnTo>
                    <a:pt x="771039" y="846609"/>
                  </a:lnTo>
                  <a:lnTo>
                    <a:pt x="809110" y="819965"/>
                  </a:lnTo>
                  <a:lnTo>
                    <a:pt x="844229" y="790093"/>
                  </a:lnTo>
                  <a:lnTo>
                    <a:pt x="876147" y="757226"/>
                  </a:lnTo>
                  <a:lnTo>
                    <a:pt x="904616" y="721597"/>
                  </a:lnTo>
                  <a:lnTo>
                    <a:pt x="929388" y="683436"/>
                  </a:lnTo>
                  <a:lnTo>
                    <a:pt x="950212" y="642979"/>
                  </a:lnTo>
                  <a:lnTo>
                    <a:pt x="966842" y="600456"/>
                  </a:lnTo>
                  <a:lnTo>
                    <a:pt x="979028" y="556102"/>
                  </a:lnTo>
                  <a:lnTo>
                    <a:pt x="986522" y="510147"/>
                  </a:lnTo>
                  <a:lnTo>
                    <a:pt x="989076" y="462826"/>
                  </a:lnTo>
                  <a:lnTo>
                    <a:pt x="986522" y="415504"/>
                  </a:lnTo>
                  <a:lnTo>
                    <a:pt x="979028" y="369550"/>
                  </a:lnTo>
                  <a:lnTo>
                    <a:pt x="966842" y="325195"/>
                  </a:lnTo>
                  <a:lnTo>
                    <a:pt x="950212" y="282672"/>
                  </a:lnTo>
                  <a:lnTo>
                    <a:pt x="929388" y="242215"/>
                  </a:lnTo>
                  <a:lnTo>
                    <a:pt x="904616" y="204055"/>
                  </a:lnTo>
                  <a:lnTo>
                    <a:pt x="876147" y="168425"/>
                  </a:lnTo>
                  <a:lnTo>
                    <a:pt x="844229" y="135558"/>
                  </a:lnTo>
                  <a:lnTo>
                    <a:pt x="809110" y="105686"/>
                  </a:lnTo>
                  <a:lnTo>
                    <a:pt x="771039" y="79043"/>
                  </a:lnTo>
                  <a:lnTo>
                    <a:pt x="730264" y="55860"/>
                  </a:lnTo>
                  <a:lnTo>
                    <a:pt x="687034" y="36371"/>
                  </a:lnTo>
                  <a:lnTo>
                    <a:pt x="641598" y="20807"/>
                  </a:lnTo>
                  <a:lnTo>
                    <a:pt x="594204" y="9402"/>
                  </a:lnTo>
                  <a:lnTo>
                    <a:pt x="545101" y="2389"/>
                  </a:lnTo>
                  <a:lnTo>
                    <a:pt x="494538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21" y="2072873"/>
              <a:ext cx="989330" cy="925830"/>
            </a:xfrm>
            <a:custGeom>
              <a:avLst/>
              <a:gdLst/>
              <a:ahLst/>
              <a:cxnLst/>
              <a:rect l="l" t="t" r="r" b="b"/>
              <a:pathLst>
                <a:path w="989330" h="925830">
                  <a:moveTo>
                    <a:pt x="0" y="462826"/>
                  </a:moveTo>
                  <a:lnTo>
                    <a:pt x="2553" y="415504"/>
                  </a:lnTo>
                  <a:lnTo>
                    <a:pt x="10047" y="369550"/>
                  </a:lnTo>
                  <a:lnTo>
                    <a:pt x="22233" y="325195"/>
                  </a:lnTo>
                  <a:lnTo>
                    <a:pt x="38863" y="282672"/>
                  </a:lnTo>
                  <a:lnTo>
                    <a:pt x="59687" y="242215"/>
                  </a:lnTo>
                  <a:lnTo>
                    <a:pt x="84459" y="204055"/>
                  </a:lnTo>
                  <a:lnTo>
                    <a:pt x="112928" y="168425"/>
                  </a:lnTo>
                  <a:lnTo>
                    <a:pt x="144846" y="135558"/>
                  </a:lnTo>
                  <a:lnTo>
                    <a:pt x="179965" y="105686"/>
                  </a:lnTo>
                  <a:lnTo>
                    <a:pt x="218036" y="79043"/>
                  </a:lnTo>
                  <a:lnTo>
                    <a:pt x="258811" y="55860"/>
                  </a:lnTo>
                  <a:lnTo>
                    <a:pt x="302041" y="36371"/>
                  </a:lnTo>
                  <a:lnTo>
                    <a:pt x="347477" y="20807"/>
                  </a:lnTo>
                  <a:lnTo>
                    <a:pt x="394871" y="9402"/>
                  </a:lnTo>
                  <a:lnTo>
                    <a:pt x="443974" y="2389"/>
                  </a:lnTo>
                  <a:lnTo>
                    <a:pt x="494538" y="0"/>
                  </a:lnTo>
                  <a:lnTo>
                    <a:pt x="545101" y="2389"/>
                  </a:lnTo>
                  <a:lnTo>
                    <a:pt x="594204" y="9402"/>
                  </a:lnTo>
                  <a:lnTo>
                    <a:pt x="641598" y="20807"/>
                  </a:lnTo>
                  <a:lnTo>
                    <a:pt x="687034" y="36371"/>
                  </a:lnTo>
                  <a:lnTo>
                    <a:pt x="730264" y="55860"/>
                  </a:lnTo>
                  <a:lnTo>
                    <a:pt x="771039" y="79043"/>
                  </a:lnTo>
                  <a:lnTo>
                    <a:pt x="809110" y="105686"/>
                  </a:lnTo>
                  <a:lnTo>
                    <a:pt x="844229" y="135558"/>
                  </a:lnTo>
                  <a:lnTo>
                    <a:pt x="876147" y="168425"/>
                  </a:lnTo>
                  <a:lnTo>
                    <a:pt x="904616" y="204055"/>
                  </a:lnTo>
                  <a:lnTo>
                    <a:pt x="929388" y="242215"/>
                  </a:lnTo>
                  <a:lnTo>
                    <a:pt x="950212" y="282672"/>
                  </a:lnTo>
                  <a:lnTo>
                    <a:pt x="966842" y="325195"/>
                  </a:lnTo>
                  <a:lnTo>
                    <a:pt x="979028" y="369550"/>
                  </a:lnTo>
                  <a:lnTo>
                    <a:pt x="986522" y="415504"/>
                  </a:lnTo>
                  <a:lnTo>
                    <a:pt x="989076" y="462826"/>
                  </a:lnTo>
                  <a:lnTo>
                    <a:pt x="986522" y="510147"/>
                  </a:lnTo>
                  <a:lnTo>
                    <a:pt x="979028" y="556102"/>
                  </a:lnTo>
                  <a:lnTo>
                    <a:pt x="966842" y="600456"/>
                  </a:lnTo>
                  <a:lnTo>
                    <a:pt x="950212" y="642979"/>
                  </a:lnTo>
                  <a:lnTo>
                    <a:pt x="929388" y="683436"/>
                  </a:lnTo>
                  <a:lnTo>
                    <a:pt x="904616" y="721597"/>
                  </a:lnTo>
                  <a:lnTo>
                    <a:pt x="876147" y="757226"/>
                  </a:lnTo>
                  <a:lnTo>
                    <a:pt x="844229" y="790093"/>
                  </a:lnTo>
                  <a:lnTo>
                    <a:pt x="809110" y="819965"/>
                  </a:lnTo>
                  <a:lnTo>
                    <a:pt x="771039" y="846609"/>
                  </a:lnTo>
                  <a:lnTo>
                    <a:pt x="730264" y="869791"/>
                  </a:lnTo>
                  <a:lnTo>
                    <a:pt x="687034" y="889281"/>
                  </a:lnTo>
                  <a:lnTo>
                    <a:pt x="641598" y="904844"/>
                  </a:lnTo>
                  <a:lnTo>
                    <a:pt x="594204" y="916249"/>
                  </a:lnTo>
                  <a:lnTo>
                    <a:pt x="545101" y="923262"/>
                  </a:lnTo>
                  <a:lnTo>
                    <a:pt x="494538" y="925652"/>
                  </a:lnTo>
                  <a:lnTo>
                    <a:pt x="443974" y="923262"/>
                  </a:lnTo>
                  <a:lnTo>
                    <a:pt x="394871" y="916249"/>
                  </a:lnTo>
                  <a:lnTo>
                    <a:pt x="347477" y="904844"/>
                  </a:lnTo>
                  <a:lnTo>
                    <a:pt x="302041" y="889281"/>
                  </a:lnTo>
                  <a:lnTo>
                    <a:pt x="258811" y="869791"/>
                  </a:lnTo>
                  <a:lnTo>
                    <a:pt x="218036" y="846609"/>
                  </a:lnTo>
                  <a:lnTo>
                    <a:pt x="179965" y="819965"/>
                  </a:lnTo>
                  <a:lnTo>
                    <a:pt x="144846" y="790093"/>
                  </a:lnTo>
                  <a:lnTo>
                    <a:pt x="112928" y="757226"/>
                  </a:lnTo>
                  <a:lnTo>
                    <a:pt x="84459" y="721597"/>
                  </a:lnTo>
                  <a:lnTo>
                    <a:pt x="59687" y="683436"/>
                  </a:lnTo>
                  <a:lnTo>
                    <a:pt x="38863" y="642979"/>
                  </a:lnTo>
                  <a:lnTo>
                    <a:pt x="22233" y="600456"/>
                  </a:lnTo>
                  <a:lnTo>
                    <a:pt x="10047" y="556102"/>
                  </a:lnTo>
                  <a:lnTo>
                    <a:pt x="2553" y="510147"/>
                  </a:lnTo>
                  <a:lnTo>
                    <a:pt x="0" y="462826"/>
                  </a:lnTo>
                  <a:close/>
                </a:path>
              </a:pathLst>
            </a:custGeom>
            <a:ln w="12700">
              <a:solidFill>
                <a:srgbClr val="25681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7484" y="3059889"/>
            <a:ext cx="931333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59803" y="1411783"/>
            <a:ext cx="3000587" cy="1079120"/>
          </a:xfrm>
          <a:prstGeom prst="rect">
            <a:avLst/>
          </a:prstGeom>
          <a:solidFill>
            <a:srgbClr val="389022"/>
          </a:solidFill>
          <a:ln w="12700">
            <a:solidFill>
              <a:srgbClr val="256816"/>
            </a:solidFill>
          </a:ln>
        </p:spPr>
        <p:txBody>
          <a:bodyPr vert="horz" wrap="square" lIns="0" tIns="215053" rIns="0" bIns="0" rtlCol="0">
            <a:spAutoFit/>
          </a:bodyPr>
          <a:lstStyle/>
          <a:p>
            <a:pPr marL="212508" marR="373371" indent="2540" algn="ctr">
              <a:spcBef>
                <a:spcPts val="1693"/>
              </a:spcBef>
            </a:pPr>
            <a:r>
              <a:rPr sz="1867" b="0" dirty="0">
                <a:solidFill>
                  <a:srgbClr val="FFFFFF"/>
                </a:solidFill>
              </a:rPr>
              <a:t>Startind</a:t>
            </a:r>
            <a:r>
              <a:rPr sz="1867" b="0" spc="-87" dirty="0">
                <a:solidFill>
                  <a:srgbClr val="FFFFFF"/>
                </a:solidFill>
              </a:rPr>
              <a:t> </a:t>
            </a:r>
            <a:r>
              <a:rPr sz="1867" b="0" dirty="0">
                <a:solidFill>
                  <a:srgbClr val="FFFFFF"/>
                </a:solidFill>
              </a:rPr>
              <a:t>date:</a:t>
            </a:r>
            <a:r>
              <a:rPr sz="1867" b="0" spc="-80" dirty="0">
                <a:solidFill>
                  <a:srgbClr val="FFFFFF"/>
                </a:solidFill>
              </a:rPr>
              <a:t> </a:t>
            </a:r>
            <a:r>
              <a:rPr sz="1867" b="0" spc="-13" dirty="0">
                <a:solidFill>
                  <a:srgbClr val="FFFFFF"/>
                </a:solidFill>
              </a:rPr>
              <a:t>1/1/2024 </a:t>
            </a:r>
            <a:r>
              <a:rPr sz="1867" b="0" dirty="0">
                <a:solidFill>
                  <a:srgbClr val="FFFFFF"/>
                </a:solidFill>
              </a:rPr>
              <a:t>Ending</a:t>
            </a:r>
            <a:r>
              <a:rPr sz="1867" b="0" spc="-73" dirty="0">
                <a:solidFill>
                  <a:srgbClr val="FFFFFF"/>
                </a:solidFill>
              </a:rPr>
              <a:t> </a:t>
            </a:r>
            <a:r>
              <a:rPr sz="1867" b="0" dirty="0">
                <a:solidFill>
                  <a:srgbClr val="FFFFFF"/>
                </a:solidFill>
              </a:rPr>
              <a:t>date:</a:t>
            </a:r>
            <a:r>
              <a:rPr sz="1867" b="0" spc="-73" dirty="0">
                <a:solidFill>
                  <a:srgbClr val="FFFFFF"/>
                </a:solidFill>
              </a:rPr>
              <a:t> </a:t>
            </a:r>
            <a:r>
              <a:rPr sz="1867" b="0" spc="-13" dirty="0">
                <a:solidFill>
                  <a:srgbClr val="FFFFFF"/>
                </a:solidFill>
              </a:rPr>
              <a:t>31/12/2025 </a:t>
            </a:r>
            <a:r>
              <a:rPr sz="1867" b="0" dirty="0">
                <a:solidFill>
                  <a:srgbClr val="FFFFFF"/>
                </a:solidFill>
              </a:rPr>
              <a:t>Budget:</a:t>
            </a:r>
            <a:r>
              <a:rPr sz="1867" b="0" spc="-60" dirty="0">
                <a:solidFill>
                  <a:srgbClr val="FFFFFF"/>
                </a:solidFill>
              </a:rPr>
              <a:t> </a:t>
            </a:r>
            <a:r>
              <a:rPr sz="1867" b="0" dirty="0">
                <a:solidFill>
                  <a:srgbClr val="FFFFFF"/>
                </a:solidFill>
              </a:rPr>
              <a:t>0,75</a:t>
            </a:r>
            <a:r>
              <a:rPr sz="1867" b="0" spc="-53" dirty="0">
                <a:solidFill>
                  <a:srgbClr val="FFFFFF"/>
                </a:solidFill>
              </a:rPr>
              <a:t> </a:t>
            </a:r>
            <a:r>
              <a:rPr sz="1867" b="0" spc="-67" dirty="0">
                <a:solidFill>
                  <a:srgbClr val="FFFFFF"/>
                </a:solidFill>
              </a:rPr>
              <a:t>M</a:t>
            </a:r>
            <a:endParaRPr sz="186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19" y="5860339"/>
            <a:ext cx="1360043" cy="660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88291" y="163240"/>
            <a:ext cx="1950720" cy="6514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6038" marR="0" lvl="0" indent="0" algn="l" defTabSz="121917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RESINFRA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6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877952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Project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877952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3" normalizeH="0" baseline="0" noProof="0" dirty="0">
                <a:ln>
                  <a:noFill/>
                </a:ln>
                <a:solidFill>
                  <a:srgbClr val="877952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Overview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5038" y="886342"/>
          <a:ext cx="7434579" cy="493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9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9C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9CDED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105B15"/>
                          </a:solidFill>
                          <a:latin typeface="Calibri"/>
                          <a:cs typeface="Calibri"/>
                        </a:rPr>
                        <a:t>Consortium</a:t>
                      </a:r>
                      <a:r>
                        <a:rPr sz="2000" b="1" spc="-80" dirty="0">
                          <a:solidFill>
                            <a:srgbClr val="105B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105B15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4187" marB="0">
                    <a:solidFill>
                      <a:srgbClr val="C9C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9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MICIU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MINISTERIO</a:t>
                      </a: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1100" b="1" spc="18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INNOVACION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UNIVERSIDADES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3114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FECYT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FUNDACION</a:t>
                      </a:r>
                      <a:r>
                        <a:rPr sz="1100" b="1" spc="-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ESPANOLA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3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CIENCIAY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TECNOLOGIA,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F.S.P.,</a:t>
                      </a:r>
                      <a:r>
                        <a:rPr sz="1100" b="1" spc="-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FECYT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71145">
                        <a:lnSpc>
                          <a:spcPts val="880"/>
                        </a:lnSpc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AUCI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PRESIDENCIA</a:t>
                      </a: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REPUBLICA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71145">
                        <a:lnSpc>
                          <a:spcPts val="880"/>
                        </a:lnSpc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DLR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DEUTSCHES</a:t>
                      </a:r>
                      <a:r>
                        <a:rPr sz="1100" b="1" spc="-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ZENTRUM FUR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LUFT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UND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RAUMFAHRT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71145">
                        <a:lnSpc>
                          <a:spcPts val="880"/>
                        </a:lnSpc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FUNDACAO</a:t>
                      </a:r>
                      <a:r>
                        <a:rPr sz="1100" b="1" spc="-4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100" b="1" spc="-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71145">
                        <a:lnSpc>
                          <a:spcPts val="880"/>
                        </a:lnSpc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CNR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CONSIGLIO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NAZIONALE</a:t>
                      </a:r>
                      <a:r>
                        <a:rPr sz="1100" b="1" spc="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RICERCHE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271145">
                        <a:lnSpc>
                          <a:spcPts val="880"/>
                        </a:lnSpc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VTT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TEKNOLOGIAN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TUTKIMUSKESKUS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VTT</a:t>
                      </a:r>
                      <a:r>
                        <a:rPr sz="1100" b="1" spc="6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OY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93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UEFISCDI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9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UNITATEA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EXECUTIVA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PENTRU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FINANTAREA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INVATAMANTULUI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CERCETARII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DEZVOLTARII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INOVARII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SPI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55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SOCIEDADE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PORTUGUESA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7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INOVACAO</a:t>
                      </a:r>
                      <a:r>
                        <a:rPr sz="1100" b="1" spc="4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CONSULTADORIA</a:t>
                      </a:r>
                      <a:r>
                        <a:rPr sz="1100" b="1" spc="3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EMPRESARIAL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FOMENTO</a:t>
                      </a:r>
                      <a:r>
                        <a:rPr sz="1100" b="1" spc="-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INOVACAO </a:t>
                      </a: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CNPq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CONSELHO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3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DESENVOLVIMENTO CIENTIFICO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4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BR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813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853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Instruct-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ERIC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853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INSTRUCT-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ERIC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853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853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LifeWatch-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ERIC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9"/>
                        </a:lnSpc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E-SCIENCE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FOR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BIODIVERSITY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ECOSYSTEM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RESEARCH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CIEMAT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CENTRO</a:t>
                      </a:r>
                      <a:r>
                        <a:rPr sz="1100" b="1" spc="4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INVESTIGACIONES</a:t>
                      </a:r>
                      <a:r>
                        <a:rPr sz="1100" b="1" spc="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ENERGETICAS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MEDIOAMBIENTALES</a:t>
                      </a:r>
                      <a:r>
                        <a:rPr sz="1100" b="1" spc="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4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TECNOLOGICAS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12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MICITT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Ministerio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 Costa 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Rica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4511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MINCIENCIAS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MINISTERIO</a:t>
                      </a:r>
                      <a:r>
                        <a:rPr sz="1100" b="1" spc="-4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 CIENCIA</a:t>
                      </a:r>
                      <a:r>
                        <a:rPr sz="1100" b="1" spc="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E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INNOVACION</a:t>
                      </a:r>
                      <a:r>
                        <a:rPr sz="1100" b="1" spc="-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MINCIENCIAS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107">
                <a:tc>
                  <a:txBody>
                    <a:bodyPr/>
                    <a:lstStyle/>
                    <a:p>
                      <a:pPr marL="24511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CITMA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MINISTERIO</a:t>
                      </a:r>
                      <a:r>
                        <a:rPr sz="1100" b="1" spc="-4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</a:t>
                      </a:r>
                      <a:r>
                        <a:rPr sz="1100" b="1" spc="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Y MEDIO</a:t>
                      </a:r>
                      <a:r>
                        <a:rPr sz="1100" b="1" spc="-3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AMBIENTE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24511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80"/>
                        </a:lnSpc>
                      </a:pP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ANID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80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AGENCIA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3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INVESTIGACION</a:t>
                      </a: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3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880"/>
                        </a:lnSpc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869"/>
                        </a:lnSpc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UVEG/MIRRI-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ERIC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UNIVERSITAT</a:t>
                      </a:r>
                      <a:r>
                        <a:rPr sz="1100" b="1" spc="-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4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VALENCIA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CONCYTEC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CONSEJO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</a:t>
                      </a:r>
                      <a:r>
                        <a:rPr sz="1100" b="1" spc="1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INNOVACION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933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807">
                <a:tc>
                  <a:txBody>
                    <a:bodyPr/>
                    <a:lstStyle/>
                    <a:p>
                      <a:pPr marL="245110">
                        <a:lnSpc>
                          <a:spcPts val="900"/>
                        </a:lnSpc>
                        <a:spcBef>
                          <a:spcPts val="114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9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MINCYT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9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MINISTERIO</a:t>
                      </a:r>
                      <a:r>
                        <a:rPr sz="1100" b="1" spc="-5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1100" b="1" spc="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TECNOLOGIA </a:t>
                      </a:r>
                      <a:r>
                        <a:rPr sz="1100" b="1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INNOVACION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900"/>
                        </a:lnSpc>
                        <a:spcBef>
                          <a:spcPts val="114"/>
                        </a:spcBef>
                      </a:pPr>
                      <a:r>
                        <a:rPr sz="1100" b="1" spc="-25" dirty="0">
                          <a:solidFill>
                            <a:srgbClr val="877952"/>
                          </a:solidFill>
                          <a:latin typeface="Calibri"/>
                          <a:cs typeface="Calibri"/>
                        </a:rPr>
                        <a:t>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472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8743019" y="2336435"/>
            <a:ext cx="2929467" cy="2892213"/>
            <a:chOff x="6557264" y="1752326"/>
            <a:chExt cx="2197100" cy="2169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0439" y="1755495"/>
              <a:ext cx="2190457" cy="21628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60439" y="1755501"/>
              <a:ext cx="2190750" cy="2162810"/>
            </a:xfrm>
            <a:custGeom>
              <a:avLst/>
              <a:gdLst/>
              <a:ahLst/>
              <a:cxnLst/>
              <a:rect l="l" t="t" r="r" b="b"/>
              <a:pathLst>
                <a:path w="2190750" h="2162810">
                  <a:moveTo>
                    <a:pt x="0" y="1081405"/>
                  </a:moveTo>
                  <a:lnTo>
                    <a:pt x="1067" y="1033235"/>
                  </a:lnTo>
                  <a:lnTo>
                    <a:pt x="4238" y="985604"/>
                  </a:lnTo>
                  <a:lnTo>
                    <a:pt x="9470" y="938557"/>
                  </a:lnTo>
                  <a:lnTo>
                    <a:pt x="16717" y="892138"/>
                  </a:lnTo>
                  <a:lnTo>
                    <a:pt x="25936" y="846390"/>
                  </a:lnTo>
                  <a:lnTo>
                    <a:pt x="37080" y="801357"/>
                  </a:lnTo>
                  <a:lnTo>
                    <a:pt x="50107" y="757084"/>
                  </a:lnTo>
                  <a:lnTo>
                    <a:pt x="64971" y="713614"/>
                  </a:lnTo>
                  <a:lnTo>
                    <a:pt x="81628" y="670991"/>
                  </a:lnTo>
                  <a:lnTo>
                    <a:pt x="100034" y="629260"/>
                  </a:lnTo>
                  <a:lnTo>
                    <a:pt x="120143" y="588463"/>
                  </a:lnTo>
                  <a:lnTo>
                    <a:pt x="141912" y="548646"/>
                  </a:lnTo>
                  <a:lnTo>
                    <a:pt x="165296" y="509852"/>
                  </a:lnTo>
                  <a:lnTo>
                    <a:pt x="190250" y="472125"/>
                  </a:lnTo>
                  <a:lnTo>
                    <a:pt x="216730" y="435509"/>
                  </a:lnTo>
                  <a:lnTo>
                    <a:pt x="244692" y="400048"/>
                  </a:lnTo>
                  <a:lnTo>
                    <a:pt x="274090" y="365785"/>
                  </a:lnTo>
                  <a:lnTo>
                    <a:pt x="304881" y="332766"/>
                  </a:lnTo>
                  <a:lnTo>
                    <a:pt x="337019" y="301033"/>
                  </a:lnTo>
                  <a:lnTo>
                    <a:pt x="370461" y="270631"/>
                  </a:lnTo>
                  <a:lnTo>
                    <a:pt x="405161" y="241604"/>
                  </a:lnTo>
                  <a:lnTo>
                    <a:pt x="441076" y="213996"/>
                  </a:lnTo>
                  <a:lnTo>
                    <a:pt x="478160" y="187850"/>
                  </a:lnTo>
                  <a:lnTo>
                    <a:pt x="516369" y="163211"/>
                  </a:lnTo>
                  <a:lnTo>
                    <a:pt x="555660" y="140122"/>
                  </a:lnTo>
                  <a:lnTo>
                    <a:pt x="595986" y="118628"/>
                  </a:lnTo>
                  <a:lnTo>
                    <a:pt x="637304" y="98772"/>
                  </a:lnTo>
                  <a:lnTo>
                    <a:pt x="679570" y="80599"/>
                  </a:lnTo>
                  <a:lnTo>
                    <a:pt x="722738" y="64152"/>
                  </a:lnTo>
                  <a:lnTo>
                    <a:pt x="766764" y="49475"/>
                  </a:lnTo>
                  <a:lnTo>
                    <a:pt x="811603" y="36612"/>
                  </a:lnTo>
                  <a:lnTo>
                    <a:pt x="857212" y="25608"/>
                  </a:lnTo>
                  <a:lnTo>
                    <a:pt x="903546" y="16506"/>
                  </a:lnTo>
                  <a:lnTo>
                    <a:pt x="950559" y="9351"/>
                  </a:lnTo>
                  <a:lnTo>
                    <a:pt x="998208" y="4185"/>
                  </a:lnTo>
                  <a:lnTo>
                    <a:pt x="1046448" y="1053"/>
                  </a:lnTo>
                  <a:lnTo>
                    <a:pt x="1095235" y="0"/>
                  </a:lnTo>
                  <a:lnTo>
                    <a:pt x="1144020" y="1053"/>
                  </a:lnTo>
                  <a:lnTo>
                    <a:pt x="1192259" y="4185"/>
                  </a:lnTo>
                  <a:lnTo>
                    <a:pt x="1239908" y="9351"/>
                  </a:lnTo>
                  <a:lnTo>
                    <a:pt x="1286920" y="16506"/>
                  </a:lnTo>
                  <a:lnTo>
                    <a:pt x="1333253" y="25608"/>
                  </a:lnTo>
                  <a:lnTo>
                    <a:pt x="1378861" y="36612"/>
                  </a:lnTo>
                  <a:lnTo>
                    <a:pt x="1423700" y="49475"/>
                  </a:lnTo>
                  <a:lnTo>
                    <a:pt x="1467725" y="64152"/>
                  </a:lnTo>
                  <a:lnTo>
                    <a:pt x="1510893" y="80599"/>
                  </a:lnTo>
                  <a:lnTo>
                    <a:pt x="1553157" y="98772"/>
                  </a:lnTo>
                  <a:lnTo>
                    <a:pt x="1594475" y="118628"/>
                  </a:lnTo>
                  <a:lnTo>
                    <a:pt x="1634801" y="140122"/>
                  </a:lnTo>
                  <a:lnTo>
                    <a:pt x="1674091" y="163211"/>
                  </a:lnTo>
                  <a:lnTo>
                    <a:pt x="1712300" y="187850"/>
                  </a:lnTo>
                  <a:lnTo>
                    <a:pt x="1749384" y="213996"/>
                  </a:lnTo>
                  <a:lnTo>
                    <a:pt x="1785298" y="241604"/>
                  </a:lnTo>
                  <a:lnTo>
                    <a:pt x="1819998" y="270631"/>
                  </a:lnTo>
                  <a:lnTo>
                    <a:pt x="1853440" y="301033"/>
                  </a:lnTo>
                  <a:lnTo>
                    <a:pt x="1885578" y="332766"/>
                  </a:lnTo>
                  <a:lnTo>
                    <a:pt x="1916368" y="365785"/>
                  </a:lnTo>
                  <a:lnTo>
                    <a:pt x="1945766" y="400048"/>
                  </a:lnTo>
                  <a:lnTo>
                    <a:pt x="1973727" y="435509"/>
                  </a:lnTo>
                  <a:lnTo>
                    <a:pt x="2000207" y="472125"/>
                  </a:lnTo>
                  <a:lnTo>
                    <a:pt x="2025161" y="509852"/>
                  </a:lnTo>
                  <a:lnTo>
                    <a:pt x="2048545" y="548646"/>
                  </a:lnTo>
                  <a:lnTo>
                    <a:pt x="2070314" y="588463"/>
                  </a:lnTo>
                  <a:lnTo>
                    <a:pt x="2090423" y="629260"/>
                  </a:lnTo>
                  <a:lnTo>
                    <a:pt x="2108829" y="670991"/>
                  </a:lnTo>
                  <a:lnTo>
                    <a:pt x="2125486" y="713614"/>
                  </a:lnTo>
                  <a:lnTo>
                    <a:pt x="2140350" y="757084"/>
                  </a:lnTo>
                  <a:lnTo>
                    <a:pt x="2153377" y="801357"/>
                  </a:lnTo>
                  <a:lnTo>
                    <a:pt x="2164521" y="846390"/>
                  </a:lnTo>
                  <a:lnTo>
                    <a:pt x="2173740" y="892138"/>
                  </a:lnTo>
                  <a:lnTo>
                    <a:pt x="2180987" y="938557"/>
                  </a:lnTo>
                  <a:lnTo>
                    <a:pt x="2186219" y="985604"/>
                  </a:lnTo>
                  <a:lnTo>
                    <a:pt x="2189390" y="1033235"/>
                  </a:lnTo>
                  <a:lnTo>
                    <a:pt x="2190457" y="1081405"/>
                  </a:lnTo>
                  <a:lnTo>
                    <a:pt x="2189390" y="1129574"/>
                  </a:lnTo>
                  <a:lnTo>
                    <a:pt x="2186219" y="1177205"/>
                  </a:lnTo>
                  <a:lnTo>
                    <a:pt x="2180987" y="1224252"/>
                  </a:lnTo>
                  <a:lnTo>
                    <a:pt x="2173740" y="1270671"/>
                  </a:lnTo>
                  <a:lnTo>
                    <a:pt x="2164521" y="1316419"/>
                  </a:lnTo>
                  <a:lnTo>
                    <a:pt x="2153377" y="1361452"/>
                  </a:lnTo>
                  <a:lnTo>
                    <a:pt x="2140350" y="1405725"/>
                  </a:lnTo>
                  <a:lnTo>
                    <a:pt x="2125486" y="1449195"/>
                  </a:lnTo>
                  <a:lnTo>
                    <a:pt x="2108829" y="1491818"/>
                  </a:lnTo>
                  <a:lnTo>
                    <a:pt x="2090423" y="1533549"/>
                  </a:lnTo>
                  <a:lnTo>
                    <a:pt x="2070314" y="1574346"/>
                  </a:lnTo>
                  <a:lnTo>
                    <a:pt x="2048545" y="1614163"/>
                  </a:lnTo>
                  <a:lnTo>
                    <a:pt x="2025161" y="1652957"/>
                  </a:lnTo>
                  <a:lnTo>
                    <a:pt x="2000207" y="1690684"/>
                  </a:lnTo>
                  <a:lnTo>
                    <a:pt x="1973727" y="1727300"/>
                  </a:lnTo>
                  <a:lnTo>
                    <a:pt x="1945766" y="1762761"/>
                  </a:lnTo>
                  <a:lnTo>
                    <a:pt x="1916368" y="1797024"/>
                  </a:lnTo>
                  <a:lnTo>
                    <a:pt x="1885578" y="1830043"/>
                  </a:lnTo>
                  <a:lnTo>
                    <a:pt x="1853440" y="1861776"/>
                  </a:lnTo>
                  <a:lnTo>
                    <a:pt x="1819998" y="1892178"/>
                  </a:lnTo>
                  <a:lnTo>
                    <a:pt x="1785298" y="1921205"/>
                  </a:lnTo>
                  <a:lnTo>
                    <a:pt x="1749384" y="1948813"/>
                  </a:lnTo>
                  <a:lnTo>
                    <a:pt x="1712300" y="1974959"/>
                  </a:lnTo>
                  <a:lnTo>
                    <a:pt x="1674091" y="1999598"/>
                  </a:lnTo>
                  <a:lnTo>
                    <a:pt x="1634801" y="2022687"/>
                  </a:lnTo>
                  <a:lnTo>
                    <a:pt x="1594475" y="2044181"/>
                  </a:lnTo>
                  <a:lnTo>
                    <a:pt x="1553157" y="2064037"/>
                  </a:lnTo>
                  <a:lnTo>
                    <a:pt x="1510893" y="2082210"/>
                  </a:lnTo>
                  <a:lnTo>
                    <a:pt x="1467725" y="2098657"/>
                  </a:lnTo>
                  <a:lnTo>
                    <a:pt x="1423700" y="2113334"/>
                  </a:lnTo>
                  <a:lnTo>
                    <a:pt x="1378861" y="2126197"/>
                  </a:lnTo>
                  <a:lnTo>
                    <a:pt x="1333253" y="2137201"/>
                  </a:lnTo>
                  <a:lnTo>
                    <a:pt x="1286920" y="2146303"/>
                  </a:lnTo>
                  <a:lnTo>
                    <a:pt x="1239908" y="2153458"/>
                  </a:lnTo>
                  <a:lnTo>
                    <a:pt x="1192259" y="2158624"/>
                  </a:lnTo>
                  <a:lnTo>
                    <a:pt x="1144020" y="2161756"/>
                  </a:lnTo>
                  <a:lnTo>
                    <a:pt x="1095235" y="2162810"/>
                  </a:lnTo>
                  <a:lnTo>
                    <a:pt x="1046448" y="2161756"/>
                  </a:lnTo>
                  <a:lnTo>
                    <a:pt x="998208" y="2158624"/>
                  </a:lnTo>
                  <a:lnTo>
                    <a:pt x="950559" y="2153458"/>
                  </a:lnTo>
                  <a:lnTo>
                    <a:pt x="903546" y="2146303"/>
                  </a:lnTo>
                  <a:lnTo>
                    <a:pt x="857212" y="2137201"/>
                  </a:lnTo>
                  <a:lnTo>
                    <a:pt x="811603" y="2126197"/>
                  </a:lnTo>
                  <a:lnTo>
                    <a:pt x="766764" y="2113334"/>
                  </a:lnTo>
                  <a:lnTo>
                    <a:pt x="722738" y="2098657"/>
                  </a:lnTo>
                  <a:lnTo>
                    <a:pt x="679570" y="2082210"/>
                  </a:lnTo>
                  <a:lnTo>
                    <a:pt x="637304" y="2064037"/>
                  </a:lnTo>
                  <a:lnTo>
                    <a:pt x="595986" y="2044181"/>
                  </a:lnTo>
                  <a:lnTo>
                    <a:pt x="555660" y="2022687"/>
                  </a:lnTo>
                  <a:lnTo>
                    <a:pt x="516369" y="1999598"/>
                  </a:lnTo>
                  <a:lnTo>
                    <a:pt x="478160" y="1974959"/>
                  </a:lnTo>
                  <a:lnTo>
                    <a:pt x="441076" y="1948813"/>
                  </a:lnTo>
                  <a:lnTo>
                    <a:pt x="405161" y="1921205"/>
                  </a:lnTo>
                  <a:lnTo>
                    <a:pt x="370461" y="1892178"/>
                  </a:lnTo>
                  <a:lnTo>
                    <a:pt x="337019" y="1861776"/>
                  </a:lnTo>
                  <a:lnTo>
                    <a:pt x="304881" y="1830043"/>
                  </a:lnTo>
                  <a:lnTo>
                    <a:pt x="274090" y="1797024"/>
                  </a:lnTo>
                  <a:lnTo>
                    <a:pt x="244692" y="1762761"/>
                  </a:lnTo>
                  <a:lnTo>
                    <a:pt x="216730" y="1727300"/>
                  </a:lnTo>
                  <a:lnTo>
                    <a:pt x="190250" y="1690684"/>
                  </a:lnTo>
                  <a:lnTo>
                    <a:pt x="165296" y="1652957"/>
                  </a:lnTo>
                  <a:lnTo>
                    <a:pt x="141912" y="1614163"/>
                  </a:lnTo>
                  <a:lnTo>
                    <a:pt x="120143" y="1574346"/>
                  </a:lnTo>
                  <a:lnTo>
                    <a:pt x="100034" y="1533549"/>
                  </a:lnTo>
                  <a:lnTo>
                    <a:pt x="81628" y="1491818"/>
                  </a:lnTo>
                  <a:lnTo>
                    <a:pt x="64971" y="1449195"/>
                  </a:lnTo>
                  <a:lnTo>
                    <a:pt x="50107" y="1405725"/>
                  </a:lnTo>
                  <a:lnTo>
                    <a:pt x="37080" y="1361452"/>
                  </a:lnTo>
                  <a:lnTo>
                    <a:pt x="25936" y="1316419"/>
                  </a:lnTo>
                  <a:lnTo>
                    <a:pt x="16717" y="1270671"/>
                  </a:lnTo>
                  <a:lnTo>
                    <a:pt x="9470" y="1224252"/>
                  </a:lnTo>
                  <a:lnTo>
                    <a:pt x="4238" y="1177205"/>
                  </a:lnTo>
                  <a:lnTo>
                    <a:pt x="1067" y="1129574"/>
                  </a:lnTo>
                  <a:lnTo>
                    <a:pt x="0" y="1081405"/>
                  </a:lnTo>
                  <a:close/>
                </a:path>
              </a:pathLst>
            </a:custGeom>
            <a:ln w="635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98357" y="3363272"/>
            <a:ext cx="1618827" cy="7968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r>
              <a:rPr kumimoji="0" sz="1600" b="1" i="1" u="none" strike="noStrike" kern="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1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Institutions</a:t>
            </a:r>
            <a:r>
              <a:rPr kumimoji="0" sz="1867" b="1" i="1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1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7" marR="0" lvl="0" indent="0" algn="ctr" defTabSz="121917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600" b="1" i="1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Countries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(7</a:t>
            </a:r>
            <a:r>
              <a:rPr kumimoji="0" sz="1600" b="1" i="1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 &amp;</a:t>
            </a:r>
            <a:r>
              <a:rPr kumimoji="0" sz="1600" b="1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600" b="1" i="1" u="none" strike="noStrike" kern="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1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6386" y="2124489"/>
            <a:ext cx="3567007" cy="3439160"/>
            <a:chOff x="6289789" y="1593367"/>
            <a:chExt cx="2675255" cy="25793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9789" y="2615437"/>
              <a:ext cx="441109" cy="4753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8085" y="2334374"/>
              <a:ext cx="477119" cy="5141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7188" y="2976690"/>
              <a:ext cx="469353" cy="5057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7817" y="1899348"/>
              <a:ext cx="426168" cy="4592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7188" y="2275979"/>
              <a:ext cx="441109" cy="4217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066" y="3319932"/>
              <a:ext cx="470007" cy="5064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1384" y="3691813"/>
              <a:ext cx="446182" cy="4807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0102" y="2678175"/>
              <a:ext cx="474812" cy="511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7327" y="1593367"/>
              <a:ext cx="426170" cy="4592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7649" y="3319932"/>
              <a:ext cx="474810" cy="5116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87830" y="1747177"/>
              <a:ext cx="446189" cy="4807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37328" y="3669652"/>
              <a:ext cx="466746" cy="5029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62182" y="1603806"/>
              <a:ext cx="377564" cy="2615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61832" y="3043097"/>
              <a:ext cx="573366" cy="4313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83210" y="2116810"/>
              <a:ext cx="441104" cy="283959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4935" y="1139021"/>
            <a:ext cx="7152640" cy="3471890"/>
          </a:xfrm>
          <a:prstGeom prst="rect">
            <a:avLst/>
          </a:prstGeom>
        </p:spPr>
        <p:txBody>
          <a:bodyPr vert="horz" wrap="square" lIns="0" tIns="212513" rIns="0" bIns="0" rtlCol="0">
            <a:spAutoFit/>
          </a:bodyPr>
          <a:lstStyle/>
          <a:p>
            <a:pPr marL="16933" marR="6773">
              <a:lnSpc>
                <a:spcPts val="12666"/>
              </a:lnSpc>
              <a:spcBef>
                <a:spcPts val="1673"/>
              </a:spcBef>
            </a:pPr>
            <a:r>
              <a:rPr sz="11733" spc="-33" dirty="0">
                <a:latin typeface="Arial"/>
                <a:cs typeface="Arial"/>
              </a:rPr>
              <a:t>THE </a:t>
            </a:r>
            <a:r>
              <a:rPr sz="11733" spc="-13" dirty="0">
                <a:latin typeface="Arial"/>
                <a:cs typeface="Arial"/>
              </a:rPr>
              <a:t>CONTEXT</a:t>
            </a:r>
            <a:endParaRPr sz="11733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970" y="372957"/>
            <a:ext cx="4017433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pc="-13" dirty="0"/>
              <a:t>BI-</a:t>
            </a:r>
            <a:r>
              <a:rPr dirty="0"/>
              <a:t>REGIONAL</a:t>
            </a:r>
            <a:r>
              <a:rPr spc="-100" dirty="0"/>
              <a:t> </a:t>
            </a:r>
            <a:r>
              <a:rPr spc="-13" dirty="0"/>
              <a:t>COOPERATION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14155" y="1724216"/>
            <a:ext cx="6705600" cy="4191000"/>
            <a:chOff x="460616" y="1293162"/>
            <a:chExt cx="5029200" cy="3143250"/>
          </a:xfrm>
        </p:grpSpPr>
        <p:sp>
          <p:nvSpPr>
            <p:cNvPr id="5" name="object 5"/>
            <p:cNvSpPr/>
            <p:nvPr/>
          </p:nvSpPr>
          <p:spPr>
            <a:xfrm>
              <a:off x="460616" y="1293162"/>
              <a:ext cx="5029200" cy="3143250"/>
            </a:xfrm>
            <a:custGeom>
              <a:avLst/>
              <a:gdLst/>
              <a:ahLst/>
              <a:cxnLst/>
              <a:rect l="l" t="t" r="r" b="b"/>
              <a:pathLst>
                <a:path w="5029200" h="3143250">
                  <a:moveTo>
                    <a:pt x="4199115" y="0"/>
                  </a:moveTo>
                  <a:lnTo>
                    <a:pt x="4243387" y="392899"/>
                  </a:lnTo>
                  <a:lnTo>
                    <a:pt x="4180548" y="405150"/>
                  </a:lnTo>
                  <a:lnTo>
                    <a:pt x="4118149" y="417648"/>
                  </a:lnTo>
                  <a:lnTo>
                    <a:pt x="4056191" y="430392"/>
                  </a:lnTo>
                  <a:lnTo>
                    <a:pt x="3994672" y="443384"/>
                  </a:lnTo>
                  <a:lnTo>
                    <a:pt x="3933594" y="456623"/>
                  </a:lnTo>
                  <a:lnTo>
                    <a:pt x="3872956" y="470108"/>
                  </a:lnTo>
                  <a:lnTo>
                    <a:pt x="3812758" y="483841"/>
                  </a:lnTo>
                  <a:lnTo>
                    <a:pt x="3753000" y="497821"/>
                  </a:lnTo>
                  <a:lnTo>
                    <a:pt x="3693682" y="512047"/>
                  </a:lnTo>
                  <a:lnTo>
                    <a:pt x="3634805" y="526521"/>
                  </a:lnTo>
                  <a:lnTo>
                    <a:pt x="3576367" y="541242"/>
                  </a:lnTo>
                  <a:lnTo>
                    <a:pt x="3518370" y="556210"/>
                  </a:lnTo>
                  <a:lnTo>
                    <a:pt x="3460813" y="571424"/>
                  </a:lnTo>
                  <a:lnTo>
                    <a:pt x="3403696" y="586886"/>
                  </a:lnTo>
                  <a:lnTo>
                    <a:pt x="3347019" y="602595"/>
                  </a:lnTo>
                  <a:lnTo>
                    <a:pt x="3290782" y="618551"/>
                  </a:lnTo>
                  <a:lnTo>
                    <a:pt x="3234986" y="634754"/>
                  </a:lnTo>
                  <a:lnTo>
                    <a:pt x="3179630" y="651204"/>
                  </a:lnTo>
                  <a:lnTo>
                    <a:pt x="3124714" y="667901"/>
                  </a:lnTo>
                  <a:lnTo>
                    <a:pt x="3070238" y="684845"/>
                  </a:lnTo>
                  <a:lnTo>
                    <a:pt x="3016202" y="702036"/>
                  </a:lnTo>
                  <a:lnTo>
                    <a:pt x="2962606" y="719474"/>
                  </a:lnTo>
                  <a:lnTo>
                    <a:pt x="2909451" y="737159"/>
                  </a:lnTo>
                  <a:lnTo>
                    <a:pt x="2856735" y="755091"/>
                  </a:lnTo>
                  <a:lnTo>
                    <a:pt x="2804460" y="773270"/>
                  </a:lnTo>
                  <a:lnTo>
                    <a:pt x="2752625" y="791696"/>
                  </a:lnTo>
                  <a:lnTo>
                    <a:pt x="2701230" y="810369"/>
                  </a:lnTo>
                  <a:lnTo>
                    <a:pt x="2650275" y="829289"/>
                  </a:lnTo>
                  <a:lnTo>
                    <a:pt x="2599761" y="848456"/>
                  </a:lnTo>
                  <a:lnTo>
                    <a:pt x="2549686" y="867870"/>
                  </a:lnTo>
                  <a:lnTo>
                    <a:pt x="2500052" y="887531"/>
                  </a:lnTo>
                  <a:lnTo>
                    <a:pt x="2450858" y="907439"/>
                  </a:lnTo>
                  <a:lnTo>
                    <a:pt x="2402104" y="927594"/>
                  </a:lnTo>
                  <a:lnTo>
                    <a:pt x="2353790" y="947997"/>
                  </a:lnTo>
                  <a:lnTo>
                    <a:pt x="2305916" y="968646"/>
                  </a:lnTo>
                  <a:lnTo>
                    <a:pt x="2258483" y="989542"/>
                  </a:lnTo>
                  <a:lnTo>
                    <a:pt x="2211489" y="1010685"/>
                  </a:lnTo>
                  <a:lnTo>
                    <a:pt x="2164936" y="1032076"/>
                  </a:lnTo>
                  <a:lnTo>
                    <a:pt x="2118823" y="1053713"/>
                  </a:lnTo>
                  <a:lnTo>
                    <a:pt x="2073150" y="1075597"/>
                  </a:lnTo>
                  <a:lnTo>
                    <a:pt x="2027918" y="1097729"/>
                  </a:lnTo>
                  <a:lnTo>
                    <a:pt x="1983125" y="1120107"/>
                  </a:lnTo>
                  <a:lnTo>
                    <a:pt x="1938773" y="1142732"/>
                  </a:lnTo>
                  <a:lnTo>
                    <a:pt x="1894860" y="1165605"/>
                  </a:lnTo>
                  <a:lnTo>
                    <a:pt x="1851388" y="1188724"/>
                  </a:lnTo>
                  <a:lnTo>
                    <a:pt x="1808356" y="1212091"/>
                  </a:lnTo>
                  <a:lnTo>
                    <a:pt x="1765765" y="1235704"/>
                  </a:lnTo>
                  <a:lnTo>
                    <a:pt x="1723613" y="1259565"/>
                  </a:lnTo>
                  <a:lnTo>
                    <a:pt x="1681901" y="1283672"/>
                  </a:lnTo>
                  <a:lnTo>
                    <a:pt x="1640630" y="1308027"/>
                  </a:lnTo>
                  <a:lnTo>
                    <a:pt x="1599799" y="1332628"/>
                  </a:lnTo>
                  <a:lnTo>
                    <a:pt x="1559408" y="1357477"/>
                  </a:lnTo>
                  <a:lnTo>
                    <a:pt x="1519457" y="1382573"/>
                  </a:lnTo>
                  <a:lnTo>
                    <a:pt x="1479946" y="1407915"/>
                  </a:lnTo>
                  <a:lnTo>
                    <a:pt x="1440876" y="1433505"/>
                  </a:lnTo>
                  <a:lnTo>
                    <a:pt x="1402245" y="1459341"/>
                  </a:lnTo>
                  <a:lnTo>
                    <a:pt x="1364055" y="1485425"/>
                  </a:lnTo>
                  <a:lnTo>
                    <a:pt x="1326305" y="1511756"/>
                  </a:lnTo>
                  <a:lnTo>
                    <a:pt x="1288995" y="1538334"/>
                  </a:lnTo>
                  <a:lnTo>
                    <a:pt x="1252125" y="1565158"/>
                  </a:lnTo>
                  <a:lnTo>
                    <a:pt x="1215696" y="1592230"/>
                  </a:lnTo>
                  <a:lnTo>
                    <a:pt x="1179706" y="1619549"/>
                  </a:lnTo>
                  <a:lnTo>
                    <a:pt x="1144157" y="1647115"/>
                  </a:lnTo>
                  <a:lnTo>
                    <a:pt x="1109048" y="1674928"/>
                  </a:lnTo>
                  <a:lnTo>
                    <a:pt x="1074379" y="1702988"/>
                  </a:lnTo>
                  <a:lnTo>
                    <a:pt x="1040150" y="1731295"/>
                  </a:lnTo>
                  <a:lnTo>
                    <a:pt x="1006361" y="1759849"/>
                  </a:lnTo>
                  <a:lnTo>
                    <a:pt x="973013" y="1788649"/>
                  </a:lnTo>
                  <a:lnTo>
                    <a:pt x="940105" y="1817697"/>
                  </a:lnTo>
                  <a:lnTo>
                    <a:pt x="907636" y="1846992"/>
                  </a:lnTo>
                  <a:lnTo>
                    <a:pt x="875608" y="1876535"/>
                  </a:lnTo>
                  <a:lnTo>
                    <a:pt x="844020" y="1906324"/>
                  </a:lnTo>
                  <a:lnTo>
                    <a:pt x="812873" y="1936360"/>
                  </a:lnTo>
                  <a:lnTo>
                    <a:pt x="782165" y="1966643"/>
                  </a:lnTo>
                  <a:lnTo>
                    <a:pt x="751898" y="1997173"/>
                  </a:lnTo>
                  <a:lnTo>
                    <a:pt x="722070" y="2027950"/>
                  </a:lnTo>
                  <a:lnTo>
                    <a:pt x="692683" y="2058974"/>
                  </a:lnTo>
                  <a:lnTo>
                    <a:pt x="663736" y="2090246"/>
                  </a:lnTo>
                  <a:lnTo>
                    <a:pt x="635229" y="2121764"/>
                  </a:lnTo>
                  <a:lnTo>
                    <a:pt x="607163" y="2153529"/>
                  </a:lnTo>
                  <a:lnTo>
                    <a:pt x="579536" y="2185541"/>
                  </a:lnTo>
                  <a:lnTo>
                    <a:pt x="552350" y="2217801"/>
                  </a:lnTo>
                  <a:lnTo>
                    <a:pt x="525604" y="2250307"/>
                  </a:lnTo>
                  <a:lnTo>
                    <a:pt x="499298" y="2283060"/>
                  </a:lnTo>
                  <a:lnTo>
                    <a:pt x="473432" y="2316061"/>
                  </a:lnTo>
                  <a:lnTo>
                    <a:pt x="448006" y="2349308"/>
                  </a:lnTo>
                  <a:lnTo>
                    <a:pt x="423020" y="2382803"/>
                  </a:lnTo>
                  <a:lnTo>
                    <a:pt x="398475" y="2416544"/>
                  </a:lnTo>
                  <a:lnTo>
                    <a:pt x="374370" y="2450533"/>
                  </a:lnTo>
                  <a:lnTo>
                    <a:pt x="350705" y="2484768"/>
                  </a:lnTo>
                  <a:lnTo>
                    <a:pt x="327480" y="2519251"/>
                  </a:lnTo>
                  <a:lnTo>
                    <a:pt x="304695" y="2553980"/>
                  </a:lnTo>
                  <a:lnTo>
                    <a:pt x="282350" y="2588957"/>
                  </a:lnTo>
                  <a:lnTo>
                    <a:pt x="260446" y="2624181"/>
                  </a:lnTo>
                  <a:lnTo>
                    <a:pt x="238982" y="2659651"/>
                  </a:lnTo>
                  <a:lnTo>
                    <a:pt x="217957" y="2695369"/>
                  </a:lnTo>
                  <a:lnTo>
                    <a:pt x="197373" y="2731334"/>
                  </a:lnTo>
                  <a:lnTo>
                    <a:pt x="177230" y="2767545"/>
                  </a:lnTo>
                  <a:lnTo>
                    <a:pt x="157526" y="2804004"/>
                  </a:lnTo>
                  <a:lnTo>
                    <a:pt x="138262" y="2840710"/>
                  </a:lnTo>
                  <a:lnTo>
                    <a:pt x="119439" y="2877663"/>
                  </a:lnTo>
                  <a:lnTo>
                    <a:pt x="101056" y="2914863"/>
                  </a:lnTo>
                  <a:lnTo>
                    <a:pt x="83113" y="2952310"/>
                  </a:lnTo>
                  <a:lnTo>
                    <a:pt x="65610" y="2990004"/>
                  </a:lnTo>
                  <a:lnTo>
                    <a:pt x="48547" y="3027944"/>
                  </a:lnTo>
                  <a:lnTo>
                    <a:pt x="31924" y="3066132"/>
                  </a:lnTo>
                  <a:lnTo>
                    <a:pt x="15742" y="3104567"/>
                  </a:lnTo>
                  <a:lnTo>
                    <a:pt x="0" y="3143250"/>
                  </a:lnTo>
                  <a:lnTo>
                    <a:pt x="25585" y="3109001"/>
                  </a:lnTo>
                  <a:lnTo>
                    <a:pt x="51541" y="3075046"/>
                  </a:lnTo>
                  <a:lnTo>
                    <a:pt x="77868" y="3041385"/>
                  </a:lnTo>
                  <a:lnTo>
                    <a:pt x="104566" y="3008018"/>
                  </a:lnTo>
                  <a:lnTo>
                    <a:pt x="131635" y="2974945"/>
                  </a:lnTo>
                  <a:lnTo>
                    <a:pt x="159075" y="2942166"/>
                  </a:lnTo>
                  <a:lnTo>
                    <a:pt x="186885" y="2909681"/>
                  </a:lnTo>
                  <a:lnTo>
                    <a:pt x="215067" y="2877490"/>
                  </a:lnTo>
                  <a:lnTo>
                    <a:pt x="243619" y="2845593"/>
                  </a:lnTo>
                  <a:lnTo>
                    <a:pt x="272542" y="2813990"/>
                  </a:lnTo>
                  <a:lnTo>
                    <a:pt x="301836" y="2782681"/>
                  </a:lnTo>
                  <a:lnTo>
                    <a:pt x="331500" y="2751666"/>
                  </a:lnTo>
                  <a:lnTo>
                    <a:pt x="361536" y="2720945"/>
                  </a:lnTo>
                  <a:lnTo>
                    <a:pt x="391942" y="2690518"/>
                  </a:lnTo>
                  <a:lnTo>
                    <a:pt x="422720" y="2660385"/>
                  </a:lnTo>
                  <a:lnTo>
                    <a:pt x="453868" y="2630546"/>
                  </a:lnTo>
                  <a:lnTo>
                    <a:pt x="485387" y="2601001"/>
                  </a:lnTo>
                  <a:lnTo>
                    <a:pt x="517277" y="2571750"/>
                  </a:lnTo>
                  <a:lnTo>
                    <a:pt x="549537" y="2542793"/>
                  </a:lnTo>
                  <a:lnTo>
                    <a:pt x="582169" y="2514130"/>
                  </a:lnTo>
                  <a:lnTo>
                    <a:pt x="615171" y="2485761"/>
                  </a:lnTo>
                  <a:lnTo>
                    <a:pt x="648544" y="2457685"/>
                  </a:lnTo>
                  <a:lnTo>
                    <a:pt x="682288" y="2429904"/>
                  </a:lnTo>
                  <a:lnTo>
                    <a:pt x="716403" y="2402417"/>
                  </a:lnTo>
                  <a:lnTo>
                    <a:pt x="750889" y="2375224"/>
                  </a:lnTo>
                  <a:lnTo>
                    <a:pt x="785745" y="2348324"/>
                  </a:lnTo>
                  <a:lnTo>
                    <a:pt x="820973" y="2321719"/>
                  </a:lnTo>
                  <a:lnTo>
                    <a:pt x="856571" y="2295408"/>
                  </a:lnTo>
                  <a:lnTo>
                    <a:pt x="892540" y="2269391"/>
                  </a:lnTo>
                  <a:lnTo>
                    <a:pt x="928880" y="2243667"/>
                  </a:lnTo>
                  <a:lnTo>
                    <a:pt x="965591" y="2218238"/>
                  </a:lnTo>
                  <a:lnTo>
                    <a:pt x="1002672" y="2193102"/>
                  </a:lnTo>
                  <a:lnTo>
                    <a:pt x="1040125" y="2168261"/>
                  </a:lnTo>
                  <a:lnTo>
                    <a:pt x="1077948" y="2143714"/>
                  </a:lnTo>
                  <a:lnTo>
                    <a:pt x="1116142" y="2119460"/>
                  </a:lnTo>
                  <a:lnTo>
                    <a:pt x="1154707" y="2095501"/>
                  </a:lnTo>
                  <a:lnTo>
                    <a:pt x="1193643" y="2071835"/>
                  </a:lnTo>
                  <a:lnTo>
                    <a:pt x="1232950" y="2048464"/>
                  </a:lnTo>
                  <a:lnTo>
                    <a:pt x="1272627" y="2025386"/>
                  </a:lnTo>
                  <a:lnTo>
                    <a:pt x="1312676" y="2002603"/>
                  </a:lnTo>
                  <a:lnTo>
                    <a:pt x="1353095" y="1980113"/>
                  </a:lnTo>
                  <a:lnTo>
                    <a:pt x="1393885" y="1957918"/>
                  </a:lnTo>
                  <a:lnTo>
                    <a:pt x="1435046" y="1936016"/>
                  </a:lnTo>
                  <a:lnTo>
                    <a:pt x="1476578" y="1914408"/>
                  </a:lnTo>
                  <a:lnTo>
                    <a:pt x="1518480" y="1893095"/>
                  </a:lnTo>
                  <a:lnTo>
                    <a:pt x="1560754" y="1872075"/>
                  </a:lnTo>
                  <a:lnTo>
                    <a:pt x="1603398" y="1851349"/>
                  </a:lnTo>
                  <a:lnTo>
                    <a:pt x="1646413" y="1830918"/>
                  </a:lnTo>
                  <a:lnTo>
                    <a:pt x="1689799" y="1810780"/>
                  </a:lnTo>
                  <a:lnTo>
                    <a:pt x="1733556" y="1790936"/>
                  </a:lnTo>
                  <a:lnTo>
                    <a:pt x="1777683" y="1771386"/>
                  </a:lnTo>
                  <a:lnTo>
                    <a:pt x="1822182" y="1752131"/>
                  </a:lnTo>
                  <a:lnTo>
                    <a:pt x="1867051" y="1733169"/>
                  </a:lnTo>
                  <a:lnTo>
                    <a:pt x="1912291" y="1714501"/>
                  </a:lnTo>
                  <a:lnTo>
                    <a:pt x="1957902" y="1696127"/>
                  </a:lnTo>
                  <a:lnTo>
                    <a:pt x="2003884" y="1678047"/>
                  </a:lnTo>
                  <a:lnTo>
                    <a:pt x="2050237" y="1660261"/>
                  </a:lnTo>
                  <a:lnTo>
                    <a:pt x="2096960" y="1642769"/>
                  </a:lnTo>
                  <a:lnTo>
                    <a:pt x="2144055" y="1625571"/>
                  </a:lnTo>
                  <a:lnTo>
                    <a:pt x="2191520" y="1608668"/>
                  </a:lnTo>
                  <a:lnTo>
                    <a:pt x="2239356" y="1592058"/>
                  </a:lnTo>
                  <a:lnTo>
                    <a:pt x="2287563" y="1575741"/>
                  </a:lnTo>
                  <a:lnTo>
                    <a:pt x="2336141" y="1559719"/>
                  </a:lnTo>
                  <a:lnTo>
                    <a:pt x="2385089" y="1543991"/>
                  </a:lnTo>
                  <a:lnTo>
                    <a:pt x="2434409" y="1528557"/>
                  </a:lnTo>
                  <a:lnTo>
                    <a:pt x="2484099" y="1513417"/>
                  </a:lnTo>
                  <a:lnTo>
                    <a:pt x="2534160" y="1498571"/>
                  </a:lnTo>
                  <a:lnTo>
                    <a:pt x="2584592" y="1484019"/>
                  </a:lnTo>
                  <a:lnTo>
                    <a:pt x="2635395" y="1469761"/>
                  </a:lnTo>
                  <a:lnTo>
                    <a:pt x="2686568" y="1455796"/>
                  </a:lnTo>
                  <a:lnTo>
                    <a:pt x="2738113" y="1442126"/>
                  </a:lnTo>
                  <a:lnTo>
                    <a:pt x="2790028" y="1428750"/>
                  </a:lnTo>
                  <a:lnTo>
                    <a:pt x="2842314" y="1415667"/>
                  </a:lnTo>
                  <a:lnTo>
                    <a:pt x="2894971" y="1402879"/>
                  </a:lnTo>
                  <a:lnTo>
                    <a:pt x="2947999" y="1390385"/>
                  </a:lnTo>
                  <a:lnTo>
                    <a:pt x="3001398" y="1378184"/>
                  </a:lnTo>
                  <a:lnTo>
                    <a:pt x="3055167" y="1366278"/>
                  </a:lnTo>
                  <a:lnTo>
                    <a:pt x="3109307" y="1354666"/>
                  </a:lnTo>
                  <a:lnTo>
                    <a:pt x="3163819" y="1343347"/>
                  </a:lnTo>
                  <a:lnTo>
                    <a:pt x="3218701" y="1332323"/>
                  </a:lnTo>
                  <a:lnTo>
                    <a:pt x="3273954" y="1321592"/>
                  </a:lnTo>
                  <a:lnTo>
                    <a:pt x="3329577" y="1311156"/>
                  </a:lnTo>
                  <a:lnTo>
                    <a:pt x="3385572" y="1301013"/>
                  </a:lnTo>
                  <a:lnTo>
                    <a:pt x="3441937" y="1291164"/>
                  </a:lnTo>
                  <a:lnTo>
                    <a:pt x="3498673" y="1281610"/>
                  </a:lnTo>
                  <a:lnTo>
                    <a:pt x="3555780" y="1272349"/>
                  </a:lnTo>
                  <a:lnTo>
                    <a:pt x="3613258" y="1263382"/>
                  </a:lnTo>
                  <a:lnTo>
                    <a:pt x="3671107" y="1254710"/>
                  </a:lnTo>
                  <a:lnTo>
                    <a:pt x="3729327" y="1246331"/>
                  </a:lnTo>
                  <a:lnTo>
                    <a:pt x="3787917" y="1238246"/>
                  </a:lnTo>
                  <a:lnTo>
                    <a:pt x="3846878" y="1230455"/>
                  </a:lnTo>
                  <a:lnTo>
                    <a:pt x="3906211" y="1222959"/>
                  </a:lnTo>
                  <a:lnTo>
                    <a:pt x="3965913" y="1215756"/>
                  </a:lnTo>
                  <a:lnTo>
                    <a:pt x="4025987" y="1208847"/>
                  </a:lnTo>
                  <a:lnTo>
                    <a:pt x="4086432" y="1202232"/>
                  </a:lnTo>
                  <a:lnTo>
                    <a:pt x="4147247" y="1195911"/>
                  </a:lnTo>
                  <a:lnTo>
                    <a:pt x="4208434" y="1189884"/>
                  </a:lnTo>
                  <a:lnTo>
                    <a:pt x="4269991" y="1184151"/>
                  </a:lnTo>
                  <a:lnTo>
                    <a:pt x="4331919" y="1178712"/>
                  </a:lnTo>
                  <a:lnTo>
                    <a:pt x="4376191" y="1571625"/>
                  </a:lnTo>
                  <a:lnTo>
                    <a:pt x="5029200" y="628650"/>
                  </a:lnTo>
                  <a:lnTo>
                    <a:pt x="4199115" y="0"/>
                  </a:lnTo>
                  <a:close/>
                </a:path>
              </a:pathLst>
            </a:custGeom>
            <a:solidFill>
              <a:srgbClr val="447E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973" y="3586760"/>
              <a:ext cx="143459" cy="1434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61441" y="4888762"/>
            <a:ext cx="1421553" cy="10977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ts val="2053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June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1999: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19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Summit*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Janeiro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96233" y="2950042"/>
            <a:ext cx="2303780" cy="1025313"/>
            <a:chOff x="2247174" y="2212531"/>
            <a:chExt cx="1727835" cy="7689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174" y="2732425"/>
              <a:ext cx="249072" cy="2490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1585" y="2218881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163449" y="0"/>
                  </a:moveTo>
                  <a:lnTo>
                    <a:pt x="119997" y="5838"/>
                  </a:lnTo>
                  <a:lnTo>
                    <a:pt x="80952" y="22315"/>
                  </a:lnTo>
                  <a:lnTo>
                    <a:pt x="47872" y="47872"/>
                  </a:lnTo>
                  <a:lnTo>
                    <a:pt x="22315" y="80952"/>
                  </a:lnTo>
                  <a:lnTo>
                    <a:pt x="5838" y="119997"/>
                  </a:lnTo>
                  <a:lnTo>
                    <a:pt x="0" y="163449"/>
                  </a:lnTo>
                  <a:lnTo>
                    <a:pt x="5838" y="206900"/>
                  </a:lnTo>
                  <a:lnTo>
                    <a:pt x="22315" y="245945"/>
                  </a:lnTo>
                  <a:lnTo>
                    <a:pt x="47872" y="279025"/>
                  </a:lnTo>
                  <a:lnTo>
                    <a:pt x="80952" y="304582"/>
                  </a:lnTo>
                  <a:lnTo>
                    <a:pt x="119997" y="321059"/>
                  </a:lnTo>
                  <a:lnTo>
                    <a:pt x="163449" y="326898"/>
                  </a:lnTo>
                  <a:lnTo>
                    <a:pt x="206900" y="321059"/>
                  </a:lnTo>
                  <a:lnTo>
                    <a:pt x="245945" y="304582"/>
                  </a:lnTo>
                  <a:lnTo>
                    <a:pt x="279025" y="279025"/>
                  </a:lnTo>
                  <a:lnTo>
                    <a:pt x="304582" y="245945"/>
                  </a:lnTo>
                  <a:lnTo>
                    <a:pt x="321059" y="206900"/>
                  </a:lnTo>
                  <a:lnTo>
                    <a:pt x="326898" y="163449"/>
                  </a:lnTo>
                  <a:lnTo>
                    <a:pt x="321059" y="119997"/>
                  </a:lnTo>
                  <a:lnTo>
                    <a:pt x="304582" y="80952"/>
                  </a:lnTo>
                  <a:lnTo>
                    <a:pt x="279025" y="47872"/>
                  </a:lnTo>
                  <a:lnTo>
                    <a:pt x="245945" y="22315"/>
                  </a:lnTo>
                  <a:lnTo>
                    <a:pt x="206900" y="5838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41585" y="2218881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0" y="163449"/>
                  </a:moveTo>
                  <a:lnTo>
                    <a:pt x="5838" y="119997"/>
                  </a:lnTo>
                  <a:lnTo>
                    <a:pt x="22315" y="80952"/>
                  </a:lnTo>
                  <a:lnTo>
                    <a:pt x="47872" y="47872"/>
                  </a:lnTo>
                  <a:lnTo>
                    <a:pt x="80952" y="22315"/>
                  </a:lnTo>
                  <a:lnTo>
                    <a:pt x="119997" y="5838"/>
                  </a:lnTo>
                  <a:lnTo>
                    <a:pt x="163449" y="0"/>
                  </a:lnTo>
                  <a:lnTo>
                    <a:pt x="206900" y="5838"/>
                  </a:lnTo>
                  <a:lnTo>
                    <a:pt x="245945" y="22315"/>
                  </a:lnTo>
                  <a:lnTo>
                    <a:pt x="279025" y="47872"/>
                  </a:lnTo>
                  <a:lnTo>
                    <a:pt x="304582" y="80952"/>
                  </a:lnTo>
                  <a:lnTo>
                    <a:pt x="321059" y="119997"/>
                  </a:lnTo>
                  <a:lnTo>
                    <a:pt x="326898" y="163449"/>
                  </a:lnTo>
                  <a:lnTo>
                    <a:pt x="321059" y="206900"/>
                  </a:lnTo>
                  <a:lnTo>
                    <a:pt x="304582" y="245945"/>
                  </a:lnTo>
                  <a:lnTo>
                    <a:pt x="279025" y="279025"/>
                  </a:lnTo>
                  <a:lnTo>
                    <a:pt x="245945" y="304582"/>
                  </a:lnTo>
                  <a:lnTo>
                    <a:pt x="206900" y="321059"/>
                  </a:lnTo>
                  <a:lnTo>
                    <a:pt x="163449" y="326898"/>
                  </a:lnTo>
                  <a:lnTo>
                    <a:pt x="119997" y="321059"/>
                  </a:lnTo>
                  <a:lnTo>
                    <a:pt x="80952" y="304582"/>
                  </a:lnTo>
                  <a:lnTo>
                    <a:pt x="47872" y="279025"/>
                  </a:lnTo>
                  <a:lnTo>
                    <a:pt x="22315" y="245945"/>
                  </a:lnTo>
                  <a:lnTo>
                    <a:pt x="5838" y="206900"/>
                  </a:lnTo>
                  <a:lnTo>
                    <a:pt x="0" y="1634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31613" y="4048588"/>
            <a:ext cx="979593" cy="81218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ts val="214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Feb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2010: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0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created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7457" y="3557281"/>
            <a:ext cx="10498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2010: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7458" y="3918888"/>
            <a:ext cx="1639993" cy="5557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ts val="214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6th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121917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Summit,</a:t>
            </a:r>
            <a:r>
              <a:rPr kumimoji="0" sz="1867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Madrid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4399" y="4569901"/>
            <a:ext cx="744220" cy="269304"/>
          </a:xfrm>
          <a:prstGeom prst="rect">
            <a:avLst/>
          </a:prstGeom>
          <a:solidFill>
            <a:srgbClr val="D2FBC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4399" y="4858444"/>
            <a:ext cx="1612053" cy="245901"/>
          </a:xfrm>
          <a:prstGeom prst="rect">
            <a:avLst/>
          </a:prstGeom>
          <a:solidFill>
            <a:srgbClr val="D2FBC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19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</a:t>
            </a:r>
            <a:r>
              <a:rPr kumimoji="0" sz="1867" b="1" i="0" u="none" strike="noStrike" kern="0" cap="none" spc="-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6267" y="2060735"/>
            <a:ext cx="609600" cy="291253"/>
          </a:xfrm>
          <a:custGeom>
            <a:avLst/>
            <a:gdLst/>
            <a:ahLst/>
            <a:cxnLst/>
            <a:rect l="l" t="t" r="r" b="b"/>
            <a:pathLst>
              <a:path w="457200" h="218439">
                <a:moveTo>
                  <a:pt x="457200" y="0"/>
                </a:moveTo>
                <a:lnTo>
                  <a:pt x="0" y="0"/>
                </a:lnTo>
                <a:lnTo>
                  <a:pt x="0" y="217932"/>
                </a:lnTo>
                <a:lnTo>
                  <a:pt x="457200" y="217932"/>
                </a:lnTo>
                <a:lnTo>
                  <a:pt x="457200" y="0"/>
                </a:lnTo>
                <a:close/>
              </a:path>
            </a:pathLst>
          </a:custGeom>
          <a:solidFill>
            <a:srgbClr val="D2FBC4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970" y="970564"/>
            <a:ext cx="10866967" cy="223999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2721965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bi-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</a:t>
            </a:r>
            <a:r>
              <a:rPr kumimoji="0" sz="2133" b="1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cooperation</a:t>
            </a:r>
            <a:r>
              <a:rPr kumimoji="0" sz="2133" b="1" i="0" u="none" strike="noStrike" kern="0" cap="none" spc="-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2133" b="0" i="0" u="none" strike="noStrike" kern="0" cap="none" spc="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innovation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2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history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133" b="0" i="0" u="none" strike="noStrike" kern="0" cap="none" spc="-3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133" b="0" i="0" u="none" strike="noStrike" kern="0" cap="none" spc="-5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key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133" b="0" i="0" u="none" strike="noStrike" kern="0" cap="none" spc="-4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33" b="0" i="0" u="none" strike="noStrike" kern="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political</a:t>
            </a:r>
            <a:r>
              <a:rPr kumimoji="0" sz="2133" b="1" i="0" u="none" strike="noStrike" kern="0" cap="none" spc="-67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agenda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</a:t>
            </a:r>
            <a:r>
              <a:rPr kumimoji="0" sz="2133" b="0" i="0" u="none" strike="noStrike" kern="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33" b="0" i="0" u="none" strike="noStrike" kern="0" cap="none" spc="-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regions.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19442" marR="6773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CELAC:</a:t>
            </a:r>
            <a:r>
              <a:rPr kumimoji="0" sz="1867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Latin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Caribbean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67" b="0" i="0" u="none" strike="noStrike" kern="0" cap="none" spc="-5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block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intends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deep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Latin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9336" y="3456299"/>
            <a:ext cx="2892213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Brazil</a:t>
            </a:r>
            <a:r>
              <a:rPr kumimoji="0" sz="1867" b="0" i="0" u="none" strike="noStrike" kern="0" cap="none" spc="-8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decided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0" u="none" strike="noStrike" kern="0" cap="none" spc="-7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suspend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participation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January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679" y="6220161"/>
            <a:ext cx="117737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2</a:t>
            </a:r>
            <a:r>
              <a:rPr kumimoji="0" sz="1600" b="0" i="0" u="none" strike="noStrike" kern="0" cap="none" spc="0" normalizeH="0" baseline="24305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600" b="0" i="0" u="none" strike="noStrike" kern="0" cap="none" spc="180" normalizeH="0" baseline="24305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meeting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1600" b="0" i="0" u="none" strike="noStrike" kern="0" cap="none" spc="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carried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Madrid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2002, 3rd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Guadalajara,2004,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4th</a:t>
            </a:r>
            <a:r>
              <a:rPr kumimoji="0" sz="1600" b="0" i="0" u="none" strike="noStrike" kern="0" cap="none" spc="339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Vienna,</a:t>
            </a:r>
            <a:r>
              <a:rPr kumimoji="0" sz="1600" b="0" i="0" u="none" strike="noStrike" kern="0" cap="none" spc="-5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2006 and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5th</a:t>
            </a:r>
            <a:r>
              <a:rPr kumimoji="0" sz="1600" b="0" i="0" u="none" strike="noStrike" kern="0" cap="none" spc="339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1600" b="0" i="0" u="none" strike="noStrike" kern="0" cap="none" spc="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held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00" b="0" i="0" u="none" strike="noStrike" kern="0" cap="none" spc="-13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Lima in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mid-May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27" normalizeH="0" baseline="0" noProof="0" dirty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4350" y="4139794"/>
            <a:ext cx="3373151" cy="143919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19" y="220432"/>
            <a:ext cx="15445760" cy="632750"/>
          </a:xfrm>
          <a:prstGeom prst="rect">
            <a:avLst/>
          </a:prstGeom>
        </p:spPr>
        <p:txBody>
          <a:bodyPr vert="horz" wrap="square" lIns="0" tIns="220167" rIns="0" bIns="0" rtlCol="0">
            <a:spAutoFit/>
          </a:bodyPr>
          <a:lstStyle/>
          <a:p>
            <a:pPr marL="493594">
              <a:spcBef>
                <a:spcPts val="140"/>
              </a:spcBef>
            </a:pPr>
            <a:r>
              <a:rPr dirty="0"/>
              <a:t>EU</a:t>
            </a:r>
            <a:r>
              <a:rPr spc="-60" dirty="0"/>
              <a:t> </a:t>
            </a:r>
            <a:r>
              <a:rPr dirty="0"/>
              <a:t>CELAC</a:t>
            </a:r>
            <a:r>
              <a:rPr spc="-33" dirty="0"/>
              <a:t> </a:t>
            </a:r>
            <a:r>
              <a:rPr dirty="0"/>
              <a:t>KNOWLEDGE</a:t>
            </a:r>
            <a:r>
              <a:rPr spc="-53" dirty="0"/>
              <a:t> </a:t>
            </a:r>
            <a:r>
              <a:rPr dirty="0"/>
              <a:t>AREA</a:t>
            </a:r>
            <a:r>
              <a:rPr spc="-67" dirty="0"/>
              <a:t> </a:t>
            </a:r>
            <a:r>
              <a:rPr dirty="0"/>
              <a:t>&amp;</a:t>
            </a:r>
            <a:r>
              <a:rPr spc="-53" dirty="0"/>
              <a:t> </a:t>
            </a:r>
            <a:r>
              <a:rPr dirty="0"/>
              <a:t>JIRI</a:t>
            </a:r>
            <a:r>
              <a:rPr spc="-53" dirty="0"/>
              <a:t> </a:t>
            </a:r>
            <a:r>
              <a:rPr spc="-33" dirty="0"/>
              <a:t>SOM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50047" y="1857043"/>
            <a:ext cx="2970107" cy="2464647"/>
            <a:chOff x="937535" y="1392782"/>
            <a:chExt cx="2227580" cy="1848485"/>
          </a:xfrm>
        </p:grpSpPr>
        <p:sp>
          <p:nvSpPr>
            <p:cNvPr id="5" name="object 5">
              <a:hlinkClick r:id="rId3"/>
            </p:cNvPr>
            <p:cNvSpPr/>
            <p:nvPr/>
          </p:nvSpPr>
          <p:spPr>
            <a:xfrm>
              <a:off x="943885" y="1399132"/>
              <a:ext cx="1462405" cy="1205865"/>
            </a:xfrm>
            <a:custGeom>
              <a:avLst/>
              <a:gdLst/>
              <a:ahLst/>
              <a:cxnLst/>
              <a:rect l="l" t="t" r="r" b="b"/>
              <a:pathLst>
                <a:path w="1462405" h="1205864">
                  <a:moveTo>
                    <a:pt x="0" y="120573"/>
                  </a:moveTo>
                  <a:lnTo>
                    <a:pt x="9475" y="73643"/>
                  </a:lnTo>
                  <a:lnTo>
                    <a:pt x="35317" y="35317"/>
                  </a:lnTo>
                  <a:lnTo>
                    <a:pt x="73643" y="9475"/>
                  </a:lnTo>
                  <a:lnTo>
                    <a:pt x="120573" y="0"/>
                  </a:lnTo>
                  <a:lnTo>
                    <a:pt x="1341323" y="0"/>
                  </a:lnTo>
                  <a:lnTo>
                    <a:pt x="1388253" y="9475"/>
                  </a:lnTo>
                  <a:lnTo>
                    <a:pt x="1426579" y="35317"/>
                  </a:lnTo>
                  <a:lnTo>
                    <a:pt x="1452421" y="73643"/>
                  </a:lnTo>
                  <a:lnTo>
                    <a:pt x="1461897" y="120573"/>
                  </a:lnTo>
                  <a:lnTo>
                    <a:pt x="1461897" y="1085176"/>
                  </a:lnTo>
                  <a:lnTo>
                    <a:pt x="1452421" y="1132112"/>
                  </a:lnTo>
                  <a:lnTo>
                    <a:pt x="1426579" y="1170438"/>
                  </a:lnTo>
                  <a:lnTo>
                    <a:pt x="1388253" y="1196276"/>
                  </a:lnTo>
                  <a:lnTo>
                    <a:pt x="1341323" y="1205750"/>
                  </a:lnTo>
                  <a:lnTo>
                    <a:pt x="120573" y="1205750"/>
                  </a:lnTo>
                  <a:lnTo>
                    <a:pt x="73643" y="1196276"/>
                  </a:lnTo>
                  <a:lnTo>
                    <a:pt x="35317" y="1170438"/>
                  </a:lnTo>
                  <a:lnTo>
                    <a:pt x="9475" y="1132112"/>
                  </a:lnTo>
                  <a:lnTo>
                    <a:pt x="0" y="1085176"/>
                  </a:lnTo>
                  <a:lnTo>
                    <a:pt x="0" y="120573"/>
                  </a:lnTo>
                  <a:close/>
                </a:path>
              </a:pathLst>
            </a:custGeom>
            <a:ln w="12700">
              <a:solidFill>
                <a:srgbClr val="5F6AB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68742" y="2346515"/>
              <a:ext cx="1896110" cy="894715"/>
            </a:xfrm>
            <a:custGeom>
              <a:avLst/>
              <a:gdLst/>
              <a:ahLst/>
              <a:cxnLst/>
              <a:rect l="l" t="t" r="r" b="b"/>
              <a:pathLst>
                <a:path w="1896110" h="894714">
                  <a:moveTo>
                    <a:pt x="1895792" y="590042"/>
                  </a:moveTo>
                  <a:lnTo>
                    <a:pt x="1890788" y="515200"/>
                  </a:lnTo>
                  <a:lnTo>
                    <a:pt x="1819148" y="546519"/>
                  </a:lnTo>
                  <a:lnTo>
                    <a:pt x="1840979" y="558914"/>
                  </a:lnTo>
                  <a:lnTo>
                    <a:pt x="1809864" y="600329"/>
                  </a:lnTo>
                  <a:lnTo>
                    <a:pt x="1775853" y="639191"/>
                  </a:lnTo>
                  <a:lnTo>
                    <a:pt x="1739099" y="675373"/>
                  </a:lnTo>
                  <a:lnTo>
                    <a:pt x="1699742" y="708723"/>
                  </a:lnTo>
                  <a:lnTo>
                    <a:pt x="1657959" y="739089"/>
                  </a:lnTo>
                  <a:lnTo>
                    <a:pt x="1613916" y="766318"/>
                  </a:lnTo>
                  <a:lnTo>
                    <a:pt x="1571853" y="788365"/>
                  </a:lnTo>
                  <a:lnTo>
                    <a:pt x="1529003" y="807262"/>
                  </a:lnTo>
                  <a:lnTo>
                    <a:pt x="1485480" y="823061"/>
                  </a:lnTo>
                  <a:lnTo>
                    <a:pt x="1441450" y="835787"/>
                  </a:lnTo>
                  <a:lnTo>
                    <a:pt x="1397050" y="845477"/>
                  </a:lnTo>
                  <a:lnTo>
                    <a:pt x="1352397" y="852195"/>
                  </a:lnTo>
                  <a:lnTo>
                    <a:pt x="1307668" y="855941"/>
                  </a:lnTo>
                  <a:lnTo>
                    <a:pt x="1262964" y="856792"/>
                  </a:lnTo>
                  <a:lnTo>
                    <a:pt x="1218463" y="854760"/>
                  </a:lnTo>
                  <a:lnTo>
                    <a:pt x="1174280" y="849896"/>
                  </a:lnTo>
                  <a:lnTo>
                    <a:pt x="1130566" y="842238"/>
                  </a:lnTo>
                  <a:lnTo>
                    <a:pt x="1087462" y="831811"/>
                  </a:lnTo>
                  <a:lnTo>
                    <a:pt x="1045108" y="818680"/>
                  </a:lnTo>
                  <a:lnTo>
                    <a:pt x="1003642" y="802868"/>
                  </a:lnTo>
                  <a:lnTo>
                    <a:pt x="963206" y="784415"/>
                  </a:lnTo>
                  <a:lnTo>
                    <a:pt x="923937" y="763346"/>
                  </a:lnTo>
                  <a:lnTo>
                    <a:pt x="885990" y="739724"/>
                  </a:lnTo>
                  <a:lnTo>
                    <a:pt x="849490" y="713587"/>
                  </a:lnTo>
                  <a:lnTo>
                    <a:pt x="814590" y="684949"/>
                  </a:lnTo>
                  <a:lnTo>
                    <a:pt x="781418" y="653872"/>
                  </a:lnTo>
                  <a:lnTo>
                    <a:pt x="750125" y="620395"/>
                  </a:lnTo>
                  <a:lnTo>
                    <a:pt x="720839" y="584530"/>
                  </a:lnTo>
                  <a:lnTo>
                    <a:pt x="693712" y="546354"/>
                  </a:lnTo>
                  <a:lnTo>
                    <a:pt x="675563" y="516750"/>
                  </a:lnTo>
                  <a:lnTo>
                    <a:pt x="1247787" y="516750"/>
                  </a:lnTo>
                  <a:lnTo>
                    <a:pt x="1267904" y="512699"/>
                  </a:lnTo>
                  <a:lnTo>
                    <a:pt x="1284325" y="501624"/>
                  </a:lnTo>
                  <a:lnTo>
                    <a:pt x="1295400" y="485190"/>
                  </a:lnTo>
                  <a:lnTo>
                    <a:pt x="1299464" y="465074"/>
                  </a:lnTo>
                  <a:lnTo>
                    <a:pt x="1299464" y="51676"/>
                  </a:lnTo>
                  <a:lnTo>
                    <a:pt x="1295400" y="31572"/>
                  </a:lnTo>
                  <a:lnTo>
                    <a:pt x="1284325" y="15138"/>
                  </a:lnTo>
                  <a:lnTo>
                    <a:pt x="1267904" y="4064"/>
                  </a:lnTo>
                  <a:lnTo>
                    <a:pt x="1247787" y="0"/>
                  </a:lnTo>
                  <a:lnTo>
                    <a:pt x="51676" y="0"/>
                  </a:lnTo>
                  <a:lnTo>
                    <a:pt x="31559" y="4064"/>
                  </a:lnTo>
                  <a:lnTo>
                    <a:pt x="15138" y="15138"/>
                  </a:lnTo>
                  <a:lnTo>
                    <a:pt x="4064" y="31572"/>
                  </a:lnTo>
                  <a:lnTo>
                    <a:pt x="0" y="51676"/>
                  </a:lnTo>
                  <a:lnTo>
                    <a:pt x="0" y="465074"/>
                  </a:lnTo>
                  <a:lnTo>
                    <a:pt x="4064" y="485190"/>
                  </a:lnTo>
                  <a:lnTo>
                    <a:pt x="15138" y="501624"/>
                  </a:lnTo>
                  <a:lnTo>
                    <a:pt x="31559" y="512699"/>
                  </a:lnTo>
                  <a:lnTo>
                    <a:pt x="51676" y="516750"/>
                  </a:lnTo>
                  <a:lnTo>
                    <a:pt x="649732" y="516750"/>
                  </a:lnTo>
                  <a:lnTo>
                    <a:pt x="636054" y="524522"/>
                  </a:lnTo>
                  <a:lnTo>
                    <a:pt x="660730" y="564896"/>
                  </a:lnTo>
                  <a:lnTo>
                    <a:pt x="687908" y="603491"/>
                  </a:lnTo>
                  <a:lnTo>
                    <a:pt x="717461" y="640181"/>
                  </a:lnTo>
                  <a:lnTo>
                    <a:pt x="749312" y="674890"/>
                  </a:lnTo>
                  <a:lnTo>
                    <a:pt x="783348" y="707478"/>
                  </a:lnTo>
                  <a:lnTo>
                    <a:pt x="819467" y="737857"/>
                  </a:lnTo>
                  <a:lnTo>
                    <a:pt x="857580" y="765911"/>
                  </a:lnTo>
                  <a:lnTo>
                    <a:pt x="898055" y="791857"/>
                  </a:lnTo>
                  <a:lnTo>
                    <a:pt x="939584" y="814819"/>
                  </a:lnTo>
                  <a:lnTo>
                    <a:pt x="982014" y="834834"/>
                  </a:lnTo>
                  <a:lnTo>
                    <a:pt x="1025220" y="851916"/>
                  </a:lnTo>
                  <a:lnTo>
                    <a:pt x="1069060" y="866089"/>
                  </a:lnTo>
                  <a:lnTo>
                    <a:pt x="1113409" y="877379"/>
                  </a:lnTo>
                  <a:lnTo>
                    <a:pt x="1158138" y="885812"/>
                  </a:lnTo>
                  <a:lnTo>
                    <a:pt x="1203096" y="891413"/>
                  </a:lnTo>
                  <a:lnTo>
                    <a:pt x="1248156" y="894219"/>
                  </a:lnTo>
                  <a:lnTo>
                    <a:pt x="1293190" y="894232"/>
                  </a:lnTo>
                  <a:lnTo>
                    <a:pt x="1338059" y="891501"/>
                  </a:lnTo>
                  <a:lnTo>
                    <a:pt x="1382623" y="886028"/>
                  </a:lnTo>
                  <a:lnTo>
                    <a:pt x="1426768" y="877849"/>
                  </a:lnTo>
                  <a:lnTo>
                    <a:pt x="1470329" y="867003"/>
                  </a:lnTo>
                  <a:lnTo>
                    <a:pt x="1513205" y="853478"/>
                  </a:lnTo>
                  <a:lnTo>
                    <a:pt x="1555242" y="837336"/>
                  </a:lnTo>
                  <a:lnTo>
                    <a:pt x="1596313" y="818578"/>
                  </a:lnTo>
                  <a:lnTo>
                    <a:pt x="1636280" y="797242"/>
                  </a:lnTo>
                  <a:lnTo>
                    <a:pt x="1675015" y="773341"/>
                  </a:lnTo>
                  <a:lnTo>
                    <a:pt x="1712379" y="746912"/>
                  </a:lnTo>
                  <a:lnTo>
                    <a:pt x="1748231" y="717981"/>
                  </a:lnTo>
                  <a:lnTo>
                    <a:pt x="1782457" y="686562"/>
                  </a:lnTo>
                  <a:lnTo>
                    <a:pt x="1814906" y="652678"/>
                  </a:lnTo>
                  <a:lnTo>
                    <a:pt x="1845449" y="616356"/>
                  </a:lnTo>
                  <a:lnTo>
                    <a:pt x="1873961" y="577634"/>
                  </a:lnTo>
                  <a:lnTo>
                    <a:pt x="1895792" y="590042"/>
                  </a:lnTo>
                  <a:close/>
                </a:path>
              </a:pathLst>
            </a:custGeom>
            <a:solidFill>
              <a:srgbClr val="5F6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68751" y="234651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0" y="51676"/>
                  </a:moveTo>
                  <a:lnTo>
                    <a:pt x="4061" y="31562"/>
                  </a:lnTo>
                  <a:lnTo>
                    <a:pt x="15136" y="15136"/>
                  </a:lnTo>
                  <a:lnTo>
                    <a:pt x="31562" y="4061"/>
                  </a:lnTo>
                  <a:lnTo>
                    <a:pt x="51676" y="0"/>
                  </a:lnTo>
                  <a:lnTo>
                    <a:pt x="1247787" y="0"/>
                  </a:lnTo>
                  <a:lnTo>
                    <a:pt x="1267901" y="4061"/>
                  </a:lnTo>
                  <a:lnTo>
                    <a:pt x="1284327" y="15136"/>
                  </a:lnTo>
                  <a:lnTo>
                    <a:pt x="1295402" y="31562"/>
                  </a:lnTo>
                  <a:lnTo>
                    <a:pt x="1299464" y="51676"/>
                  </a:lnTo>
                  <a:lnTo>
                    <a:pt x="1299464" y="465073"/>
                  </a:lnTo>
                  <a:lnTo>
                    <a:pt x="1295402" y="485192"/>
                  </a:lnTo>
                  <a:lnTo>
                    <a:pt x="1284327" y="501618"/>
                  </a:lnTo>
                  <a:lnTo>
                    <a:pt x="1267901" y="512690"/>
                  </a:lnTo>
                  <a:lnTo>
                    <a:pt x="1247787" y="516750"/>
                  </a:lnTo>
                  <a:lnTo>
                    <a:pt x="51676" y="516750"/>
                  </a:lnTo>
                  <a:lnTo>
                    <a:pt x="31562" y="512690"/>
                  </a:lnTo>
                  <a:lnTo>
                    <a:pt x="15136" y="501618"/>
                  </a:lnTo>
                  <a:lnTo>
                    <a:pt x="4061" y="485192"/>
                  </a:lnTo>
                  <a:lnTo>
                    <a:pt x="0" y="465073"/>
                  </a:lnTo>
                  <a:lnTo>
                    <a:pt x="0" y="516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76359" y="3285395"/>
            <a:ext cx="11650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Declaración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55620" y="954139"/>
            <a:ext cx="3186853" cy="2528147"/>
            <a:chOff x="2741715" y="715604"/>
            <a:chExt cx="2390140" cy="1896110"/>
          </a:xfrm>
        </p:grpSpPr>
        <p:sp>
          <p:nvSpPr>
            <p:cNvPr id="10" name="object 10"/>
            <p:cNvSpPr/>
            <p:nvPr/>
          </p:nvSpPr>
          <p:spPr>
            <a:xfrm>
              <a:off x="2748065" y="1399132"/>
              <a:ext cx="1462405" cy="1205865"/>
            </a:xfrm>
            <a:custGeom>
              <a:avLst/>
              <a:gdLst/>
              <a:ahLst/>
              <a:cxnLst/>
              <a:rect l="l" t="t" r="r" b="b"/>
              <a:pathLst>
                <a:path w="1462404" h="1205864">
                  <a:moveTo>
                    <a:pt x="0" y="120573"/>
                  </a:moveTo>
                  <a:lnTo>
                    <a:pt x="9475" y="73643"/>
                  </a:lnTo>
                  <a:lnTo>
                    <a:pt x="35317" y="35317"/>
                  </a:lnTo>
                  <a:lnTo>
                    <a:pt x="73643" y="9475"/>
                  </a:lnTo>
                  <a:lnTo>
                    <a:pt x="120573" y="0"/>
                  </a:lnTo>
                  <a:lnTo>
                    <a:pt x="1341323" y="0"/>
                  </a:lnTo>
                  <a:lnTo>
                    <a:pt x="1388253" y="9475"/>
                  </a:lnTo>
                  <a:lnTo>
                    <a:pt x="1426579" y="35317"/>
                  </a:lnTo>
                  <a:lnTo>
                    <a:pt x="1452421" y="73643"/>
                  </a:lnTo>
                  <a:lnTo>
                    <a:pt x="1461897" y="120573"/>
                  </a:lnTo>
                  <a:lnTo>
                    <a:pt x="1461897" y="1085176"/>
                  </a:lnTo>
                  <a:lnTo>
                    <a:pt x="1452421" y="1132112"/>
                  </a:lnTo>
                  <a:lnTo>
                    <a:pt x="1426579" y="1170438"/>
                  </a:lnTo>
                  <a:lnTo>
                    <a:pt x="1388253" y="1196276"/>
                  </a:lnTo>
                  <a:lnTo>
                    <a:pt x="1341323" y="1205750"/>
                  </a:lnTo>
                  <a:lnTo>
                    <a:pt x="120573" y="1205750"/>
                  </a:lnTo>
                  <a:lnTo>
                    <a:pt x="73643" y="1196276"/>
                  </a:lnTo>
                  <a:lnTo>
                    <a:pt x="35317" y="1170438"/>
                  </a:lnTo>
                  <a:lnTo>
                    <a:pt x="9475" y="1132112"/>
                  </a:lnTo>
                  <a:lnTo>
                    <a:pt x="0" y="1085176"/>
                  </a:lnTo>
                  <a:lnTo>
                    <a:pt x="0" y="120573"/>
                  </a:lnTo>
                  <a:close/>
                </a:path>
              </a:pathLst>
            </a:custGeom>
            <a:ln w="12700">
              <a:solidFill>
                <a:srgbClr val="439EB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708986" y="715604"/>
              <a:ext cx="1423035" cy="436245"/>
            </a:xfrm>
            <a:custGeom>
              <a:avLst/>
              <a:gdLst/>
              <a:ahLst/>
              <a:cxnLst/>
              <a:rect l="l" t="t" r="r" b="b"/>
              <a:pathLst>
                <a:path w="1423035" h="436244">
                  <a:moveTo>
                    <a:pt x="721667" y="0"/>
                  </a:moveTo>
                  <a:lnTo>
                    <a:pt x="676212" y="1027"/>
                  </a:lnTo>
                  <a:lnTo>
                    <a:pt x="630991" y="4546"/>
                  </a:lnTo>
                  <a:lnTo>
                    <a:pt x="586107" y="10527"/>
                  </a:lnTo>
                  <a:lnTo>
                    <a:pt x="541668" y="18941"/>
                  </a:lnTo>
                  <a:lnTo>
                    <a:pt x="497778" y="29759"/>
                  </a:lnTo>
                  <a:lnTo>
                    <a:pt x="454542" y="42953"/>
                  </a:lnTo>
                  <a:lnTo>
                    <a:pt x="412066" y="58492"/>
                  </a:lnTo>
                  <a:lnTo>
                    <a:pt x="370456" y="76348"/>
                  </a:lnTo>
                  <a:lnTo>
                    <a:pt x="329816" y="96493"/>
                  </a:lnTo>
                  <a:lnTo>
                    <a:pt x="290252" y="118896"/>
                  </a:lnTo>
                  <a:lnTo>
                    <a:pt x="251870" y="143529"/>
                  </a:lnTo>
                  <a:lnTo>
                    <a:pt x="214775" y="170363"/>
                  </a:lnTo>
                  <a:lnTo>
                    <a:pt x="179073" y="199368"/>
                  </a:lnTo>
                  <a:lnTo>
                    <a:pt x="144868" y="230516"/>
                  </a:lnTo>
                  <a:lnTo>
                    <a:pt x="112266" y="263778"/>
                  </a:lnTo>
                  <a:lnTo>
                    <a:pt x="81373" y="299125"/>
                  </a:lnTo>
                  <a:lnTo>
                    <a:pt x="52294" y="336527"/>
                  </a:lnTo>
                  <a:lnTo>
                    <a:pt x="25134" y="375955"/>
                  </a:lnTo>
                  <a:lnTo>
                    <a:pt x="0" y="417381"/>
                  </a:lnTo>
                  <a:lnTo>
                    <a:pt x="32842" y="436024"/>
                  </a:lnTo>
                  <a:lnTo>
                    <a:pt x="59783" y="392016"/>
                  </a:lnTo>
                  <a:lnTo>
                    <a:pt x="89468" y="349979"/>
                  </a:lnTo>
                  <a:lnTo>
                    <a:pt x="121784" y="310034"/>
                  </a:lnTo>
                  <a:lnTo>
                    <a:pt x="156621" y="272302"/>
                  </a:lnTo>
                  <a:lnTo>
                    <a:pt x="193865" y="236906"/>
                  </a:lnTo>
                  <a:lnTo>
                    <a:pt x="233407" y="203966"/>
                  </a:lnTo>
                  <a:lnTo>
                    <a:pt x="275132" y="173604"/>
                  </a:lnTo>
                  <a:lnTo>
                    <a:pt x="315586" y="147888"/>
                  </a:lnTo>
                  <a:lnTo>
                    <a:pt x="356992" y="124928"/>
                  </a:lnTo>
                  <a:lnTo>
                    <a:pt x="399237" y="104703"/>
                  </a:lnTo>
                  <a:lnTo>
                    <a:pt x="442206" y="87190"/>
                  </a:lnTo>
                  <a:lnTo>
                    <a:pt x="485785" y="72368"/>
                  </a:lnTo>
                  <a:lnTo>
                    <a:pt x="529861" y="60216"/>
                  </a:lnTo>
                  <a:lnTo>
                    <a:pt x="574317" y="50710"/>
                  </a:lnTo>
                  <a:lnTo>
                    <a:pt x="619042" y="43829"/>
                  </a:lnTo>
                  <a:lnTo>
                    <a:pt x="663919" y="39552"/>
                  </a:lnTo>
                  <a:lnTo>
                    <a:pt x="708835" y="37856"/>
                  </a:lnTo>
                  <a:lnTo>
                    <a:pt x="753675" y="38720"/>
                  </a:lnTo>
                  <a:lnTo>
                    <a:pt x="798326" y="42121"/>
                  </a:lnTo>
                  <a:lnTo>
                    <a:pt x="842673" y="48038"/>
                  </a:lnTo>
                  <a:lnTo>
                    <a:pt x="886601" y="56449"/>
                  </a:lnTo>
                  <a:lnTo>
                    <a:pt x="929997" y="67332"/>
                  </a:lnTo>
                  <a:lnTo>
                    <a:pt x="972746" y="80666"/>
                  </a:lnTo>
                  <a:lnTo>
                    <a:pt x="1014734" y="96427"/>
                  </a:lnTo>
                  <a:lnTo>
                    <a:pt x="1055846" y="114595"/>
                  </a:lnTo>
                  <a:lnTo>
                    <a:pt x="1095969" y="135148"/>
                  </a:lnTo>
                  <a:lnTo>
                    <a:pt x="1134988" y="158063"/>
                  </a:lnTo>
                  <a:lnTo>
                    <a:pt x="1172789" y="183319"/>
                  </a:lnTo>
                  <a:lnTo>
                    <a:pt x="1209257" y="210894"/>
                  </a:lnTo>
                  <a:lnTo>
                    <a:pt x="1244279" y="240766"/>
                  </a:lnTo>
                  <a:lnTo>
                    <a:pt x="1277739" y="272913"/>
                  </a:lnTo>
                  <a:lnTo>
                    <a:pt x="1309524" y="307313"/>
                  </a:lnTo>
                  <a:lnTo>
                    <a:pt x="1339520" y="343945"/>
                  </a:lnTo>
                  <a:lnTo>
                    <a:pt x="1367612" y="382786"/>
                  </a:lnTo>
                  <a:lnTo>
                    <a:pt x="1345768" y="395194"/>
                  </a:lnTo>
                  <a:lnTo>
                    <a:pt x="1417154" y="426702"/>
                  </a:lnTo>
                  <a:lnTo>
                    <a:pt x="1422412" y="351671"/>
                  </a:lnTo>
                  <a:lnTo>
                    <a:pt x="1400556" y="364079"/>
                  </a:lnTo>
                  <a:lnTo>
                    <a:pt x="1372777" y="325290"/>
                  </a:lnTo>
                  <a:lnTo>
                    <a:pt x="1342879" y="288263"/>
                  </a:lnTo>
                  <a:lnTo>
                    <a:pt x="1310947" y="253080"/>
                  </a:lnTo>
                  <a:lnTo>
                    <a:pt x="1277070" y="219821"/>
                  </a:lnTo>
                  <a:lnTo>
                    <a:pt x="1241334" y="188568"/>
                  </a:lnTo>
                  <a:lnTo>
                    <a:pt x="1203827" y="159401"/>
                  </a:lnTo>
                  <a:lnTo>
                    <a:pt x="1164636" y="132403"/>
                  </a:lnTo>
                  <a:lnTo>
                    <a:pt x="1123848" y="107653"/>
                  </a:lnTo>
                  <a:lnTo>
                    <a:pt x="1081040" y="84952"/>
                  </a:lnTo>
                  <a:lnTo>
                    <a:pt x="1037517" y="65003"/>
                  </a:lnTo>
                  <a:lnTo>
                    <a:pt x="993383" y="47778"/>
                  </a:lnTo>
                  <a:lnTo>
                    <a:pt x="948744" y="33248"/>
                  </a:lnTo>
                  <a:lnTo>
                    <a:pt x="903706" y="21383"/>
                  </a:lnTo>
                  <a:lnTo>
                    <a:pt x="858374" y="12155"/>
                  </a:lnTo>
                  <a:lnTo>
                    <a:pt x="812853" y="5535"/>
                  </a:lnTo>
                  <a:lnTo>
                    <a:pt x="767249" y="1492"/>
                  </a:lnTo>
                  <a:lnTo>
                    <a:pt x="721667" y="0"/>
                  </a:lnTo>
                  <a:close/>
                </a:path>
              </a:pathLst>
            </a:custGeom>
            <a:solidFill>
              <a:srgbClr val="39AB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72931" y="114075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1247787" y="0"/>
                  </a:moveTo>
                  <a:lnTo>
                    <a:pt x="51676" y="0"/>
                  </a:lnTo>
                  <a:lnTo>
                    <a:pt x="31562" y="4061"/>
                  </a:lnTo>
                  <a:lnTo>
                    <a:pt x="15136" y="15136"/>
                  </a:lnTo>
                  <a:lnTo>
                    <a:pt x="4061" y="31562"/>
                  </a:lnTo>
                  <a:lnTo>
                    <a:pt x="0" y="51676"/>
                  </a:lnTo>
                  <a:lnTo>
                    <a:pt x="0" y="465074"/>
                  </a:lnTo>
                  <a:lnTo>
                    <a:pt x="4061" y="485192"/>
                  </a:lnTo>
                  <a:lnTo>
                    <a:pt x="15136" y="501618"/>
                  </a:lnTo>
                  <a:lnTo>
                    <a:pt x="31562" y="512690"/>
                  </a:lnTo>
                  <a:lnTo>
                    <a:pt x="51676" y="516750"/>
                  </a:lnTo>
                  <a:lnTo>
                    <a:pt x="1247787" y="516750"/>
                  </a:lnTo>
                  <a:lnTo>
                    <a:pt x="1267901" y="512690"/>
                  </a:lnTo>
                  <a:lnTo>
                    <a:pt x="1284327" y="501618"/>
                  </a:lnTo>
                  <a:lnTo>
                    <a:pt x="1295402" y="485192"/>
                  </a:lnTo>
                  <a:lnTo>
                    <a:pt x="1299464" y="465074"/>
                  </a:lnTo>
                  <a:lnTo>
                    <a:pt x="1299464" y="51676"/>
                  </a:lnTo>
                  <a:lnTo>
                    <a:pt x="1295402" y="31562"/>
                  </a:lnTo>
                  <a:lnTo>
                    <a:pt x="1284327" y="15136"/>
                  </a:lnTo>
                  <a:lnTo>
                    <a:pt x="1267901" y="4061"/>
                  </a:lnTo>
                  <a:lnTo>
                    <a:pt x="1247787" y="0"/>
                  </a:lnTo>
                  <a:close/>
                </a:path>
              </a:pathLst>
            </a:custGeom>
            <a:solidFill>
              <a:srgbClr val="439E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072931" y="114075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0" y="51676"/>
                  </a:moveTo>
                  <a:lnTo>
                    <a:pt x="4061" y="31562"/>
                  </a:lnTo>
                  <a:lnTo>
                    <a:pt x="15136" y="15136"/>
                  </a:lnTo>
                  <a:lnTo>
                    <a:pt x="31562" y="4061"/>
                  </a:lnTo>
                  <a:lnTo>
                    <a:pt x="51676" y="0"/>
                  </a:lnTo>
                  <a:lnTo>
                    <a:pt x="1247787" y="0"/>
                  </a:lnTo>
                  <a:lnTo>
                    <a:pt x="1267901" y="4061"/>
                  </a:lnTo>
                  <a:lnTo>
                    <a:pt x="1284327" y="15136"/>
                  </a:lnTo>
                  <a:lnTo>
                    <a:pt x="1295402" y="31562"/>
                  </a:lnTo>
                  <a:lnTo>
                    <a:pt x="1299464" y="51676"/>
                  </a:lnTo>
                  <a:lnTo>
                    <a:pt x="1299464" y="465074"/>
                  </a:lnTo>
                  <a:lnTo>
                    <a:pt x="1295402" y="485192"/>
                  </a:lnTo>
                  <a:lnTo>
                    <a:pt x="1284327" y="501618"/>
                  </a:lnTo>
                  <a:lnTo>
                    <a:pt x="1267901" y="512690"/>
                  </a:lnTo>
                  <a:lnTo>
                    <a:pt x="1247787" y="516750"/>
                  </a:lnTo>
                  <a:lnTo>
                    <a:pt x="51676" y="516750"/>
                  </a:lnTo>
                  <a:lnTo>
                    <a:pt x="31562" y="512690"/>
                  </a:lnTo>
                  <a:lnTo>
                    <a:pt x="15136" y="501618"/>
                  </a:lnTo>
                  <a:lnTo>
                    <a:pt x="4061" y="485192"/>
                  </a:lnTo>
                  <a:lnTo>
                    <a:pt x="0" y="465074"/>
                  </a:lnTo>
                  <a:lnTo>
                    <a:pt x="0" y="516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64480" y="1547498"/>
            <a:ext cx="1599353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2147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61195" y="1857043"/>
            <a:ext cx="2970107" cy="2464647"/>
            <a:chOff x="4545896" y="1392782"/>
            <a:chExt cx="2227580" cy="1848485"/>
          </a:xfrm>
        </p:grpSpPr>
        <p:sp>
          <p:nvSpPr>
            <p:cNvPr id="16" name="object 16"/>
            <p:cNvSpPr/>
            <p:nvPr/>
          </p:nvSpPr>
          <p:spPr>
            <a:xfrm>
              <a:off x="4552246" y="1399132"/>
              <a:ext cx="1462405" cy="1205865"/>
            </a:xfrm>
            <a:custGeom>
              <a:avLst/>
              <a:gdLst/>
              <a:ahLst/>
              <a:cxnLst/>
              <a:rect l="l" t="t" r="r" b="b"/>
              <a:pathLst>
                <a:path w="1462404" h="1205864">
                  <a:moveTo>
                    <a:pt x="0" y="120573"/>
                  </a:moveTo>
                  <a:lnTo>
                    <a:pt x="9475" y="73643"/>
                  </a:lnTo>
                  <a:lnTo>
                    <a:pt x="35317" y="35317"/>
                  </a:lnTo>
                  <a:lnTo>
                    <a:pt x="73643" y="9475"/>
                  </a:lnTo>
                  <a:lnTo>
                    <a:pt x="120573" y="0"/>
                  </a:lnTo>
                  <a:lnTo>
                    <a:pt x="1341323" y="0"/>
                  </a:lnTo>
                  <a:lnTo>
                    <a:pt x="1388253" y="9475"/>
                  </a:lnTo>
                  <a:lnTo>
                    <a:pt x="1426579" y="35317"/>
                  </a:lnTo>
                  <a:lnTo>
                    <a:pt x="1452421" y="73643"/>
                  </a:lnTo>
                  <a:lnTo>
                    <a:pt x="1461897" y="120573"/>
                  </a:lnTo>
                  <a:lnTo>
                    <a:pt x="1461897" y="1085176"/>
                  </a:lnTo>
                  <a:lnTo>
                    <a:pt x="1452421" y="1132112"/>
                  </a:lnTo>
                  <a:lnTo>
                    <a:pt x="1426579" y="1170438"/>
                  </a:lnTo>
                  <a:lnTo>
                    <a:pt x="1388253" y="1196276"/>
                  </a:lnTo>
                  <a:lnTo>
                    <a:pt x="1341323" y="1205750"/>
                  </a:lnTo>
                  <a:lnTo>
                    <a:pt x="120573" y="1205750"/>
                  </a:lnTo>
                  <a:lnTo>
                    <a:pt x="73643" y="1196276"/>
                  </a:lnTo>
                  <a:lnTo>
                    <a:pt x="35317" y="1170438"/>
                  </a:lnTo>
                  <a:lnTo>
                    <a:pt x="9475" y="1132112"/>
                  </a:lnTo>
                  <a:lnTo>
                    <a:pt x="0" y="1085176"/>
                  </a:lnTo>
                  <a:lnTo>
                    <a:pt x="0" y="120573"/>
                  </a:lnTo>
                  <a:close/>
                </a:path>
              </a:pathLst>
            </a:custGeom>
            <a:ln w="12700">
              <a:solidFill>
                <a:srgbClr val="31A1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13159" y="2852380"/>
              <a:ext cx="1259840" cy="388620"/>
            </a:xfrm>
            <a:custGeom>
              <a:avLst/>
              <a:gdLst/>
              <a:ahLst/>
              <a:cxnLst/>
              <a:rect l="l" t="t" r="r" b="b"/>
              <a:pathLst>
                <a:path w="1259840" h="388619">
                  <a:moveTo>
                    <a:pt x="32842" y="0"/>
                  </a:moveTo>
                  <a:lnTo>
                    <a:pt x="0" y="18656"/>
                  </a:lnTo>
                  <a:lnTo>
                    <a:pt x="24686" y="59026"/>
                  </a:lnTo>
                  <a:lnTo>
                    <a:pt x="51858" y="97616"/>
                  </a:lnTo>
                  <a:lnTo>
                    <a:pt x="81417" y="134316"/>
                  </a:lnTo>
                  <a:lnTo>
                    <a:pt x="113264" y="169018"/>
                  </a:lnTo>
                  <a:lnTo>
                    <a:pt x="147297" y="201612"/>
                  </a:lnTo>
                  <a:lnTo>
                    <a:pt x="183417" y="231991"/>
                  </a:lnTo>
                  <a:lnTo>
                    <a:pt x="221526" y="260045"/>
                  </a:lnTo>
                  <a:lnTo>
                    <a:pt x="262009" y="285988"/>
                  </a:lnTo>
                  <a:lnTo>
                    <a:pt x="303533" y="308951"/>
                  </a:lnTo>
                  <a:lnTo>
                    <a:pt x="345965" y="328960"/>
                  </a:lnTo>
                  <a:lnTo>
                    <a:pt x="389170" y="346038"/>
                  </a:lnTo>
                  <a:lnTo>
                    <a:pt x="433014" y="360211"/>
                  </a:lnTo>
                  <a:lnTo>
                    <a:pt x="477364" y="371504"/>
                  </a:lnTo>
                  <a:lnTo>
                    <a:pt x="522085" y="379941"/>
                  </a:lnTo>
                  <a:lnTo>
                    <a:pt x="567044" y="385547"/>
                  </a:lnTo>
                  <a:lnTo>
                    <a:pt x="612106" y="388347"/>
                  </a:lnTo>
                  <a:lnTo>
                    <a:pt x="657138" y="388366"/>
                  </a:lnTo>
                  <a:lnTo>
                    <a:pt x="702006" y="385629"/>
                  </a:lnTo>
                  <a:lnTo>
                    <a:pt x="746576" y="380160"/>
                  </a:lnTo>
                  <a:lnTo>
                    <a:pt x="790713" y="371984"/>
                  </a:lnTo>
                  <a:lnTo>
                    <a:pt x="834284" y="361126"/>
                  </a:lnTo>
                  <a:lnTo>
                    <a:pt x="877156" y="347610"/>
                  </a:lnTo>
                  <a:lnTo>
                    <a:pt x="919193" y="331463"/>
                  </a:lnTo>
                  <a:lnTo>
                    <a:pt x="960263" y="312707"/>
                  </a:lnTo>
                  <a:lnTo>
                    <a:pt x="1000231" y="291369"/>
                  </a:lnTo>
                  <a:lnTo>
                    <a:pt x="1038963" y="267473"/>
                  </a:lnTo>
                  <a:lnTo>
                    <a:pt x="1076326" y="241044"/>
                  </a:lnTo>
                  <a:lnTo>
                    <a:pt x="1112185" y="212106"/>
                  </a:lnTo>
                  <a:lnTo>
                    <a:pt x="1146406" y="180685"/>
                  </a:lnTo>
                  <a:lnTo>
                    <a:pt x="1178856" y="146805"/>
                  </a:lnTo>
                  <a:lnTo>
                    <a:pt x="1209401" y="110491"/>
                  </a:lnTo>
                  <a:lnTo>
                    <a:pt x="1237907" y="71767"/>
                  </a:lnTo>
                  <a:lnTo>
                    <a:pt x="1259738" y="84175"/>
                  </a:lnTo>
                  <a:lnTo>
                    <a:pt x="1254734" y="9334"/>
                  </a:lnTo>
                  <a:lnTo>
                    <a:pt x="1183093" y="40652"/>
                  </a:lnTo>
                  <a:lnTo>
                    <a:pt x="1204925" y="53047"/>
                  </a:lnTo>
                  <a:lnTo>
                    <a:pt x="1173820" y="94458"/>
                  </a:lnTo>
                  <a:lnTo>
                    <a:pt x="1139808" y="133325"/>
                  </a:lnTo>
                  <a:lnTo>
                    <a:pt x="1103047" y="169503"/>
                  </a:lnTo>
                  <a:lnTo>
                    <a:pt x="1063696" y="202847"/>
                  </a:lnTo>
                  <a:lnTo>
                    <a:pt x="1021914" y="233212"/>
                  </a:lnTo>
                  <a:lnTo>
                    <a:pt x="977861" y="260451"/>
                  </a:lnTo>
                  <a:lnTo>
                    <a:pt x="935805" y="282496"/>
                  </a:lnTo>
                  <a:lnTo>
                    <a:pt x="892950" y="301395"/>
                  </a:lnTo>
                  <a:lnTo>
                    <a:pt x="849436" y="317188"/>
                  </a:lnTo>
                  <a:lnTo>
                    <a:pt x="805404" y="329914"/>
                  </a:lnTo>
                  <a:lnTo>
                    <a:pt x="760996" y="339611"/>
                  </a:lnTo>
                  <a:lnTo>
                    <a:pt x="716352" y="346318"/>
                  </a:lnTo>
                  <a:lnTo>
                    <a:pt x="671613" y="350074"/>
                  </a:lnTo>
                  <a:lnTo>
                    <a:pt x="626919" y="350917"/>
                  </a:lnTo>
                  <a:lnTo>
                    <a:pt x="582411" y="348888"/>
                  </a:lnTo>
                  <a:lnTo>
                    <a:pt x="538230" y="344023"/>
                  </a:lnTo>
                  <a:lnTo>
                    <a:pt x="494516" y="336363"/>
                  </a:lnTo>
                  <a:lnTo>
                    <a:pt x="451411" y="325945"/>
                  </a:lnTo>
                  <a:lnTo>
                    <a:pt x="409056" y="312809"/>
                  </a:lnTo>
                  <a:lnTo>
                    <a:pt x="367590" y="296994"/>
                  </a:lnTo>
                  <a:lnTo>
                    <a:pt x="327155" y="278537"/>
                  </a:lnTo>
                  <a:lnTo>
                    <a:pt x="287891" y="257479"/>
                  </a:lnTo>
                  <a:lnTo>
                    <a:pt x="249940" y="233858"/>
                  </a:lnTo>
                  <a:lnTo>
                    <a:pt x="213441" y="207712"/>
                  </a:lnTo>
                  <a:lnTo>
                    <a:pt x="178536" y="179081"/>
                  </a:lnTo>
                  <a:lnTo>
                    <a:pt x="145365" y="148003"/>
                  </a:lnTo>
                  <a:lnTo>
                    <a:pt x="114070" y="114517"/>
                  </a:lnTo>
                  <a:lnTo>
                    <a:pt x="84790" y="78662"/>
                  </a:lnTo>
                  <a:lnTo>
                    <a:pt x="57667" y="40477"/>
                  </a:lnTo>
                  <a:lnTo>
                    <a:pt x="32842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877112" y="234651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1247787" y="0"/>
                  </a:moveTo>
                  <a:lnTo>
                    <a:pt x="51676" y="0"/>
                  </a:lnTo>
                  <a:lnTo>
                    <a:pt x="31562" y="4061"/>
                  </a:lnTo>
                  <a:lnTo>
                    <a:pt x="15136" y="15136"/>
                  </a:lnTo>
                  <a:lnTo>
                    <a:pt x="4061" y="31562"/>
                  </a:lnTo>
                  <a:lnTo>
                    <a:pt x="0" y="51676"/>
                  </a:lnTo>
                  <a:lnTo>
                    <a:pt x="0" y="465073"/>
                  </a:lnTo>
                  <a:lnTo>
                    <a:pt x="4061" y="485192"/>
                  </a:lnTo>
                  <a:lnTo>
                    <a:pt x="15136" y="501618"/>
                  </a:lnTo>
                  <a:lnTo>
                    <a:pt x="31562" y="512690"/>
                  </a:lnTo>
                  <a:lnTo>
                    <a:pt x="51676" y="516750"/>
                  </a:lnTo>
                  <a:lnTo>
                    <a:pt x="1247787" y="516750"/>
                  </a:lnTo>
                  <a:lnTo>
                    <a:pt x="1267901" y="512690"/>
                  </a:lnTo>
                  <a:lnTo>
                    <a:pt x="1284327" y="501618"/>
                  </a:lnTo>
                  <a:lnTo>
                    <a:pt x="1295402" y="485192"/>
                  </a:lnTo>
                  <a:lnTo>
                    <a:pt x="1299464" y="465073"/>
                  </a:lnTo>
                  <a:lnTo>
                    <a:pt x="1299464" y="51676"/>
                  </a:lnTo>
                  <a:lnTo>
                    <a:pt x="1295402" y="31562"/>
                  </a:lnTo>
                  <a:lnTo>
                    <a:pt x="1284327" y="15136"/>
                  </a:lnTo>
                  <a:lnTo>
                    <a:pt x="1267901" y="4061"/>
                  </a:lnTo>
                  <a:lnTo>
                    <a:pt x="1247787" y="0"/>
                  </a:lnTo>
                  <a:close/>
                </a:path>
              </a:pathLst>
            </a:custGeom>
            <a:solidFill>
              <a:srgbClr val="31A16A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877112" y="234651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0" y="51676"/>
                  </a:moveTo>
                  <a:lnTo>
                    <a:pt x="4061" y="31562"/>
                  </a:lnTo>
                  <a:lnTo>
                    <a:pt x="15136" y="15136"/>
                  </a:lnTo>
                  <a:lnTo>
                    <a:pt x="31562" y="4061"/>
                  </a:lnTo>
                  <a:lnTo>
                    <a:pt x="51676" y="0"/>
                  </a:lnTo>
                  <a:lnTo>
                    <a:pt x="1247787" y="0"/>
                  </a:lnTo>
                  <a:lnTo>
                    <a:pt x="1267901" y="4061"/>
                  </a:lnTo>
                  <a:lnTo>
                    <a:pt x="1284327" y="15136"/>
                  </a:lnTo>
                  <a:lnTo>
                    <a:pt x="1295402" y="31562"/>
                  </a:lnTo>
                  <a:lnTo>
                    <a:pt x="1299464" y="51676"/>
                  </a:lnTo>
                  <a:lnTo>
                    <a:pt x="1299464" y="465073"/>
                  </a:lnTo>
                  <a:lnTo>
                    <a:pt x="1295402" y="485192"/>
                  </a:lnTo>
                  <a:lnTo>
                    <a:pt x="1284327" y="501618"/>
                  </a:lnTo>
                  <a:lnTo>
                    <a:pt x="1267901" y="512690"/>
                  </a:lnTo>
                  <a:lnTo>
                    <a:pt x="1247787" y="516750"/>
                  </a:lnTo>
                  <a:lnTo>
                    <a:pt x="51676" y="516750"/>
                  </a:lnTo>
                  <a:lnTo>
                    <a:pt x="31562" y="512690"/>
                  </a:lnTo>
                  <a:lnTo>
                    <a:pt x="15136" y="501618"/>
                  </a:lnTo>
                  <a:lnTo>
                    <a:pt x="4061" y="485192"/>
                  </a:lnTo>
                  <a:lnTo>
                    <a:pt x="0" y="465073"/>
                  </a:lnTo>
                  <a:lnTo>
                    <a:pt x="0" y="516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75788" y="3155178"/>
            <a:ext cx="1385992" cy="5847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1597" marR="6773" lvl="0" indent="-85511" algn="l" defTabSz="1219170" rtl="0" eaLnBrk="1" fontAlgn="auto" latinLnBrk="0" hangingPunct="1">
              <a:lnSpc>
                <a:spcPts val="2053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R&amp;I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66769" y="1508303"/>
            <a:ext cx="2186940" cy="1973580"/>
            <a:chOff x="6350076" y="1131227"/>
            <a:chExt cx="1640205" cy="1480185"/>
          </a:xfrm>
        </p:grpSpPr>
        <p:sp>
          <p:nvSpPr>
            <p:cNvPr id="22" name="object 22"/>
            <p:cNvSpPr/>
            <p:nvPr/>
          </p:nvSpPr>
          <p:spPr>
            <a:xfrm>
              <a:off x="6356426" y="1399132"/>
              <a:ext cx="1462405" cy="1205865"/>
            </a:xfrm>
            <a:custGeom>
              <a:avLst/>
              <a:gdLst/>
              <a:ahLst/>
              <a:cxnLst/>
              <a:rect l="l" t="t" r="r" b="b"/>
              <a:pathLst>
                <a:path w="1462404" h="1205864">
                  <a:moveTo>
                    <a:pt x="0" y="120573"/>
                  </a:moveTo>
                  <a:lnTo>
                    <a:pt x="9475" y="73643"/>
                  </a:lnTo>
                  <a:lnTo>
                    <a:pt x="35317" y="35317"/>
                  </a:lnTo>
                  <a:lnTo>
                    <a:pt x="73643" y="9475"/>
                  </a:lnTo>
                  <a:lnTo>
                    <a:pt x="120573" y="0"/>
                  </a:lnTo>
                  <a:lnTo>
                    <a:pt x="1341323" y="0"/>
                  </a:lnTo>
                  <a:lnTo>
                    <a:pt x="1388253" y="9475"/>
                  </a:lnTo>
                  <a:lnTo>
                    <a:pt x="1426579" y="35317"/>
                  </a:lnTo>
                  <a:lnTo>
                    <a:pt x="1452421" y="73643"/>
                  </a:lnTo>
                  <a:lnTo>
                    <a:pt x="1461897" y="120573"/>
                  </a:lnTo>
                  <a:lnTo>
                    <a:pt x="1461897" y="1085176"/>
                  </a:lnTo>
                  <a:lnTo>
                    <a:pt x="1452421" y="1132112"/>
                  </a:lnTo>
                  <a:lnTo>
                    <a:pt x="1426579" y="1170438"/>
                  </a:lnTo>
                  <a:lnTo>
                    <a:pt x="1388253" y="1196276"/>
                  </a:lnTo>
                  <a:lnTo>
                    <a:pt x="1341323" y="1205750"/>
                  </a:lnTo>
                  <a:lnTo>
                    <a:pt x="120573" y="1205750"/>
                  </a:lnTo>
                  <a:lnTo>
                    <a:pt x="73643" y="1196276"/>
                  </a:lnTo>
                  <a:lnTo>
                    <a:pt x="35317" y="1170438"/>
                  </a:lnTo>
                  <a:lnTo>
                    <a:pt x="9475" y="1132112"/>
                  </a:lnTo>
                  <a:lnTo>
                    <a:pt x="0" y="1085176"/>
                  </a:lnTo>
                  <a:lnTo>
                    <a:pt x="0" y="120573"/>
                  </a:lnTo>
                  <a:close/>
                </a:path>
              </a:pathLst>
            </a:custGeom>
            <a:ln w="12700">
              <a:solidFill>
                <a:srgbClr val="3890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681292" y="114075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1247787" y="0"/>
                  </a:moveTo>
                  <a:lnTo>
                    <a:pt x="51676" y="0"/>
                  </a:lnTo>
                  <a:lnTo>
                    <a:pt x="31562" y="4061"/>
                  </a:lnTo>
                  <a:lnTo>
                    <a:pt x="15136" y="15136"/>
                  </a:lnTo>
                  <a:lnTo>
                    <a:pt x="4061" y="31562"/>
                  </a:lnTo>
                  <a:lnTo>
                    <a:pt x="0" y="51676"/>
                  </a:lnTo>
                  <a:lnTo>
                    <a:pt x="0" y="465074"/>
                  </a:lnTo>
                  <a:lnTo>
                    <a:pt x="4061" y="485192"/>
                  </a:lnTo>
                  <a:lnTo>
                    <a:pt x="15136" y="501618"/>
                  </a:lnTo>
                  <a:lnTo>
                    <a:pt x="31562" y="512690"/>
                  </a:lnTo>
                  <a:lnTo>
                    <a:pt x="51676" y="516750"/>
                  </a:lnTo>
                  <a:lnTo>
                    <a:pt x="1247787" y="516750"/>
                  </a:lnTo>
                  <a:lnTo>
                    <a:pt x="1267901" y="512690"/>
                  </a:lnTo>
                  <a:lnTo>
                    <a:pt x="1284327" y="501618"/>
                  </a:lnTo>
                  <a:lnTo>
                    <a:pt x="1295402" y="485192"/>
                  </a:lnTo>
                  <a:lnTo>
                    <a:pt x="1299464" y="465074"/>
                  </a:lnTo>
                  <a:lnTo>
                    <a:pt x="1299464" y="51676"/>
                  </a:lnTo>
                  <a:lnTo>
                    <a:pt x="1295402" y="31562"/>
                  </a:lnTo>
                  <a:lnTo>
                    <a:pt x="1284327" y="15136"/>
                  </a:lnTo>
                  <a:lnTo>
                    <a:pt x="1267901" y="4061"/>
                  </a:lnTo>
                  <a:lnTo>
                    <a:pt x="1247787" y="0"/>
                  </a:lnTo>
                  <a:close/>
                </a:path>
              </a:pathLst>
            </a:custGeom>
            <a:solidFill>
              <a:srgbClr val="389022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681292" y="1140752"/>
              <a:ext cx="1299845" cy="516890"/>
            </a:xfrm>
            <a:custGeom>
              <a:avLst/>
              <a:gdLst/>
              <a:ahLst/>
              <a:cxnLst/>
              <a:rect l="l" t="t" r="r" b="b"/>
              <a:pathLst>
                <a:path w="1299845" h="516889">
                  <a:moveTo>
                    <a:pt x="0" y="51676"/>
                  </a:moveTo>
                  <a:lnTo>
                    <a:pt x="4061" y="31562"/>
                  </a:lnTo>
                  <a:lnTo>
                    <a:pt x="15136" y="15136"/>
                  </a:lnTo>
                  <a:lnTo>
                    <a:pt x="31562" y="4061"/>
                  </a:lnTo>
                  <a:lnTo>
                    <a:pt x="51676" y="0"/>
                  </a:lnTo>
                  <a:lnTo>
                    <a:pt x="1247787" y="0"/>
                  </a:lnTo>
                  <a:lnTo>
                    <a:pt x="1267901" y="4061"/>
                  </a:lnTo>
                  <a:lnTo>
                    <a:pt x="1284327" y="15136"/>
                  </a:lnTo>
                  <a:lnTo>
                    <a:pt x="1295402" y="31562"/>
                  </a:lnTo>
                  <a:lnTo>
                    <a:pt x="1299464" y="51676"/>
                  </a:lnTo>
                  <a:lnTo>
                    <a:pt x="1299464" y="465074"/>
                  </a:lnTo>
                  <a:lnTo>
                    <a:pt x="1295402" y="485192"/>
                  </a:lnTo>
                  <a:lnTo>
                    <a:pt x="1284327" y="501618"/>
                  </a:lnTo>
                  <a:lnTo>
                    <a:pt x="1267901" y="512690"/>
                  </a:lnTo>
                  <a:lnTo>
                    <a:pt x="1247787" y="516750"/>
                  </a:lnTo>
                  <a:lnTo>
                    <a:pt x="51676" y="516750"/>
                  </a:lnTo>
                  <a:lnTo>
                    <a:pt x="31562" y="512690"/>
                  </a:lnTo>
                  <a:lnTo>
                    <a:pt x="15136" y="501618"/>
                  </a:lnTo>
                  <a:lnTo>
                    <a:pt x="4061" y="485192"/>
                  </a:lnTo>
                  <a:lnTo>
                    <a:pt x="0" y="465074"/>
                  </a:lnTo>
                  <a:lnTo>
                    <a:pt x="0" y="516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105706" y="1547497"/>
            <a:ext cx="1337733" cy="5847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32636" marR="6773" lvl="0" indent="-416550" algn="l" defTabSz="1219170" rtl="0" eaLnBrk="1" fontAlgn="auto" latinLnBrk="0" hangingPunct="1">
              <a:lnSpc>
                <a:spcPts val="2053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2107" y="2478687"/>
            <a:ext cx="103208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1427" y="2509227"/>
            <a:ext cx="8720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Priority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57119" y="2509227"/>
            <a:ext cx="1275925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0" cap="none" spc="-33" normalizeH="0" baseline="0" noProof="0" dirty="0">
                <a:ln>
                  <a:noFill/>
                </a:ln>
                <a:solidFill>
                  <a:srgbClr val="2A6C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133" b="1" i="0" u="none" strike="noStrike" kern="0" cap="none" spc="-13" normalizeH="0" baseline="0" noProof="0" dirty="0">
                <a:ln>
                  <a:noFill/>
                </a:ln>
                <a:solidFill>
                  <a:srgbClr val="2A6C1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6261" y="2112285"/>
            <a:ext cx="1427480" cy="5925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EU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CELAC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SUMMIT</a:t>
            </a:r>
            <a:r>
              <a:rPr kumimoji="0" sz="1867" b="1" i="0" u="none" strike="noStrike" kern="0" cap="none" spc="-40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 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2010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4412" y="4720626"/>
            <a:ext cx="2909993" cy="8790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0607" marR="6773" lvl="0" indent="-234521" algn="just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52300" algn="l"/>
              </a:tabLst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1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</a:t>
            </a:r>
            <a:r>
              <a:rPr kumimoji="0" sz="1867" b="1" i="0" u="none" strike="noStrike" kern="0" cap="none" spc="1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r>
              <a:rPr kumimoji="0" sz="1867" b="1" i="0" u="none" strike="noStrike" kern="0" cap="none" spc="1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Summit, 	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867" b="1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Madrid</a:t>
            </a:r>
            <a:r>
              <a:rPr kumimoji="0" sz="1867" b="1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endorsed</a:t>
            </a:r>
            <a:r>
              <a:rPr kumimoji="0" sz="1867" b="0" i="0" u="none" strike="noStrike" kern="0" cap="none" spc="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	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r>
              <a:rPr kumimoji="0" sz="1867" b="0" i="0" u="none" strike="noStrike" kern="0" cap="none" spc="-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9649" y="5574365"/>
            <a:ext cx="11252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22902" y="5574364"/>
            <a:ext cx="1331807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8466" lvl="0" indent="0" algn="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>
                <a:tab pos="712876" algn="l"/>
                <a:tab pos="1177684" algn="l"/>
              </a:tabLst>
              <a:defRPr/>
            </a:pP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291" algn="l"/>
              </a:tabLst>
              <a:defRPr/>
            </a:pP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9649" y="5858943"/>
            <a:ext cx="1356359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2540" algn="l"/>
              </a:tabLst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priority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regions.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3355" y="4720626"/>
            <a:ext cx="23706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1454" marR="0" lvl="0" indent="-234521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51454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67" b="0" i="0" u="none" strike="noStrike" kern="0" cap="none" spc="57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</a:t>
            </a:r>
            <a:r>
              <a:rPr kumimoji="0" sz="1867" b="1" i="0" u="none" strike="noStrike" kern="0" cap="none" spc="5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r>
              <a:rPr kumimoji="0" sz="1867" b="1" i="0" u="none" strike="noStrike" kern="0" cap="none" spc="5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99543" y="5005205"/>
            <a:ext cx="20836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>
                <a:tab pos="776374" algn="l"/>
                <a:tab pos="1345320" algn="l"/>
              </a:tabLst>
              <a:defRPr/>
            </a:pP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specific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34573" y="4720626"/>
            <a:ext cx="91948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3" marR="6773" lvl="0" indent="-144776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launched chapter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99304" y="5289785"/>
            <a:ext cx="3158067" cy="11663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just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devoted</a:t>
            </a:r>
            <a:r>
              <a:rPr kumimoji="0" sz="1867" b="0" i="0" u="none" strike="noStrike" kern="0" cap="none" spc="3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0" u="none" strike="noStrike" kern="0" cap="none" spc="3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Science,</a:t>
            </a:r>
            <a:r>
              <a:rPr kumimoji="0" sz="1867" b="0" i="0" u="none" strike="noStrike" kern="0" cap="none" spc="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Innovation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57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technology</a:t>
            </a:r>
            <a:r>
              <a:rPr kumimoji="0" sz="1867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together</a:t>
            </a:r>
            <a:r>
              <a:rPr kumimoji="0" sz="1867" b="0" i="0" u="none" strike="noStrike" kern="0" cap="none" spc="5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</a:t>
            </a:r>
            <a:r>
              <a:rPr kumimoji="0" sz="1867" b="1" i="0" u="none" strike="noStrike" kern="0" cap="none" spc="8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</a:t>
            </a:r>
            <a:r>
              <a:rPr kumimoji="0" sz="1867" b="1" i="0" u="none" strike="noStrike" kern="0" cap="none" spc="6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67" b="1" i="0" u="none" strike="noStrike" kern="0" cap="none" spc="8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Innovation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rgbClr val="10501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(JIRI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3308" y="4720626"/>
            <a:ext cx="4332393" cy="17410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1454" marR="6773" lvl="0" indent="-235367" algn="just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51454" algn="l"/>
              </a:tabLst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</a:t>
            </a:r>
            <a:r>
              <a:rPr kumimoji="0" sz="1867" b="1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67" b="1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implementing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SOM: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</a:t>
            </a:r>
            <a:r>
              <a:rPr kumimoji="0" sz="1867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Senior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Officials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867" b="0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national</a:t>
            </a:r>
            <a:r>
              <a:rPr kumimoji="0" sz="1867" b="0" i="0" u="none" strike="noStrike" kern="0" cap="none" spc="2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bodies</a:t>
            </a:r>
            <a:r>
              <a:rPr kumimoji="0" sz="1867" b="0" i="0" u="none" strike="noStrike" kern="0" cap="none" spc="2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0" i="0" u="none" strike="noStrike" kern="0" cap="none" spc="2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67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LAC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countries</a:t>
            </a:r>
            <a:r>
              <a:rPr kumimoji="0" sz="1867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</a:t>
            </a:r>
            <a:r>
              <a:rPr kumimoji="0" sz="1867" b="0" i="0" u="none" strike="noStrike" kern="0" cap="none" spc="5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regularly</a:t>
            </a:r>
            <a:r>
              <a:rPr kumimoji="0" sz="1867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67" b="0" i="0" u="none" strike="noStrike" kern="0" cap="none" spc="5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5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Senior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Official</a:t>
            </a:r>
            <a:r>
              <a:rPr kumimoji="0" sz="1867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Meeting</a:t>
            </a:r>
            <a:r>
              <a:rPr kumimoji="0" sz="1867" b="0" i="0" u="none" strike="noStrike" kern="0" cap="none" spc="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(SOM)</a:t>
            </a:r>
            <a:r>
              <a:rPr kumimoji="0" sz="1867" b="0" i="0" u="none" strike="noStrike" kern="0" cap="none" spc="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867" b="0" i="0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objective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</a:t>
            </a:r>
            <a:r>
              <a:rPr kumimoji="0" sz="186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67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EU-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5898" y="0"/>
            <a:ext cx="1626100" cy="12451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742" y="858536"/>
            <a:ext cx="3220127" cy="1666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5756" y="2712601"/>
            <a:ext cx="4470195" cy="16688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19" y="220432"/>
            <a:ext cx="15445760" cy="632750"/>
          </a:xfrm>
          <a:prstGeom prst="rect">
            <a:avLst/>
          </a:prstGeom>
        </p:spPr>
        <p:txBody>
          <a:bodyPr vert="horz" wrap="square" lIns="0" tIns="220167" rIns="0" bIns="0" rtlCol="0">
            <a:spAutoFit/>
          </a:bodyPr>
          <a:lstStyle/>
          <a:p>
            <a:pPr marL="488514">
              <a:spcBef>
                <a:spcPts val="140"/>
              </a:spcBef>
            </a:pPr>
            <a:r>
              <a:rPr dirty="0"/>
              <a:t>EU</a:t>
            </a:r>
            <a:r>
              <a:rPr spc="-53" dirty="0"/>
              <a:t> </a:t>
            </a:r>
            <a:r>
              <a:rPr dirty="0"/>
              <a:t>CELAC</a:t>
            </a:r>
            <a:r>
              <a:rPr spc="-27" dirty="0"/>
              <a:t> </a:t>
            </a:r>
            <a:r>
              <a:rPr dirty="0"/>
              <a:t>JIRI</a:t>
            </a:r>
            <a:r>
              <a:rPr spc="-40" dirty="0"/>
              <a:t> </a:t>
            </a:r>
            <a:r>
              <a:rPr dirty="0"/>
              <a:t>SOM</a:t>
            </a:r>
            <a:r>
              <a:rPr spc="-53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EU</a:t>
            </a:r>
            <a:r>
              <a:rPr spc="-53" dirty="0"/>
              <a:t> </a:t>
            </a:r>
            <a:r>
              <a:rPr dirty="0"/>
              <a:t>CELAC</a:t>
            </a:r>
            <a:r>
              <a:rPr spc="-20" dirty="0"/>
              <a:t> </a:t>
            </a:r>
            <a:r>
              <a:rPr spc="-33" dirty="0"/>
              <a:t>CRA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4815" y="1908387"/>
            <a:ext cx="36736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2400" b="1" i="0" u="none" strike="noStrike" kern="0" cap="none" spc="-2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r>
              <a:rPr kumimoji="0" sz="2400" b="1" i="0" u="none" strike="noStrike" kern="0" cap="none" spc="-1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Meetings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3437" y="4559791"/>
            <a:ext cx="5287433" cy="332634"/>
          </a:xfrm>
          <a:prstGeom prst="rect">
            <a:avLst/>
          </a:prstGeom>
          <a:ln w="9525">
            <a:solidFill>
              <a:srgbClr val="BEC3E1"/>
            </a:solidFill>
          </a:ln>
        </p:spPr>
        <p:txBody>
          <a:bodyPr vert="horz" wrap="square" lIns="0" tIns="44873" rIns="0" bIns="0" rtlCol="0">
            <a:spAutoFit/>
          </a:bodyPr>
          <a:lstStyle/>
          <a:p>
            <a:pPr marL="121070" marR="0" lvl="0" indent="0" algn="l" defTabSz="1219170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identified</a:t>
            </a:r>
            <a:r>
              <a:rPr kumimoji="0" sz="1867" b="1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sz="1867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pillar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67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CRA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3437" y="5049841"/>
            <a:ext cx="5287433" cy="332634"/>
          </a:xfrm>
          <a:prstGeom prst="rect">
            <a:avLst/>
          </a:prstGeom>
          <a:ln w="9525">
            <a:solidFill>
              <a:srgbClr val="BEC3E1"/>
            </a:solidFill>
          </a:ln>
        </p:spPr>
        <p:txBody>
          <a:bodyPr vert="horz" wrap="square" lIns="0" tIns="44873" rIns="0" bIns="0" rtlCol="0">
            <a:spAutoFit/>
          </a:bodyPr>
          <a:lstStyle/>
          <a:p>
            <a:pPr marL="121070" marR="0" lvl="0" indent="0" algn="l" defTabSz="1219170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Establishment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</a:t>
            </a:r>
            <a:r>
              <a:rPr kumimoji="0" sz="1867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</a:t>
            </a:r>
            <a:r>
              <a:rPr kumimoji="0" sz="1867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CELAC</a:t>
            </a:r>
            <a:r>
              <a:rPr kumimoji="0" sz="1867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WG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RI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4912" y="4582465"/>
            <a:ext cx="242147" cy="313267"/>
          </a:xfrm>
          <a:custGeom>
            <a:avLst/>
            <a:gdLst/>
            <a:ahLst/>
            <a:cxnLst/>
            <a:rect l="l" t="t" r="r" b="b"/>
            <a:pathLst>
              <a:path w="181610" h="234950">
                <a:moveTo>
                  <a:pt x="90716" y="0"/>
                </a:moveTo>
                <a:lnTo>
                  <a:pt x="0" y="0"/>
                </a:lnTo>
                <a:lnTo>
                  <a:pt x="0" y="234949"/>
                </a:lnTo>
                <a:lnTo>
                  <a:pt x="90716" y="234949"/>
                </a:lnTo>
                <a:lnTo>
                  <a:pt x="181432" y="117474"/>
                </a:lnTo>
                <a:lnTo>
                  <a:pt x="90716" y="0"/>
                </a:lnTo>
                <a:close/>
              </a:path>
            </a:pathLst>
          </a:custGeom>
          <a:solidFill>
            <a:srgbClr val="272C7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74912" y="5050224"/>
            <a:ext cx="242147" cy="313267"/>
          </a:xfrm>
          <a:custGeom>
            <a:avLst/>
            <a:gdLst/>
            <a:ahLst/>
            <a:cxnLst/>
            <a:rect l="l" t="t" r="r" b="b"/>
            <a:pathLst>
              <a:path w="181610" h="234950">
                <a:moveTo>
                  <a:pt x="90716" y="0"/>
                </a:moveTo>
                <a:lnTo>
                  <a:pt x="0" y="0"/>
                </a:lnTo>
                <a:lnTo>
                  <a:pt x="0" y="234950"/>
                </a:lnTo>
                <a:lnTo>
                  <a:pt x="90716" y="234950"/>
                </a:lnTo>
                <a:lnTo>
                  <a:pt x="181432" y="117475"/>
                </a:lnTo>
                <a:lnTo>
                  <a:pt x="90716" y="0"/>
                </a:lnTo>
                <a:close/>
              </a:path>
            </a:pathLst>
          </a:custGeom>
          <a:solidFill>
            <a:srgbClr val="272C77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2069" y="5873733"/>
            <a:ext cx="4134273" cy="287020"/>
            <a:chOff x="706551" y="4405299"/>
            <a:chExt cx="3100705" cy="215265"/>
          </a:xfrm>
        </p:grpSpPr>
        <p:sp>
          <p:nvSpPr>
            <p:cNvPr id="12" name="object 12"/>
            <p:cNvSpPr/>
            <p:nvPr/>
          </p:nvSpPr>
          <p:spPr>
            <a:xfrm>
              <a:off x="712901" y="4411649"/>
              <a:ext cx="3088005" cy="202565"/>
            </a:xfrm>
            <a:custGeom>
              <a:avLst/>
              <a:gdLst/>
              <a:ahLst/>
              <a:cxnLst/>
              <a:rect l="l" t="t" r="r" b="b"/>
              <a:pathLst>
                <a:path w="3088004" h="202564">
                  <a:moveTo>
                    <a:pt x="3087839" y="0"/>
                  </a:moveTo>
                  <a:lnTo>
                    <a:pt x="0" y="0"/>
                  </a:lnTo>
                  <a:lnTo>
                    <a:pt x="0" y="202450"/>
                  </a:lnTo>
                  <a:lnTo>
                    <a:pt x="3087839" y="202450"/>
                  </a:lnTo>
                  <a:lnTo>
                    <a:pt x="3087839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12901" y="4411649"/>
              <a:ext cx="3088005" cy="202565"/>
            </a:xfrm>
            <a:custGeom>
              <a:avLst/>
              <a:gdLst/>
              <a:ahLst/>
              <a:cxnLst/>
              <a:rect l="l" t="t" r="r" b="b"/>
              <a:pathLst>
                <a:path w="3088004" h="202564">
                  <a:moveTo>
                    <a:pt x="0" y="0"/>
                  </a:moveTo>
                  <a:lnTo>
                    <a:pt x="3087839" y="0"/>
                  </a:lnTo>
                  <a:lnTo>
                    <a:pt x="3087839" y="202450"/>
                  </a:lnTo>
                  <a:lnTo>
                    <a:pt x="0" y="2024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90D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5999" y="5876277"/>
            <a:ext cx="244432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Brussels,</a:t>
            </a:r>
            <a:r>
              <a:rPr kumimoji="0" sz="14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28-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1467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r>
              <a:rPr kumimoji="0" sz="14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2023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05445" y="2683787"/>
            <a:ext cx="4170680" cy="3196167"/>
            <a:chOff x="679084" y="2012840"/>
            <a:chExt cx="3128010" cy="2397125"/>
          </a:xfrm>
        </p:grpSpPr>
        <p:sp>
          <p:nvSpPr>
            <p:cNvPr id="16" name="object 16"/>
            <p:cNvSpPr/>
            <p:nvPr/>
          </p:nvSpPr>
          <p:spPr>
            <a:xfrm>
              <a:off x="685434" y="2019190"/>
              <a:ext cx="509270" cy="2384425"/>
            </a:xfrm>
            <a:custGeom>
              <a:avLst/>
              <a:gdLst/>
              <a:ahLst/>
              <a:cxnLst/>
              <a:rect l="l" t="t" r="r" b="b"/>
              <a:pathLst>
                <a:path w="509269" h="2384425">
                  <a:moveTo>
                    <a:pt x="15278" y="0"/>
                  </a:moveTo>
                  <a:lnTo>
                    <a:pt x="48741" y="34410"/>
                  </a:lnTo>
                  <a:lnTo>
                    <a:pt x="81030" y="69525"/>
                  </a:lnTo>
                  <a:lnTo>
                    <a:pt x="112145" y="105320"/>
                  </a:lnTo>
                  <a:lnTo>
                    <a:pt x="142085" y="141768"/>
                  </a:lnTo>
                  <a:lnTo>
                    <a:pt x="170852" y="178846"/>
                  </a:lnTo>
                  <a:lnTo>
                    <a:pt x="198444" y="216527"/>
                  </a:lnTo>
                  <a:lnTo>
                    <a:pt x="224863" y="254786"/>
                  </a:lnTo>
                  <a:lnTo>
                    <a:pt x="250107" y="293599"/>
                  </a:lnTo>
                  <a:lnTo>
                    <a:pt x="274177" y="332941"/>
                  </a:lnTo>
                  <a:lnTo>
                    <a:pt x="297073" y="372785"/>
                  </a:lnTo>
                  <a:lnTo>
                    <a:pt x="318794" y="413107"/>
                  </a:lnTo>
                  <a:lnTo>
                    <a:pt x="339342" y="453883"/>
                  </a:lnTo>
                  <a:lnTo>
                    <a:pt x="358715" y="495085"/>
                  </a:lnTo>
                  <a:lnTo>
                    <a:pt x="376915" y="536691"/>
                  </a:lnTo>
                  <a:lnTo>
                    <a:pt x="393940" y="578673"/>
                  </a:lnTo>
                  <a:lnTo>
                    <a:pt x="409791" y="621008"/>
                  </a:lnTo>
                  <a:lnTo>
                    <a:pt x="424467" y="663670"/>
                  </a:lnTo>
                  <a:lnTo>
                    <a:pt x="437970" y="706634"/>
                  </a:lnTo>
                  <a:lnTo>
                    <a:pt x="450299" y="749874"/>
                  </a:lnTo>
                  <a:lnTo>
                    <a:pt x="461453" y="793366"/>
                  </a:lnTo>
                  <a:lnTo>
                    <a:pt x="471433" y="837084"/>
                  </a:lnTo>
                  <a:lnTo>
                    <a:pt x="480239" y="881004"/>
                  </a:lnTo>
                  <a:lnTo>
                    <a:pt x="487871" y="925100"/>
                  </a:lnTo>
                  <a:lnTo>
                    <a:pt x="494329" y="969346"/>
                  </a:lnTo>
                  <a:lnTo>
                    <a:pt x="499613" y="1013719"/>
                  </a:lnTo>
                  <a:lnTo>
                    <a:pt x="503722" y="1058192"/>
                  </a:lnTo>
                  <a:lnTo>
                    <a:pt x="506658" y="1102740"/>
                  </a:lnTo>
                  <a:lnTo>
                    <a:pt x="508419" y="1147339"/>
                  </a:lnTo>
                  <a:lnTo>
                    <a:pt x="509006" y="1191963"/>
                  </a:lnTo>
                  <a:lnTo>
                    <a:pt x="508419" y="1236587"/>
                  </a:lnTo>
                  <a:lnTo>
                    <a:pt x="506658" y="1281185"/>
                  </a:lnTo>
                  <a:lnTo>
                    <a:pt x="503722" y="1325734"/>
                  </a:lnTo>
                  <a:lnTo>
                    <a:pt x="499613" y="1370207"/>
                  </a:lnTo>
                  <a:lnTo>
                    <a:pt x="494329" y="1414579"/>
                  </a:lnTo>
                  <a:lnTo>
                    <a:pt x="487871" y="1458825"/>
                  </a:lnTo>
                  <a:lnTo>
                    <a:pt x="480239" y="1502921"/>
                  </a:lnTo>
                  <a:lnTo>
                    <a:pt x="471433" y="1546840"/>
                  </a:lnTo>
                  <a:lnTo>
                    <a:pt x="461453" y="1590558"/>
                  </a:lnTo>
                  <a:lnTo>
                    <a:pt x="450299" y="1634050"/>
                  </a:lnTo>
                  <a:lnTo>
                    <a:pt x="437970" y="1677290"/>
                  </a:lnTo>
                  <a:lnTo>
                    <a:pt x="424467" y="1720254"/>
                  </a:lnTo>
                  <a:lnTo>
                    <a:pt x="409791" y="1762915"/>
                  </a:lnTo>
                  <a:lnTo>
                    <a:pt x="393940" y="1805250"/>
                  </a:lnTo>
                  <a:lnTo>
                    <a:pt x="376915" y="1847232"/>
                  </a:lnTo>
                  <a:lnTo>
                    <a:pt x="358715" y="1888837"/>
                  </a:lnTo>
                  <a:lnTo>
                    <a:pt x="339342" y="1930040"/>
                  </a:lnTo>
                  <a:lnTo>
                    <a:pt x="318794" y="1970814"/>
                  </a:lnTo>
                  <a:lnTo>
                    <a:pt x="297073" y="2011136"/>
                  </a:lnTo>
                  <a:lnTo>
                    <a:pt x="274177" y="2050980"/>
                  </a:lnTo>
                  <a:lnTo>
                    <a:pt x="250107" y="2090321"/>
                  </a:lnTo>
                  <a:lnTo>
                    <a:pt x="224863" y="2129134"/>
                  </a:lnTo>
                  <a:lnTo>
                    <a:pt x="198444" y="2167393"/>
                  </a:lnTo>
                  <a:lnTo>
                    <a:pt x="170852" y="2205073"/>
                  </a:lnTo>
                  <a:lnTo>
                    <a:pt x="142085" y="2242150"/>
                  </a:lnTo>
                  <a:lnTo>
                    <a:pt x="112145" y="2278598"/>
                  </a:lnTo>
                  <a:lnTo>
                    <a:pt x="81030" y="2314392"/>
                  </a:lnTo>
                  <a:lnTo>
                    <a:pt x="48741" y="2349506"/>
                  </a:lnTo>
                  <a:lnTo>
                    <a:pt x="15278" y="2383917"/>
                  </a:lnTo>
                  <a:lnTo>
                    <a:pt x="0" y="2368638"/>
                  </a:lnTo>
                  <a:lnTo>
                    <a:pt x="33603" y="2334067"/>
                  </a:lnTo>
                  <a:lnTo>
                    <a:pt x="66005" y="2298776"/>
                  </a:lnTo>
                  <a:lnTo>
                    <a:pt x="97208" y="2262791"/>
                  </a:lnTo>
                  <a:lnTo>
                    <a:pt x="127211" y="2226140"/>
                  </a:lnTo>
                  <a:lnTo>
                    <a:pt x="156014" y="2188847"/>
                  </a:lnTo>
                  <a:lnTo>
                    <a:pt x="183616" y="2150939"/>
                  </a:lnTo>
                  <a:lnTo>
                    <a:pt x="210019" y="2112443"/>
                  </a:lnTo>
                  <a:lnTo>
                    <a:pt x="235221" y="2073385"/>
                  </a:lnTo>
                  <a:lnTo>
                    <a:pt x="259223" y="2033789"/>
                  </a:lnTo>
                  <a:lnTo>
                    <a:pt x="282025" y="1993684"/>
                  </a:lnTo>
                  <a:lnTo>
                    <a:pt x="303627" y="1953095"/>
                  </a:lnTo>
                  <a:lnTo>
                    <a:pt x="324029" y="1912048"/>
                  </a:lnTo>
                  <a:lnTo>
                    <a:pt x="343231" y="1870569"/>
                  </a:lnTo>
                  <a:lnTo>
                    <a:pt x="361232" y="1828684"/>
                  </a:lnTo>
                  <a:lnTo>
                    <a:pt x="378034" y="1786421"/>
                  </a:lnTo>
                  <a:lnTo>
                    <a:pt x="393635" y="1743803"/>
                  </a:lnTo>
                  <a:lnTo>
                    <a:pt x="408037" y="1700859"/>
                  </a:lnTo>
                  <a:lnTo>
                    <a:pt x="421238" y="1657614"/>
                  </a:lnTo>
                  <a:lnTo>
                    <a:pt x="433239" y="1614095"/>
                  </a:lnTo>
                  <a:lnTo>
                    <a:pt x="444040" y="1570326"/>
                  </a:lnTo>
                  <a:lnTo>
                    <a:pt x="453641" y="1526336"/>
                  </a:lnTo>
                  <a:lnTo>
                    <a:pt x="462041" y="1482149"/>
                  </a:lnTo>
                  <a:lnTo>
                    <a:pt x="469242" y="1437792"/>
                  </a:lnTo>
                  <a:lnTo>
                    <a:pt x="475243" y="1393291"/>
                  </a:lnTo>
                  <a:lnTo>
                    <a:pt x="480043" y="1348673"/>
                  </a:lnTo>
                  <a:lnTo>
                    <a:pt x="483643" y="1303962"/>
                  </a:lnTo>
                  <a:lnTo>
                    <a:pt x="486044" y="1259187"/>
                  </a:lnTo>
                  <a:lnTo>
                    <a:pt x="487244" y="1214372"/>
                  </a:lnTo>
                  <a:lnTo>
                    <a:pt x="487244" y="1169544"/>
                  </a:lnTo>
                  <a:lnTo>
                    <a:pt x="486044" y="1124729"/>
                  </a:lnTo>
                  <a:lnTo>
                    <a:pt x="483643" y="1079954"/>
                  </a:lnTo>
                  <a:lnTo>
                    <a:pt x="480043" y="1035243"/>
                  </a:lnTo>
                  <a:lnTo>
                    <a:pt x="475243" y="990625"/>
                  </a:lnTo>
                  <a:lnTo>
                    <a:pt x="469242" y="946124"/>
                  </a:lnTo>
                  <a:lnTo>
                    <a:pt x="462041" y="901767"/>
                  </a:lnTo>
                  <a:lnTo>
                    <a:pt x="453641" y="857580"/>
                  </a:lnTo>
                  <a:lnTo>
                    <a:pt x="444040" y="813590"/>
                  </a:lnTo>
                  <a:lnTo>
                    <a:pt x="433239" y="769821"/>
                  </a:lnTo>
                  <a:lnTo>
                    <a:pt x="421238" y="726302"/>
                  </a:lnTo>
                  <a:lnTo>
                    <a:pt x="408037" y="683057"/>
                  </a:lnTo>
                  <a:lnTo>
                    <a:pt x="393635" y="640113"/>
                  </a:lnTo>
                  <a:lnTo>
                    <a:pt x="378034" y="597495"/>
                  </a:lnTo>
                  <a:lnTo>
                    <a:pt x="361232" y="555232"/>
                  </a:lnTo>
                  <a:lnTo>
                    <a:pt x="343231" y="513347"/>
                  </a:lnTo>
                  <a:lnTo>
                    <a:pt x="324029" y="471868"/>
                  </a:lnTo>
                  <a:lnTo>
                    <a:pt x="303627" y="430821"/>
                  </a:lnTo>
                  <a:lnTo>
                    <a:pt x="282025" y="390232"/>
                  </a:lnTo>
                  <a:lnTo>
                    <a:pt x="259223" y="350127"/>
                  </a:lnTo>
                  <a:lnTo>
                    <a:pt x="235221" y="310531"/>
                  </a:lnTo>
                  <a:lnTo>
                    <a:pt x="210019" y="271473"/>
                  </a:lnTo>
                  <a:lnTo>
                    <a:pt x="183616" y="232977"/>
                  </a:lnTo>
                  <a:lnTo>
                    <a:pt x="156014" y="195069"/>
                  </a:lnTo>
                  <a:lnTo>
                    <a:pt x="127211" y="157776"/>
                  </a:lnTo>
                  <a:lnTo>
                    <a:pt x="97208" y="121125"/>
                  </a:lnTo>
                  <a:lnTo>
                    <a:pt x="66005" y="85140"/>
                  </a:lnTo>
                  <a:lnTo>
                    <a:pt x="33603" y="49849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1D215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6693" y="2074608"/>
              <a:ext cx="2974340" cy="227329"/>
            </a:xfrm>
            <a:custGeom>
              <a:avLst/>
              <a:gdLst/>
              <a:ahLst/>
              <a:cxnLst/>
              <a:rect l="l" t="t" r="r" b="b"/>
              <a:pathLst>
                <a:path w="2974340" h="227330">
                  <a:moveTo>
                    <a:pt x="2974035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974035" y="227241"/>
                  </a:lnTo>
                  <a:lnTo>
                    <a:pt x="2974035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26693" y="2074608"/>
              <a:ext cx="2974340" cy="227329"/>
            </a:xfrm>
            <a:custGeom>
              <a:avLst/>
              <a:gdLst/>
              <a:ahLst/>
              <a:cxnLst/>
              <a:rect l="l" t="t" r="r" b="b"/>
              <a:pathLst>
                <a:path w="2974340" h="227330">
                  <a:moveTo>
                    <a:pt x="0" y="0"/>
                  </a:moveTo>
                  <a:lnTo>
                    <a:pt x="2974035" y="0"/>
                  </a:lnTo>
                  <a:lnTo>
                    <a:pt x="2974035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25825" y="2765868"/>
            <a:ext cx="217847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Brussels,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28-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1467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March,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2011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4430" y="2719801"/>
            <a:ext cx="4172373" cy="812800"/>
            <a:chOff x="678322" y="2039851"/>
            <a:chExt cx="3129280" cy="609600"/>
          </a:xfrm>
        </p:grpSpPr>
        <p:sp>
          <p:nvSpPr>
            <p:cNvPr id="21" name="object 21"/>
            <p:cNvSpPr/>
            <p:nvPr/>
          </p:nvSpPr>
          <p:spPr>
            <a:xfrm>
              <a:off x="684672" y="2046201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84672" y="2046201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32484" y="2415666"/>
              <a:ext cx="2768600" cy="227329"/>
            </a:xfrm>
            <a:custGeom>
              <a:avLst/>
              <a:gdLst/>
              <a:ahLst/>
              <a:cxnLst/>
              <a:rect l="l" t="t" r="r" b="b"/>
              <a:pathLst>
                <a:path w="2768600" h="227330">
                  <a:moveTo>
                    <a:pt x="2768257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768257" y="227241"/>
                  </a:lnTo>
                  <a:lnTo>
                    <a:pt x="2768257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032484" y="2415666"/>
              <a:ext cx="2768600" cy="227329"/>
            </a:xfrm>
            <a:custGeom>
              <a:avLst/>
              <a:gdLst/>
              <a:ahLst/>
              <a:cxnLst/>
              <a:rect l="l" t="t" r="r" b="b"/>
              <a:pathLst>
                <a:path w="2768600" h="227330">
                  <a:moveTo>
                    <a:pt x="0" y="0"/>
                  </a:moveTo>
                  <a:lnTo>
                    <a:pt x="2768257" y="0"/>
                  </a:lnTo>
                  <a:lnTo>
                    <a:pt x="2768257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00203" y="3220611"/>
            <a:ext cx="193632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Chile,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20-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r>
              <a:rPr kumimoji="0" sz="14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March,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78810" y="3174544"/>
            <a:ext cx="3898053" cy="812800"/>
            <a:chOff x="884107" y="2380908"/>
            <a:chExt cx="2923540" cy="609600"/>
          </a:xfrm>
        </p:grpSpPr>
        <p:sp>
          <p:nvSpPr>
            <p:cNvPr id="27" name="object 27"/>
            <p:cNvSpPr/>
            <p:nvPr/>
          </p:nvSpPr>
          <p:spPr>
            <a:xfrm>
              <a:off x="890457" y="2387258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90457" y="2387258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145247" y="2756471"/>
              <a:ext cx="2655570" cy="227329"/>
            </a:xfrm>
            <a:custGeom>
              <a:avLst/>
              <a:gdLst/>
              <a:ahLst/>
              <a:cxnLst/>
              <a:rect l="l" t="t" r="r" b="b"/>
              <a:pathLst>
                <a:path w="2655570" h="227330">
                  <a:moveTo>
                    <a:pt x="2655481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655481" y="227241"/>
                  </a:lnTo>
                  <a:lnTo>
                    <a:pt x="2655481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145247" y="2756471"/>
              <a:ext cx="2655570" cy="227329"/>
            </a:xfrm>
            <a:custGeom>
              <a:avLst/>
              <a:gdLst/>
              <a:ahLst/>
              <a:cxnLst/>
              <a:rect l="l" t="t" r="r" b="b"/>
              <a:pathLst>
                <a:path w="2655570" h="227330">
                  <a:moveTo>
                    <a:pt x="0" y="0"/>
                  </a:moveTo>
                  <a:lnTo>
                    <a:pt x="2655481" y="0"/>
                  </a:lnTo>
                  <a:lnTo>
                    <a:pt x="2655481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50564" y="3675024"/>
            <a:ext cx="208703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16-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April,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29169" y="3628956"/>
            <a:ext cx="3747347" cy="812800"/>
            <a:chOff x="996877" y="2721717"/>
            <a:chExt cx="2810510" cy="609600"/>
          </a:xfrm>
        </p:grpSpPr>
        <p:sp>
          <p:nvSpPr>
            <p:cNvPr id="33" name="object 33"/>
            <p:cNvSpPr/>
            <p:nvPr/>
          </p:nvSpPr>
          <p:spPr>
            <a:xfrm>
              <a:off x="1003227" y="2728067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03227" y="2728067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80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81252" y="3097530"/>
              <a:ext cx="2620010" cy="227329"/>
            </a:xfrm>
            <a:custGeom>
              <a:avLst/>
              <a:gdLst/>
              <a:ahLst/>
              <a:cxnLst/>
              <a:rect l="l" t="t" r="r" b="b"/>
              <a:pathLst>
                <a:path w="2620010" h="227329">
                  <a:moveTo>
                    <a:pt x="2619476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619476" y="227241"/>
                  </a:lnTo>
                  <a:lnTo>
                    <a:pt x="2619476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181252" y="3097530"/>
              <a:ext cx="2620010" cy="227329"/>
            </a:xfrm>
            <a:custGeom>
              <a:avLst/>
              <a:gdLst/>
              <a:ahLst/>
              <a:cxnLst/>
              <a:rect l="l" t="t" r="r" b="b"/>
              <a:pathLst>
                <a:path w="2620010" h="227329">
                  <a:moveTo>
                    <a:pt x="0" y="0"/>
                  </a:moveTo>
                  <a:lnTo>
                    <a:pt x="2619476" y="0"/>
                  </a:lnTo>
                  <a:lnTo>
                    <a:pt x="2619476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98570" y="4129767"/>
            <a:ext cx="201337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Costa</a:t>
            </a:r>
            <a:r>
              <a:rPr kumimoji="0" sz="14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Rica,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4-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67" b="0" i="0" u="none" strike="noStrike" kern="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April</a:t>
            </a:r>
            <a:r>
              <a:rPr kumimoji="0" sz="1467" b="0" i="0" u="none" strike="noStrike" kern="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,2014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377178" y="4083701"/>
            <a:ext cx="3699087" cy="812800"/>
            <a:chOff x="1032883" y="3062776"/>
            <a:chExt cx="2774315" cy="609600"/>
          </a:xfrm>
        </p:grpSpPr>
        <p:sp>
          <p:nvSpPr>
            <p:cNvPr id="39" name="object 39"/>
            <p:cNvSpPr/>
            <p:nvPr/>
          </p:nvSpPr>
          <p:spPr>
            <a:xfrm>
              <a:off x="1039233" y="3069126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39233" y="3069126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45247" y="3438588"/>
              <a:ext cx="2655570" cy="227329"/>
            </a:xfrm>
            <a:custGeom>
              <a:avLst/>
              <a:gdLst/>
              <a:ahLst/>
              <a:cxnLst/>
              <a:rect l="l" t="t" r="r" b="b"/>
              <a:pathLst>
                <a:path w="2655570" h="227329">
                  <a:moveTo>
                    <a:pt x="2655481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655481" y="227241"/>
                  </a:lnTo>
                  <a:lnTo>
                    <a:pt x="2655481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45247" y="3438588"/>
              <a:ext cx="2655570" cy="227329"/>
            </a:xfrm>
            <a:custGeom>
              <a:avLst/>
              <a:gdLst/>
              <a:ahLst/>
              <a:cxnLst/>
              <a:rect l="l" t="t" r="r" b="b"/>
              <a:pathLst>
                <a:path w="2655570" h="227329">
                  <a:moveTo>
                    <a:pt x="0" y="0"/>
                  </a:moveTo>
                  <a:lnTo>
                    <a:pt x="2655481" y="0"/>
                  </a:lnTo>
                  <a:lnTo>
                    <a:pt x="2655481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50563" y="4584511"/>
            <a:ext cx="188552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Brussels,</a:t>
            </a:r>
            <a:r>
              <a:rPr kumimoji="0" sz="14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</a:t>
            </a:r>
            <a:r>
              <a:rPr kumimoji="0" sz="1467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29169" y="4538445"/>
            <a:ext cx="3747347" cy="812800"/>
            <a:chOff x="996877" y="3403834"/>
            <a:chExt cx="2810510" cy="609600"/>
          </a:xfrm>
        </p:grpSpPr>
        <p:sp>
          <p:nvSpPr>
            <p:cNvPr id="45" name="object 45"/>
            <p:cNvSpPr/>
            <p:nvPr/>
          </p:nvSpPr>
          <p:spPr>
            <a:xfrm>
              <a:off x="1003227" y="3410184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003227" y="3410184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032484" y="3779392"/>
              <a:ext cx="2768600" cy="227329"/>
            </a:xfrm>
            <a:custGeom>
              <a:avLst/>
              <a:gdLst/>
              <a:ahLst/>
              <a:cxnLst/>
              <a:rect l="l" t="t" r="r" b="b"/>
              <a:pathLst>
                <a:path w="2768600" h="227329">
                  <a:moveTo>
                    <a:pt x="2768257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768257" y="227241"/>
                  </a:lnTo>
                  <a:lnTo>
                    <a:pt x="2768257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032484" y="3779392"/>
              <a:ext cx="2768600" cy="227329"/>
            </a:xfrm>
            <a:custGeom>
              <a:avLst/>
              <a:gdLst/>
              <a:ahLst/>
              <a:cxnLst/>
              <a:rect l="l" t="t" r="r" b="b"/>
              <a:pathLst>
                <a:path w="2768600" h="227329">
                  <a:moveTo>
                    <a:pt x="0" y="0"/>
                  </a:moveTo>
                  <a:lnTo>
                    <a:pt x="2768257" y="0"/>
                  </a:lnTo>
                  <a:lnTo>
                    <a:pt x="2768257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600204" y="5038923"/>
            <a:ext cx="197527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Brussels,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67" b="0" i="0" u="none" strike="noStrike" kern="0" cap="none" spc="2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March,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04430" y="4992855"/>
            <a:ext cx="4172373" cy="850900"/>
            <a:chOff x="678322" y="3744641"/>
            <a:chExt cx="3129280" cy="638175"/>
          </a:xfrm>
        </p:grpSpPr>
        <p:sp>
          <p:nvSpPr>
            <p:cNvPr id="51" name="object 51"/>
            <p:cNvSpPr/>
            <p:nvPr/>
          </p:nvSpPr>
          <p:spPr>
            <a:xfrm>
              <a:off x="890457" y="3750991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90457" y="3750991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26693" y="4120451"/>
              <a:ext cx="2974340" cy="227329"/>
            </a:xfrm>
            <a:custGeom>
              <a:avLst/>
              <a:gdLst/>
              <a:ahLst/>
              <a:cxnLst/>
              <a:rect l="l" t="t" r="r" b="b"/>
              <a:pathLst>
                <a:path w="2974340" h="227329">
                  <a:moveTo>
                    <a:pt x="2974035" y="0"/>
                  </a:moveTo>
                  <a:lnTo>
                    <a:pt x="0" y="0"/>
                  </a:lnTo>
                  <a:lnTo>
                    <a:pt x="0" y="227241"/>
                  </a:lnTo>
                  <a:lnTo>
                    <a:pt x="2974035" y="227241"/>
                  </a:lnTo>
                  <a:lnTo>
                    <a:pt x="2974035" y="0"/>
                  </a:lnTo>
                  <a:close/>
                </a:path>
              </a:pathLst>
            </a:custGeom>
            <a:solidFill>
              <a:srgbClr val="272C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6693" y="4120451"/>
              <a:ext cx="2974340" cy="227329"/>
            </a:xfrm>
            <a:custGeom>
              <a:avLst/>
              <a:gdLst/>
              <a:ahLst/>
              <a:cxnLst/>
              <a:rect l="l" t="t" r="r" b="b"/>
              <a:pathLst>
                <a:path w="2974340" h="227329">
                  <a:moveTo>
                    <a:pt x="0" y="0"/>
                  </a:moveTo>
                  <a:lnTo>
                    <a:pt x="2974035" y="0"/>
                  </a:lnTo>
                  <a:lnTo>
                    <a:pt x="2974035" y="227241"/>
                  </a:lnTo>
                  <a:lnTo>
                    <a:pt x="0" y="2272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84672" y="4092050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142024" y="0"/>
                  </a:moveTo>
                  <a:lnTo>
                    <a:pt x="97134" y="7240"/>
                  </a:lnTo>
                  <a:lnTo>
                    <a:pt x="58147" y="27403"/>
                  </a:lnTo>
                  <a:lnTo>
                    <a:pt x="27403" y="58147"/>
                  </a:lnTo>
                  <a:lnTo>
                    <a:pt x="7240" y="97134"/>
                  </a:lnTo>
                  <a:lnTo>
                    <a:pt x="0" y="142024"/>
                  </a:lnTo>
                  <a:lnTo>
                    <a:pt x="7240" y="186913"/>
                  </a:lnTo>
                  <a:lnTo>
                    <a:pt x="27403" y="225900"/>
                  </a:lnTo>
                  <a:lnTo>
                    <a:pt x="58147" y="256645"/>
                  </a:lnTo>
                  <a:lnTo>
                    <a:pt x="97134" y="276807"/>
                  </a:lnTo>
                  <a:lnTo>
                    <a:pt x="142024" y="284048"/>
                  </a:lnTo>
                  <a:lnTo>
                    <a:pt x="186913" y="276807"/>
                  </a:lnTo>
                  <a:lnTo>
                    <a:pt x="225900" y="256645"/>
                  </a:lnTo>
                  <a:lnTo>
                    <a:pt x="256645" y="225900"/>
                  </a:lnTo>
                  <a:lnTo>
                    <a:pt x="276807" y="186913"/>
                  </a:lnTo>
                  <a:lnTo>
                    <a:pt x="284048" y="142024"/>
                  </a:lnTo>
                  <a:lnTo>
                    <a:pt x="276807" y="97134"/>
                  </a:lnTo>
                  <a:lnTo>
                    <a:pt x="256645" y="58147"/>
                  </a:lnTo>
                  <a:lnTo>
                    <a:pt x="225900" y="27403"/>
                  </a:lnTo>
                  <a:lnTo>
                    <a:pt x="186913" y="72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84672" y="4092050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0" y="142024"/>
                  </a:moveTo>
                  <a:lnTo>
                    <a:pt x="7240" y="97134"/>
                  </a:lnTo>
                  <a:lnTo>
                    <a:pt x="27403" y="58147"/>
                  </a:lnTo>
                  <a:lnTo>
                    <a:pt x="58147" y="27403"/>
                  </a:lnTo>
                  <a:lnTo>
                    <a:pt x="97134" y="7240"/>
                  </a:lnTo>
                  <a:lnTo>
                    <a:pt x="142024" y="0"/>
                  </a:lnTo>
                  <a:lnTo>
                    <a:pt x="186913" y="7240"/>
                  </a:lnTo>
                  <a:lnTo>
                    <a:pt x="225900" y="27403"/>
                  </a:lnTo>
                  <a:lnTo>
                    <a:pt x="256645" y="58147"/>
                  </a:lnTo>
                  <a:lnTo>
                    <a:pt x="276807" y="97134"/>
                  </a:lnTo>
                  <a:lnTo>
                    <a:pt x="284048" y="142024"/>
                  </a:lnTo>
                  <a:lnTo>
                    <a:pt x="276807" y="186913"/>
                  </a:lnTo>
                  <a:lnTo>
                    <a:pt x="256645" y="225900"/>
                  </a:lnTo>
                  <a:lnTo>
                    <a:pt x="225900" y="256645"/>
                  </a:lnTo>
                  <a:lnTo>
                    <a:pt x="186913" y="276807"/>
                  </a:lnTo>
                  <a:lnTo>
                    <a:pt x="142024" y="284048"/>
                  </a:lnTo>
                  <a:lnTo>
                    <a:pt x="97134" y="276807"/>
                  </a:lnTo>
                  <a:lnTo>
                    <a:pt x="58147" y="256645"/>
                  </a:lnTo>
                  <a:lnTo>
                    <a:pt x="27403" y="225900"/>
                  </a:lnTo>
                  <a:lnTo>
                    <a:pt x="7240" y="186913"/>
                  </a:lnTo>
                  <a:lnTo>
                    <a:pt x="0" y="142024"/>
                  </a:lnTo>
                  <a:close/>
                </a:path>
              </a:pathLst>
            </a:custGeom>
            <a:ln w="12700">
              <a:solidFill>
                <a:srgbClr val="272C7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83450" y="2757023"/>
            <a:ext cx="92287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88498" y="3201100"/>
            <a:ext cx="148167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16164" y="3670436"/>
            <a:ext cx="204893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III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52443" y="4109232"/>
            <a:ext cx="220133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31089" y="4566856"/>
            <a:ext cx="164252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42344" y="5005653"/>
            <a:ext cx="221827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30067" y="5450995"/>
            <a:ext cx="2344419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0" normalizeH="0" baseline="205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VII</a:t>
            </a:r>
            <a:r>
              <a:rPr kumimoji="0" sz="2700" b="0" i="0" u="none" strike="noStrike" kern="0" cap="none" spc="269" normalizeH="0" baseline="205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Mexico,</a:t>
            </a:r>
            <a:r>
              <a:rPr kumimoji="0" sz="1467" b="0" i="0" u="none" strike="noStrike" kern="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</a:t>
            </a:r>
            <a:r>
              <a:rPr kumimoji="0" sz="1467" b="0" i="0" u="none" strike="noStrike" kern="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</a:t>
            </a:r>
            <a:r>
              <a:rPr kumimoji="0" sz="1467" b="0" i="0" u="none" strike="noStrike" kern="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67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5049" y="5811317"/>
            <a:ext cx="466513" cy="403860"/>
          </a:xfrm>
          <a:custGeom>
            <a:avLst/>
            <a:gdLst/>
            <a:ahLst/>
            <a:cxnLst/>
            <a:rect l="l" t="t" r="r" b="b"/>
            <a:pathLst>
              <a:path w="349884" h="302895">
                <a:moveTo>
                  <a:pt x="0" y="151180"/>
                </a:moveTo>
                <a:lnTo>
                  <a:pt x="6243" y="110992"/>
                </a:lnTo>
                <a:lnTo>
                  <a:pt x="23864" y="74879"/>
                </a:lnTo>
                <a:lnTo>
                  <a:pt x="51196" y="44281"/>
                </a:lnTo>
                <a:lnTo>
                  <a:pt x="86574" y="20641"/>
                </a:lnTo>
                <a:lnTo>
                  <a:pt x="128331" y="5400"/>
                </a:lnTo>
                <a:lnTo>
                  <a:pt x="174802" y="0"/>
                </a:lnTo>
                <a:lnTo>
                  <a:pt x="221268" y="5400"/>
                </a:lnTo>
                <a:lnTo>
                  <a:pt x="263022" y="20641"/>
                </a:lnTo>
                <a:lnTo>
                  <a:pt x="298397" y="44281"/>
                </a:lnTo>
                <a:lnTo>
                  <a:pt x="325728" y="74879"/>
                </a:lnTo>
                <a:lnTo>
                  <a:pt x="343349" y="110992"/>
                </a:lnTo>
                <a:lnTo>
                  <a:pt x="349592" y="151180"/>
                </a:lnTo>
                <a:lnTo>
                  <a:pt x="343349" y="191368"/>
                </a:lnTo>
                <a:lnTo>
                  <a:pt x="325728" y="227482"/>
                </a:lnTo>
                <a:lnTo>
                  <a:pt x="298397" y="258079"/>
                </a:lnTo>
                <a:lnTo>
                  <a:pt x="263022" y="281719"/>
                </a:lnTo>
                <a:lnTo>
                  <a:pt x="221268" y="296960"/>
                </a:lnTo>
                <a:lnTo>
                  <a:pt x="174802" y="302361"/>
                </a:lnTo>
                <a:lnTo>
                  <a:pt x="128331" y="296960"/>
                </a:lnTo>
                <a:lnTo>
                  <a:pt x="86574" y="281719"/>
                </a:lnTo>
                <a:lnTo>
                  <a:pt x="51196" y="258079"/>
                </a:lnTo>
                <a:lnTo>
                  <a:pt x="23864" y="227482"/>
                </a:lnTo>
                <a:lnTo>
                  <a:pt x="6243" y="191368"/>
                </a:lnTo>
                <a:lnTo>
                  <a:pt x="0" y="151180"/>
                </a:lnTo>
                <a:close/>
              </a:path>
            </a:pathLst>
          </a:custGeom>
          <a:ln w="12700">
            <a:solidFill>
              <a:srgbClr val="090D2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1955" y="5838480"/>
            <a:ext cx="335280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VIII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07290" y="6356493"/>
            <a:ext cx="3072553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ts val="18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</a:t>
            </a:r>
            <a:r>
              <a:rPr kumimoji="0" sz="1800" b="1" i="0" u="none" strike="noStrike" kern="0" cap="none" spc="-4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JIRI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800" b="1" i="0" u="none" strike="noStrike" kern="0" cap="none" spc="-3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December</a:t>
            </a:r>
            <a:r>
              <a:rPr kumimoji="0" sz="1800" b="1" i="0" u="none" strike="noStrike" kern="0" cap="none" spc="-73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27" normalizeH="0" baseline="0" noProof="0" dirty="0">
                <a:ln>
                  <a:noFill/>
                </a:ln>
                <a:solidFill>
                  <a:srgbClr val="389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15573544" y="8524160"/>
            <a:ext cx="40752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64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33" b="0" i="0" u="none" strike="noStrike" kern="0" cap="none" spc="-67" normalizeH="0" baseline="0" noProof="0" dirty="0">
                <a:ln>
                  <a:noFill/>
                </a:ln>
                <a:solidFill>
                  <a:srgbClr val="272C77"/>
                </a:solidFill>
                <a:effectLst/>
                <a:uLnTx/>
                <a:uFillTx/>
                <a:latin typeface="Arial MT"/>
                <a:ea typeface="+mn-ea"/>
              </a:rPr>
              <a:pPr marL="97364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333" b="0" i="0" u="none" strike="noStrike" kern="0" cap="none" spc="-67" normalizeH="0" baseline="0" noProof="0" dirty="0">
              <a:ln>
                <a:noFill/>
              </a:ln>
              <a:solidFill>
                <a:srgbClr val="272C77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1857</Words>
  <Application>Microsoft Macintosh PowerPoint</Application>
  <PresentationFormat>Widescreen</PresentationFormat>
  <Paragraphs>363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 MT</vt:lpstr>
      <vt:lpstr>Calibri</vt:lpstr>
      <vt:lpstr>Calibri Light</vt:lpstr>
      <vt:lpstr>Tahoma</vt:lpstr>
      <vt:lpstr>Times New Roman</vt:lpstr>
      <vt:lpstr>Wingdings</vt:lpstr>
      <vt:lpstr>Office Theme</vt:lpstr>
      <vt:lpstr>EU-LAC RESINFRA PLUS</vt:lpstr>
      <vt:lpstr>EU LAC RESINFRA PLUS project</vt:lpstr>
      <vt:lpstr>Main Figures</vt:lpstr>
      <vt:lpstr>Startind date: 1/1/2024 Ending date: 31/12/2025 Budget: 0,75 M</vt:lpstr>
      <vt:lpstr>Presentazione standard di PowerPoint</vt:lpstr>
      <vt:lpstr>THE CONTEXT</vt:lpstr>
      <vt:lpstr>BI-REGIONAL COOPERATION</vt:lpstr>
      <vt:lpstr>EU CELAC KNOWLEDGE AREA &amp; JIRI SOM</vt:lpstr>
      <vt:lpstr>EU CELAC JIRI SOM &amp; EU CELAC CRA</vt:lpstr>
      <vt:lpstr>EU CELAC JIRI SOM</vt:lpstr>
      <vt:lpstr>EU CELAC JIRI SOM</vt:lpstr>
      <vt:lpstr>Presentazione standard di PowerPoint</vt:lpstr>
      <vt:lpstr>ERA POLICY AGENDA</vt:lpstr>
      <vt:lpstr>ERA Policy agenda 2022 - 2024</vt:lpstr>
      <vt:lpstr>THE PROJECT (S)</vt:lpstr>
      <vt:lpstr>The background: EU LAC RESINFRA project</vt:lpstr>
      <vt:lpstr>The background: EU LAC RESINFRA project</vt:lpstr>
      <vt:lpstr>Support to the Working Group</vt:lpstr>
      <vt:lpstr>Online seminars</vt:lpstr>
      <vt:lpstr>Online seminars</vt:lpstr>
      <vt:lpstr>EU LAC RESINFRA: IMPACT</vt:lpstr>
      <vt:lpstr>PROJECT ACHIEVEMENTS</vt:lpstr>
      <vt:lpstr>EU LAC RESINFRA PLUS</vt:lpstr>
      <vt:lpstr>EU LAC RESINFRA PLUS ACTIVITIES FORESEEN IN 2024</vt:lpstr>
      <vt:lpstr>Thank you! ¡Gracias!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2</cp:revision>
  <dcterms:created xsi:type="dcterms:W3CDTF">2025-03-27T14:09:19Z</dcterms:created>
  <dcterms:modified xsi:type="dcterms:W3CDTF">2025-03-27T14:11:36Z</dcterms:modified>
</cp:coreProperties>
</file>