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1" r:id="rId2"/>
  </p:sldMasterIdLst>
  <p:notesMasterIdLst>
    <p:notesMasterId r:id="rId16"/>
  </p:notesMasterIdLst>
  <p:sldIdLst>
    <p:sldId id="1734" r:id="rId3"/>
    <p:sldId id="282" r:id="rId4"/>
    <p:sldId id="285" r:id="rId5"/>
    <p:sldId id="287" r:id="rId6"/>
    <p:sldId id="301" r:id="rId7"/>
    <p:sldId id="297" r:id="rId8"/>
    <p:sldId id="296" r:id="rId9"/>
    <p:sldId id="295" r:id="rId10"/>
    <p:sldId id="303" r:id="rId11"/>
    <p:sldId id="302" r:id="rId12"/>
    <p:sldId id="300" r:id="rId13"/>
    <p:sldId id="298" r:id="rId14"/>
    <p:sldId id="304"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F29BDD-C28C-48EA-A176-327A0B5C6FF6}"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A3963F9B-008C-443E-9A0D-512864C45070}">
      <dgm:prSet phldrT="[Text]" phldr="0"/>
      <dgm:spPr/>
      <dgm:t>
        <a:bodyPr/>
        <a:lstStyle/>
        <a:p>
          <a:r>
            <a:rPr lang="en-US">
              <a:latin typeface="Inter"/>
            </a:rPr>
            <a:t>Service Delivery team</a:t>
          </a:r>
          <a:endParaRPr lang="en-US"/>
        </a:p>
      </dgm:t>
    </dgm:pt>
    <dgm:pt modelId="{7660D66F-3F0B-4755-9C2B-1B88239B7CBE}" type="parTrans" cxnId="{BCFAC31E-422F-43C1-BABA-2ED6051FC246}">
      <dgm:prSet/>
      <dgm:spPr/>
      <dgm:t>
        <a:bodyPr/>
        <a:lstStyle/>
        <a:p>
          <a:endParaRPr lang="en-US"/>
        </a:p>
      </dgm:t>
    </dgm:pt>
    <dgm:pt modelId="{2F7BCD9E-65D8-46AD-943A-C5576410D1D4}" type="sibTrans" cxnId="{BCFAC31E-422F-43C1-BABA-2ED6051FC246}">
      <dgm:prSet/>
      <dgm:spPr/>
      <dgm:t>
        <a:bodyPr/>
        <a:lstStyle/>
        <a:p>
          <a:endParaRPr lang="en-US"/>
        </a:p>
      </dgm:t>
    </dgm:pt>
    <dgm:pt modelId="{44011DC9-0B7B-4F44-95FA-823B66E467A6}">
      <dgm:prSet phldrT="[Text]" phldr="0"/>
      <dgm:spPr/>
      <dgm:t>
        <a:bodyPr/>
        <a:lstStyle/>
        <a:p>
          <a:pPr rtl="0"/>
          <a:r>
            <a:rPr lang="en-US" err="1">
              <a:latin typeface="Inter"/>
            </a:rPr>
            <a:t>Programme</a:t>
          </a:r>
          <a:r>
            <a:rPr lang="en-US">
              <a:latin typeface="Inter"/>
            </a:rPr>
            <a:t> management</a:t>
          </a:r>
          <a:endParaRPr lang="en-US"/>
        </a:p>
      </dgm:t>
    </dgm:pt>
    <dgm:pt modelId="{FC217111-E5C4-46D3-B050-1D0803448C73}" type="parTrans" cxnId="{6DC48E05-16F5-4645-AB68-C3918439E90C}">
      <dgm:prSet/>
      <dgm:spPr/>
      <dgm:t>
        <a:bodyPr/>
        <a:lstStyle/>
        <a:p>
          <a:endParaRPr lang="en-US"/>
        </a:p>
      </dgm:t>
    </dgm:pt>
    <dgm:pt modelId="{F55DBFA7-2273-4215-BE0B-DEFE9C8C3B87}" type="sibTrans" cxnId="{6DC48E05-16F5-4645-AB68-C3918439E90C}">
      <dgm:prSet/>
      <dgm:spPr/>
      <dgm:t>
        <a:bodyPr/>
        <a:lstStyle/>
        <a:p>
          <a:endParaRPr lang="en-US"/>
        </a:p>
      </dgm:t>
    </dgm:pt>
    <dgm:pt modelId="{BBAACDF5-677C-477E-A824-ED38BE196B26}">
      <dgm:prSet phldrT="[Text]" phldr="0"/>
      <dgm:spPr/>
      <dgm:t>
        <a:bodyPr/>
        <a:lstStyle/>
        <a:p>
          <a:pPr rtl="0"/>
          <a:r>
            <a:rPr lang="en-US">
              <a:latin typeface="Inter"/>
            </a:rPr>
            <a:t>Stakeholders engagement</a:t>
          </a:r>
          <a:endParaRPr lang="en-US"/>
        </a:p>
      </dgm:t>
    </dgm:pt>
    <dgm:pt modelId="{2ACCBB95-4B49-4D90-8224-790A41D54CDE}" type="parTrans" cxnId="{B41A5397-DF9F-49FD-B830-6FFF10CF1034}">
      <dgm:prSet/>
      <dgm:spPr/>
      <dgm:t>
        <a:bodyPr/>
        <a:lstStyle/>
        <a:p>
          <a:endParaRPr lang="en-US"/>
        </a:p>
      </dgm:t>
    </dgm:pt>
    <dgm:pt modelId="{598DA82E-7794-4160-A4DF-11A1F39DB460}" type="sibTrans" cxnId="{B41A5397-DF9F-49FD-B830-6FFF10CF1034}">
      <dgm:prSet/>
      <dgm:spPr/>
      <dgm:t>
        <a:bodyPr/>
        <a:lstStyle/>
        <a:p>
          <a:endParaRPr lang="en-US"/>
        </a:p>
      </dgm:t>
    </dgm:pt>
    <dgm:pt modelId="{2FDF23B2-DF4E-47E0-A012-55FF17A81754}">
      <dgm:prSet phldrT="[Text]" phldr="0"/>
      <dgm:spPr/>
      <dgm:t>
        <a:bodyPr/>
        <a:lstStyle/>
        <a:p>
          <a:pPr rtl="0"/>
          <a:r>
            <a:rPr lang="en-US">
              <a:latin typeface="Inter"/>
            </a:rPr>
            <a:t>Products and services catalogue</a:t>
          </a:r>
          <a:endParaRPr lang="en-US"/>
        </a:p>
      </dgm:t>
    </dgm:pt>
    <dgm:pt modelId="{C5B40EE8-D5D4-46FA-A515-7FC9FE2F3945}" type="parTrans" cxnId="{C24D02EF-5D77-4CAE-B452-C3B40BD9C81C}">
      <dgm:prSet/>
      <dgm:spPr/>
      <dgm:t>
        <a:bodyPr/>
        <a:lstStyle/>
        <a:p>
          <a:endParaRPr lang="en-US"/>
        </a:p>
      </dgm:t>
    </dgm:pt>
    <dgm:pt modelId="{6F298F0A-3A91-430D-A8D8-D5F8907B3EDF}" type="sibTrans" cxnId="{C24D02EF-5D77-4CAE-B452-C3B40BD9C81C}">
      <dgm:prSet/>
      <dgm:spPr/>
      <dgm:t>
        <a:bodyPr/>
        <a:lstStyle/>
        <a:p>
          <a:endParaRPr lang="en-US"/>
        </a:p>
      </dgm:t>
    </dgm:pt>
    <dgm:pt modelId="{C34D75A4-A37F-41DE-ADEC-C47D81E54974}">
      <dgm:prSet phldrT="[Text]" phldr="0"/>
      <dgm:spPr/>
      <dgm:t>
        <a:bodyPr/>
        <a:lstStyle/>
        <a:p>
          <a:pPr rtl="0"/>
          <a:r>
            <a:rPr lang="en-US">
              <a:latin typeface="Inter"/>
            </a:rPr>
            <a:t>Science Operations and Data</a:t>
          </a:r>
          <a:endParaRPr lang="en-US"/>
        </a:p>
      </dgm:t>
    </dgm:pt>
    <dgm:pt modelId="{ED5935A2-2630-4692-B0E5-DAB967A48E02}" type="parTrans" cxnId="{088E6F19-B3BD-4A95-B6DD-6CAFBC1CF5B2}">
      <dgm:prSet/>
      <dgm:spPr/>
      <dgm:t>
        <a:bodyPr/>
        <a:lstStyle/>
        <a:p>
          <a:endParaRPr lang="en-US"/>
        </a:p>
      </dgm:t>
    </dgm:pt>
    <dgm:pt modelId="{5FAAC51D-A838-4BD2-8A84-3B6ED1795DDE}" type="sibTrans" cxnId="{088E6F19-B3BD-4A95-B6DD-6CAFBC1CF5B2}">
      <dgm:prSet/>
      <dgm:spPr/>
      <dgm:t>
        <a:bodyPr/>
        <a:lstStyle/>
        <a:p>
          <a:endParaRPr lang="en-US"/>
        </a:p>
      </dgm:t>
    </dgm:pt>
    <dgm:pt modelId="{4A7C46EC-B95B-4B12-A87E-E0EECE2CBB61}">
      <dgm:prSet phldrT="[Text]" phldr="0"/>
      <dgm:spPr/>
      <dgm:t>
        <a:bodyPr/>
        <a:lstStyle/>
        <a:p>
          <a:r>
            <a:rPr lang="en-US">
              <a:latin typeface="Inter"/>
            </a:rPr>
            <a:t>Data custondiaship</a:t>
          </a:r>
          <a:endParaRPr lang="en-US"/>
        </a:p>
      </dgm:t>
    </dgm:pt>
    <dgm:pt modelId="{B2329AD2-F68F-4917-8D8D-91FA8EEE413C}" type="parTrans" cxnId="{58F6E7CB-638B-4F3D-A8FE-1C740F0E0534}">
      <dgm:prSet/>
      <dgm:spPr/>
      <dgm:t>
        <a:bodyPr/>
        <a:lstStyle/>
        <a:p>
          <a:endParaRPr lang="en-US"/>
        </a:p>
      </dgm:t>
    </dgm:pt>
    <dgm:pt modelId="{6D17E51D-05F3-434A-A20D-CD12FE23DBDA}" type="sibTrans" cxnId="{58F6E7CB-638B-4F3D-A8FE-1C740F0E0534}">
      <dgm:prSet/>
      <dgm:spPr/>
      <dgm:t>
        <a:bodyPr/>
        <a:lstStyle/>
        <a:p>
          <a:endParaRPr lang="en-US"/>
        </a:p>
      </dgm:t>
    </dgm:pt>
    <dgm:pt modelId="{3FC833FD-24F9-46BB-9A2B-E91BAAE21282}">
      <dgm:prSet phldrT="[Text]" phldr="0"/>
      <dgm:spPr/>
      <dgm:t>
        <a:bodyPr/>
        <a:lstStyle/>
        <a:p>
          <a:pPr rtl="0"/>
          <a:r>
            <a:rPr lang="en-US">
              <a:latin typeface="Inter"/>
            </a:rPr>
            <a:t>User engagement</a:t>
          </a:r>
          <a:endParaRPr lang="en-US"/>
        </a:p>
      </dgm:t>
    </dgm:pt>
    <dgm:pt modelId="{88F1740B-044F-41DD-BA91-9B7F9625B0C3}" type="parTrans" cxnId="{CA001743-FBFB-4EB7-A40F-BF96F486DF4E}">
      <dgm:prSet/>
      <dgm:spPr/>
      <dgm:t>
        <a:bodyPr/>
        <a:lstStyle/>
        <a:p>
          <a:endParaRPr lang="en-US"/>
        </a:p>
      </dgm:t>
    </dgm:pt>
    <dgm:pt modelId="{F8603D25-BACA-4BC7-921E-74B8643F331F}" type="sibTrans" cxnId="{CA001743-FBFB-4EB7-A40F-BF96F486DF4E}">
      <dgm:prSet/>
      <dgm:spPr/>
      <dgm:t>
        <a:bodyPr/>
        <a:lstStyle/>
        <a:p>
          <a:endParaRPr lang="en-US"/>
        </a:p>
      </dgm:t>
    </dgm:pt>
    <dgm:pt modelId="{2CC99271-3A50-4BA3-8188-6F04749A9D3B}">
      <dgm:prSet phldr="0"/>
      <dgm:spPr/>
      <dgm:t>
        <a:bodyPr/>
        <a:lstStyle/>
        <a:p>
          <a:pPr rtl="0"/>
          <a:r>
            <a:rPr lang="en-US">
              <a:latin typeface="Inter"/>
            </a:rPr>
            <a:t>Data Science Platform</a:t>
          </a:r>
        </a:p>
      </dgm:t>
    </dgm:pt>
    <dgm:pt modelId="{033F77E3-FD6A-4BBA-94E2-D9CA63A1B11A}" type="parTrans" cxnId="{9F406926-5F8D-4DF8-939D-68E9AD381866}">
      <dgm:prSet/>
      <dgm:spPr/>
    </dgm:pt>
    <dgm:pt modelId="{54B566BA-5E6C-422E-8A78-B86690213D8C}" type="sibTrans" cxnId="{9F406926-5F8D-4DF8-939D-68E9AD381866}">
      <dgm:prSet/>
      <dgm:spPr/>
    </dgm:pt>
    <dgm:pt modelId="{EB86F37F-D312-4E29-8141-2C4D796D0D42}">
      <dgm:prSet phldr="0"/>
      <dgm:spPr/>
      <dgm:t>
        <a:bodyPr/>
        <a:lstStyle/>
        <a:p>
          <a:pPr rtl="0"/>
          <a:r>
            <a:rPr lang="en-US">
              <a:latin typeface="Inter"/>
            </a:rPr>
            <a:t>IT infrastructure and solutions</a:t>
          </a:r>
        </a:p>
      </dgm:t>
    </dgm:pt>
    <dgm:pt modelId="{E49E5EFC-0B7F-4C52-A906-7048D4EEBB4B}" type="parTrans" cxnId="{FA598E59-29C8-411F-80F7-2AAB0741FB63}">
      <dgm:prSet/>
      <dgm:spPr/>
    </dgm:pt>
    <dgm:pt modelId="{E80F26D5-2604-4624-9E47-867501F2BA20}" type="sibTrans" cxnId="{FA598E59-29C8-411F-80F7-2AAB0741FB63}">
      <dgm:prSet/>
      <dgm:spPr/>
    </dgm:pt>
    <dgm:pt modelId="{E44949A2-37A4-42A8-B6C7-461A0577ED50}">
      <dgm:prSet phldr="0"/>
      <dgm:spPr/>
      <dgm:t>
        <a:bodyPr/>
        <a:lstStyle/>
        <a:p>
          <a:pPr rtl="0"/>
          <a:r>
            <a:rPr lang="en-US">
              <a:latin typeface="Inter"/>
            </a:rPr>
            <a:t>Science Systems Development</a:t>
          </a:r>
        </a:p>
      </dgm:t>
    </dgm:pt>
    <dgm:pt modelId="{6E70B1CF-4116-42E2-8230-D90C7F70A434}" type="parTrans" cxnId="{EF30A1CB-07B3-49E0-AD3D-9AA936825FF5}">
      <dgm:prSet/>
      <dgm:spPr/>
    </dgm:pt>
    <dgm:pt modelId="{314EA0D1-C7FD-4F6D-BAFC-0589A2FA918E}" type="sibTrans" cxnId="{EF30A1CB-07B3-49E0-AD3D-9AA936825FF5}">
      <dgm:prSet/>
      <dgm:spPr/>
    </dgm:pt>
    <dgm:pt modelId="{1BAD86FB-5AE9-4AB0-9098-2B3B6323ECC6}">
      <dgm:prSet phldr="0"/>
      <dgm:spPr/>
      <dgm:t>
        <a:bodyPr/>
        <a:lstStyle/>
        <a:p>
          <a:pPr rtl="0"/>
          <a:r>
            <a:rPr lang="en-US">
              <a:latin typeface="Inter"/>
            </a:rPr>
            <a:t>Software and IT infrastructure development</a:t>
          </a:r>
        </a:p>
      </dgm:t>
    </dgm:pt>
    <dgm:pt modelId="{16912D49-ACE6-488B-BE02-E5AE576F1EDF}" type="parTrans" cxnId="{92B7C43C-7A89-48B5-8E93-FE78990FBA6F}">
      <dgm:prSet/>
      <dgm:spPr/>
    </dgm:pt>
    <dgm:pt modelId="{08DBC228-2D81-4F3B-9B09-A0645C7BF311}" type="sibTrans" cxnId="{92B7C43C-7A89-48B5-8E93-FE78990FBA6F}">
      <dgm:prSet/>
      <dgm:spPr/>
    </dgm:pt>
    <dgm:pt modelId="{9CDE95AD-588A-4D79-82DA-533C00A83A1E}">
      <dgm:prSet phldr="0"/>
      <dgm:spPr/>
      <dgm:t>
        <a:bodyPr/>
        <a:lstStyle/>
        <a:p>
          <a:pPr rtl="0"/>
          <a:r>
            <a:rPr lang="en-US">
              <a:latin typeface="Inter"/>
            </a:rPr>
            <a:t>24/7 applications support</a:t>
          </a:r>
          <a:endParaRPr lang="en-US"/>
        </a:p>
      </dgm:t>
    </dgm:pt>
    <dgm:pt modelId="{5F508574-71C3-45BF-BA8E-83A788830651}" type="parTrans" cxnId="{A11138E8-239A-48BA-80A5-080C176C025B}">
      <dgm:prSet/>
      <dgm:spPr/>
    </dgm:pt>
    <dgm:pt modelId="{45D2A17E-8F50-4396-A3AD-130386C0D8E8}" type="sibTrans" cxnId="{A11138E8-239A-48BA-80A5-080C176C025B}">
      <dgm:prSet/>
      <dgm:spPr/>
    </dgm:pt>
    <dgm:pt modelId="{8A565855-ED66-4C31-A44E-393297767A2F}">
      <dgm:prSet phldr="0"/>
      <dgm:spPr/>
      <dgm:t>
        <a:bodyPr/>
        <a:lstStyle/>
        <a:p>
          <a:pPr rtl="0"/>
          <a:r>
            <a:rPr lang="en-US">
              <a:latin typeface="Calibri"/>
              <a:ea typeface="Calibri"/>
              <a:cs typeface="Calibri"/>
            </a:rPr>
            <a:t>Science to operations</a:t>
          </a:r>
        </a:p>
      </dgm:t>
    </dgm:pt>
    <dgm:pt modelId="{B03CBA3E-B391-4A4F-9A99-AD42A7EA8632}" type="parTrans" cxnId="{8018F762-3DA1-45FB-971C-FEF235D4CEB4}">
      <dgm:prSet/>
      <dgm:spPr/>
    </dgm:pt>
    <dgm:pt modelId="{67E48606-E98D-40D4-88CF-CDD678A29642}" type="sibTrans" cxnId="{8018F762-3DA1-45FB-971C-FEF235D4CEB4}">
      <dgm:prSet/>
      <dgm:spPr/>
    </dgm:pt>
    <dgm:pt modelId="{849E7955-819C-4151-8DD2-1F8952592CDA}">
      <dgm:prSet phldr="0"/>
      <dgm:spPr/>
      <dgm:t>
        <a:bodyPr/>
        <a:lstStyle/>
        <a:p>
          <a:pPr rtl="0"/>
          <a:r>
            <a:rPr lang="en-US">
              <a:latin typeface="Inter"/>
            </a:rPr>
            <a:t>data center management</a:t>
          </a:r>
        </a:p>
      </dgm:t>
    </dgm:pt>
    <dgm:pt modelId="{599953A7-E841-4F90-A35E-46B964A75EFC}" type="parTrans" cxnId="{9ED34266-88D5-4A79-852D-88549B7F71B5}">
      <dgm:prSet/>
      <dgm:spPr/>
    </dgm:pt>
    <dgm:pt modelId="{D125CBC2-DC22-48B2-B9DE-151DCD1FA6FB}" type="sibTrans" cxnId="{9ED34266-88D5-4A79-852D-88549B7F71B5}">
      <dgm:prSet/>
      <dgm:spPr/>
    </dgm:pt>
    <dgm:pt modelId="{259453AF-C5CE-4F14-9AC9-0D7CF20B56F1}">
      <dgm:prSet phldr="0"/>
      <dgm:spPr/>
      <dgm:t>
        <a:bodyPr/>
        <a:lstStyle/>
        <a:p>
          <a:pPr rtl="0"/>
          <a:r>
            <a:rPr lang="en-US">
              <a:latin typeface="Inter"/>
            </a:rPr>
            <a:t>Data management</a:t>
          </a:r>
        </a:p>
      </dgm:t>
    </dgm:pt>
    <dgm:pt modelId="{E88B7448-848B-40D0-B0B3-1C8D64441D5F}" type="parTrans" cxnId="{E156B651-5856-4361-9B3C-6E30E86CE859}">
      <dgm:prSet/>
      <dgm:spPr/>
    </dgm:pt>
    <dgm:pt modelId="{F4BD387D-B820-4168-B9BF-100C0C6FE044}" type="sibTrans" cxnId="{E156B651-5856-4361-9B3C-6E30E86CE859}">
      <dgm:prSet/>
      <dgm:spPr/>
    </dgm:pt>
    <dgm:pt modelId="{7060E88A-ED31-41CA-91BB-98EA1998540C}">
      <dgm:prSet phldr="0"/>
      <dgm:spPr/>
      <dgm:t>
        <a:bodyPr/>
        <a:lstStyle/>
        <a:p>
          <a:pPr rtl="0"/>
          <a:r>
            <a:rPr lang="en-US">
              <a:latin typeface="Inter"/>
            </a:rPr>
            <a:t>Science advice, on-call teams and expert panels</a:t>
          </a:r>
        </a:p>
      </dgm:t>
    </dgm:pt>
    <dgm:pt modelId="{8DD781DD-3213-4AB2-88FD-D05EC6E09E0D}" type="parTrans" cxnId="{F5B52F02-C87D-4DA0-82CB-1371045F2A16}">
      <dgm:prSet/>
      <dgm:spPr/>
    </dgm:pt>
    <dgm:pt modelId="{05DDEF28-67FE-4829-88A6-B66F1408895D}" type="sibTrans" cxnId="{F5B52F02-C87D-4DA0-82CB-1371045F2A16}">
      <dgm:prSet/>
      <dgm:spPr/>
    </dgm:pt>
    <dgm:pt modelId="{267B9A59-A5C4-4F66-AE8F-9041888B0743}">
      <dgm:prSet phldr="0"/>
      <dgm:spPr/>
      <dgm:t>
        <a:bodyPr/>
        <a:lstStyle/>
        <a:p>
          <a:pPr rtl="0"/>
          <a:r>
            <a:rPr lang="en-US">
              <a:latin typeface="Inter"/>
            </a:rPr>
            <a:t>Scientific input</a:t>
          </a:r>
        </a:p>
      </dgm:t>
    </dgm:pt>
    <dgm:pt modelId="{3BCE9058-3379-41E9-8B5C-0E32FAEE506B}" type="parTrans" cxnId="{BDDEF661-A0D5-418E-92BE-3743B752BB2A}">
      <dgm:prSet/>
      <dgm:spPr/>
    </dgm:pt>
    <dgm:pt modelId="{BD1230AE-F2DC-458E-9625-8B2B12D59603}" type="sibTrans" cxnId="{BDDEF661-A0D5-418E-92BE-3743B752BB2A}">
      <dgm:prSet/>
      <dgm:spPr/>
    </dgm:pt>
    <dgm:pt modelId="{D039D198-380B-472A-9C07-F9D9D069EAAA}">
      <dgm:prSet phldr="0"/>
      <dgm:spPr/>
      <dgm:t>
        <a:bodyPr/>
        <a:lstStyle/>
        <a:p>
          <a:pPr rtl="0"/>
          <a:r>
            <a:rPr lang="en-US">
              <a:latin typeface="Inter"/>
            </a:rPr>
            <a:t>Duty teams </a:t>
          </a:r>
        </a:p>
      </dgm:t>
    </dgm:pt>
    <dgm:pt modelId="{DBD7E0EC-EB16-4833-BCD2-4070E7320A1E}" type="parTrans" cxnId="{3D9BD12C-1F6F-44CD-92F7-100D4501A7F9}">
      <dgm:prSet/>
      <dgm:spPr/>
    </dgm:pt>
    <dgm:pt modelId="{D1467BE6-75F0-481D-837A-95730622EB6B}" type="sibTrans" cxnId="{3D9BD12C-1F6F-44CD-92F7-100D4501A7F9}">
      <dgm:prSet/>
      <dgm:spPr/>
    </dgm:pt>
    <dgm:pt modelId="{98D62B55-8D71-4186-9012-BEAC5599C7AB}">
      <dgm:prSet phldr="0"/>
      <dgm:spPr/>
      <dgm:t>
        <a:bodyPr/>
        <a:lstStyle/>
        <a:p>
          <a:pPr rtl="0"/>
          <a:r>
            <a:rPr lang="en-US">
              <a:latin typeface="Inter"/>
            </a:rPr>
            <a:t>Peril expertise and science advice to government</a:t>
          </a:r>
        </a:p>
      </dgm:t>
    </dgm:pt>
    <dgm:pt modelId="{38129C30-704D-4CF9-8416-BB939EBF4639}" type="parTrans" cxnId="{3481E3B1-2DED-4C69-BE0C-E4E20DF3016D}">
      <dgm:prSet/>
      <dgm:spPr/>
    </dgm:pt>
    <dgm:pt modelId="{DAD839FA-15BC-4B90-BAAF-2A5FD168371F}" type="sibTrans" cxnId="{3481E3B1-2DED-4C69-BE0C-E4E20DF3016D}">
      <dgm:prSet/>
      <dgm:spPr/>
    </dgm:pt>
    <dgm:pt modelId="{58B56213-8698-4E0F-89C0-B3D58673320D}">
      <dgm:prSet phldr="0"/>
      <dgm:spPr/>
      <dgm:t>
        <a:bodyPr/>
        <a:lstStyle/>
        <a:p>
          <a:pPr rtl="0"/>
          <a:r>
            <a:rPr lang="en-US">
              <a:latin typeface="Inter"/>
            </a:rPr>
            <a:t>Response advisory panels (Tsunami, Earthquakes)</a:t>
          </a:r>
          <a:endParaRPr lang="en-US"/>
        </a:p>
      </dgm:t>
    </dgm:pt>
    <dgm:pt modelId="{CCD9B906-7439-4EF5-9172-6688E19E5407}" type="parTrans" cxnId="{696D8BC9-FEF9-4E2F-8E90-97E0DE5FDC64}">
      <dgm:prSet/>
      <dgm:spPr/>
    </dgm:pt>
    <dgm:pt modelId="{EE11187D-1406-4B70-AF9C-0A34A66CA688}" type="sibTrans" cxnId="{696D8BC9-FEF9-4E2F-8E90-97E0DE5FDC64}">
      <dgm:prSet/>
      <dgm:spPr/>
    </dgm:pt>
    <dgm:pt modelId="{820B850C-E357-47DF-B8AE-73472F962930}">
      <dgm:prSet phldr="0"/>
      <dgm:spPr/>
      <dgm:t>
        <a:bodyPr/>
        <a:lstStyle/>
        <a:p>
          <a:pPr rtl="0"/>
          <a:r>
            <a:rPr lang="en-US">
              <a:latin typeface="Inter"/>
            </a:rPr>
            <a:t>Volcano Monitoring Group</a:t>
          </a:r>
        </a:p>
      </dgm:t>
    </dgm:pt>
    <dgm:pt modelId="{C736D986-E1F9-4062-B78F-DA68CE4D399B}" type="parTrans" cxnId="{10E13E16-8139-41F9-8111-F4D55EBE7B71}">
      <dgm:prSet/>
      <dgm:spPr/>
    </dgm:pt>
    <dgm:pt modelId="{C7F1CF7C-7F0B-4656-A7F3-C26FBF776188}" type="sibTrans" cxnId="{10E13E16-8139-41F9-8111-F4D55EBE7B71}">
      <dgm:prSet/>
      <dgm:spPr/>
    </dgm:pt>
    <dgm:pt modelId="{67F10CD5-3081-49E2-853A-3BC01FCADE76}">
      <dgm:prSet phldr="0"/>
      <dgm:spPr/>
      <dgm:t>
        <a:bodyPr/>
        <a:lstStyle/>
        <a:p>
          <a:pPr rtl="0"/>
          <a:r>
            <a:rPr lang="en-US">
              <a:solidFill>
                <a:srgbClr val="444444"/>
              </a:solidFill>
              <a:latin typeface="Calibri"/>
              <a:ea typeface="Calibri"/>
              <a:cs typeface="Calibri"/>
            </a:rPr>
            <a:t>Monitoring and response capability</a:t>
          </a:r>
        </a:p>
      </dgm:t>
    </dgm:pt>
    <dgm:pt modelId="{1ED9F176-4177-4D80-924E-9788884CBAA3}" type="parTrans" cxnId="{84420447-7615-46B5-AFA3-BC64C5B27E87}">
      <dgm:prSet/>
      <dgm:spPr/>
    </dgm:pt>
    <dgm:pt modelId="{A835F910-E366-48CE-931B-59C0A3487652}" type="sibTrans" cxnId="{84420447-7615-46B5-AFA3-BC64C5B27E87}">
      <dgm:prSet/>
      <dgm:spPr/>
    </dgm:pt>
    <dgm:pt modelId="{6D5E19AC-E836-4541-BC2B-FEBA971C45B6}">
      <dgm:prSet phldr="0"/>
      <dgm:spPr/>
      <dgm:t>
        <a:bodyPr/>
        <a:lstStyle/>
        <a:p>
          <a:r>
            <a:rPr lang="en-US">
              <a:solidFill>
                <a:srgbClr val="444444"/>
              </a:solidFill>
              <a:latin typeface="Calibri"/>
              <a:ea typeface="Calibri"/>
              <a:cs typeface="Calibri"/>
            </a:rPr>
            <a:t>24/7 monitoring center</a:t>
          </a:r>
        </a:p>
      </dgm:t>
    </dgm:pt>
    <dgm:pt modelId="{C775A0F8-5B21-4407-BCC4-0D25CAF78A62}" type="parTrans" cxnId="{3A69EA9B-7F32-49DC-B8AF-F87F9A39A6E7}">
      <dgm:prSet/>
      <dgm:spPr/>
    </dgm:pt>
    <dgm:pt modelId="{9367AF59-1D37-480A-8E72-03A324177197}" type="sibTrans" cxnId="{3A69EA9B-7F32-49DC-B8AF-F87F9A39A6E7}">
      <dgm:prSet/>
      <dgm:spPr/>
    </dgm:pt>
    <dgm:pt modelId="{9C3D4E1F-D370-41FA-B38E-66D5B0AF362A}">
      <dgm:prSet phldr="0"/>
      <dgm:spPr/>
      <dgm:t>
        <a:bodyPr/>
        <a:lstStyle/>
        <a:p>
          <a:r>
            <a:rPr lang="en-US">
              <a:solidFill>
                <a:srgbClr val="444444"/>
              </a:solidFill>
              <a:latin typeface="Calibri"/>
              <a:ea typeface="Calibri"/>
              <a:cs typeface="Calibri"/>
            </a:rPr>
            <a:t>Incident management system</a:t>
          </a:r>
        </a:p>
      </dgm:t>
    </dgm:pt>
    <dgm:pt modelId="{9460AF74-A153-45CB-A8BB-665348AD0FA5}" type="parTrans" cxnId="{0CFDF03D-7F59-4470-B749-E69E2D74D063}">
      <dgm:prSet/>
      <dgm:spPr/>
    </dgm:pt>
    <dgm:pt modelId="{0220B3FF-C58D-40F0-9183-05EEFA1E858D}" type="sibTrans" cxnId="{0CFDF03D-7F59-4470-B749-E69E2D74D063}">
      <dgm:prSet/>
      <dgm:spPr/>
    </dgm:pt>
    <dgm:pt modelId="{2D23043A-04DB-4960-81D8-CE69DA230AC9}">
      <dgm:prSet phldr="0"/>
      <dgm:spPr/>
      <dgm:t>
        <a:bodyPr/>
        <a:lstStyle/>
        <a:p>
          <a:r>
            <a:rPr lang="en-US">
              <a:solidFill>
                <a:srgbClr val="444444"/>
              </a:solidFill>
              <a:latin typeface="Calibri"/>
              <a:ea typeface="Calibri"/>
              <a:cs typeface="Calibri"/>
            </a:rPr>
            <a:t>Coordination of duty teams</a:t>
          </a:r>
        </a:p>
      </dgm:t>
    </dgm:pt>
    <dgm:pt modelId="{DA4D93C1-A08D-4991-B79D-0B857B26AAD2}" type="parTrans" cxnId="{2C6C8F9B-26A8-4B6A-B844-AC73424B8A31}">
      <dgm:prSet/>
      <dgm:spPr/>
    </dgm:pt>
    <dgm:pt modelId="{9DE92682-9C89-43C3-A805-FD65C4AF41F3}" type="sibTrans" cxnId="{2C6C8F9B-26A8-4B6A-B844-AC73424B8A31}">
      <dgm:prSet/>
      <dgm:spPr/>
    </dgm:pt>
    <dgm:pt modelId="{F449AA70-974E-44B7-A6DE-06236497CF04}" type="pres">
      <dgm:prSet presAssocID="{CFF29BDD-C28C-48EA-A176-327A0B5C6FF6}" presName="Name0" presStyleCnt="0">
        <dgm:presLayoutVars>
          <dgm:dir/>
          <dgm:animLvl val="lvl"/>
          <dgm:resizeHandles val="exact"/>
        </dgm:presLayoutVars>
      </dgm:prSet>
      <dgm:spPr/>
    </dgm:pt>
    <dgm:pt modelId="{BBB6C454-B7ED-4751-8D38-3BD68AB1B769}" type="pres">
      <dgm:prSet presAssocID="{A3963F9B-008C-443E-9A0D-512864C45070}" presName="composite" presStyleCnt="0"/>
      <dgm:spPr/>
    </dgm:pt>
    <dgm:pt modelId="{912A8A9A-7F41-4A79-85A9-B746645C4182}" type="pres">
      <dgm:prSet presAssocID="{A3963F9B-008C-443E-9A0D-512864C45070}" presName="parTx" presStyleLbl="alignNode1" presStyleIdx="0" presStyleCnt="6">
        <dgm:presLayoutVars>
          <dgm:chMax val="0"/>
          <dgm:chPref val="0"/>
          <dgm:bulletEnabled val="1"/>
        </dgm:presLayoutVars>
      </dgm:prSet>
      <dgm:spPr/>
    </dgm:pt>
    <dgm:pt modelId="{2F895270-BCE3-4801-BF92-F96976FA4971}" type="pres">
      <dgm:prSet presAssocID="{A3963F9B-008C-443E-9A0D-512864C45070}" presName="desTx" presStyleLbl="alignAccFollowNode1" presStyleIdx="0" presStyleCnt="6">
        <dgm:presLayoutVars>
          <dgm:bulletEnabled val="1"/>
        </dgm:presLayoutVars>
      </dgm:prSet>
      <dgm:spPr/>
    </dgm:pt>
    <dgm:pt modelId="{1DDA7F7C-8621-48E9-83A3-B9798957FF76}" type="pres">
      <dgm:prSet presAssocID="{2F7BCD9E-65D8-46AD-943A-C5576410D1D4}" presName="space" presStyleCnt="0"/>
      <dgm:spPr/>
    </dgm:pt>
    <dgm:pt modelId="{12C198A0-5EB6-4FE4-8F52-A29E4E3EC6F4}" type="pres">
      <dgm:prSet presAssocID="{C34D75A4-A37F-41DE-ADEC-C47D81E54974}" presName="composite" presStyleCnt="0"/>
      <dgm:spPr/>
    </dgm:pt>
    <dgm:pt modelId="{8B2C65DD-E384-43DD-85F6-CA10F1ACE0D7}" type="pres">
      <dgm:prSet presAssocID="{C34D75A4-A37F-41DE-ADEC-C47D81E54974}" presName="parTx" presStyleLbl="alignNode1" presStyleIdx="1" presStyleCnt="6">
        <dgm:presLayoutVars>
          <dgm:chMax val="0"/>
          <dgm:chPref val="0"/>
          <dgm:bulletEnabled val="1"/>
        </dgm:presLayoutVars>
      </dgm:prSet>
      <dgm:spPr/>
    </dgm:pt>
    <dgm:pt modelId="{BF3D4E87-F3BC-4E04-9E3A-C38C125AA928}" type="pres">
      <dgm:prSet presAssocID="{C34D75A4-A37F-41DE-ADEC-C47D81E54974}" presName="desTx" presStyleLbl="alignAccFollowNode1" presStyleIdx="1" presStyleCnt="6">
        <dgm:presLayoutVars>
          <dgm:bulletEnabled val="1"/>
        </dgm:presLayoutVars>
      </dgm:prSet>
      <dgm:spPr/>
    </dgm:pt>
    <dgm:pt modelId="{251A174D-C728-4829-BA49-B2336B50A4B9}" type="pres">
      <dgm:prSet presAssocID="{5FAAC51D-A838-4BD2-8A84-3B6ED1795DDE}" presName="space" presStyleCnt="0"/>
      <dgm:spPr/>
    </dgm:pt>
    <dgm:pt modelId="{AA3B1CFD-F7BC-40BD-9D69-A52A291835B2}" type="pres">
      <dgm:prSet presAssocID="{2CC99271-3A50-4BA3-8188-6F04749A9D3B}" presName="composite" presStyleCnt="0"/>
      <dgm:spPr/>
    </dgm:pt>
    <dgm:pt modelId="{7051D4D3-87FE-4A94-B09C-9B421D12910A}" type="pres">
      <dgm:prSet presAssocID="{2CC99271-3A50-4BA3-8188-6F04749A9D3B}" presName="parTx" presStyleLbl="alignNode1" presStyleIdx="2" presStyleCnt="6">
        <dgm:presLayoutVars>
          <dgm:chMax val="0"/>
          <dgm:chPref val="0"/>
          <dgm:bulletEnabled val="1"/>
        </dgm:presLayoutVars>
      </dgm:prSet>
      <dgm:spPr/>
    </dgm:pt>
    <dgm:pt modelId="{6A10178D-3F50-4F18-9A92-655E6369B7EF}" type="pres">
      <dgm:prSet presAssocID="{2CC99271-3A50-4BA3-8188-6F04749A9D3B}" presName="desTx" presStyleLbl="alignAccFollowNode1" presStyleIdx="2" presStyleCnt="6">
        <dgm:presLayoutVars>
          <dgm:bulletEnabled val="1"/>
        </dgm:presLayoutVars>
      </dgm:prSet>
      <dgm:spPr/>
    </dgm:pt>
    <dgm:pt modelId="{AADD48FF-C45B-47AB-8FD6-B8D47D86FA49}" type="pres">
      <dgm:prSet presAssocID="{54B566BA-5E6C-422E-8A78-B86690213D8C}" presName="space" presStyleCnt="0"/>
      <dgm:spPr/>
    </dgm:pt>
    <dgm:pt modelId="{A204CC9B-89B5-4D68-998D-39779FF54A74}" type="pres">
      <dgm:prSet presAssocID="{E44949A2-37A4-42A8-B6C7-461A0577ED50}" presName="composite" presStyleCnt="0"/>
      <dgm:spPr/>
    </dgm:pt>
    <dgm:pt modelId="{E48FFA57-C718-457F-8858-BD1C6E73D36B}" type="pres">
      <dgm:prSet presAssocID="{E44949A2-37A4-42A8-B6C7-461A0577ED50}" presName="parTx" presStyleLbl="alignNode1" presStyleIdx="3" presStyleCnt="6">
        <dgm:presLayoutVars>
          <dgm:chMax val="0"/>
          <dgm:chPref val="0"/>
          <dgm:bulletEnabled val="1"/>
        </dgm:presLayoutVars>
      </dgm:prSet>
      <dgm:spPr/>
    </dgm:pt>
    <dgm:pt modelId="{822DC338-B4DA-4EF4-8265-7806CC7E47B4}" type="pres">
      <dgm:prSet presAssocID="{E44949A2-37A4-42A8-B6C7-461A0577ED50}" presName="desTx" presStyleLbl="alignAccFollowNode1" presStyleIdx="3" presStyleCnt="6">
        <dgm:presLayoutVars>
          <dgm:bulletEnabled val="1"/>
        </dgm:presLayoutVars>
      </dgm:prSet>
      <dgm:spPr/>
    </dgm:pt>
    <dgm:pt modelId="{D30EB31B-DAAB-4727-BE33-BC0C09822FA9}" type="pres">
      <dgm:prSet presAssocID="{314EA0D1-C7FD-4F6D-BAFC-0589A2FA918E}" presName="space" presStyleCnt="0"/>
      <dgm:spPr/>
    </dgm:pt>
    <dgm:pt modelId="{AC22D94C-E838-49C3-81C9-4EA7B5AC544B}" type="pres">
      <dgm:prSet presAssocID="{67F10CD5-3081-49E2-853A-3BC01FCADE76}" presName="composite" presStyleCnt="0"/>
      <dgm:spPr/>
    </dgm:pt>
    <dgm:pt modelId="{6D70D4AC-D3DB-4548-8BBF-CB91BB0C0080}" type="pres">
      <dgm:prSet presAssocID="{67F10CD5-3081-49E2-853A-3BC01FCADE76}" presName="parTx" presStyleLbl="alignNode1" presStyleIdx="4" presStyleCnt="6">
        <dgm:presLayoutVars>
          <dgm:chMax val="0"/>
          <dgm:chPref val="0"/>
          <dgm:bulletEnabled val="1"/>
        </dgm:presLayoutVars>
      </dgm:prSet>
      <dgm:spPr/>
    </dgm:pt>
    <dgm:pt modelId="{4E0EE4C5-D408-4C46-AF35-F82542FC7017}" type="pres">
      <dgm:prSet presAssocID="{67F10CD5-3081-49E2-853A-3BC01FCADE76}" presName="desTx" presStyleLbl="alignAccFollowNode1" presStyleIdx="4" presStyleCnt="6">
        <dgm:presLayoutVars>
          <dgm:bulletEnabled val="1"/>
        </dgm:presLayoutVars>
      </dgm:prSet>
      <dgm:spPr/>
    </dgm:pt>
    <dgm:pt modelId="{8D0582DB-E4F3-4147-A770-2A4D18BB29F4}" type="pres">
      <dgm:prSet presAssocID="{A835F910-E366-48CE-931B-59C0A3487652}" presName="space" presStyleCnt="0"/>
      <dgm:spPr/>
    </dgm:pt>
    <dgm:pt modelId="{CE7C6FBD-A84D-46F2-BA47-C620FA9EFDF8}" type="pres">
      <dgm:prSet presAssocID="{7060E88A-ED31-41CA-91BB-98EA1998540C}" presName="composite" presStyleCnt="0"/>
      <dgm:spPr/>
    </dgm:pt>
    <dgm:pt modelId="{22EBFA76-72BA-44D4-B8F9-103C5E182402}" type="pres">
      <dgm:prSet presAssocID="{7060E88A-ED31-41CA-91BB-98EA1998540C}" presName="parTx" presStyleLbl="alignNode1" presStyleIdx="5" presStyleCnt="6">
        <dgm:presLayoutVars>
          <dgm:chMax val="0"/>
          <dgm:chPref val="0"/>
          <dgm:bulletEnabled val="1"/>
        </dgm:presLayoutVars>
      </dgm:prSet>
      <dgm:spPr/>
    </dgm:pt>
    <dgm:pt modelId="{51ECCF46-0112-4170-BA6A-113B4CDA8927}" type="pres">
      <dgm:prSet presAssocID="{7060E88A-ED31-41CA-91BB-98EA1998540C}" presName="desTx" presStyleLbl="alignAccFollowNode1" presStyleIdx="5" presStyleCnt="6">
        <dgm:presLayoutVars>
          <dgm:bulletEnabled val="1"/>
        </dgm:presLayoutVars>
      </dgm:prSet>
      <dgm:spPr/>
    </dgm:pt>
  </dgm:ptLst>
  <dgm:cxnLst>
    <dgm:cxn modelId="{F5B52F02-C87D-4DA0-82CB-1371045F2A16}" srcId="{CFF29BDD-C28C-48EA-A176-327A0B5C6FF6}" destId="{7060E88A-ED31-41CA-91BB-98EA1998540C}" srcOrd="5" destOrd="0" parTransId="{8DD781DD-3213-4AB2-88FD-D05EC6E09E0D}" sibTransId="{05DDEF28-67FE-4829-88A6-B66F1408895D}"/>
    <dgm:cxn modelId="{6DC48E05-16F5-4645-AB68-C3918439E90C}" srcId="{A3963F9B-008C-443E-9A0D-512864C45070}" destId="{44011DC9-0B7B-4F44-95FA-823B66E467A6}" srcOrd="0" destOrd="0" parTransId="{FC217111-E5C4-46D3-B050-1D0803448C73}" sibTransId="{F55DBFA7-2273-4215-BE0B-DEFE9C8C3B87}"/>
    <dgm:cxn modelId="{72291608-3139-44A8-B04C-6D97063996A2}" type="presOf" srcId="{2FDF23B2-DF4E-47E0-A012-55FF17A81754}" destId="{2F895270-BCE3-4801-BF92-F96976FA4971}" srcOrd="0" destOrd="2" presId="urn:microsoft.com/office/officeart/2005/8/layout/hList1"/>
    <dgm:cxn modelId="{7B6B990B-2FD1-463B-9887-54DB3658BBBB}" type="presOf" srcId="{BBAACDF5-677C-477E-A824-ED38BE196B26}" destId="{2F895270-BCE3-4801-BF92-F96976FA4971}" srcOrd="0" destOrd="1" presId="urn:microsoft.com/office/officeart/2005/8/layout/hList1"/>
    <dgm:cxn modelId="{5E3A9B0F-57B4-4E0C-93EC-85D9E3473C63}" type="presOf" srcId="{58B56213-8698-4E0F-89C0-B3D58673320D}" destId="{51ECCF46-0112-4170-BA6A-113B4CDA8927}" srcOrd="0" destOrd="2" presId="urn:microsoft.com/office/officeart/2005/8/layout/hList1"/>
    <dgm:cxn modelId="{493D6B11-4A23-4401-9D94-C50635750272}" type="presOf" srcId="{67F10CD5-3081-49E2-853A-3BC01FCADE76}" destId="{6D70D4AC-D3DB-4548-8BBF-CB91BB0C0080}" srcOrd="0" destOrd="0" presId="urn:microsoft.com/office/officeart/2005/8/layout/hList1"/>
    <dgm:cxn modelId="{10E13E16-8139-41F9-8111-F4D55EBE7B71}" srcId="{7060E88A-ED31-41CA-91BB-98EA1998540C}" destId="{820B850C-E357-47DF-B8AE-73472F962930}" srcOrd="3" destOrd="0" parTransId="{C736D986-E1F9-4062-B78F-DA68CE4D399B}" sibTransId="{C7F1CF7C-7F0B-4656-A7F3-C26FBF776188}"/>
    <dgm:cxn modelId="{088E6F19-B3BD-4A95-B6DD-6CAFBC1CF5B2}" srcId="{CFF29BDD-C28C-48EA-A176-327A0B5C6FF6}" destId="{C34D75A4-A37F-41DE-ADEC-C47D81E54974}" srcOrd="1" destOrd="0" parTransId="{ED5935A2-2630-4692-B0E5-DAB967A48E02}" sibTransId="{5FAAC51D-A838-4BD2-8A84-3B6ED1795DDE}"/>
    <dgm:cxn modelId="{BCFAC31E-422F-43C1-BABA-2ED6051FC246}" srcId="{CFF29BDD-C28C-48EA-A176-327A0B5C6FF6}" destId="{A3963F9B-008C-443E-9A0D-512864C45070}" srcOrd="0" destOrd="0" parTransId="{7660D66F-3F0B-4755-9C2B-1B88239B7CBE}" sibTransId="{2F7BCD9E-65D8-46AD-943A-C5576410D1D4}"/>
    <dgm:cxn modelId="{87FD251F-8865-4842-9C28-615ECF53EC7A}" type="presOf" srcId="{7060E88A-ED31-41CA-91BB-98EA1998540C}" destId="{22EBFA76-72BA-44D4-B8F9-103C5E182402}" srcOrd="0" destOrd="0" presId="urn:microsoft.com/office/officeart/2005/8/layout/hList1"/>
    <dgm:cxn modelId="{A1AE6623-41D6-4C3F-823A-DAB0CAC3EAE9}" type="presOf" srcId="{4A7C46EC-B95B-4B12-A87E-E0EECE2CBB61}" destId="{BF3D4E87-F3BC-4E04-9E3A-C38C125AA928}" srcOrd="0" destOrd="1" presId="urn:microsoft.com/office/officeart/2005/8/layout/hList1"/>
    <dgm:cxn modelId="{9F406926-5F8D-4DF8-939D-68E9AD381866}" srcId="{CFF29BDD-C28C-48EA-A176-327A0B5C6FF6}" destId="{2CC99271-3A50-4BA3-8188-6F04749A9D3B}" srcOrd="2" destOrd="0" parTransId="{033F77E3-FD6A-4BBA-94E2-D9CA63A1B11A}" sibTransId="{54B566BA-5E6C-422E-8A78-B86690213D8C}"/>
    <dgm:cxn modelId="{96572C27-A0D7-45E8-9377-3EC28BB96B82}" type="presOf" srcId="{849E7955-819C-4151-8DD2-1F8952592CDA}" destId="{6A10178D-3F50-4F18-9A92-655E6369B7EF}" srcOrd="0" destOrd="2" presId="urn:microsoft.com/office/officeart/2005/8/layout/hList1"/>
    <dgm:cxn modelId="{3D9BD12C-1F6F-44CD-92F7-100D4501A7F9}" srcId="{7060E88A-ED31-41CA-91BB-98EA1998540C}" destId="{D039D198-380B-472A-9C07-F9D9D069EAAA}" srcOrd="1" destOrd="0" parTransId="{DBD7E0EC-EB16-4833-BCD2-4070E7320A1E}" sibTransId="{D1467BE6-75F0-481D-837A-95730622EB6B}"/>
    <dgm:cxn modelId="{C1BBFC3B-44D0-451C-A70B-E1FA2AB4E378}" type="presOf" srcId="{CFF29BDD-C28C-48EA-A176-327A0B5C6FF6}" destId="{F449AA70-974E-44B7-A6DE-06236497CF04}" srcOrd="0" destOrd="0" presId="urn:microsoft.com/office/officeart/2005/8/layout/hList1"/>
    <dgm:cxn modelId="{92B7C43C-7A89-48B5-8E93-FE78990FBA6F}" srcId="{E44949A2-37A4-42A8-B6C7-461A0577ED50}" destId="{1BAD86FB-5AE9-4AB0-9098-2B3B6323ECC6}" srcOrd="0" destOrd="0" parTransId="{16912D49-ACE6-488B-BE02-E5AE576F1EDF}" sibTransId="{08DBC228-2D81-4F3B-9B09-A0645C7BF311}"/>
    <dgm:cxn modelId="{0CFDF03D-7F59-4470-B749-E69E2D74D063}" srcId="{67F10CD5-3081-49E2-853A-3BC01FCADE76}" destId="{9C3D4E1F-D370-41FA-B38E-66D5B0AF362A}" srcOrd="1" destOrd="0" parTransId="{9460AF74-A153-45CB-A8BB-665348AD0FA5}" sibTransId="{0220B3FF-C58D-40F0-9183-05EEFA1E858D}"/>
    <dgm:cxn modelId="{CA001743-FBFB-4EB7-A40F-BF96F486DF4E}" srcId="{C34D75A4-A37F-41DE-ADEC-C47D81E54974}" destId="{3FC833FD-24F9-46BB-9A2B-E91BAAE21282}" srcOrd="2" destOrd="0" parTransId="{88F1740B-044F-41DD-BA91-9B7F9625B0C3}" sibTransId="{F8603D25-BACA-4BC7-921E-74B8643F331F}"/>
    <dgm:cxn modelId="{84420447-7615-46B5-AFA3-BC64C5B27E87}" srcId="{CFF29BDD-C28C-48EA-A176-327A0B5C6FF6}" destId="{67F10CD5-3081-49E2-853A-3BC01FCADE76}" srcOrd="4" destOrd="0" parTransId="{1ED9F176-4177-4D80-924E-9788884CBAA3}" sibTransId="{A835F910-E366-48CE-931B-59C0A3487652}"/>
    <dgm:cxn modelId="{810C0149-3A97-4B10-8796-26CFEB910B55}" type="presOf" srcId="{820B850C-E357-47DF-B8AE-73472F962930}" destId="{51ECCF46-0112-4170-BA6A-113B4CDA8927}" srcOrd="0" destOrd="3" presId="urn:microsoft.com/office/officeart/2005/8/layout/hList1"/>
    <dgm:cxn modelId="{C6D80150-F220-44DE-8B14-A224E89295A2}" type="presOf" srcId="{2D23043A-04DB-4960-81D8-CE69DA230AC9}" destId="{4E0EE4C5-D408-4C46-AF35-F82542FC7017}" srcOrd="0" destOrd="2" presId="urn:microsoft.com/office/officeart/2005/8/layout/hList1"/>
    <dgm:cxn modelId="{FE7E4550-F337-49B0-8693-8AB749FE6953}" type="presOf" srcId="{6D5E19AC-E836-4541-BC2B-FEBA971C45B6}" destId="{4E0EE4C5-D408-4C46-AF35-F82542FC7017}" srcOrd="0" destOrd="0" presId="urn:microsoft.com/office/officeart/2005/8/layout/hList1"/>
    <dgm:cxn modelId="{E156B651-5856-4361-9B3C-6E30E86CE859}" srcId="{C34D75A4-A37F-41DE-ADEC-C47D81E54974}" destId="{259453AF-C5CE-4F14-9AC9-0D7CF20B56F1}" srcOrd="3" destOrd="0" parTransId="{E88B7448-848B-40D0-B0B3-1C8D64441D5F}" sibTransId="{F4BD387D-B820-4168-B9BF-100C0C6FE044}"/>
    <dgm:cxn modelId="{2AC79952-5B62-403E-A632-4BD9BCDFF824}" type="presOf" srcId="{8A565855-ED66-4C31-A44E-393297767A2F}" destId="{BF3D4E87-F3BC-4E04-9E3A-C38C125AA928}" srcOrd="0" destOrd="0" presId="urn:microsoft.com/office/officeart/2005/8/layout/hList1"/>
    <dgm:cxn modelId="{FA598E59-29C8-411F-80F7-2AAB0741FB63}" srcId="{2CC99271-3A50-4BA3-8188-6F04749A9D3B}" destId="{EB86F37F-D312-4E29-8141-2C4D796D0D42}" srcOrd="0" destOrd="0" parTransId="{E49E5EFC-0B7F-4C52-A906-7048D4EEBB4B}" sibTransId="{E80F26D5-2604-4624-9E47-867501F2BA20}"/>
    <dgm:cxn modelId="{BDDEF661-A0D5-418E-92BE-3743B752BB2A}" srcId="{7060E88A-ED31-41CA-91BB-98EA1998540C}" destId="{267B9A59-A5C4-4F66-AE8F-9041888B0743}" srcOrd="0" destOrd="0" parTransId="{3BCE9058-3379-41E9-8B5C-0E32FAEE506B}" sibTransId="{BD1230AE-F2DC-458E-9625-8B2B12D59603}"/>
    <dgm:cxn modelId="{8B271662-89F3-4231-94D8-8B7343FD5CE8}" type="presOf" srcId="{1BAD86FB-5AE9-4AB0-9098-2B3B6323ECC6}" destId="{822DC338-B4DA-4EF4-8265-7806CC7E47B4}" srcOrd="0" destOrd="0" presId="urn:microsoft.com/office/officeart/2005/8/layout/hList1"/>
    <dgm:cxn modelId="{8018F762-3DA1-45FB-971C-FEF235D4CEB4}" srcId="{C34D75A4-A37F-41DE-ADEC-C47D81E54974}" destId="{8A565855-ED66-4C31-A44E-393297767A2F}" srcOrd="0" destOrd="0" parTransId="{B03CBA3E-B391-4A4F-9A99-AD42A7EA8632}" sibTransId="{67E48606-E98D-40D4-88CF-CDD678A29642}"/>
    <dgm:cxn modelId="{9ED34266-88D5-4A79-852D-88549B7F71B5}" srcId="{2CC99271-3A50-4BA3-8188-6F04749A9D3B}" destId="{849E7955-819C-4151-8DD2-1F8952592CDA}" srcOrd="2" destOrd="0" parTransId="{599953A7-E841-4F90-A35E-46B964A75EFC}" sibTransId="{D125CBC2-DC22-48B2-B9DE-151DCD1FA6FB}"/>
    <dgm:cxn modelId="{1E82E967-E516-47A0-A05B-1D9D3CA80740}" type="presOf" srcId="{D039D198-380B-472A-9C07-F9D9D069EAAA}" destId="{51ECCF46-0112-4170-BA6A-113B4CDA8927}" srcOrd="0" destOrd="1" presId="urn:microsoft.com/office/officeart/2005/8/layout/hList1"/>
    <dgm:cxn modelId="{01F06B68-25BB-4680-8361-E064ECCF052C}" type="presOf" srcId="{C34D75A4-A37F-41DE-ADEC-C47D81E54974}" destId="{8B2C65DD-E384-43DD-85F6-CA10F1ACE0D7}" srcOrd="0" destOrd="0" presId="urn:microsoft.com/office/officeart/2005/8/layout/hList1"/>
    <dgm:cxn modelId="{3314636D-2A1F-4B22-A362-28F91C6EA0A3}" type="presOf" srcId="{2CC99271-3A50-4BA3-8188-6F04749A9D3B}" destId="{7051D4D3-87FE-4A94-B09C-9B421D12910A}" srcOrd="0" destOrd="0" presId="urn:microsoft.com/office/officeart/2005/8/layout/hList1"/>
    <dgm:cxn modelId="{37484E77-2F6E-4443-A865-C73E932578CD}" type="presOf" srcId="{A3963F9B-008C-443E-9A0D-512864C45070}" destId="{912A8A9A-7F41-4A79-85A9-B746645C4182}" srcOrd="0" destOrd="0" presId="urn:microsoft.com/office/officeart/2005/8/layout/hList1"/>
    <dgm:cxn modelId="{FF39678B-ED70-46B3-8893-14B97234771D}" type="presOf" srcId="{EB86F37F-D312-4E29-8141-2C4D796D0D42}" destId="{6A10178D-3F50-4F18-9A92-655E6369B7EF}" srcOrd="0" destOrd="0" presId="urn:microsoft.com/office/officeart/2005/8/layout/hList1"/>
    <dgm:cxn modelId="{64689B8E-02A3-422B-BDD3-C50F46A34416}" type="presOf" srcId="{259453AF-C5CE-4F14-9AC9-0D7CF20B56F1}" destId="{BF3D4E87-F3BC-4E04-9E3A-C38C125AA928}" srcOrd="0" destOrd="3" presId="urn:microsoft.com/office/officeart/2005/8/layout/hList1"/>
    <dgm:cxn modelId="{B41A5397-DF9F-49FD-B830-6FFF10CF1034}" srcId="{A3963F9B-008C-443E-9A0D-512864C45070}" destId="{BBAACDF5-677C-477E-A824-ED38BE196B26}" srcOrd="1" destOrd="0" parTransId="{2ACCBB95-4B49-4D90-8224-790A41D54CDE}" sibTransId="{598DA82E-7794-4160-A4DF-11A1F39DB460}"/>
    <dgm:cxn modelId="{A5F36298-F9C4-4EAA-B639-539DE1E6A83F}" type="presOf" srcId="{E44949A2-37A4-42A8-B6C7-461A0577ED50}" destId="{E48FFA57-C718-457F-8858-BD1C6E73D36B}" srcOrd="0" destOrd="0" presId="urn:microsoft.com/office/officeart/2005/8/layout/hList1"/>
    <dgm:cxn modelId="{2C6C8F9B-26A8-4B6A-B844-AC73424B8A31}" srcId="{67F10CD5-3081-49E2-853A-3BC01FCADE76}" destId="{2D23043A-04DB-4960-81D8-CE69DA230AC9}" srcOrd="2" destOrd="0" parTransId="{DA4D93C1-A08D-4991-B79D-0B857B26AAD2}" sibTransId="{9DE92682-9C89-43C3-A805-FD65C4AF41F3}"/>
    <dgm:cxn modelId="{3A69EA9B-7F32-49DC-B8AF-F87F9A39A6E7}" srcId="{67F10CD5-3081-49E2-853A-3BC01FCADE76}" destId="{6D5E19AC-E836-4541-BC2B-FEBA971C45B6}" srcOrd="0" destOrd="0" parTransId="{C775A0F8-5B21-4407-BCC4-0D25CAF78A62}" sibTransId="{9367AF59-1D37-480A-8E72-03A324177197}"/>
    <dgm:cxn modelId="{2D8E78A1-F045-4189-A3DF-E2148AE8BE55}" type="presOf" srcId="{3FC833FD-24F9-46BB-9A2B-E91BAAE21282}" destId="{BF3D4E87-F3BC-4E04-9E3A-C38C125AA928}" srcOrd="0" destOrd="2" presId="urn:microsoft.com/office/officeart/2005/8/layout/hList1"/>
    <dgm:cxn modelId="{3481E3B1-2DED-4C69-BE0C-E4E20DF3016D}" srcId="{7060E88A-ED31-41CA-91BB-98EA1998540C}" destId="{98D62B55-8D71-4186-9012-BEAC5599C7AB}" srcOrd="4" destOrd="0" parTransId="{38129C30-704D-4CF9-8416-BB939EBF4639}" sibTransId="{DAD839FA-15BC-4B90-BAAF-2A5FD168371F}"/>
    <dgm:cxn modelId="{3269AEBC-F93B-4B6E-9CAD-617E8F723D5F}" type="presOf" srcId="{9CDE95AD-588A-4D79-82DA-533C00A83A1E}" destId="{6A10178D-3F50-4F18-9A92-655E6369B7EF}" srcOrd="0" destOrd="1" presId="urn:microsoft.com/office/officeart/2005/8/layout/hList1"/>
    <dgm:cxn modelId="{696D8BC9-FEF9-4E2F-8E90-97E0DE5FDC64}" srcId="{7060E88A-ED31-41CA-91BB-98EA1998540C}" destId="{58B56213-8698-4E0F-89C0-B3D58673320D}" srcOrd="2" destOrd="0" parTransId="{CCD9B906-7439-4EF5-9172-6688E19E5407}" sibTransId="{EE11187D-1406-4B70-AF9C-0A34A66CA688}"/>
    <dgm:cxn modelId="{EF30A1CB-07B3-49E0-AD3D-9AA936825FF5}" srcId="{CFF29BDD-C28C-48EA-A176-327A0B5C6FF6}" destId="{E44949A2-37A4-42A8-B6C7-461A0577ED50}" srcOrd="3" destOrd="0" parTransId="{6E70B1CF-4116-42E2-8230-D90C7F70A434}" sibTransId="{314EA0D1-C7FD-4F6D-BAFC-0589A2FA918E}"/>
    <dgm:cxn modelId="{58F6E7CB-638B-4F3D-A8FE-1C740F0E0534}" srcId="{C34D75A4-A37F-41DE-ADEC-C47D81E54974}" destId="{4A7C46EC-B95B-4B12-A87E-E0EECE2CBB61}" srcOrd="1" destOrd="0" parTransId="{B2329AD2-F68F-4917-8D8D-91FA8EEE413C}" sibTransId="{6D17E51D-05F3-434A-A20D-CD12FE23DBDA}"/>
    <dgm:cxn modelId="{92C779CE-99E3-45B8-94FD-23AAC6108D39}" type="presOf" srcId="{98D62B55-8D71-4186-9012-BEAC5599C7AB}" destId="{51ECCF46-0112-4170-BA6A-113B4CDA8927}" srcOrd="0" destOrd="4" presId="urn:microsoft.com/office/officeart/2005/8/layout/hList1"/>
    <dgm:cxn modelId="{0B159CCF-73F0-4D08-806C-2F55550495A1}" type="presOf" srcId="{9C3D4E1F-D370-41FA-B38E-66D5B0AF362A}" destId="{4E0EE4C5-D408-4C46-AF35-F82542FC7017}" srcOrd="0" destOrd="1" presId="urn:microsoft.com/office/officeart/2005/8/layout/hList1"/>
    <dgm:cxn modelId="{8A5E9ECF-EB32-4D61-9C99-8A939FE78510}" type="presOf" srcId="{44011DC9-0B7B-4F44-95FA-823B66E467A6}" destId="{2F895270-BCE3-4801-BF92-F96976FA4971}" srcOrd="0" destOrd="0" presId="urn:microsoft.com/office/officeart/2005/8/layout/hList1"/>
    <dgm:cxn modelId="{15B26FD0-1E28-45E9-A160-71EB21737845}" type="presOf" srcId="{267B9A59-A5C4-4F66-AE8F-9041888B0743}" destId="{51ECCF46-0112-4170-BA6A-113B4CDA8927}" srcOrd="0" destOrd="0" presId="urn:microsoft.com/office/officeart/2005/8/layout/hList1"/>
    <dgm:cxn modelId="{A11138E8-239A-48BA-80A5-080C176C025B}" srcId="{2CC99271-3A50-4BA3-8188-6F04749A9D3B}" destId="{9CDE95AD-588A-4D79-82DA-533C00A83A1E}" srcOrd="1" destOrd="0" parTransId="{5F508574-71C3-45BF-BA8E-83A788830651}" sibTransId="{45D2A17E-8F50-4396-A3AD-130386C0D8E8}"/>
    <dgm:cxn modelId="{C24D02EF-5D77-4CAE-B452-C3B40BD9C81C}" srcId="{A3963F9B-008C-443E-9A0D-512864C45070}" destId="{2FDF23B2-DF4E-47E0-A012-55FF17A81754}" srcOrd="2" destOrd="0" parTransId="{C5B40EE8-D5D4-46FA-A515-7FC9FE2F3945}" sibTransId="{6F298F0A-3A91-430D-A8D8-D5F8907B3EDF}"/>
    <dgm:cxn modelId="{A7156BDC-84E6-4757-BD78-2587E6DA9FAE}" type="presParOf" srcId="{F449AA70-974E-44B7-A6DE-06236497CF04}" destId="{BBB6C454-B7ED-4751-8D38-3BD68AB1B769}" srcOrd="0" destOrd="0" presId="urn:microsoft.com/office/officeart/2005/8/layout/hList1"/>
    <dgm:cxn modelId="{29C8261C-0865-4CEF-86C7-B99E3E54A01C}" type="presParOf" srcId="{BBB6C454-B7ED-4751-8D38-3BD68AB1B769}" destId="{912A8A9A-7F41-4A79-85A9-B746645C4182}" srcOrd="0" destOrd="0" presId="urn:microsoft.com/office/officeart/2005/8/layout/hList1"/>
    <dgm:cxn modelId="{9E4B4B51-CB68-41CB-915C-874EF7425338}" type="presParOf" srcId="{BBB6C454-B7ED-4751-8D38-3BD68AB1B769}" destId="{2F895270-BCE3-4801-BF92-F96976FA4971}" srcOrd="1" destOrd="0" presId="urn:microsoft.com/office/officeart/2005/8/layout/hList1"/>
    <dgm:cxn modelId="{D7E4191B-7DF9-4C6E-923D-9F25886BCAAC}" type="presParOf" srcId="{F449AA70-974E-44B7-A6DE-06236497CF04}" destId="{1DDA7F7C-8621-48E9-83A3-B9798957FF76}" srcOrd="1" destOrd="0" presId="urn:microsoft.com/office/officeart/2005/8/layout/hList1"/>
    <dgm:cxn modelId="{B58F30BD-2178-4A30-AC71-24ACB687B39F}" type="presParOf" srcId="{F449AA70-974E-44B7-A6DE-06236497CF04}" destId="{12C198A0-5EB6-4FE4-8F52-A29E4E3EC6F4}" srcOrd="2" destOrd="0" presId="urn:microsoft.com/office/officeart/2005/8/layout/hList1"/>
    <dgm:cxn modelId="{AD0557F7-68A3-4695-8D82-700C0D53F0E5}" type="presParOf" srcId="{12C198A0-5EB6-4FE4-8F52-A29E4E3EC6F4}" destId="{8B2C65DD-E384-43DD-85F6-CA10F1ACE0D7}" srcOrd="0" destOrd="0" presId="urn:microsoft.com/office/officeart/2005/8/layout/hList1"/>
    <dgm:cxn modelId="{376C0CF5-6F11-4035-8585-98CABB2174B0}" type="presParOf" srcId="{12C198A0-5EB6-4FE4-8F52-A29E4E3EC6F4}" destId="{BF3D4E87-F3BC-4E04-9E3A-C38C125AA928}" srcOrd="1" destOrd="0" presId="urn:microsoft.com/office/officeart/2005/8/layout/hList1"/>
    <dgm:cxn modelId="{8F457289-7FCC-4FD6-A520-CD92FB46AE50}" type="presParOf" srcId="{F449AA70-974E-44B7-A6DE-06236497CF04}" destId="{251A174D-C728-4829-BA49-B2336B50A4B9}" srcOrd="3" destOrd="0" presId="urn:microsoft.com/office/officeart/2005/8/layout/hList1"/>
    <dgm:cxn modelId="{52512A7B-6E2D-4C9F-9919-795CC2192CB1}" type="presParOf" srcId="{F449AA70-974E-44B7-A6DE-06236497CF04}" destId="{AA3B1CFD-F7BC-40BD-9D69-A52A291835B2}" srcOrd="4" destOrd="0" presId="urn:microsoft.com/office/officeart/2005/8/layout/hList1"/>
    <dgm:cxn modelId="{6A301B82-90DE-498C-BB11-1B7DAD87E01F}" type="presParOf" srcId="{AA3B1CFD-F7BC-40BD-9D69-A52A291835B2}" destId="{7051D4D3-87FE-4A94-B09C-9B421D12910A}" srcOrd="0" destOrd="0" presId="urn:microsoft.com/office/officeart/2005/8/layout/hList1"/>
    <dgm:cxn modelId="{ED250999-2079-4924-84EB-1945B38759C7}" type="presParOf" srcId="{AA3B1CFD-F7BC-40BD-9D69-A52A291835B2}" destId="{6A10178D-3F50-4F18-9A92-655E6369B7EF}" srcOrd="1" destOrd="0" presId="urn:microsoft.com/office/officeart/2005/8/layout/hList1"/>
    <dgm:cxn modelId="{990A6F6C-A22E-4C79-8C57-98FE8CB4CCCB}" type="presParOf" srcId="{F449AA70-974E-44B7-A6DE-06236497CF04}" destId="{AADD48FF-C45B-47AB-8FD6-B8D47D86FA49}" srcOrd="5" destOrd="0" presId="urn:microsoft.com/office/officeart/2005/8/layout/hList1"/>
    <dgm:cxn modelId="{05631B2C-1727-43AE-B158-FD5A4C23CE1E}" type="presParOf" srcId="{F449AA70-974E-44B7-A6DE-06236497CF04}" destId="{A204CC9B-89B5-4D68-998D-39779FF54A74}" srcOrd="6" destOrd="0" presId="urn:microsoft.com/office/officeart/2005/8/layout/hList1"/>
    <dgm:cxn modelId="{7E11F2FD-5AAE-4786-9A7B-8F855741C654}" type="presParOf" srcId="{A204CC9B-89B5-4D68-998D-39779FF54A74}" destId="{E48FFA57-C718-457F-8858-BD1C6E73D36B}" srcOrd="0" destOrd="0" presId="urn:microsoft.com/office/officeart/2005/8/layout/hList1"/>
    <dgm:cxn modelId="{005A3210-BAAE-4E28-96E0-683F184E5172}" type="presParOf" srcId="{A204CC9B-89B5-4D68-998D-39779FF54A74}" destId="{822DC338-B4DA-4EF4-8265-7806CC7E47B4}" srcOrd="1" destOrd="0" presId="urn:microsoft.com/office/officeart/2005/8/layout/hList1"/>
    <dgm:cxn modelId="{9881CED8-A8A6-426C-8B33-A4B23F3364F4}" type="presParOf" srcId="{F449AA70-974E-44B7-A6DE-06236497CF04}" destId="{D30EB31B-DAAB-4727-BE33-BC0C09822FA9}" srcOrd="7" destOrd="0" presId="urn:microsoft.com/office/officeart/2005/8/layout/hList1"/>
    <dgm:cxn modelId="{DF03FF7F-39E1-4D67-80AC-DE29D31FC6DF}" type="presParOf" srcId="{F449AA70-974E-44B7-A6DE-06236497CF04}" destId="{AC22D94C-E838-49C3-81C9-4EA7B5AC544B}" srcOrd="8" destOrd="0" presId="urn:microsoft.com/office/officeart/2005/8/layout/hList1"/>
    <dgm:cxn modelId="{63D7E742-31A5-468D-A30B-E0C6DB653C20}" type="presParOf" srcId="{AC22D94C-E838-49C3-81C9-4EA7B5AC544B}" destId="{6D70D4AC-D3DB-4548-8BBF-CB91BB0C0080}" srcOrd="0" destOrd="0" presId="urn:microsoft.com/office/officeart/2005/8/layout/hList1"/>
    <dgm:cxn modelId="{7E0AE95E-642F-4D11-A046-6EAE134B1D38}" type="presParOf" srcId="{AC22D94C-E838-49C3-81C9-4EA7B5AC544B}" destId="{4E0EE4C5-D408-4C46-AF35-F82542FC7017}" srcOrd="1" destOrd="0" presId="urn:microsoft.com/office/officeart/2005/8/layout/hList1"/>
    <dgm:cxn modelId="{60F20992-1B88-4785-B34C-61B79EE9ED0C}" type="presParOf" srcId="{F449AA70-974E-44B7-A6DE-06236497CF04}" destId="{8D0582DB-E4F3-4147-A770-2A4D18BB29F4}" srcOrd="9" destOrd="0" presId="urn:microsoft.com/office/officeart/2005/8/layout/hList1"/>
    <dgm:cxn modelId="{5F1D76F8-52E1-453E-A52E-375018045E3B}" type="presParOf" srcId="{F449AA70-974E-44B7-A6DE-06236497CF04}" destId="{CE7C6FBD-A84D-46F2-BA47-C620FA9EFDF8}" srcOrd="10" destOrd="0" presId="urn:microsoft.com/office/officeart/2005/8/layout/hList1"/>
    <dgm:cxn modelId="{B5FF0A07-F7E6-4F70-86DE-5DDC27668F10}" type="presParOf" srcId="{CE7C6FBD-A84D-46F2-BA47-C620FA9EFDF8}" destId="{22EBFA76-72BA-44D4-B8F9-103C5E182402}" srcOrd="0" destOrd="0" presId="urn:microsoft.com/office/officeart/2005/8/layout/hList1"/>
    <dgm:cxn modelId="{4AE52A2F-8594-4E95-94CC-91F88341A525}" type="presParOf" srcId="{CE7C6FBD-A84D-46F2-BA47-C620FA9EFDF8}" destId="{51ECCF46-0112-4170-BA6A-113B4CDA892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A8A9A-7F41-4A79-85A9-B746645C4182}">
      <dsp:nvSpPr>
        <dsp:cNvPr id="0" name=""/>
        <dsp:cNvSpPr/>
      </dsp:nvSpPr>
      <dsp:spPr>
        <a:xfrm>
          <a:off x="3302" y="167552"/>
          <a:ext cx="1754476" cy="434647"/>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a:latin typeface="Inter"/>
            </a:rPr>
            <a:t>Service Delivery team</a:t>
          </a:r>
          <a:endParaRPr lang="en-US" sz="1200" kern="1200"/>
        </a:p>
      </dsp:txBody>
      <dsp:txXfrm>
        <a:off x="3302" y="167552"/>
        <a:ext cx="1754476" cy="434647"/>
      </dsp:txXfrm>
    </dsp:sp>
    <dsp:sp modelId="{2F895270-BCE3-4801-BF92-F96976FA4971}">
      <dsp:nvSpPr>
        <dsp:cNvPr id="0" name=""/>
        <dsp:cNvSpPr/>
      </dsp:nvSpPr>
      <dsp:spPr>
        <a:xfrm>
          <a:off x="3302" y="602200"/>
          <a:ext cx="1754476" cy="1955812"/>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err="1">
              <a:latin typeface="Inter"/>
            </a:rPr>
            <a:t>Programme</a:t>
          </a:r>
          <a:r>
            <a:rPr lang="en-US" sz="1200" kern="1200">
              <a:latin typeface="Inter"/>
            </a:rPr>
            <a:t> management</a:t>
          </a:r>
          <a:endParaRPr lang="en-US" sz="1200" kern="1200"/>
        </a:p>
        <a:p>
          <a:pPr marL="114300" lvl="1" indent="-114300" algn="l" defTabSz="533400" rtl="0">
            <a:lnSpc>
              <a:spcPct val="90000"/>
            </a:lnSpc>
            <a:spcBef>
              <a:spcPct val="0"/>
            </a:spcBef>
            <a:spcAft>
              <a:spcPct val="15000"/>
            </a:spcAft>
            <a:buChar char="•"/>
          </a:pPr>
          <a:r>
            <a:rPr lang="en-US" sz="1200" kern="1200">
              <a:latin typeface="Inter"/>
            </a:rPr>
            <a:t>Stakeholders engagement</a:t>
          </a:r>
          <a:endParaRPr lang="en-US" sz="1200" kern="1200"/>
        </a:p>
        <a:p>
          <a:pPr marL="114300" lvl="1" indent="-114300" algn="l" defTabSz="533400" rtl="0">
            <a:lnSpc>
              <a:spcPct val="90000"/>
            </a:lnSpc>
            <a:spcBef>
              <a:spcPct val="0"/>
            </a:spcBef>
            <a:spcAft>
              <a:spcPct val="15000"/>
            </a:spcAft>
            <a:buChar char="•"/>
          </a:pPr>
          <a:r>
            <a:rPr lang="en-US" sz="1200" kern="1200">
              <a:latin typeface="Inter"/>
            </a:rPr>
            <a:t>Products and services catalogue</a:t>
          </a:r>
          <a:endParaRPr lang="en-US" sz="1200" kern="1200"/>
        </a:p>
      </dsp:txBody>
      <dsp:txXfrm>
        <a:off x="3302" y="602200"/>
        <a:ext cx="1754476" cy="1955812"/>
      </dsp:txXfrm>
    </dsp:sp>
    <dsp:sp modelId="{8B2C65DD-E384-43DD-85F6-CA10F1ACE0D7}">
      <dsp:nvSpPr>
        <dsp:cNvPr id="0" name=""/>
        <dsp:cNvSpPr/>
      </dsp:nvSpPr>
      <dsp:spPr>
        <a:xfrm>
          <a:off x="2003405" y="167552"/>
          <a:ext cx="1754476" cy="434647"/>
        </a:xfrm>
        <a:prstGeom prst="rect">
          <a:avLst/>
        </a:prstGeom>
        <a:solidFill>
          <a:schemeClr val="accent4">
            <a:hueOff val="-3779939"/>
            <a:satOff val="-11402"/>
            <a:lumOff val="4980"/>
            <a:alphaOff val="0"/>
          </a:schemeClr>
        </a:solidFill>
        <a:ln w="19050" cap="flat" cmpd="sng" algn="ctr">
          <a:solidFill>
            <a:schemeClr val="accent4">
              <a:hueOff val="-3779939"/>
              <a:satOff val="-11402"/>
              <a:lumOff val="49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rtl="0">
            <a:lnSpc>
              <a:spcPct val="90000"/>
            </a:lnSpc>
            <a:spcBef>
              <a:spcPct val="0"/>
            </a:spcBef>
            <a:spcAft>
              <a:spcPct val="35000"/>
            </a:spcAft>
            <a:buNone/>
          </a:pPr>
          <a:r>
            <a:rPr lang="en-US" sz="1200" kern="1200">
              <a:latin typeface="Inter"/>
            </a:rPr>
            <a:t>Science Operations and Data</a:t>
          </a:r>
          <a:endParaRPr lang="en-US" sz="1200" kern="1200"/>
        </a:p>
      </dsp:txBody>
      <dsp:txXfrm>
        <a:off x="2003405" y="167552"/>
        <a:ext cx="1754476" cy="434647"/>
      </dsp:txXfrm>
    </dsp:sp>
    <dsp:sp modelId="{BF3D4E87-F3BC-4E04-9E3A-C38C125AA928}">
      <dsp:nvSpPr>
        <dsp:cNvPr id="0" name=""/>
        <dsp:cNvSpPr/>
      </dsp:nvSpPr>
      <dsp:spPr>
        <a:xfrm>
          <a:off x="2003405" y="602200"/>
          <a:ext cx="1754476" cy="1955812"/>
        </a:xfrm>
        <a:prstGeom prst="rect">
          <a:avLst/>
        </a:prstGeom>
        <a:solidFill>
          <a:schemeClr val="accent4">
            <a:tint val="40000"/>
            <a:alpha val="90000"/>
            <a:hueOff val="-3826794"/>
            <a:satOff val="-11671"/>
            <a:lumOff val="993"/>
            <a:alphaOff val="0"/>
          </a:schemeClr>
        </a:solidFill>
        <a:ln w="19050" cap="flat" cmpd="sng" algn="ctr">
          <a:solidFill>
            <a:schemeClr val="accent4">
              <a:tint val="40000"/>
              <a:alpha val="90000"/>
              <a:hueOff val="-3826794"/>
              <a:satOff val="-11671"/>
              <a:lumOff val="9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Calibri"/>
              <a:ea typeface="Calibri"/>
              <a:cs typeface="Calibri"/>
            </a:rPr>
            <a:t>Science to operations</a:t>
          </a:r>
        </a:p>
        <a:p>
          <a:pPr marL="114300" lvl="1" indent="-114300" algn="l" defTabSz="533400">
            <a:lnSpc>
              <a:spcPct val="90000"/>
            </a:lnSpc>
            <a:spcBef>
              <a:spcPct val="0"/>
            </a:spcBef>
            <a:spcAft>
              <a:spcPct val="15000"/>
            </a:spcAft>
            <a:buChar char="•"/>
          </a:pPr>
          <a:r>
            <a:rPr lang="en-US" sz="1200" kern="1200">
              <a:latin typeface="Inter"/>
            </a:rPr>
            <a:t>Data custondiaship</a:t>
          </a:r>
          <a:endParaRPr lang="en-US" sz="1200" kern="1200"/>
        </a:p>
        <a:p>
          <a:pPr marL="114300" lvl="1" indent="-114300" algn="l" defTabSz="533400" rtl="0">
            <a:lnSpc>
              <a:spcPct val="90000"/>
            </a:lnSpc>
            <a:spcBef>
              <a:spcPct val="0"/>
            </a:spcBef>
            <a:spcAft>
              <a:spcPct val="15000"/>
            </a:spcAft>
            <a:buChar char="•"/>
          </a:pPr>
          <a:r>
            <a:rPr lang="en-US" sz="1200" kern="1200">
              <a:latin typeface="Inter"/>
            </a:rPr>
            <a:t>User engagement</a:t>
          </a:r>
          <a:endParaRPr lang="en-US" sz="1200" kern="1200"/>
        </a:p>
        <a:p>
          <a:pPr marL="114300" lvl="1" indent="-114300" algn="l" defTabSz="533400" rtl="0">
            <a:lnSpc>
              <a:spcPct val="90000"/>
            </a:lnSpc>
            <a:spcBef>
              <a:spcPct val="0"/>
            </a:spcBef>
            <a:spcAft>
              <a:spcPct val="15000"/>
            </a:spcAft>
            <a:buChar char="•"/>
          </a:pPr>
          <a:r>
            <a:rPr lang="en-US" sz="1200" kern="1200">
              <a:latin typeface="Inter"/>
            </a:rPr>
            <a:t>Data management</a:t>
          </a:r>
        </a:p>
      </dsp:txBody>
      <dsp:txXfrm>
        <a:off x="2003405" y="602200"/>
        <a:ext cx="1754476" cy="1955812"/>
      </dsp:txXfrm>
    </dsp:sp>
    <dsp:sp modelId="{7051D4D3-87FE-4A94-B09C-9B421D12910A}">
      <dsp:nvSpPr>
        <dsp:cNvPr id="0" name=""/>
        <dsp:cNvSpPr/>
      </dsp:nvSpPr>
      <dsp:spPr>
        <a:xfrm>
          <a:off x="4003508" y="167552"/>
          <a:ext cx="1754476" cy="434647"/>
        </a:xfrm>
        <a:prstGeom prst="rect">
          <a:avLst/>
        </a:prstGeom>
        <a:solidFill>
          <a:schemeClr val="accent4">
            <a:hueOff val="-7559878"/>
            <a:satOff val="-22803"/>
            <a:lumOff val="9961"/>
            <a:alphaOff val="0"/>
          </a:schemeClr>
        </a:solidFill>
        <a:ln w="19050" cap="flat" cmpd="sng" algn="ctr">
          <a:solidFill>
            <a:schemeClr val="accent4">
              <a:hueOff val="-7559878"/>
              <a:satOff val="-22803"/>
              <a:lumOff val="9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rtl="0">
            <a:lnSpc>
              <a:spcPct val="90000"/>
            </a:lnSpc>
            <a:spcBef>
              <a:spcPct val="0"/>
            </a:spcBef>
            <a:spcAft>
              <a:spcPct val="35000"/>
            </a:spcAft>
            <a:buNone/>
          </a:pPr>
          <a:r>
            <a:rPr lang="en-US" sz="1200" kern="1200">
              <a:latin typeface="Inter"/>
            </a:rPr>
            <a:t>Data Science Platform</a:t>
          </a:r>
        </a:p>
      </dsp:txBody>
      <dsp:txXfrm>
        <a:off x="4003508" y="167552"/>
        <a:ext cx="1754476" cy="434647"/>
      </dsp:txXfrm>
    </dsp:sp>
    <dsp:sp modelId="{6A10178D-3F50-4F18-9A92-655E6369B7EF}">
      <dsp:nvSpPr>
        <dsp:cNvPr id="0" name=""/>
        <dsp:cNvSpPr/>
      </dsp:nvSpPr>
      <dsp:spPr>
        <a:xfrm>
          <a:off x="4003508" y="602200"/>
          <a:ext cx="1754476" cy="1955812"/>
        </a:xfrm>
        <a:prstGeom prst="rect">
          <a:avLst/>
        </a:prstGeom>
        <a:solidFill>
          <a:schemeClr val="accent4">
            <a:tint val="40000"/>
            <a:alpha val="90000"/>
            <a:hueOff val="-7653587"/>
            <a:satOff val="-23341"/>
            <a:lumOff val="1985"/>
            <a:alphaOff val="0"/>
          </a:schemeClr>
        </a:solidFill>
        <a:ln w="19050" cap="flat" cmpd="sng" algn="ctr">
          <a:solidFill>
            <a:schemeClr val="accent4">
              <a:tint val="40000"/>
              <a:alpha val="90000"/>
              <a:hueOff val="-7653587"/>
              <a:satOff val="-23341"/>
              <a:lumOff val="19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Inter"/>
            </a:rPr>
            <a:t>IT infrastructure and solutions</a:t>
          </a:r>
        </a:p>
        <a:p>
          <a:pPr marL="114300" lvl="1" indent="-114300" algn="l" defTabSz="533400" rtl="0">
            <a:lnSpc>
              <a:spcPct val="90000"/>
            </a:lnSpc>
            <a:spcBef>
              <a:spcPct val="0"/>
            </a:spcBef>
            <a:spcAft>
              <a:spcPct val="15000"/>
            </a:spcAft>
            <a:buChar char="•"/>
          </a:pPr>
          <a:r>
            <a:rPr lang="en-US" sz="1200" kern="1200">
              <a:latin typeface="Inter"/>
            </a:rPr>
            <a:t>24/7 applications support</a:t>
          </a:r>
          <a:endParaRPr lang="en-US" sz="1200" kern="1200"/>
        </a:p>
        <a:p>
          <a:pPr marL="114300" lvl="1" indent="-114300" algn="l" defTabSz="533400" rtl="0">
            <a:lnSpc>
              <a:spcPct val="90000"/>
            </a:lnSpc>
            <a:spcBef>
              <a:spcPct val="0"/>
            </a:spcBef>
            <a:spcAft>
              <a:spcPct val="15000"/>
            </a:spcAft>
            <a:buChar char="•"/>
          </a:pPr>
          <a:r>
            <a:rPr lang="en-US" sz="1200" kern="1200">
              <a:latin typeface="Inter"/>
            </a:rPr>
            <a:t>data center management</a:t>
          </a:r>
        </a:p>
      </dsp:txBody>
      <dsp:txXfrm>
        <a:off x="4003508" y="602200"/>
        <a:ext cx="1754476" cy="1955812"/>
      </dsp:txXfrm>
    </dsp:sp>
    <dsp:sp modelId="{E48FFA57-C718-457F-8858-BD1C6E73D36B}">
      <dsp:nvSpPr>
        <dsp:cNvPr id="0" name=""/>
        <dsp:cNvSpPr/>
      </dsp:nvSpPr>
      <dsp:spPr>
        <a:xfrm>
          <a:off x="6003612" y="167552"/>
          <a:ext cx="1754476" cy="434647"/>
        </a:xfrm>
        <a:prstGeom prst="rect">
          <a:avLst/>
        </a:prstGeom>
        <a:solidFill>
          <a:schemeClr val="accent4">
            <a:hueOff val="-11339817"/>
            <a:satOff val="-34205"/>
            <a:lumOff val="14941"/>
            <a:alphaOff val="0"/>
          </a:schemeClr>
        </a:solidFill>
        <a:ln w="19050" cap="flat" cmpd="sng" algn="ctr">
          <a:solidFill>
            <a:schemeClr val="accent4">
              <a:hueOff val="-11339817"/>
              <a:satOff val="-34205"/>
              <a:lumOff val="14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rtl="0">
            <a:lnSpc>
              <a:spcPct val="90000"/>
            </a:lnSpc>
            <a:spcBef>
              <a:spcPct val="0"/>
            </a:spcBef>
            <a:spcAft>
              <a:spcPct val="35000"/>
            </a:spcAft>
            <a:buNone/>
          </a:pPr>
          <a:r>
            <a:rPr lang="en-US" sz="1200" kern="1200">
              <a:latin typeface="Inter"/>
            </a:rPr>
            <a:t>Science Systems Development</a:t>
          </a:r>
        </a:p>
      </dsp:txBody>
      <dsp:txXfrm>
        <a:off x="6003612" y="167552"/>
        <a:ext cx="1754476" cy="434647"/>
      </dsp:txXfrm>
    </dsp:sp>
    <dsp:sp modelId="{822DC338-B4DA-4EF4-8265-7806CC7E47B4}">
      <dsp:nvSpPr>
        <dsp:cNvPr id="0" name=""/>
        <dsp:cNvSpPr/>
      </dsp:nvSpPr>
      <dsp:spPr>
        <a:xfrm>
          <a:off x="6003612" y="602200"/>
          <a:ext cx="1754476" cy="1955812"/>
        </a:xfrm>
        <a:prstGeom prst="rect">
          <a:avLst/>
        </a:prstGeom>
        <a:solidFill>
          <a:schemeClr val="accent4">
            <a:tint val="40000"/>
            <a:alpha val="90000"/>
            <a:hueOff val="-11480381"/>
            <a:satOff val="-35012"/>
            <a:lumOff val="2978"/>
            <a:alphaOff val="0"/>
          </a:schemeClr>
        </a:solidFill>
        <a:ln w="19050" cap="flat" cmpd="sng" algn="ctr">
          <a:solidFill>
            <a:schemeClr val="accent4">
              <a:tint val="40000"/>
              <a:alpha val="90000"/>
              <a:hueOff val="-11480381"/>
              <a:satOff val="-35012"/>
              <a:lumOff val="297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Inter"/>
            </a:rPr>
            <a:t>Software and IT infrastructure development</a:t>
          </a:r>
        </a:p>
      </dsp:txBody>
      <dsp:txXfrm>
        <a:off x="6003612" y="602200"/>
        <a:ext cx="1754476" cy="1955812"/>
      </dsp:txXfrm>
    </dsp:sp>
    <dsp:sp modelId="{6D70D4AC-D3DB-4548-8BBF-CB91BB0C0080}">
      <dsp:nvSpPr>
        <dsp:cNvPr id="0" name=""/>
        <dsp:cNvSpPr/>
      </dsp:nvSpPr>
      <dsp:spPr>
        <a:xfrm>
          <a:off x="8003715" y="167552"/>
          <a:ext cx="1754476" cy="434647"/>
        </a:xfrm>
        <a:prstGeom prst="rect">
          <a:avLst/>
        </a:prstGeom>
        <a:solidFill>
          <a:schemeClr val="accent4">
            <a:hueOff val="-15119756"/>
            <a:satOff val="-45606"/>
            <a:lumOff val="19922"/>
            <a:alphaOff val="0"/>
          </a:schemeClr>
        </a:solidFill>
        <a:ln w="19050" cap="flat" cmpd="sng" algn="ctr">
          <a:solidFill>
            <a:schemeClr val="accent4">
              <a:hueOff val="-15119756"/>
              <a:satOff val="-45606"/>
              <a:lumOff val="19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rtl="0">
            <a:lnSpc>
              <a:spcPct val="90000"/>
            </a:lnSpc>
            <a:spcBef>
              <a:spcPct val="0"/>
            </a:spcBef>
            <a:spcAft>
              <a:spcPct val="35000"/>
            </a:spcAft>
            <a:buNone/>
          </a:pPr>
          <a:r>
            <a:rPr lang="en-US" sz="1200" kern="1200">
              <a:solidFill>
                <a:srgbClr val="444444"/>
              </a:solidFill>
              <a:latin typeface="Calibri"/>
              <a:ea typeface="Calibri"/>
              <a:cs typeface="Calibri"/>
            </a:rPr>
            <a:t>Monitoring and response capability</a:t>
          </a:r>
        </a:p>
      </dsp:txBody>
      <dsp:txXfrm>
        <a:off x="8003715" y="167552"/>
        <a:ext cx="1754476" cy="434647"/>
      </dsp:txXfrm>
    </dsp:sp>
    <dsp:sp modelId="{4E0EE4C5-D408-4C46-AF35-F82542FC7017}">
      <dsp:nvSpPr>
        <dsp:cNvPr id="0" name=""/>
        <dsp:cNvSpPr/>
      </dsp:nvSpPr>
      <dsp:spPr>
        <a:xfrm>
          <a:off x="8003715" y="602200"/>
          <a:ext cx="1754476" cy="1955812"/>
        </a:xfrm>
        <a:prstGeom prst="rect">
          <a:avLst/>
        </a:prstGeom>
        <a:solidFill>
          <a:schemeClr val="accent4">
            <a:tint val="40000"/>
            <a:alpha val="90000"/>
            <a:hueOff val="-15307175"/>
            <a:satOff val="-46682"/>
            <a:lumOff val="3970"/>
            <a:alphaOff val="0"/>
          </a:schemeClr>
        </a:solidFill>
        <a:ln w="19050" cap="flat" cmpd="sng" algn="ctr">
          <a:solidFill>
            <a:schemeClr val="accent4">
              <a:tint val="40000"/>
              <a:alpha val="90000"/>
              <a:hueOff val="-15307175"/>
              <a:satOff val="-46682"/>
              <a:lumOff val="39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rgbClr val="444444"/>
              </a:solidFill>
              <a:latin typeface="Calibri"/>
              <a:ea typeface="Calibri"/>
              <a:cs typeface="Calibri"/>
            </a:rPr>
            <a:t>24/7 monitoring center</a:t>
          </a:r>
        </a:p>
        <a:p>
          <a:pPr marL="114300" lvl="1" indent="-114300" algn="l" defTabSz="533400">
            <a:lnSpc>
              <a:spcPct val="90000"/>
            </a:lnSpc>
            <a:spcBef>
              <a:spcPct val="0"/>
            </a:spcBef>
            <a:spcAft>
              <a:spcPct val="15000"/>
            </a:spcAft>
            <a:buChar char="•"/>
          </a:pPr>
          <a:r>
            <a:rPr lang="en-US" sz="1200" kern="1200">
              <a:solidFill>
                <a:srgbClr val="444444"/>
              </a:solidFill>
              <a:latin typeface="Calibri"/>
              <a:ea typeface="Calibri"/>
              <a:cs typeface="Calibri"/>
            </a:rPr>
            <a:t>Incident management system</a:t>
          </a:r>
        </a:p>
        <a:p>
          <a:pPr marL="114300" lvl="1" indent="-114300" algn="l" defTabSz="533400">
            <a:lnSpc>
              <a:spcPct val="90000"/>
            </a:lnSpc>
            <a:spcBef>
              <a:spcPct val="0"/>
            </a:spcBef>
            <a:spcAft>
              <a:spcPct val="15000"/>
            </a:spcAft>
            <a:buChar char="•"/>
          </a:pPr>
          <a:r>
            <a:rPr lang="en-US" sz="1200" kern="1200">
              <a:solidFill>
                <a:srgbClr val="444444"/>
              </a:solidFill>
              <a:latin typeface="Calibri"/>
              <a:ea typeface="Calibri"/>
              <a:cs typeface="Calibri"/>
            </a:rPr>
            <a:t>Coordination of duty teams</a:t>
          </a:r>
        </a:p>
      </dsp:txBody>
      <dsp:txXfrm>
        <a:off x="8003715" y="602200"/>
        <a:ext cx="1754476" cy="1955812"/>
      </dsp:txXfrm>
    </dsp:sp>
    <dsp:sp modelId="{22EBFA76-72BA-44D4-B8F9-103C5E182402}">
      <dsp:nvSpPr>
        <dsp:cNvPr id="0" name=""/>
        <dsp:cNvSpPr/>
      </dsp:nvSpPr>
      <dsp:spPr>
        <a:xfrm>
          <a:off x="10003819" y="167552"/>
          <a:ext cx="1754476" cy="434647"/>
        </a:xfrm>
        <a:prstGeom prst="rect">
          <a:avLst/>
        </a:prstGeom>
        <a:solidFill>
          <a:schemeClr val="accent4">
            <a:hueOff val="-18899694"/>
            <a:satOff val="-57008"/>
            <a:lumOff val="24902"/>
            <a:alphaOff val="0"/>
          </a:schemeClr>
        </a:solidFill>
        <a:ln w="19050" cap="flat" cmpd="sng" algn="ctr">
          <a:solidFill>
            <a:schemeClr val="accent4">
              <a:hueOff val="-18899694"/>
              <a:satOff val="-57008"/>
              <a:lumOff val="2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rtl="0">
            <a:lnSpc>
              <a:spcPct val="90000"/>
            </a:lnSpc>
            <a:spcBef>
              <a:spcPct val="0"/>
            </a:spcBef>
            <a:spcAft>
              <a:spcPct val="35000"/>
            </a:spcAft>
            <a:buNone/>
          </a:pPr>
          <a:r>
            <a:rPr lang="en-US" sz="1200" kern="1200">
              <a:latin typeface="Inter"/>
            </a:rPr>
            <a:t>Science advice, on-call teams and expert panels</a:t>
          </a:r>
        </a:p>
      </dsp:txBody>
      <dsp:txXfrm>
        <a:off x="10003819" y="167552"/>
        <a:ext cx="1754476" cy="434647"/>
      </dsp:txXfrm>
    </dsp:sp>
    <dsp:sp modelId="{51ECCF46-0112-4170-BA6A-113B4CDA8927}">
      <dsp:nvSpPr>
        <dsp:cNvPr id="0" name=""/>
        <dsp:cNvSpPr/>
      </dsp:nvSpPr>
      <dsp:spPr>
        <a:xfrm>
          <a:off x="10003819" y="602200"/>
          <a:ext cx="1754476" cy="1955812"/>
        </a:xfrm>
        <a:prstGeom prst="rect">
          <a:avLst/>
        </a:prstGeom>
        <a:solidFill>
          <a:schemeClr val="accent4">
            <a:tint val="40000"/>
            <a:alpha val="90000"/>
            <a:hueOff val="-19133969"/>
            <a:satOff val="-58353"/>
            <a:lumOff val="4963"/>
            <a:alphaOff val="0"/>
          </a:schemeClr>
        </a:solidFill>
        <a:ln w="19050" cap="flat" cmpd="sng" algn="ctr">
          <a:solidFill>
            <a:schemeClr val="accent4">
              <a:tint val="40000"/>
              <a:alpha val="90000"/>
              <a:hueOff val="-19133969"/>
              <a:satOff val="-58353"/>
              <a:lumOff val="49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Inter"/>
            </a:rPr>
            <a:t>Scientific input</a:t>
          </a:r>
        </a:p>
        <a:p>
          <a:pPr marL="114300" lvl="1" indent="-114300" algn="l" defTabSz="533400" rtl="0">
            <a:lnSpc>
              <a:spcPct val="90000"/>
            </a:lnSpc>
            <a:spcBef>
              <a:spcPct val="0"/>
            </a:spcBef>
            <a:spcAft>
              <a:spcPct val="15000"/>
            </a:spcAft>
            <a:buChar char="•"/>
          </a:pPr>
          <a:r>
            <a:rPr lang="en-US" sz="1200" kern="1200">
              <a:latin typeface="Inter"/>
            </a:rPr>
            <a:t>Duty teams </a:t>
          </a:r>
        </a:p>
        <a:p>
          <a:pPr marL="114300" lvl="1" indent="-114300" algn="l" defTabSz="533400" rtl="0">
            <a:lnSpc>
              <a:spcPct val="90000"/>
            </a:lnSpc>
            <a:spcBef>
              <a:spcPct val="0"/>
            </a:spcBef>
            <a:spcAft>
              <a:spcPct val="15000"/>
            </a:spcAft>
            <a:buChar char="•"/>
          </a:pPr>
          <a:r>
            <a:rPr lang="en-US" sz="1200" kern="1200">
              <a:latin typeface="Inter"/>
            </a:rPr>
            <a:t>Response advisory panels (Tsunami, Earthquakes)</a:t>
          </a:r>
          <a:endParaRPr lang="en-US" sz="1200" kern="1200"/>
        </a:p>
        <a:p>
          <a:pPr marL="114300" lvl="1" indent="-114300" algn="l" defTabSz="533400" rtl="0">
            <a:lnSpc>
              <a:spcPct val="90000"/>
            </a:lnSpc>
            <a:spcBef>
              <a:spcPct val="0"/>
            </a:spcBef>
            <a:spcAft>
              <a:spcPct val="15000"/>
            </a:spcAft>
            <a:buChar char="•"/>
          </a:pPr>
          <a:r>
            <a:rPr lang="en-US" sz="1200" kern="1200">
              <a:latin typeface="Inter"/>
            </a:rPr>
            <a:t>Volcano Monitoring Group</a:t>
          </a:r>
        </a:p>
        <a:p>
          <a:pPr marL="114300" lvl="1" indent="-114300" algn="l" defTabSz="533400" rtl="0">
            <a:lnSpc>
              <a:spcPct val="90000"/>
            </a:lnSpc>
            <a:spcBef>
              <a:spcPct val="0"/>
            </a:spcBef>
            <a:spcAft>
              <a:spcPct val="15000"/>
            </a:spcAft>
            <a:buChar char="•"/>
          </a:pPr>
          <a:r>
            <a:rPr lang="en-US" sz="1200" kern="1200">
              <a:latin typeface="Inter"/>
            </a:rPr>
            <a:t>Peril expertise and science advice to government</a:t>
          </a:r>
        </a:p>
      </dsp:txBody>
      <dsp:txXfrm>
        <a:off x="10003819" y="602200"/>
        <a:ext cx="1754476" cy="195581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96E10-81C9-084C-A92B-84762062CFF8}" type="datetimeFigureOut">
              <a:rPr lang="it-IT" smtClean="0"/>
              <a:t>27/03/25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77B1F-D7DE-ED46-8E6B-A825EA8DC20D}" type="slidenum">
              <a:rPr lang="it-IT" smtClean="0"/>
              <a:t>‹N›</a:t>
            </a:fld>
            <a:endParaRPr lang="it-IT"/>
          </a:p>
        </p:txBody>
      </p:sp>
    </p:spTree>
    <p:extLst>
      <p:ext uri="{BB962C8B-B14F-4D97-AF65-F5344CB8AC3E}">
        <p14:creationId xmlns:p14="http://schemas.microsoft.com/office/powerpoint/2010/main" val="4023061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i="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Top tip: Use an image relevant to your content, and preferably an ‘active’ image – show people / product / service (rather than a landscape) to hero your work and its purpose. </a:t>
            </a:r>
            <a:endParaRPr lang="en-NZ"/>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EFF8A-DB95-4F6B-93B7-5FA874A83360}"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824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notice the Click icon to add SmartArt text in this slide – this is part of </a:t>
            </a:r>
            <a:r>
              <a:rPr lang="en-US" err="1"/>
              <a:t>Powerpoint</a:t>
            </a:r>
            <a:r>
              <a:rPr lang="en-US"/>
              <a:t> functionality, it won’t be visible in presentation mode.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EFF8A-DB95-4F6B-93B7-5FA874A83360}"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321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2695C-F9B9-DE21-AECA-6A3AE3DCD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354B4-3842-C421-10BD-C00221E2CA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C5CE6-0BB1-68DC-E90D-8F7AA0390991}"/>
              </a:ext>
            </a:extLst>
          </p:cNvPr>
          <p:cNvSpPr>
            <a:spLocks noGrp="1"/>
          </p:cNvSpPr>
          <p:nvPr>
            <p:ph type="body" idx="1"/>
          </p:nvPr>
        </p:nvSpPr>
        <p:spPr/>
        <p:txBody>
          <a:bodyPr/>
          <a:lstStyle/>
          <a:p>
            <a:r>
              <a:rPr lang="en-US"/>
              <a:t>You may notice the Click icon to add SmartArt text in this slide – this is part of </a:t>
            </a:r>
            <a:r>
              <a:rPr lang="en-US" err="1"/>
              <a:t>Powerpoint</a:t>
            </a:r>
            <a:r>
              <a:rPr lang="en-US"/>
              <a:t> functionality, it won’t be visible in presentation mode.</a:t>
            </a:r>
          </a:p>
        </p:txBody>
      </p:sp>
      <p:sp>
        <p:nvSpPr>
          <p:cNvPr id="4" name="Slide Number Placeholder 3">
            <a:extLst>
              <a:ext uri="{FF2B5EF4-FFF2-40B4-BE49-F238E27FC236}">
                <a16:creationId xmlns:a16="http://schemas.microsoft.com/office/drawing/2014/main" id="{82B39608-42AA-2A02-441E-A1BB074A06B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EFF8A-DB95-4F6B-93B7-5FA874A83360}"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2584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gns.cri.nz"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gns.cri.nz"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gns.cri.nz"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A">
    <p:spTree>
      <p:nvGrpSpPr>
        <p:cNvPr id="1" name=""/>
        <p:cNvGrpSpPr/>
        <p:nvPr/>
      </p:nvGrpSpPr>
      <p:grpSpPr>
        <a:xfrm>
          <a:off x="0" y="0"/>
          <a:ext cx="0" cy="0"/>
          <a:chOff x="0" y="0"/>
          <a:chExt cx="0" cy="0"/>
        </a:xfrm>
      </p:grpSpPr>
      <p:pic>
        <p:nvPicPr>
          <p:cNvPr id="59" name="Image" descr="Image">
            <a:extLst>
              <a:ext uri="{FF2B5EF4-FFF2-40B4-BE49-F238E27FC236}">
                <a16:creationId xmlns:a16="http://schemas.microsoft.com/office/drawing/2014/main" id="{CD21F723-CF1C-BEC7-4F64-D72C01CCAB37}"/>
              </a:ext>
            </a:extLst>
          </p:cNvPr>
          <p:cNvPicPr>
            <a:picLocks noChangeAspect="1"/>
          </p:cNvPicPr>
          <p:nvPr userDrawn="1"/>
        </p:nvPicPr>
        <p:blipFill rotWithShape="1">
          <a:blip r:embed="rId2"/>
          <a:srcRect l="1932" t="27465" r="1938" b="29304"/>
          <a:stretch/>
        </p:blipFill>
        <p:spPr>
          <a:xfrm>
            <a:off x="0" y="2489"/>
            <a:ext cx="12192168" cy="6853023"/>
          </a:xfrm>
          <a:prstGeom prst="rect">
            <a:avLst/>
          </a:prstGeom>
        </p:spPr>
      </p:pic>
      <p:pic>
        <p:nvPicPr>
          <p:cNvPr id="16" name="Image" descr="Image">
            <a:extLst>
              <a:ext uri="{FF2B5EF4-FFF2-40B4-BE49-F238E27FC236}">
                <a16:creationId xmlns:a16="http://schemas.microsoft.com/office/drawing/2014/main" id="{B47DEB38-92C4-486C-F5A9-F42A27506643}"/>
              </a:ext>
            </a:extLst>
          </p:cNvPr>
          <p:cNvPicPr>
            <a:picLocks noChangeAspect="1"/>
          </p:cNvPicPr>
          <p:nvPr userDrawn="1"/>
        </p:nvPicPr>
        <p:blipFill rotWithShape="1">
          <a:blip r:embed="rId3">
            <a:alphaModFix amt="50000"/>
          </a:blip>
          <a:srcRect/>
          <a:stretch/>
        </p:blipFill>
        <p:spPr>
          <a:xfrm>
            <a:off x="5036" y="-11342"/>
            <a:ext cx="12192794"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17" name="Picture 16">
            <a:extLst>
              <a:ext uri="{FF2B5EF4-FFF2-40B4-BE49-F238E27FC236}">
                <a16:creationId xmlns:a16="http://schemas.microsoft.com/office/drawing/2014/main" id="{A3892843-7AFE-884E-F25C-59EB2BA3F04A}"/>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1324" y="5609100"/>
            <a:ext cx="12192168" cy="1276284"/>
          </a:xfrm>
          <a:prstGeom prst="rect">
            <a:avLst/>
          </a:prstGeom>
        </p:spPr>
      </p:pic>
      <p:pic>
        <p:nvPicPr>
          <p:cNvPr id="19" name="Image" descr="Image">
            <a:extLst>
              <a:ext uri="{FF2B5EF4-FFF2-40B4-BE49-F238E27FC236}">
                <a16:creationId xmlns:a16="http://schemas.microsoft.com/office/drawing/2014/main" id="{93D598A0-2C8E-714C-D98D-090823FD005E}"/>
              </a:ext>
            </a:extLst>
          </p:cNvPr>
          <p:cNvPicPr>
            <a:picLocks noChangeAspect="1"/>
          </p:cNvPicPr>
          <p:nvPr userDrawn="1"/>
        </p:nvPicPr>
        <p:blipFill rotWithShape="1">
          <a:blip r:embed="rId5"/>
          <a:srcRect t="2000" b="2000"/>
          <a:stretch/>
        </p:blipFill>
        <p:spPr>
          <a:xfrm>
            <a:off x="453013" y="501250"/>
            <a:ext cx="1000488" cy="76132"/>
          </a:xfrm>
          <a:prstGeom prst="rect">
            <a:avLst/>
          </a:prstGeom>
        </p:spPr>
      </p:pic>
      <p:cxnSp>
        <p:nvCxnSpPr>
          <p:cNvPr id="26" name="Straight Connector 25">
            <a:extLst>
              <a:ext uri="{FF2B5EF4-FFF2-40B4-BE49-F238E27FC236}">
                <a16:creationId xmlns:a16="http://schemas.microsoft.com/office/drawing/2014/main" id="{99C0E697-5662-D349-2C4F-E45475088375}"/>
              </a:ext>
            </a:extLst>
          </p:cNvPr>
          <p:cNvCxnSpPr>
            <a:cxnSpLocks/>
          </p:cNvCxnSpPr>
          <p:nvPr userDrawn="1"/>
        </p:nvCxnSpPr>
        <p:spPr>
          <a:xfrm>
            <a:off x="432178" y="728133"/>
            <a:ext cx="1133041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7" name="Date Placeholder 1">
            <a:extLst>
              <a:ext uri="{FF2B5EF4-FFF2-40B4-BE49-F238E27FC236}">
                <a16:creationId xmlns:a16="http://schemas.microsoft.com/office/drawing/2014/main" id="{7CAA3946-BB6F-5061-FEE4-D97FC181F9D4}"/>
              </a:ext>
            </a:extLst>
          </p:cNvPr>
          <p:cNvSpPr>
            <a:spLocks noGrp="1"/>
          </p:cNvSpPr>
          <p:nvPr>
            <p:ph type="dt" sz="half" idx="10"/>
          </p:nvPr>
        </p:nvSpPr>
        <p:spPr>
          <a:xfrm>
            <a:off x="9006072" y="354453"/>
            <a:ext cx="2743200" cy="365125"/>
          </a:xfrm>
          <a:prstGeom prst="rect">
            <a:avLst/>
          </a:prstGeom>
        </p:spPr>
        <p:txBody>
          <a:bodyPr anchor="ctr"/>
          <a:lstStyle>
            <a:lvl1pPr algn="r">
              <a:defRPr sz="700" cap="all" baseline="0">
                <a:solidFill>
                  <a:schemeClr val="bg1"/>
                </a:solidFill>
                <a:latin typeface="Space Mono" panose="02000509040000020004" pitchFamily="49" charset="0"/>
              </a:defRPr>
            </a:lvl1pPr>
          </a:lstStyle>
          <a:p>
            <a:fld id="{08EDE11E-393C-41FC-A57C-178CCEFFAC10}" type="datetime3">
              <a:rPr lang="en-NZ" smtClean="0"/>
              <a:t>27 March 2025</a:t>
            </a:fld>
            <a:endParaRPr lang="en-US"/>
          </a:p>
        </p:txBody>
      </p:sp>
      <p:sp>
        <p:nvSpPr>
          <p:cNvPr id="28" name="Footer Placeholder 2">
            <a:extLst>
              <a:ext uri="{FF2B5EF4-FFF2-40B4-BE49-F238E27FC236}">
                <a16:creationId xmlns:a16="http://schemas.microsoft.com/office/drawing/2014/main" id="{1E9507A2-B4C8-6E68-E314-5555CAA2598F}"/>
              </a:ext>
            </a:extLst>
          </p:cNvPr>
          <p:cNvSpPr>
            <a:spLocks noGrp="1"/>
          </p:cNvSpPr>
          <p:nvPr>
            <p:ph type="ftr" sz="quarter" idx="11"/>
          </p:nvPr>
        </p:nvSpPr>
        <p:spPr>
          <a:xfrm>
            <a:off x="4038600" y="354453"/>
            <a:ext cx="4114800" cy="365125"/>
          </a:xfrm>
          <a:prstGeom prst="rect">
            <a:avLst/>
          </a:prstGeom>
        </p:spPr>
        <p:txBody>
          <a:bodyPr anchor="ctr"/>
          <a:lstStyle>
            <a:lvl1pPr algn="ctr">
              <a:defRPr sz="700" cap="all" baseline="0">
                <a:solidFill>
                  <a:schemeClr val="bg1"/>
                </a:solidFill>
                <a:latin typeface="Space Mono" panose="02000509040000020004" pitchFamily="49" charset="0"/>
              </a:defRPr>
            </a:lvl1pPr>
          </a:lstStyle>
          <a:p>
            <a:r>
              <a:rPr lang="en-US"/>
              <a:t>Document name goes here</a:t>
            </a:r>
          </a:p>
        </p:txBody>
      </p:sp>
      <p:sp>
        <p:nvSpPr>
          <p:cNvPr id="34" name="Text Placeholder 33">
            <a:extLst>
              <a:ext uri="{FF2B5EF4-FFF2-40B4-BE49-F238E27FC236}">
                <a16:creationId xmlns:a16="http://schemas.microsoft.com/office/drawing/2014/main" id="{1AB362A7-EE06-3794-1445-D23480BA8A3D}"/>
              </a:ext>
            </a:extLst>
          </p:cNvPr>
          <p:cNvSpPr>
            <a:spLocks noGrp="1"/>
          </p:cNvSpPr>
          <p:nvPr>
            <p:ph type="body" sz="quarter" idx="13" hasCustomPrompt="1"/>
          </p:nvPr>
        </p:nvSpPr>
        <p:spPr>
          <a:xfrm>
            <a:off x="372252" y="3429167"/>
            <a:ext cx="8553213" cy="537369"/>
          </a:xfrm>
          <a:prstGeom prst="rect">
            <a:avLst/>
          </a:prstGeom>
        </p:spPr>
        <p:txBody>
          <a:bodyPr/>
          <a:lstStyle>
            <a:lvl1pPr marL="0" indent="0">
              <a:buNone/>
              <a:defRPr sz="3000"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Subtitle goes here. Keep it short and snappy!</a:t>
            </a:r>
            <a:endParaRPr lang="en-NZ"/>
          </a:p>
        </p:txBody>
      </p:sp>
      <p:sp>
        <p:nvSpPr>
          <p:cNvPr id="36" name="Text Placeholder 33">
            <a:extLst>
              <a:ext uri="{FF2B5EF4-FFF2-40B4-BE49-F238E27FC236}">
                <a16:creationId xmlns:a16="http://schemas.microsoft.com/office/drawing/2014/main" id="{CCCB71A5-8A6F-1D67-1B92-58E006B0C7EE}"/>
              </a:ext>
            </a:extLst>
          </p:cNvPr>
          <p:cNvSpPr>
            <a:spLocks noGrp="1"/>
          </p:cNvSpPr>
          <p:nvPr>
            <p:ph type="body" sz="quarter" idx="14" hasCustomPrompt="1"/>
          </p:nvPr>
        </p:nvSpPr>
        <p:spPr>
          <a:xfrm>
            <a:off x="372251" y="2861732"/>
            <a:ext cx="11390337" cy="537369"/>
          </a:xfrm>
          <a:prstGeom prst="rect">
            <a:avLst/>
          </a:prstGeom>
        </p:spPr>
        <p:txBody>
          <a:bodyPr anchor="b"/>
          <a:lstStyle>
            <a:lvl1pPr marL="0" indent="0">
              <a:buNone/>
              <a:defRPr sz="4800" b="1"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Presentation title goes here</a:t>
            </a:r>
            <a:endParaRPr lang="en-NZ"/>
          </a:p>
        </p:txBody>
      </p:sp>
      <p:sp>
        <p:nvSpPr>
          <p:cNvPr id="55"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73C37CF3-212B-4FBB-C208-11DA6CA66338}"/>
              </a:ext>
            </a:extLst>
          </p:cNvPr>
          <p:cNvSpPr txBox="1">
            <a:spLocks noGrp="1"/>
          </p:cNvSpPr>
          <p:nvPr>
            <p:ph type="body" sz="quarter" idx="18" hasCustomPrompt="1"/>
          </p:nvPr>
        </p:nvSpPr>
        <p:spPr>
          <a:xfrm>
            <a:off x="7993431"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1</a:t>
            </a:r>
          </a:p>
          <a:p>
            <a:r>
              <a:rPr lang="en-GB"/>
              <a:t>Role 1</a:t>
            </a:r>
          </a:p>
          <a:p>
            <a:r>
              <a:rPr lang="en-GB"/>
              <a:t>Team 1</a:t>
            </a:r>
          </a:p>
          <a:p>
            <a:endParaRPr/>
          </a:p>
        </p:txBody>
      </p:sp>
      <p:sp>
        <p:nvSpPr>
          <p:cNvPr id="56"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E135C11E-2F87-8208-2812-0A0029AD9D20}"/>
              </a:ext>
            </a:extLst>
          </p:cNvPr>
          <p:cNvSpPr txBox="1">
            <a:spLocks noGrp="1"/>
          </p:cNvSpPr>
          <p:nvPr>
            <p:ph type="body" sz="quarter" idx="19" hasCustomPrompt="1"/>
          </p:nvPr>
        </p:nvSpPr>
        <p:spPr>
          <a:xfrm>
            <a:off x="9836630"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2</a:t>
            </a:r>
          </a:p>
          <a:p>
            <a:r>
              <a:rPr lang="en-GB"/>
              <a:t>Role 2</a:t>
            </a:r>
          </a:p>
          <a:p>
            <a:r>
              <a:rPr lang="en-GB"/>
              <a:t>Team 2</a:t>
            </a:r>
          </a:p>
          <a:p>
            <a:endParaRPr/>
          </a:p>
        </p:txBody>
      </p:sp>
      <p:pic>
        <p:nvPicPr>
          <p:cNvPr id="57" name="Image" descr="Image">
            <a:extLst>
              <a:ext uri="{FF2B5EF4-FFF2-40B4-BE49-F238E27FC236}">
                <a16:creationId xmlns:a16="http://schemas.microsoft.com/office/drawing/2014/main" id="{487F92C1-941F-FF84-CD1F-5D3EB3E971B8}"/>
              </a:ext>
            </a:extLst>
          </p:cNvPr>
          <p:cNvPicPr>
            <a:picLocks noChangeAspect="1"/>
          </p:cNvPicPr>
          <p:nvPr userDrawn="1"/>
        </p:nvPicPr>
        <p:blipFill rotWithShape="1">
          <a:blip r:embed="rId6"/>
          <a:srcRect t="79" b="79"/>
          <a:stretch/>
        </p:blipFill>
        <p:spPr>
          <a:xfrm>
            <a:off x="461881" y="5424141"/>
            <a:ext cx="1551534" cy="531592"/>
          </a:xfrm>
          <a:prstGeom prst="rect">
            <a:avLst/>
          </a:prstGeom>
        </p:spPr>
      </p:pic>
    </p:spTree>
    <p:extLst>
      <p:ext uri="{BB962C8B-B14F-4D97-AF65-F5344CB8AC3E}">
        <p14:creationId xmlns:p14="http://schemas.microsoft.com/office/powerpoint/2010/main" val="1563819285"/>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04">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56C2EF40-AFC5-502B-7391-4E6D00CD9C9F}"/>
              </a:ext>
            </a:extLst>
          </p:cNvPr>
          <p:cNvPicPr>
            <a:picLocks noChangeAspect="1"/>
          </p:cNvPicPr>
          <p:nvPr userDrawn="1"/>
        </p:nvPicPr>
        <p:blipFill>
          <a:blip r:embed="rId2"/>
          <a:stretch>
            <a:fillRect/>
          </a:stretch>
        </p:blipFill>
        <p:spPr>
          <a:xfrm>
            <a:off x="0" y="0"/>
            <a:ext cx="12192794" cy="6858000"/>
          </a:xfrm>
          <a:prstGeom prst="rect">
            <a:avLst/>
          </a:prstGeom>
          <a:ln w="12700">
            <a:miter lim="400000"/>
          </a:ln>
        </p:spPr>
      </p:pic>
      <p:sp>
        <p:nvSpPr>
          <p:cNvPr id="4" name="Line">
            <a:extLst>
              <a:ext uri="{FF2B5EF4-FFF2-40B4-BE49-F238E27FC236}">
                <a16:creationId xmlns:a16="http://schemas.microsoft.com/office/drawing/2014/main" id="{6DFFD07A-6F5E-B416-AC07-7731FFEDBC4B}"/>
              </a:ext>
            </a:extLst>
          </p:cNvPr>
          <p:cNvSpPr/>
          <p:nvPr userDrawn="1"/>
        </p:nvSpPr>
        <p:spPr>
          <a:xfrm>
            <a:off x="469930" y="4876800"/>
            <a:ext cx="4358356" cy="0"/>
          </a:xfrm>
          <a:prstGeom prst="line">
            <a:avLst/>
          </a:prstGeom>
          <a:ln w="12700">
            <a:solidFill>
              <a:srgbClr val="EFE8D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2" name="Image" descr="Image">
            <a:extLst>
              <a:ext uri="{FF2B5EF4-FFF2-40B4-BE49-F238E27FC236}">
                <a16:creationId xmlns:a16="http://schemas.microsoft.com/office/drawing/2014/main" id="{8EE27A01-E1B8-A549-84D6-2CF223A2EB76}"/>
              </a:ext>
            </a:extLst>
          </p:cNvPr>
          <p:cNvPicPr>
            <a:picLocks noChangeAspect="1"/>
          </p:cNvPicPr>
          <p:nvPr userDrawn="1"/>
        </p:nvPicPr>
        <p:blipFill>
          <a:blip r:embed="rId3"/>
          <a:stretch>
            <a:fillRect/>
          </a:stretch>
        </p:blipFill>
        <p:spPr>
          <a:xfrm>
            <a:off x="472846" y="6140758"/>
            <a:ext cx="1270083" cy="252415"/>
          </a:xfrm>
          <a:prstGeom prst="rect">
            <a:avLst/>
          </a:prstGeom>
          <a:ln w="12700">
            <a:miter lim="400000"/>
          </a:ln>
        </p:spPr>
      </p:pic>
      <p:pic>
        <p:nvPicPr>
          <p:cNvPr id="14" name="Image" descr="Image">
            <a:extLst>
              <a:ext uri="{FF2B5EF4-FFF2-40B4-BE49-F238E27FC236}">
                <a16:creationId xmlns:a16="http://schemas.microsoft.com/office/drawing/2014/main" id="{083A4F95-A813-CAAC-094F-DCE5C2F2293C}"/>
              </a:ext>
            </a:extLst>
          </p:cNvPr>
          <p:cNvPicPr>
            <a:picLocks noChangeAspect="1"/>
          </p:cNvPicPr>
          <p:nvPr userDrawn="1"/>
        </p:nvPicPr>
        <p:blipFill>
          <a:blip r:embed="rId4"/>
          <a:stretch>
            <a:fillRect/>
          </a:stretch>
        </p:blipFill>
        <p:spPr>
          <a:xfrm>
            <a:off x="447444" y="454109"/>
            <a:ext cx="1397091" cy="478677"/>
          </a:xfrm>
          <a:prstGeom prst="rect">
            <a:avLst/>
          </a:prstGeom>
          <a:ln w="12700">
            <a:miter lim="400000"/>
          </a:ln>
        </p:spPr>
      </p:pic>
      <p:sp>
        <p:nvSpPr>
          <p:cNvPr id="15" name="Presentation Title">
            <a:extLst>
              <a:ext uri="{FF2B5EF4-FFF2-40B4-BE49-F238E27FC236}">
                <a16:creationId xmlns:a16="http://schemas.microsoft.com/office/drawing/2014/main" id="{0F1853E4-3403-0BE3-14D6-07727AA4F5AB}"/>
              </a:ext>
            </a:extLst>
          </p:cNvPr>
          <p:cNvSpPr txBox="1">
            <a:spLocks noGrp="1"/>
          </p:cNvSpPr>
          <p:nvPr>
            <p:ph type="body" sz="quarter" idx="14" hasCustomPrompt="1"/>
          </p:nvPr>
        </p:nvSpPr>
        <p:spPr>
          <a:xfrm>
            <a:off x="432178" y="2368722"/>
            <a:ext cx="5676338" cy="1326389"/>
          </a:xfrm>
          <a:prstGeom prst="rect">
            <a:avLst/>
          </a:prstGeom>
        </p:spPr>
        <p:txBody>
          <a:bodyPr wrap="square" anchor="b">
            <a:spAutoFit/>
          </a:bodyPr>
          <a:lstStyle>
            <a:lvl1pPr marL="0" indent="0">
              <a:lnSpc>
                <a:spcPct val="80000"/>
              </a:lnSpc>
              <a:spcBef>
                <a:spcPts val="0"/>
              </a:spcBef>
              <a:buSzTx/>
              <a:buNone/>
              <a:defRPr sz="4950" b="1" spc="-75">
                <a:solidFill>
                  <a:srgbClr val="EFE8D9"/>
                </a:solidFill>
                <a:latin typeface="+mj-lt"/>
                <a:ea typeface="Inter" panose="02000503000000020004" pitchFamily="50" charset="0"/>
                <a:cs typeface="Inter" panose="02000503000000020004" pitchFamily="50" charset="0"/>
                <a:sym typeface="PolySans Bulky"/>
              </a:defRPr>
            </a:lvl1pPr>
          </a:lstStyle>
          <a:p>
            <a:r>
              <a:t>Presentation </a:t>
            </a:r>
            <a:endParaRPr lang="es-ES"/>
          </a:p>
          <a:p>
            <a:r>
              <a:t>Title</a:t>
            </a:r>
          </a:p>
        </p:txBody>
      </p:sp>
      <p:sp>
        <p:nvSpPr>
          <p:cNvPr id="16" name="Presentation Subtitle">
            <a:extLst>
              <a:ext uri="{FF2B5EF4-FFF2-40B4-BE49-F238E27FC236}">
                <a16:creationId xmlns:a16="http://schemas.microsoft.com/office/drawing/2014/main" id="{EC9B26AC-4261-8FFB-78E1-4FB710617D41}"/>
              </a:ext>
            </a:extLst>
          </p:cNvPr>
          <p:cNvSpPr txBox="1">
            <a:spLocks noGrp="1"/>
          </p:cNvSpPr>
          <p:nvPr>
            <p:ph type="body" sz="quarter" idx="15" hasCustomPrompt="1"/>
          </p:nvPr>
        </p:nvSpPr>
        <p:spPr>
          <a:xfrm>
            <a:off x="582230" y="3812403"/>
            <a:ext cx="3458639" cy="507831"/>
          </a:xfrm>
          <a:prstGeom prst="rect">
            <a:avLst/>
          </a:prstGeom>
        </p:spPr>
        <p:txBody>
          <a:bodyPr wrap="none">
            <a:spAutoFit/>
          </a:bodyPr>
          <a:lstStyle>
            <a:lvl1pPr marL="0" indent="0" algn="ctr">
              <a:spcBef>
                <a:spcPts val="0"/>
              </a:spcBef>
              <a:buSzTx/>
              <a:buNone/>
              <a:defRPr sz="3000">
                <a:solidFill>
                  <a:srgbClr val="EFE8D9"/>
                </a:solidFill>
                <a:latin typeface="+mj-lt"/>
                <a:ea typeface="PolySans Neutral"/>
                <a:cs typeface="PolySans Neutral"/>
                <a:sym typeface="PolySans Neutral"/>
              </a:defRPr>
            </a:lvl1pPr>
          </a:lstStyle>
          <a:p>
            <a:r>
              <a:t>Presentation Subtitle</a:t>
            </a:r>
          </a:p>
        </p:txBody>
      </p:sp>
      <p:sp>
        <p:nvSpPr>
          <p:cNvPr id="17" name="Team Name 2…">
            <a:extLst>
              <a:ext uri="{FF2B5EF4-FFF2-40B4-BE49-F238E27FC236}">
                <a16:creationId xmlns:a16="http://schemas.microsoft.com/office/drawing/2014/main" id="{FF182263-B1DB-2621-B13B-09D0690BB2B1}"/>
              </a:ext>
            </a:extLst>
          </p:cNvPr>
          <p:cNvSpPr txBox="1">
            <a:spLocks noGrp="1"/>
          </p:cNvSpPr>
          <p:nvPr>
            <p:ph type="body" sz="quarter" idx="20" hasCustomPrompt="1"/>
          </p:nvPr>
        </p:nvSpPr>
        <p:spPr>
          <a:xfrm>
            <a:off x="2010160" y="5153782"/>
            <a:ext cx="1634230" cy="798680"/>
          </a:xfrm>
          <a:prstGeom prst="rect">
            <a:avLst/>
          </a:prstGeom>
        </p:spPr>
        <p:txBody>
          <a:bodyPr wrap="none">
            <a:spAutoFit/>
          </a:bodyPr>
          <a:lstStyle>
            <a:lvl1pPr marL="0" indent="0">
              <a:spcBef>
                <a:spcPts val="0"/>
              </a:spcBef>
              <a:buSzTx/>
              <a:buNone/>
              <a:defRPr sz="1700">
                <a:solidFill>
                  <a:srgbClr val="FFFFFF"/>
                </a:solidFill>
                <a:latin typeface="+mj-lt"/>
                <a:ea typeface="+mj-ea"/>
                <a:cs typeface="+mj-cs"/>
                <a:sym typeface="PolySans Bulky"/>
              </a:defRPr>
            </a:lvl1pPr>
          </a:lstStyle>
          <a:p>
            <a:pPr marL="0" indent="0">
              <a:spcBef>
                <a:spcPts val="0"/>
              </a:spcBef>
              <a:buSzTx/>
              <a:buNone/>
              <a:defRPr sz="1700">
                <a:solidFill>
                  <a:srgbClr val="FFFFFF"/>
                </a:solidFill>
                <a:latin typeface="+mj-lt"/>
                <a:ea typeface="+mj-ea"/>
                <a:cs typeface="+mj-cs"/>
                <a:sym typeface="PolySans Bulky"/>
              </a:defRPr>
            </a:pPr>
            <a:r>
              <a:t>Team Name 2</a:t>
            </a:r>
          </a:p>
          <a:p>
            <a:pPr marL="0" indent="0">
              <a:spcBef>
                <a:spcPts val="0"/>
              </a:spcBef>
              <a:buSzTx/>
              <a:buNone/>
              <a:defRPr sz="1700">
                <a:solidFill>
                  <a:srgbClr val="FFFFFF"/>
                </a:solidFill>
                <a:latin typeface="PolySans Neutral"/>
                <a:ea typeface="PolySans Neutral"/>
                <a:cs typeface="PolySans Neutral"/>
                <a:sym typeface="PolySans Neutral"/>
              </a:defRPr>
            </a:pPr>
            <a:r>
              <a:t>Name Position 2</a:t>
            </a:r>
          </a:p>
          <a:p>
            <a:pPr marL="0" indent="0">
              <a:spcBef>
                <a:spcPts val="0"/>
              </a:spcBef>
              <a:buSzTx/>
              <a:buNone/>
              <a:defRPr sz="1700">
                <a:solidFill>
                  <a:srgbClr val="FFFFFF"/>
                </a:solidFill>
                <a:latin typeface="+mj-lt"/>
                <a:ea typeface="+mj-ea"/>
                <a:cs typeface="+mj-cs"/>
                <a:sym typeface="PolySans Bulky"/>
              </a:defRPr>
            </a:pPr>
            <a:endParaRPr/>
          </a:p>
        </p:txBody>
      </p:sp>
      <p:sp>
        <p:nvSpPr>
          <p:cNvPr id="18" name="Team Name 1…">
            <a:extLst>
              <a:ext uri="{FF2B5EF4-FFF2-40B4-BE49-F238E27FC236}">
                <a16:creationId xmlns:a16="http://schemas.microsoft.com/office/drawing/2014/main" id="{1362F98C-4CE7-8744-283A-EF17DC0E86D8}"/>
              </a:ext>
            </a:extLst>
          </p:cNvPr>
          <p:cNvSpPr txBox="1">
            <a:spLocks noGrp="1"/>
          </p:cNvSpPr>
          <p:nvPr>
            <p:ph type="body" sz="quarter" idx="16" hasCustomPrompt="1"/>
          </p:nvPr>
        </p:nvSpPr>
        <p:spPr>
          <a:xfrm>
            <a:off x="461472" y="5153782"/>
            <a:ext cx="1634230" cy="798680"/>
          </a:xfrm>
          <a:prstGeom prst="rect">
            <a:avLst/>
          </a:prstGeom>
        </p:spPr>
        <p:txBody>
          <a:bodyPr wrap="none">
            <a:spAutoFit/>
          </a:bodyPr>
          <a:lstStyle>
            <a:lvl1pPr marL="0" indent="0">
              <a:spcBef>
                <a:spcPts val="0"/>
              </a:spcBef>
              <a:buSzTx/>
              <a:buNone/>
              <a:defRPr sz="1700" baseline="0">
                <a:solidFill>
                  <a:srgbClr val="FFFFFF"/>
                </a:solidFill>
                <a:latin typeface="+mj-lt"/>
                <a:ea typeface="+mj-ea"/>
                <a:cs typeface="+mj-cs"/>
                <a:sym typeface="PolySans Bulky"/>
              </a:defRPr>
            </a:lvl1pPr>
          </a:lstStyle>
          <a:p>
            <a:pPr marL="0" indent="0">
              <a:spcBef>
                <a:spcPts val="0"/>
              </a:spcBef>
              <a:buSzTx/>
              <a:buNone/>
              <a:defRPr sz="1700">
                <a:solidFill>
                  <a:srgbClr val="FFFFFF"/>
                </a:solidFill>
                <a:latin typeface="+mj-lt"/>
                <a:ea typeface="+mj-ea"/>
                <a:cs typeface="+mj-cs"/>
                <a:sym typeface="PolySans Bulky"/>
              </a:defRPr>
            </a:pPr>
            <a:r>
              <a:t>Team Name 1</a:t>
            </a:r>
          </a:p>
          <a:p>
            <a:pPr marL="0" indent="0">
              <a:spcBef>
                <a:spcPts val="0"/>
              </a:spcBef>
              <a:buSzTx/>
              <a:buNone/>
              <a:defRPr sz="1700">
                <a:solidFill>
                  <a:srgbClr val="FFFFFF"/>
                </a:solidFill>
                <a:latin typeface="PolySans Neutral"/>
                <a:ea typeface="PolySans Neutral"/>
                <a:cs typeface="PolySans Neutral"/>
                <a:sym typeface="PolySans Neutral"/>
              </a:defRPr>
            </a:pPr>
            <a:r>
              <a:t>Name Position 1</a:t>
            </a:r>
          </a:p>
          <a:p>
            <a:pPr marL="0" indent="0">
              <a:spcBef>
                <a:spcPts val="0"/>
              </a:spcBef>
              <a:buSzTx/>
              <a:buNone/>
              <a:defRPr sz="1700">
                <a:solidFill>
                  <a:srgbClr val="FFFFFF"/>
                </a:solidFill>
                <a:latin typeface="+mj-lt"/>
                <a:ea typeface="+mj-ea"/>
                <a:cs typeface="+mj-cs"/>
                <a:sym typeface="PolySans Bulky"/>
              </a:defRPr>
            </a:pPr>
            <a:endParaRPr/>
          </a:p>
        </p:txBody>
      </p:sp>
      <p:sp>
        <p:nvSpPr>
          <p:cNvPr id="13" name="Image">
            <a:extLst>
              <a:ext uri="{FF2B5EF4-FFF2-40B4-BE49-F238E27FC236}">
                <a16:creationId xmlns:a16="http://schemas.microsoft.com/office/drawing/2014/main" id="{CC43DE58-174C-9777-A8A7-8B2BCE64D245}"/>
              </a:ext>
            </a:extLst>
          </p:cNvPr>
          <p:cNvSpPr>
            <a:spLocks noGrp="1"/>
          </p:cNvSpPr>
          <p:nvPr>
            <p:ph type="pic" sz="half" idx="13"/>
          </p:nvPr>
        </p:nvSpPr>
        <p:spPr>
          <a:xfrm>
            <a:off x="6807887" y="332582"/>
            <a:ext cx="5126914" cy="6211094"/>
          </a:xfrm>
          <a:prstGeom prst="roundRect">
            <a:avLst>
              <a:gd name="adj" fmla="val 3808"/>
            </a:avLst>
          </a:prstGeom>
        </p:spPr>
        <p:txBody>
          <a:bodyPr lIns="91439" tIns="45719" rIns="91439" bIns="45719" anchor="t">
            <a:noAutofit/>
          </a:bodyPr>
          <a:lstStyle/>
          <a:p>
            <a:endParaRPr/>
          </a:p>
        </p:txBody>
      </p:sp>
    </p:spTree>
    <p:extLst>
      <p:ext uri="{BB962C8B-B14F-4D97-AF65-F5344CB8AC3E}">
        <p14:creationId xmlns:p14="http://schemas.microsoft.com/office/powerpoint/2010/main" val="1938322265"/>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05">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F5C036CF-D4D0-4410-D40C-18674A3707C6}"/>
              </a:ext>
            </a:extLst>
          </p:cNvPr>
          <p:cNvPicPr>
            <a:picLocks noChangeAspect="1"/>
          </p:cNvPicPr>
          <p:nvPr userDrawn="1"/>
        </p:nvPicPr>
        <p:blipFill>
          <a:blip r:embed="rId2"/>
          <a:stretch>
            <a:fillRect/>
          </a:stretch>
        </p:blipFill>
        <p:spPr>
          <a:xfrm>
            <a:off x="0" y="0"/>
            <a:ext cx="12192794" cy="6858000"/>
          </a:xfrm>
          <a:prstGeom prst="rect">
            <a:avLst/>
          </a:prstGeom>
          <a:ln w="12700">
            <a:miter lim="400000"/>
          </a:ln>
        </p:spPr>
      </p:pic>
      <p:sp>
        <p:nvSpPr>
          <p:cNvPr id="5" name="Presentation Title">
            <a:extLst>
              <a:ext uri="{FF2B5EF4-FFF2-40B4-BE49-F238E27FC236}">
                <a16:creationId xmlns:a16="http://schemas.microsoft.com/office/drawing/2014/main" id="{687FB522-96D3-C6B2-5BB6-39956E382BBF}"/>
              </a:ext>
            </a:extLst>
          </p:cNvPr>
          <p:cNvSpPr txBox="1">
            <a:spLocks noGrp="1"/>
          </p:cNvSpPr>
          <p:nvPr>
            <p:ph type="body" sz="quarter" idx="13" hasCustomPrompt="1"/>
          </p:nvPr>
        </p:nvSpPr>
        <p:spPr>
          <a:xfrm>
            <a:off x="377237" y="4547992"/>
            <a:ext cx="11453569" cy="716991"/>
          </a:xfrm>
          <a:prstGeom prst="rect">
            <a:avLst/>
          </a:prstGeom>
        </p:spPr>
        <p:txBody>
          <a:bodyPr wrap="square" anchor="b">
            <a:spAutoFit/>
          </a:bodyPr>
          <a:lstStyle>
            <a:lvl1pPr marL="0" indent="0">
              <a:lnSpc>
                <a:spcPct val="80000"/>
              </a:lnSpc>
              <a:spcBef>
                <a:spcPts val="0"/>
              </a:spcBef>
              <a:buSzTx/>
              <a:buNone/>
              <a:defRPr sz="4950" b="1">
                <a:solidFill>
                  <a:schemeClr val="accent3"/>
                </a:solidFill>
                <a:latin typeface="+mj-lt"/>
                <a:ea typeface="Inter" panose="02000503000000020004" pitchFamily="50" charset="0"/>
                <a:cs typeface="Inter" panose="02000503000000020004" pitchFamily="50" charset="0"/>
                <a:sym typeface="PolySans Bulky"/>
              </a:defRPr>
            </a:lvl1pPr>
          </a:lstStyle>
          <a:p>
            <a:r>
              <a:t>Presentation Title</a:t>
            </a:r>
          </a:p>
        </p:txBody>
      </p:sp>
      <p:sp>
        <p:nvSpPr>
          <p:cNvPr id="6" name="Presentation Subtitle">
            <a:extLst>
              <a:ext uri="{FF2B5EF4-FFF2-40B4-BE49-F238E27FC236}">
                <a16:creationId xmlns:a16="http://schemas.microsoft.com/office/drawing/2014/main" id="{844695C0-683D-CD66-CA73-3C1965B43360}"/>
              </a:ext>
            </a:extLst>
          </p:cNvPr>
          <p:cNvSpPr txBox="1">
            <a:spLocks noGrp="1"/>
          </p:cNvSpPr>
          <p:nvPr>
            <p:ph type="body" sz="quarter" idx="14" hasCustomPrompt="1"/>
          </p:nvPr>
        </p:nvSpPr>
        <p:spPr>
          <a:xfrm>
            <a:off x="582231" y="5213276"/>
            <a:ext cx="3458639" cy="507831"/>
          </a:xfrm>
          <a:prstGeom prst="rect">
            <a:avLst/>
          </a:prstGeom>
        </p:spPr>
        <p:txBody>
          <a:bodyPr wrap="none">
            <a:spAutoFit/>
          </a:bodyPr>
          <a:lstStyle>
            <a:lvl1pPr marL="0" indent="0" algn="ctr">
              <a:spcBef>
                <a:spcPts val="0"/>
              </a:spcBef>
              <a:buSzTx/>
              <a:buNone/>
              <a:defRPr sz="3000">
                <a:solidFill>
                  <a:schemeClr val="accent3"/>
                </a:solidFill>
                <a:latin typeface="+mj-lt"/>
                <a:ea typeface="PolySans Neutral"/>
                <a:cs typeface="PolySans Neutral"/>
                <a:sym typeface="PolySans Neutral"/>
              </a:defRPr>
            </a:lvl1pPr>
          </a:lstStyle>
          <a:p>
            <a:r>
              <a:t>Presentation Subtitle</a:t>
            </a:r>
          </a:p>
        </p:txBody>
      </p:sp>
      <p:sp>
        <p:nvSpPr>
          <p:cNvPr id="7" name="Line">
            <a:extLst>
              <a:ext uri="{FF2B5EF4-FFF2-40B4-BE49-F238E27FC236}">
                <a16:creationId xmlns:a16="http://schemas.microsoft.com/office/drawing/2014/main" id="{6108DA14-DA9A-B96B-36BA-0041FEF9C58C}"/>
              </a:ext>
            </a:extLst>
          </p:cNvPr>
          <p:cNvSpPr/>
          <p:nvPr userDrawn="1"/>
        </p:nvSpPr>
        <p:spPr>
          <a:xfrm>
            <a:off x="7358138" y="5295900"/>
            <a:ext cx="4408772" cy="0"/>
          </a:xfrm>
          <a:prstGeom prst="line">
            <a:avLst/>
          </a:prstGeom>
          <a:ln w="127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Team Name 2…">
            <a:extLst>
              <a:ext uri="{FF2B5EF4-FFF2-40B4-BE49-F238E27FC236}">
                <a16:creationId xmlns:a16="http://schemas.microsoft.com/office/drawing/2014/main" id="{3CD1CDB9-B57C-CDA4-832D-D9CD2837EB7F}"/>
              </a:ext>
            </a:extLst>
          </p:cNvPr>
          <p:cNvSpPr txBox="1">
            <a:spLocks noGrp="1"/>
          </p:cNvSpPr>
          <p:nvPr>
            <p:ph type="body" sz="quarter" idx="15" hasCustomPrompt="1"/>
          </p:nvPr>
        </p:nvSpPr>
        <p:spPr>
          <a:xfrm>
            <a:off x="8929773" y="5488784"/>
            <a:ext cx="1634230" cy="798680"/>
          </a:xfrm>
          <a:prstGeom prst="rect">
            <a:avLst/>
          </a:prstGeom>
        </p:spPr>
        <p:txBody>
          <a:bodyPr wrap="none">
            <a:spAutoFit/>
          </a:bodyPr>
          <a:lstStyle>
            <a:lvl1pPr marL="0" indent="0">
              <a:spcBef>
                <a:spcPts val="0"/>
              </a:spcBef>
              <a:buSzTx/>
              <a:buNone/>
              <a:defRPr sz="1700">
                <a:solidFill>
                  <a:srgbClr val="FFFFFF"/>
                </a:solidFill>
                <a:latin typeface="+mj-lt"/>
                <a:ea typeface="+mj-ea"/>
                <a:cs typeface="+mj-cs"/>
                <a:sym typeface="PolySans Bulky"/>
              </a:defRPr>
            </a:lvl1pPr>
          </a:lstStyle>
          <a:p>
            <a:pPr marL="0" indent="0">
              <a:spcBef>
                <a:spcPts val="0"/>
              </a:spcBef>
              <a:buSzTx/>
              <a:buNone/>
              <a:defRPr sz="1700">
                <a:solidFill>
                  <a:srgbClr val="FFFFFF"/>
                </a:solidFill>
                <a:latin typeface="+mj-lt"/>
                <a:ea typeface="+mj-ea"/>
                <a:cs typeface="+mj-cs"/>
                <a:sym typeface="PolySans Bulky"/>
              </a:defRPr>
            </a:pPr>
            <a:r>
              <a:t>Team Name 2</a:t>
            </a:r>
          </a:p>
          <a:p>
            <a:pPr marL="0" indent="0">
              <a:spcBef>
                <a:spcPts val="0"/>
              </a:spcBef>
              <a:buSzTx/>
              <a:buNone/>
              <a:defRPr sz="1700">
                <a:solidFill>
                  <a:srgbClr val="FFFFFF"/>
                </a:solidFill>
                <a:latin typeface="PolySans Neutral"/>
                <a:ea typeface="PolySans Neutral"/>
                <a:cs typeface="PolySans Neutral"/>
                <a:sym typeface="PolySans Neutral"/>
              </a:defRPr>
            </a:pPr>
            <a:r>
              <a:t>Name Position 2</a:t>
            </a:r>
          </a:p>
          <a:p>
            <a:pPr marL="0" indent="0">
              <a:spcBef>
                <a:spcPts val="0"/>
              </a:spcBef>
              <a:buSzTx/>
              <a:buNone/>
              <a:defRPr sz="1700">
                <a:solidFill>
                  <a:srgbClr val="FFFFFF"/>
                </a:solidFill>
                <a:latin typeface="+mj-lt"/>
                <a:ea typeface="+mj-ea"/>
                <a:cs typeface="+mj-cs"/>
                <a:sym typeface="PolySans Bulky"/>
              </a:defRPr>
            </a:pPr>
            <a:endParaRPr/>
          </a:p>
        </p:txBody>
      </p:sp>
      <p:sp>
        <p:nvSpPr>
          <p:cNvPr id="9" name="Team Name 1…">
            <a:extLst>
              <a:ext uri="{FF2B5EF4-FFF2-40B4-BE49-F238E27FC236}">
                <a16:creationId xmlns:a16="http://schemas.microsoft.com/office/drawing/2014/main" id="{4A04EA22-9288-91F0-812C-4A3A50263DC4}"/>
              </a:ext>
            </a:extLst>
          </p:cNvPr>
          <p:cNvSpPr txBox="1">
            <a:spLocks noGrp="1"/>
          </p:cNvSpPr>
          <p:nvPr>
            <p:ph type="body" sz="quarter" idx="16" hasCustomPrompt="1"/>
          </p:nvPr>
        </p:nvSpPr>
        <p:spPr>
          <a:xfrm>
            <a:off x="7381085" y="5488784"/>
            <a:ext cx="1634230" cy="798680"/>
          </a:xfrm>
          <a:prstGeom prst="rect">
            <a:avLst/>
          </a:prstGeom>
        </p:spPr>
        <p:txBody>
          <a:bodyPr wrap="none">
            <a:spAutoFit/>
          </a:bodyPr>
          <a:lstStyle>
            <a:lvl1pPr marL="0" indent="0">
              <a:spcBef>
                <a:spcPts val="0"/>
              </a:spcBef>
              <a:buSzTx/>
              <a:buNone/>
              <a:defRPr sz="1700">
                <a:solidFill>
                  <a:srgbClr val="FFFFFF"/>
                </a:solidFill>
                <a:latin typeface="+mj-lt"/>
                <a:ea typeface="+mj-ea"/>
                <a:cs typeface="+mj-cs"/>
                <a:sym typeface="PolySans Bulky"/>
              </a:defRPr>
            </a:lvl1pPr>
          </a:lstStyle>
          <a:p>
            <a:pPr marL="0" indent="0">
              <a:spcBef>
                <a:spcPts val="0"/>
              </a:spcBef>
              <a:buSzTx/>
              <a:buNone/>
              <a:defRPr sz="1700">
                <a:solidFill>
                  <a:srgbClr val="FFFFFF"/>
                </a:solidFill>
                <a:latin typeface="+mj-lt"/>
                <a:ea typeface="+mj-ea"/>
                <a:cs typeface="+mj-cs"/>
                <a:sym typeface="PolySans Bulky"/>
              </a:defRPr>
            </a:pPr>
            <a:r>
              <a:t>Team Name 1</a:t>
            </a:r>
          </a:p>
          <a:p>
            <a:pPr marL="0" indent="0">
              <a:spcBef>
                <a:spcPts val="0"/>
              </a:spcBef>
              <a:buSzTx/>
              <a:buNone/>
              <a:defRPr sz="1700">
                <a:solidFill>
                  <a:srgbClr val="FFFFFF"/>
                </a:solidFill>
                <a:latin typeface="PolySans Neutral"/>
                <a:ea typeface="PolySans Neutral"/>
                <a:cs typeface="PolySans Neutral"/>
                <a:sym typeface="PolySans Neutral"/>
              </a:defRPr>
            </a:pPr>
            <a:r>
              <a:t>Name Position 1</a:t>
            </a:r>
          </a:p>
          <a:p>
            <a:pPr marL="0" indent="0">
              <a:spcBef>
                <a:spcPts val="0"/>
              </a:spcBef>
              <a:buSzTx/>
              <a:buNone/>
              <a:defRPr sz="1700">
                <a:solidFill>
                  <a:srgbClr val="FFFFFF"/>
                </a:solidFill>
                <a:latin typeface="+mj-lt"/>
                <a:ea typeface="+mj-ea"/>
                <a:cs typeface="+mj-cs"/>
                <a:sym typeface="PolySans Bulky"/>
              </a:defRPr>
            </a:pPr>
            <a:endParaRPr/>
          </a:p>
        </p:txBody>
      </p:sp>
      <p:sp>
        <p:nvSpPr>
          <p:cNvPr id="10" name="tobias-keller-73F4pKoUkM0-unsplash.jpg">
            <a:extLst>
              <a:ext uri="{FF2B5EF4-FFF2-40B4-BE49-F238E27FC236}">
                <a16:creationId xmlns:a16="http://schemas.microsoft.com/office/drawing/2014/main" id="{FA7C6407-7FC9-B059-391A-6007BCE25FE9}"/>
              </a:ext>
            </a:extLst>
          </p:cNvPr>
          <p:cNvSpPr>
            <a:spLocks noGrp="1"/>
          </p:cNvSpPr>
          <p:nvPr>
            <p:ph type="pic" idx="17"/>
          </p:nvPr>
        </p:nvSpPr>
        <p:spPr>
          <a:xfrm>
            <a:off x="236676" y="225468"/>
            <a:ext cx="11719442" cy="3792402"/>
          </a:xfrm>
          <a:prstGeom prst="rect">
            <a:avLst/>
          </a:prstGeom>
        </p:spPr>
        <p:txBody>
          <a:bodyPr lIns="91439" tIns="45719" rIns="91439" bIns="45719" anchor="t">
            <a:noAutofit/>
          </a:bodyPr>
          <a:lstStyle/>
          <a:p>
            <a:endParaRPr/>
          </a:p>
        </p:txBody>
      </p:sp>
      <p:pic>
        <p:nvPicPr>
          <p:cNvPr id="11" name="Image" descr="Image">
            <a:extLst>
              <a:ext uri="{FF2B5EF4-FFF2-40B4-BE49-F238E27FC236}">
                <a16:creationId xmlns:a16="http://schemas.microsoft.com/office/drawing/2014/main" id="{9A67C7DE-D21D-50EB-01D2-2C0EED051E6F}"/>
              </a:ext>
            </a:extLst>
          </p:cNvPr>
          <p:cNvPicPr>
            <a:picLocks noChangeAspect="1"/>
          </p:cNvPicPr>
          <p:nvPr userDrawn="1"/>
        </p:nvPicPr>
        <p:blipFill>
          <a:blip r:embed="rId3"/>
          <a:stretch>
            <a:fillRect/>
          </a:stretch>
        </p:blipFill>
        <p:spPr>
          <a:xfrm>
            <a:off x="10848921" y="6339312"/>
            <a:ext cx="981885" cy="195139"/>
          </a:xfrm>
          <a:prstGeom prst="rect">
            <a:avLst/>
          </a:prstGeom>
          <a:ln w="12700">
            <a:miter lim="400000"/>
          </a:ln>
        </p:spPr>
      </p:pic>
      <p:pic>
        <p:nvPicPr>
          <p:cNvPr id="19" name="Image" descr="Image">
            <a:extLst>
              <a:ext uri="{FF2B5EF4-FFF2-40B4-BE49-F238E27FC236}">
                <a16:creationId xmlns:a16="http://schemas.microsoft.com/office/drawing/2014/main" id="{3293B365-DF7C-562C-7593-B1E871E3F5AD}"/>
              </a:ext>
            </a:extLst>
          </p:cNvPr>
          <p:cNvPicPr>
            <a:picLocks noChangeAspect="1"/>
          </p:cNvPicPr>
          <p:nvPr userDrawn="1"/>
        </p:nvPicPr>
        <p:blipFill>
          <a:blip r:embed="rId4"/>
          <a:stretch>
            <a:fillRect/>
          </a:stretch>
        </p:blipFill>
        <p:spPr>
          <a:xfrm>
            <a:off x="361194" y="6158420"/>
            <a:ext cx="981885" cy="336417"/>
          </a:xfrm>
          <a:prstGeom prst="rect">
            <a:avLst/>
          </a:prstGeom>
          <a:ln w="12700">
            <a:miter lim="400000"/>
          </a:ln>
        </p:spPr>
      </p:pic>
    </p:spTree>
    <p:extLst>
      <p:ext uri="{BB962C8B-B14F-4D97-AF65-F5344CB8AC3E}">
        <p14:creationId xmlns:p14="http://schemas.microsoft.com/office/powerpoint/2010/main" val="3452569280"/>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A">
    <p:spTree>
      <p:nvGrpSpPr>
        <p:cNvPr id="1" name=""/>
        <p:cNvGrpSpPr/>
        <p:nvPr/>
      </p:nvGrpSpPr>
      <p:grpSpPr>
        <a:xfrm>
          <a:off x="0" y="0"/>
          <a:ext cx="0" cy="0"/>
          <a:chOff x="0" y="0"/>
          <a:chExt cx="0" cy="0"/>
        </a:xfrm>
      </p:grpSpPr>
      <p:sp>
        <p:nvSpPr>
          <p:cNvPr id="38" name="Rectangle">
            <a:extLst>
              <a:ext uri="{FF2B5EF4-FFF2-40B4-BE49-F238E27FC236}">
                <a16:creationId xmlns:a16="http://schemas.microsoft.com/office/drawing/2014/main" id="{51FFB5B1-CE95-6403-5DA0-4A04950C3C6F}"/>
              </a:ext>
            </a:extLst>
          </p:cNvPr>
          <p:cNvSpPr/>
          <p:nvPr userDrawn="1"/>
        </p:nvSpPr>
        <p:spPr>
          <a:xfrm>
            <a:off x="-29371" y="-9270"/>
            <a:ext cx="12251535" cy="6876540"/>
          </a:xfrm>
          <a:prstGeom prst="roundRect">
            <a:avLst>
              <a:gd name="adj" fmla="val 0"/>
            </a:avLst>
          </a:prstGeom>
          <a:solidFill>
            <a:srgbClr val="F2E9D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2" name="Image" descr="Image">
            <a:extLst>
              <a:ext uri="{FF2B5EF4-FFF2-40B4-BE49-F238E27FC236}">
                <a16:creationId xmlns:a16="http://schemas.microsoft.com/office/drawing/2014/main" id="{8197D1DC-E630-5D7A-53BA-2C5DD7DB0306}"/>
              </a:ext>
            </a:extLst>
          </p:cNvPr>
          <p:cNvPicPr/>
          <p:nvPr userDrawn="1"/>
        </p:nvPicPr>
        <p:blipFill>
          <a:blip r:embed="rId2"/>
          <a:stretch>
            <a:fillRect/>
          </a:stretch>
        </p:blipFill>
        <p:spPr>
          <a:xfrm>
            <a:off x="-29371" y="81538"/>
            <a:ext cx="12280906" cy="6839557"/>
          </a:xfrm>
          <a:prstGeom prst="rect">
            <a:avLst/>
          </a:prstGeom>
          <a:ln w="12700">
            <a:miter lim="400000"/>
          </a:ln>
        </p:spPr>
      </p:pic>
      <p:sp>
        <p:nvSpPr>
          <p:cNvPr id="12" name="Content">
            <a:extLst>
              <a:ext uri="{FF2B5EF4-FFF2-40B4-BE49-F238E27FC236}">
                <a16:creationId xmlns:a16="http://schemas.microsoft.com/office/drawing/2014/main" id="{F9659C31-C18D-ADE7-BB22-E96FD1FFC750}"/>
              </a:ext>
            </a:extLst>
          </p:cNvPr>
          <p:cNvSpPr txBox="1">
            <a:spLocks noGrp="1"/>
          </p:cNvSpPr>
          <p:nvPr>
            <p:ph type="body" sz="quarter" idx="13" hasCustomPrompt="1"/>
          </p:nvPr>
        </p:nvSpPr>
        <p:spPr>
          <a:xfrm>
            <a:off x="422222" y="873037"/>
            <a:ext cx="5727127" cy="470898"/>
          </a:xfrm>
          <a:prstGeom prst="rect">
            <a:avLst/>
          </a:prstGeom>
        </p:spPr>
        <p:txBody>
          <a:bodyPr>
            <a:spAutoFit/>
          </a:bodyPr>
          <a:lstStyle>
            <a:lvl1pPr marL="0" indent="0">
              <a:lnSpc>
                <a:spcPct val="80000"/>
              </a:lnSpc>
              <a:spcBef>
                <a:spcPts val="0"/>
              </a:spcBef>
              <a:buSzTx/>
              <a:buNone/>
              <a:defRPr sz="3000" b="1">
                <a:solidFill>
                  <a:schemeClr val="accent3"/>
                </a:solidFill>
                <a:latin typeface="+mj-lt"/>
                <a:ea typeface="Inter" panose="02000503000000020004" pitchFamily="50" charset="0"/>
                <a:cs typeface="Inter" panose="02000503000000020004" pitchFamily="50" charset="0"/>
                <a:sym typeface="PolySans Bulky"/>
              </a:defRPr>
            </a:lvl1pPr>
          </a:lstStyle>
          <a:p>
            <a:r>
              <a:rPr lang="en-GB"/>
              <a:t>Table of Contents</a:t>
            </a:r>
            <a:endParaRPr/>
          </a:p>
        </p:txBody>
      </p:sp>
      <p:sp>
        <p:nvSpPr>
          <p:cNvPr id="13" name="Circle">
            <a:extLst>
              <a:ext uri="{FF2B5EF4-FFF2-40B4-BE49-F238E27FC236}">
                <a16:creationId xmlns:a16="http://schemas.microsoft.com/office/drawing/2014/main" id="{DF30D183-56CE-822B-14CD-19DD49C75C9B}"/>
              </a:ext>
            </a:extLst>
          </p:cNvPr>
          <p:cNvSpPr>
            <a:spLocks noGrp="1"/>
          </p:cNvSpPr>
          <p:nvPr>
            <p:ph type="body" sz="quarter" idx="14" hasCustomPrompt="1"/>
          </p:nvPr>
        </p:nvSpPr>
        <p:spPr>
          <a:xfrm>
            <a:off x="438178" y="3898900"/>
            <a:ext cx="889058" cy="889000"/>
          </a:xfrm>
          <a:prstGeom prst="ellipse">
            <a:avLst/>
          </a:prstGeom>
          <a:ln w="63500">
            <a:solidFill>
              <a:srgbClr val="CA001D"/>
            </a:solidFill>
          </a:ln>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endParaRPr/>
          </a:p>
        </p:txBody>
      </p:sp>
      <p:sp>
        <p:nvSpPr>
          <p:cNvPr id="14" name="Circle">
            <a:extLst>
              <a:ext uri="{FF2B5EF4-FFF2-40B4-BE49-F238E27FC236}">
                <a16:creationId xmlns:a16="http://schemas.microsoft.com/office/drawing/2014/main" id="{540213A8-5EFA-836D-D05C-540953AA5BF4}"/>
              </a:ext>
            </a:extLst>
          </p:cNvPr>
          <p:cNvSpPr>
            <a:spLocks noGrp="1"/>
          </p:cNvSpPr>
          <p:nvPr>
            <p:ph type="body" sz="quarter" idx="15" hasCustomPrompt="1"/>
          </p:nvPr>
        </p:nvSpPr>
        <p:spPr>
          <a:xfrm>
            <a:off x="2890472" y="3898900"/>
            <a:ext cx="889058" cy="889000"/>
          </a:xfrm>
          <a:prstGeom prst="ellipse">
            <a:avLst/>
          </a:prstGeom>
          <a:ln w="63500">
            <a:solidFill>
              <a:srgbClr val="CA001D"/>
            </a:solidFill>
          </a:ln>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endParaRPr/>
          </a:p>
        </p:txBody>
      </p:sp>
      <p:sp>
        <p:nvSpPr>
          <p:cNvPr id="15" name="Circle">
            <a:extLst>
              <a:ext uri="{FF2B5EF4-FFF2-40B4-BE49-F238E27FC236}">
                <a16:creationId xmlns:a16="http://schemas.microsoft.com/office/drawing/2014/main" id="{A1488F15-8E88-B5A4-15F0-AF3ABE321F9D}"/>
              </a:ext>
            </a:extLst>
          </p:cNvPr>
          <p:cNvSpPr>
            <a:spLocks noGrp="1"/>
          </p:cNvSpPr>
          <p:nvPr>
            <p:ph type="body" sz="quarter" idx="18" hasCustomPrompt="1"/>
          </p:nvPr>
        </p:nvSpPr>
        <p:spPr>
          <a:xfrm>
            <a:off x="5318060" y="3898900"/>
            <a:ext cx="889058" cy="889000"/>
          </a:xfrm>
          <a:prstGeom prst="ellipse">
            <a:avLst/>
          </a:prstGeom>
          <a:ln w="63500">
            <a:solidFill>
              <a:srgbClr val="CA001D"/>
            </a:solidFill>
          </a:ln>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p>
        </p:txBody>
      </p:sp>
      <p:sp>
        <p:nvSpPr>
          <p:cNvPr id="16" name="Circle">
            <a:extLst>
              <a:ext uri="{FF2B5EF4-FFF2-40B4-BE49-F238E27FC236}">
                <a16:creationId xmlns:a16="http://schemas.microsoft.com/office/drawing/2014/main" id="{2EA0E977-4088-6E60-91F5-753EBB0140DF}"/>
              </a:ext>
            </a:extLst>
          </p:cNvPr>
          <p:cNvSpPr>
            <a:spLocks noGrp="1"/>
          </p:cNvSpPr>
          <p:nvPr>
            <p:ph type="body" sz="quarter" idx="21" hasCustomPrompt="1"/>
          </p:nvPr>
        </p:nvSpPr>
        <p:spPr>
          <a:xfrm>
            <a:off x="7745649" y="3935476"/>
            <a:ext cx="889058" cy="889000"/>
          </a:xfrm>
          <a:prstGeom prst="ellipse">
            <a:avLst/>
          </a:prstGeom>
          <a:ln w="63500">
            <a:solidFill>
              <a:srgbClr val="CA001D"/>
            </a:solidFill>
          </a:ln>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endParaRPr/>
          </a:p>
        </p:txBody>
      </p:sp>
      <p:sp>
        <p:nvSpPr>
          <p:cNvPr id="17" name="Circle">
            <a:extLst>
              <a:ext uri="{FF2B5EF4-FFF2-40B4-BE49-F238E27FC236}">
                <a16:creationId xmlns:a16="http://schemas.microsoft.com/office/drawing/2014/main" id="{55C5849C-3B71-F75B-F083-C8FCAD1123F0}"/>
              </a:ext>
            </a:extLst>
          </p:cNvPr>
          <p:cNvSpPr>
            <a:spLocks noGrp="1"/>
          </p:cNvSpPr>
          <p:nvPr>
            <p:ph type="body" sz="quarter" idx="24" hasCustomPrompt="1"/>
          </p:nvPr>
        </p:nvSpPr>
        <p:spPr>
          <a:xfrm>
            <a:off x="10087720" y="3898900"/>
            <a:ext cx="889058" cy="889000"/>
          </a:xfrm>
          <a:prstGeom prst="ellipse">
            <a:avLst/>
          </a:prstGeom>
          <a:ln w="63500">
            <a:solidFill>
              <a:srgbClr val="CA001D"/>
            </a:solidFill>
          </a:ln>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endParaRPr/>
          </a:p>
        </p:txBody>
      </p:sp>
      <p:sp>
        <p:nvSpPr>
          <p:cNvPr id="18" name="1">
            <a:extLst>
              <a:ext uri="{FF2B5EF4-FFF2-40B4-BE49-F238E27FC236}">
                <a16:creationId xmlns:a16="http://schemas.microsoft.com/office/drawing/2014/main" id="{CE14C799-2AA1-8714-82D7-746D38F606C4}"/>
              </a:ext>
            </a:extLst>
          </p:cNvPr>
          <p:cNvSpPr txBox="1">
            <a:spLocks noGrp="1"/>
          </p:cNvSpPr>
          <p:nvPr>
            <p:ph type="body" sz="quarter" idx="27"/>
          </p:nvPr>
        </p:nvSpPr>
        <p:spPr>
          <a:xfrm>
            <a:off x="457539" y="4103134"/>
            <a:ext cx="799388" cy="622350"/>
          </a:xfrm>
          <a:prstGeom prst="rect">
            <a:avLst/>
          </a:prstGeom>
        </p:spPr>
        <p:txBody>
          <a:bodyPr wrap="square">
            <a:spAutoFit/>
          </a:bodyPr>
          <a:lstStyle>
            <a:lvl1pPr marL="0" indent="0" algn="ctr">
              <a:lnSpc>
                <a:spcPct val="80000"/>
              </a:lnSpc>
              <a:spcBef>
                <a:spcPts val="0"/>
              </a:spcBef>
              <a:buSzTx/>
              <a:buNone/>
              <a:defRPr sz="4200" b="1">
                <a:solidFill>
                  <a:schemeClr val="accent3"/>
                </a:solidFill>
                <a:latin typeface="+mj-lt"/>
                <a:ea typeface="Inter" panose="02000503000000020004" pitchFamily="50" charset="0"/>
                <a:cs typeface="Inter" panose="02000503000000020004" pitchFamily="50" charset="0"/>
                <a:sym typeface="PolySans Bulky"/>
              </a:defRPr>
            </a:lvl1pPr>
          </a:lstStyle>
          <a:p>
            <a:r>
              <a:t>1</a:t>
            </a:r>
          </a:p>
        </p:txBody>
      </p:sp>
      <p:sp>
        <p:nvSpPr>
          <p:cNvPr id="21" name="Text Placeholder 5">
            <a:extLst>
              <a:ext uri="{FF2B5EF4-FFF2-40B4-BE49-F238E27FC236}">
                <a16:creationId xmlns:a16="http://schemas.microsoft.com/office/drawing/2014/main" id="{8EDAAFF4-6F03-4C6F-C3EF-B3AD9B2167FA}"/>
              </a:ext>
            </a:extLst>
          </p:cNvPr>
          <p:cNvSpPr>
            <a:spLocks noGrp="1"/>
          </p:cNvSpPr>
          <p:nvPr>
            <p:ph type="body" sz="quarter" idx="28" hasCustomPrompt="1"/>
          </p:nvPr>
        </p:nvSpPr>
        <p:spPr>
          <a:xfrm>
            <a:off x="749709" y="4877788"/>
            <a:ext cx="1396297" cy="792163"/>
          </a:xfrm>
          <a:prstGeom prst="rect">
            <a:avLst/>
          </a:prstGeom>
        </p:spPr>
        <p:txBody>
          <a:bodyPr>
            <a:noAutofit/>
          </a:bodyPr>
          <a:lstStyle>
            <a:lvl1pPr marL="0" indent="0">
              <a:lnSpc>
                <a:spcPts val="1700"/>
              </a:lnSpc>
              <a:buNone/>
              <a:defRPr sz="1600">
                <a:solidFill>
                  <a:schemeClr val="accent3"/>
                </a:solidFill>
                <a:latin typeface="Inter" panose="02000503000000020004" pitchFamily="50" charset="0"/>
                <a:ea typeface="Inter" panose="02000503000000020004" pitchFamily="50" charset="0"/>
                <a:cs typeface="Inter" panose="02000503000000020004" pitchFamily="50" charset="0"/>
              </a:defRPr>
            </a:lvl1pPr>
            <a:lvl2pPr>
              <a:defRPr sz="1600">
                <a:solidFill>
                  <a:schemeClr val="bg1"/>
                </a:solidFill>
                <a:latin typeface="Inter" panose="02000503000000020004" pitchFamily="50" charset="0"/>
                <a:ea typeface="Inter" panose="02000503000000020004" pitchFamily="50" charset="0"/>
                <a:cs typeface="Inter" panose="02000503000000020004" pitchFamily="50" charset="0"/>
              </a:defRPr>
            </a:lvl2pPr>
            <a:lvl3pPr>
              <a:defRPr sz="1600">
                <a:solidFill>
                  <a:schemeClr val="bg1"/>
                </a:solidFill>
                <a:latin typeface="Inter" panose="02000503000000020004" pitchFamily="50" charset="0"/>
                <a:ea typeface="Inter" panose="02000503000000020004" pitchFamily="50" charset="0"/>
                <a:cs typeface="Inter" panose="02000503000000020004" pitchFamily="50" charset="0"/>
              </a:defRPr>
            </a:lvl3pPr>
            <a:lvl4pPr>
              <a:defRPr sz="1600">
                <a:solidFill>
                  <a:schemeClr val="bg1"/>
                </a:solidFill>
                <a:latin typeface="Inter" panose="02000503000000020004" pitchFamily="50" charset="0"/>
                <a:ea typeface="Inter" panose="02000503000000020004" pitchFamily="50" charset="0"/>
                <a:cs typeface="Inter" panose="02000503000000020004" pitchFamily="50" charset="0"/>
              </a:defRPr>
            </a:lvl4pPr>
            <a:lvl5pPr>
              <a:defRPr sz="1600">
                <a:solidFill>
                  <a:schemeClr val="bg1"/>
                </a:solidFill>
                <a:latin typeface="Inter" panose="02000503000000020004" pitchFamily="50" charset="0"/>
                <a:ea typeface="Inter" panose="02000503000000020004" pitchFamily="50" charset="0"/>
                <a:cs typeface="Inter" panose="02000503000000020004" pitchFamily="50" charset="0"/>
              </a:defRPr>
            </a:lvl5pPr>
          </a:lstStyle>
          <a:p>
            <a:pPr lvl="0"/>
            <a:r>
              <a:rPr lang="en-US"/>
              <a:t>Page Title</a:t>
            </a:r>
            <a:br>
              <a:rPr lang="en-NZ"/>
            </a:br>
            <a:r>
              <a:rPr lang="en-NZ"/>
              <a:t>Lorem ipsum</a:t>
            </a:r>
            <a:br>
              <a:rPr lang="en-US"/>
            </a:br>
            <a:r>
              <a:rPr lang="en-US"/>
              <a:t>factum et</a:t>
            </a:r>
            <a:endParaRPr lang="en-NZ"/>
          </a:p>
        </p:txBody>
      </p:sp>
      <p:sp>
        <p:nvSpPr>
          <p:cNvPr id="22" name="Text Placeholder 5">
            <a:extLst>
              <a:ext uri="{FF2B5EF4-FFF2-40B4-BE49-F238E27FC236}">
                <a16:creationId xmlns:a16="http://schemas.microsoft.com/office/drawing/2014/main" id="{1412A5B1-B6C5-51E9-E2B7-6983345CA604}"/>
              </a:ext>
            </a:extLst>
          </p:cNvPr>
          <p:cNvSpPr>
            <a:spLocks noGrp="1"/>
          </p:cNvSpPr>
          <p:nvPr>
            <p:ph type="body" sz="quarter" idx="29" hasCustomPrompt="1"/>
          </p:nvPr>
        </p:nvSpPr>
        <p:spPr>
          <a:xfrm>
            <a:off x="3134339" y="4877788"/>
            <a:ext cx="1396297" cy="792163"/>
          </a:xfrm>
          <a:prstGeom prst="rect">
            <a:avLst/>
          </a:prstGeom>
        </p:spPr>
        <p:txBody>
          <a:bodyPr>
            <a:noAutofit/>
          </a:bodyPr>
          <a:lstStyle>
            <a:lvl1pPr marL="0" indent="0">
              <a:lnSpc>
                <a:spcPts val="1700"/>
              </a:lnSpc>
              <a:buNone/>
              <a:defRPr sz="1600">
                <a:solidFill>
                  <a:schemeClr val="accent3"/>
                </a:solidFill>
                <a:latin typeface="Inter" panose="02000503000000020004" pitchFamily="50" charset="0"/>
                <a:ea typeface="Inter" panose="02000503000000020004" pitchFamily="50" charset="0"/>
                <a:cs typeface="Inter" panose="02000503000000020004" pitchFamily="50" charset="0"/>
              </a:defRPr>
            </a:lvl1pPr>
            <a:lvl2pPr>
              <a:defRPr sz="1600">
                <a:solidFill>
                  <a:schemeClr val="bg1"/>
                </a:solidFill>
                <a:latin typeface="Inter" panose="02000503000000020004" pitchFamily="50" charset="0"/>
                <a:ea typeface="Inter" panose="02000503000000020004" pitchFamily="50" charset="0"/>
                <a:cs typeface="Inter" panose="02000503000000020004" pitchFamily="50" charset="0"/>
              </a:defRPr>
            </a:lvl2pPr>
            <a:lvl3pPr>
              <a:defRPr sz="1600">
                <a:solidFill>
                  <a:schemeClr val="bg1"/>
                </a:solidFill>
                <a:latin typeface="Inter" panose="02000503000000020004" pitchFamily="50" charset="0"/>
                <a:ea typeface="Inter" panose="02000503000000020004" pitchFamily="50" charset="0"/>
                <a:cs typeface="Inter" panose="02000503000000020004" pitchFamily="50" charset="0"/>
              </a:defRPr>
            </a:lvl3pPr>
            <a:lvl4pPr>
              <a:defRPr sz="1600">
                <a:solidFill>
                  <a:schemeClr val="bg1"/>
                </a:solidFill>
                <a:latin typeface="Inter" panose="02000503000000020004" pitchFamily="50" charset="0"/>
                <a:ea typeface="Inter" panose="02000503000000020004" pitchFamily="50" charset="0"/>
                <a:cs typeface="Inter" panose="02000503000000020004" pitchFamily="50" charset="0"/>
              </a:defRPr>
            </a:lvl4pPr>
            <a:lvl5pPr>
              <a:defRPr sz="1600">
                <a:solidFill>
                  <a:schemeClr val="bg1"/>
                </a:solidFill>
                <a:latin typeface="Inter" panose="02000503000000020004" pitchFamily="50" charset="0"/>
                <a:ea typeface="Inter" panose="02000503000000020004" pitchFamily="50" charset="0"/>
                <a:cs typeface="Inter" panose="02000503000000020004" pitchFamily="50" charset="0"/>
              </a:defRPr>
            </a:lvl5pPr>
          </a:lstStyle>
          <a:p>
            <a:pPr lvl="0"/>
            <a:r>
              <a:rPr lang="en-US"/>
              <a:t>Page Title</a:t>
            </a:r>
            <a:br>
              <a:rPr lang="en-NZ"/>
            </a:br>
            <a:r>
              <a:rPr lang="en-NZ"/>
              <a:t>Lorem ipsum</a:t>
            </a:r>
            <a:br>
              <a:rPr lang="en-US"/>
            </a:br>
            <a:r>
              <a:rPr lang="en-US"/>
              <a:t>factum et</a:t>
            </a:r>
            <a:endParaRPr lang="en-NZ"/>
          </a:p>
        </p:txBody>
      </p:sp>
      <p:sp>
        <p:nvSpPr>
          <p:cNvPr id="23" name="Text Placeholder 5">
            <a:extLst>
              <a:ext uri="{FF2B5EF4-FFF2-40B4-BE49-F238E27FC236}">
                <a16:creationId xmlns:a16="http://schemas.microsoft.com/office/drawing/2014/main" id="{663C8229-4155-1792-D2E7-7512C76F87D3}"/>
              </a:ext>
            </a:extLst>
          </p:cNvPr>
          <p:cNvSpPr>
            <a:spLocks noGrp="1"/>
          </p:cNvSpPr>
          <p:nvPr>
            <p:ph type="body" sz="quarter" idx="30" hasCustomPrompt="1"/>
          </p:nvPr>
        </p:nvSpPr>
        <p:spPr>
          <a:xfrm>
            <a:off x="5529444" y="4877788"/>
            <a:ext cx="1396297" cy="792163"/>
          </a:xfrm>
          <a:prstGeom prst="rect">
            <a:avLst/>
          </a:prstGeom>
        </p:spPr>
        <p:txBody>
          <a:bodyPr>
            <a:noAutofit/>
          </a:bodyPr>
          <a:lstStyle>
            <a:lvl1pPr marL="0" indent="0">
              <a:lnSpc>
                <a:spcPts val="1700"/>
              </a:lnSpc>
              <a:buNone/>
              <a:defRPr sz="1600">
                <a:solidFill>
                  <a:schemeClr val="accent3"/>
                </a:solidFill>
                <a:latin typeface="Inter" panose="02000503000000020004" pitchFamily="50" charset="0"/>
                <a:ea typeface="Inter" panose="02000503000000020004" pitchFamily="50" charset="0"/>
                <a:cs typeface="Inter" panose="02000503000000020004" pitchFamily="50" charset="0"/>
              </a:defRPr>
            </a:lvl1pPr>
            <a:lvl2pPr>
              <a:defRPr sz="1600">
                <a:solidFill>
                  <a:schemeClr val="bg1"/>
                </a:solidFill>
                <a:latin typeface="Inter" panose="02000503000000020004" pitchFamily="50" charset="0"/>
                <a:ea typeface="Inter" panose="02000503000000020004" pitchFamily="50" charset="0"/>
                <a:cs typeface="Inter" panose="02000503000000020004" pitchFamily="50" charset="0"/>
              </a:defRPr>
            </a:lvl2pPr>
            <a:lvl3pPr>
              <a:defRPr sz="1600">
                <a:solidFill>
                  <a:schemeClr val="bg1"/>
                </a:solidFill>
                <a:latin typeface="Inter" panose="02000503000000020004" pitchFamily="50" charset="0"/>
                <a:ea typeface="Inter" panose="02000503000000020004" pitchFamily="50" charset="0"/>
                <a:cs typeface="Inter" panose="02000503000000020004" pitchFamily="50" charset="0"/>
              </a:defRPr>
            </a:lvl3pPr>
            <a:lvl4pPr>
              <a:defRPr sz="1600">
                <a:solidFill>
                  <a:schemeClr val="bg1"/>
                </a:solidFill>
                <a:latin typeface="Inter" panose="02000503000000020004" pitchFamily="50" charset="0"/>
                <a:ea typeface="Inter" panose="02000503000000020004" pitchFamily="50" charset="0"/>
                <a:cs typeface="Inter" panose="02000503000000020004" pitchFamily="50" charset="0"/>
              </a:defRPr>
            </a:lvl4pPr>
            <a:lvl5pPr>
              <a:defRPr sz="1600">
                <a:solidFill>
                  <a:schemeClr val="bg1"/>
                </a:solidFill>
                <a:latin typeface="Inter" panose="02000503000000020004" pitchFamily="50" charset="0"/>
                <a:ea typeface="Inter" panose="02000503000000020004" pitchFamily="50" charset="0"/>
                <a:cs typeface="Inter" panose="02000503000000020004" pitchFamily="50" charset="0"/>
              </a:defRPr>
            </a:lvl5pPr>
          </a:lstStyle>
          <a:p>
            <a:pPr lvl="0"/>
            <a:r>
              <a:rPr lang="en-US"/>
              <a:t>Page Title</a:t>
            </a:r>
            <a:br>
              <a:rPr lang="en-NZ"/>
            </a:br>
            <a:r>
              <a:rPr lang="en-NZ"/>
              <a:t>Lorem ipsum</a:t>
            </a:r>
            <a:br>
              <a:rPr lang="en-US"/>
            </a:br>
            <a:r>
              <a:rPr lang="en-US"/>
              <a:t>factum et</a:t>
            </a:r>
            <a:endParaRPr lang="en-NZ"/>
          </a:p>
        </p:txBody>
      </p:sp>
      <p:sp>
        <p:nvSpPr>
          <p:cNvPr id="24" name="Text Placeholder 5">
            <a:extLst>
              <a:ext uri="{FF2B5EF4-FFF2-40B4-BE49-F238E27FC236}">
                <a16:creationId xmlns:a16="http://schemas.microsoft.com/office/drawing/2014/main" id="{C734613E-0E10-22C9-18DD-EAE1C757C5D6}"/>
              </a:ext>
            </a:extLst>
          </p:cNvPr>
          <p:cNvSpPr>
            <a:spLocks noGrp="1"/>
          </p:cNvSpPr>
          <p:nvPr>
            <p:ph type="body" sz="quarter" idx="31" hasCustomPrompt="1"/>
          </p:nvPr>
        </p:nvSpPr>
        <p:spPr>
          <a:xfrm>
            <a:off x="7918946" y="4877788"/>
            <a:ext cx="1396297" cy="792163"/>
          </a:xfrm>
          <a:prstGeom prst="rect">
            <a:avLst/>
          </a:prstGeom>
        </p:spPr>
        <p:txBody>
          <a:bodyPr>
            <a:noAutofit/>
          </a:bodyPr>
          <a:lstStyle>
            <a:lvl1pPr marL="0" indent="0">
              <a:lnSpc>
                <a:spcPts val="1700"/>
              </a:lnSpc>
              <a:buNone/>
              <a:defRPr sz="1600">
                <a:solidFill>
                  <a:schemeClr val="accent3"/>
                </a:solidFill>
                <a:latin typeface="Inter" panose="02000503000000020004" pitchFamily="50" charset="0"/>
                <a:ea typeface="Inter" panose="02000503000000020004" pitchFamily="50" charset="0"/>
                <a:cs typeface="Inter" panose="02000503000000020004" pitchFamily="50" charset="0"/>
              </a:defRPr>
            </a:lvl1pPr>
            <a:lvl2pPr>
              <a:defRPr sz="1600">
                <a:solidFill>
                  <a:schemeClr val="bg1"/>
                </a:solidFill>
                <a:latin typeface="Inter" panose="02000503000000020004" pitchFamily="50" charset="0"/>
                <a:ea typeface="Inter" panose="02000503000000020004" pitchFamily="50" charset="0"/>
                <a:cs typeface="Inter" panose="02000503000000020004" pitchFamily="50" charset="0"/>
              </a:defRPr>
            </a:lvl2pPr>
            <a:lvl3pPr>
              <a:defRPr sz="1600">
                <a:solidFill>
                  <a:schemeClr val="bg1"/>
                </a:solidFill>
                <a:latin typeface="Inter" panose="02000503000000020004" pitchFamily="50" charset="0"/>
                <a:ea typeface="Inter" panose="02000503000000020004" pitchFamily="50" charset="0"/>
                <a:cs typeface="Inter" panose="02000503000000020004" pitchFamily="50" charset="0"/>
              </a:defRPr>
            </a:lvl3pPr>
            <a:lvl4pPr>
              <a:defRPr sz="1600">
                <a:solidFill>
                  <a:schemeClr val="bg1"/>
                </a:solidFill>
                <a:latin typeface="Inter" panose="02000503000000020004" pitchFamily="50" charset="0"/>
                <a:ea typeface="Inter" panose="02000503000000020004" pitchFamily="50" charset="0"/>
                <a:cs typeface="Inter" panose="02000503000000020004" pitchFamily="50" charset="0"/>
              </a:defRPr>
            </a:lvl4pPr>
            <a:lvl5pPr>
              <a:defRPr sz="1600">
                <a:solidFill>
                  <a:schemeClr val="bg1"/>
                </a:solidFill>
                <a:latin typeface="Inter" panose="02000503000000020004" pitchFamily="50" charset="0"/>
                <a:ea typeface="Inter" panose="02000503000000020004" pitchFamily="50" charset="0"/>
                <a:cs typeface="Inter" panose="02000503000000020004" pitchFamily="50" charset="0"/>
              </a:defRPr>
            </a:lvl5pPr>
          </a:lstStyle>
          <a:p>
            <a:pPr lvl="0"/>
            <a:r>
              <a:rPr lang="en-US"/>
              <a:t>Page Title</a:t>
            </a:r>
            <a:br>
              <a:rPr lang="en-NZ"/>
            </a:br>
            <a:r>
              <a:rPr lang="en-NZ"/>
              <a:t>Lorem ipsum</a:t>
            </a:r>
            <a:br>
              <a:rPr lang="en-US"/>
            </a:br>
            <a:r>
              <a:rPr lang="en-US"/>
              <a:t>factum et</a:t>
            </a:r>
            <a:endParaRPr lang="en-NZ"/>
          </a:p>
        </p:txBody>
      </p:sp>
      <p:sp>
        <p:nvSpPr>
          <p:cNvPr id="25" name="Text Placeholder 5">
            <a:extLst>
              <a:ext uri="{FF2B5EF4-FFF2-40B4-BE49-F238E27FC236}">
                <a16:creationId xmlns:a16="http://schemas.microsoft.com/office/drawing/2014/main" id="{CAD2EF5D-5F55-D89C-DF33-636C0AFB1644}"/>
              </a:ext>
            </a:extLst>
          </p:cNvPr>
          <p:cNvSpPr>
            <a:spLocks noGrp="1"/>
          </p:cNvSpPr>
          <p:nvPr>
            <p:ph type="body" sz="quarter" idx="32" hasCustomPrompt="1"/>
          </p:nvPr>
        </p:nvSpPr>
        <p:spPr>
          <a:xfrm>
            <a:off x="10287838" y="4877788"/>
            <a:ext cx="1396297" cy="792163"/>
          </a:xfrm>
          <a:prstGeom prst="rect">
            <a:avLst/>
          </a:prstGeom>
        </p:spPr>
        <p:txBody>
          <a:bodyPr>
            <a:noAutofit/>
          </a:bodyPr>
          <a:lstStyle>
            <a:lvl1pPr marL="0" indent="0">
              <a:lnSpc>
                <a:spcPts val="1700"/>
              </a:lnSpc>
              <a:buNone/>
              <a:defRPr sz="1600">
                <a:solidFill>
                  <a:schemeClr val="accent3"/>
                </a:solidFill>
                <a:latin typeface="Inter" panose="02000503000000020004" pitchFamily="50" charset="0"/>
                <a:ea typeface="Inter" panose="02000503000000020004" pitchFamily="50" charset="0"/>
                <a:cs typeface="Inter" panose="02000503000000020004" pitchFamily="50" charset="0"/>
              </a:defRPr>
            </a:lvl1pPr>
            <a:lvl2pPr>
              <a:defRPr sz="1600">
                <a:solidFill>
                  <a:schemeClr val="bg1"/>
                </a:solidFill>
                <a:latin typeface="Inter" panose="02000503000000020004" pitchFamily="50" charset="0"/>
                <a:ea typeface="Inter" panose="02000503000000020004" pitchFamily="50" charset="0"/>
                <a:cs typeface="Inter" panose="02000503000000020004" pitchFamily="50" charset="0"/>
              </a:defRPr>
            </a:lvl2pPr>
            <a:lvl3pPr>
              <a:defRPr sz="1600">
                <a:solidFill>
                  <a:schemeClr val="bg1"/>
                </a:solidFill>
                <a:latin typeface="Inter" panose="02000503000000020004" pitchFamily="50" charset="0"/>
                <a:ea typeface="Inter" panose="02000503000000020004" pitchFamily="50" charset="0"/>
                <a:cs typeface="Inter" panose="02000503000000020004" pitchFamily="50" charset="0"/>
              </a:defRPr>
            </a:lvl3pPr>
            <a:lvl4pPr>
              <a:defRPr sz="1600">
                <a:solidFill>
                  <a:schemeClr val="bg1"/>
                </a:solidFill>
                <a:latin typeface="Inter" panose="02000503000000020004" pitchFamily="50" charset="0"/>
                <a:ea typeface="Inter" panose="02000503000000020004" pitchFamily="50" charset="0"/>
                <a:cs typeface="Inter" panose="02000503000000020004" pitchFamily="50" charset="0"/>
              </a:defRPr>
            </a:lvl4pPr>
            <a:lvl5pPr>
              <a:defRPr sz="1600">
                <a:solidFill>
                  <a:schemeClr val="bg1"/>
                </a:solidFill>
                <a:latin typeface="Inter" panose="02000503000000020004" pitchFamily="50" charset="0"/>
                <a:ea typeface="Inter" panose="02000503000000020004" pitchFamily="50" charset="0"/>
                <a:cs typeface="Inter" panose="02000503000000020004" pitchFamily="50" charset="0"/>
              </a:defRPr>
            </a:lvl5pPr>
          </a:lstStyle>
          <a:p>
            <a:pPr lvl="0"/>
            <a:r>
              <a:rPr lang="en-US"/>
              <a:t>Page Title</a:t>
            </a:r>
            <a:br>
              <a:rPr lang="en-NZ"/>
            </a:br>
            <a:r>
              <a:rPr lang="en-NZ"/>
              <a:t>Lorem ipsum</a:t>
            </a:r>
            <a:br>
              <a:rPr lang="en-US"/>
            </a:br>
            <a:r>
              <a:rPr lang="en-US"/>
              <a:t>factum et</a:t>
            </a:r>
            <a:endParaRPr lang="en-NZ"/>
          </a:p>
        </p:txBody>
      </p:sp>
      <p:sp>
        <p:nvSpPr>
          <p:cNvPr id="26" name="1">
            <a:extLst>
              <a:ext uri="{FF2B5EF4-FFF2-40B4-BE49-F238E27FC236}">
                <a16:creationId xmlns:a16="http://schemas.microsoft.com/office/drawing/2014/main" id="{975CE7C4-80C6-91B4-3FC1-77B49ADAEAEB}"/>
              </a:ext>
            </a:extLst>
          </p:cNvPr>
          <p:cNvSpPr txBox="1">
            <a:spLocks noGrp="1"/>
          </p:cNvSpPr>
          <p:nvPr>
            <p:ph type="body" sz="quarter" idx="33" hasCustomPrompt="1"/>
          </p:nvPr>
        </p:nvSpPr>
        <p:spPr>
          <a:xfrm>
            <a:off x="2934857" y="4103134"/>
            <a:ext cx="799388" cy="622350"/>
          </a:xfrm>
          <a:prstGeom prst="rect">
            <a:avLst/>
          </a:prstGeom>
        </p:spPr>
        <p:txBody>
          <a:bodyPr wrap="square">
            <a:spAutoFit/>
          </a:bodyPr>
          <a:lstStyle>
            <a:lvl1pPr marL="0" indent="0" algn="ctr">
              <a:lnSpc>
                <a:spcPct val="80000"/>
              </a:lnSpc>
              <a:spcBef>
                <a:spcPts val="0"/>
              </a:spcBef>
              <a:buSzTx/>
              <a:buNone/>
              <a:defRPr sz="4200" b="1">
                <a:solidFill>
                  <a:schemeClr val="accent3"/>
                </a:solidFill>
                <a:latin typeface="+mj-lt"/>
                <a:ea typeface="Inter" panose="02000503000000020004" pitchFamily="50" charset="0"/>
                <a:cs typeface="Inter" panose="02000503000000020004" pitchFamily="50" charset="0"/>
                <a:sym typeface="PolySans Bulky"/>
              </a:defRPr>
            </a:lvl1pPr>
          </a:lstStyle>
          <a:p>
            <a:r>
              <a:rPr lang="en-NZ"/>
              <a:t>2</a:t>
            </a:r>
            <a:endParaRPr/>
          </a:p>
        </p:txBody>
      </p:sp>
      <p:sp>
        <p:nvSpPr>
          <p:cNvPr id="27" name="1">
            <a:extLst>
              <a:ext uri="{FF2B5EF4-FFF2-40B4-BE49-F238E27FC236}">
                <a16:creationId xmlns:a16="http://schemas.microsoft.com/office/drawing/2014/main" id="{508AEAE1-0242-D86E-BEF3-CDBBB187897E}"/>
              </a:ext>
            </a:extLst>
          </p:cNvPr>
          <p:cNvSpPr txBox="1">
            <a:spLocks noGrp="1"/>
          </p:cNvSpPr>
          <p:nvPr>
            <p:ph type="body" sz="quarter" idx="34" hasCustomPrompt="1"/>
          </p:nvPr>
        </p:nvSpPr>
        <p:spPr>
          <a:xfrm>
            <a:off x="5362895" y="4103134"/>
            <a:ext cx="799388" cy="622350"/>
          </a:xfrm>
          <a:prstGeom prst="rect">
            <a:avLst/>
          </a:prstGeom>
        </p:spPr>
        <p:txBody>
          <a:bodyPr wrap="square">
            <a:spAutoFit/>
          </a:bodyPr>
          <a:lstStyle>
            <a:lvl1pPr marL="0" indent="0" algn="ctr">
              <a:lnSpc>
                <a:spcPct val="80000"/>
              </a:lnSpc>
              <a:spcBef>
                <a:spcPts val="0"/>
              </a:spcBef>
              <a:buSzTx/>
              <a:buNone/>
              <a:defRPr sz="4200" b="1">
                <a:solidFill>
                  <a:schemeClr val="accent3"/>
                </a:solidFill>
                <a:latin typeface="+mj-lt"/>
                <a:ea typeface="Inter" panose="02000503000000020004" pitchFamily="50" charset="0"/>
                <a:cs typeface="Inter" panose="02000503000000020004" pitchFamily="50" charset="0"/>
                <a:sym typeface="PolySans Bulky"/>
              </a:defRPr>
            </a:lvl1pPr>
          </a:lstStyle>
          <a:p>
            <a:r>
              <a:rPr lang="en-NZ"/>
              <a:t>3</a:t>
            </a:r>
            <a:endParaRPr/>
          </a:p>
        </p:txBody>
      </p:sp>
      <p:sp>
        <p:nvSpPr>
          <p:cNvPr id="28" name="1">
            <a:extLst>
              <a:ext uri="{FF2B5EF4-FFF2-40B4-BE49-F238E27FC236}">
                <a16:creationId xmlns:a16="http://schemas.microsoft.com/office/drawing/2014/main" id="{1781BA3A-FE8F-219E-6D6A-5FE725995933}"/>
              </a:ext>
            </a:extLst>
          </p:cNvPr>
          <p:cNvSpPr txBox="1">
            <a:spLocks noGrp="1"/>
          </p:cNvSpPr>
          <p:nvPr>
            <p:ph type="body" sz="quarter" idx="35" hasCustomPrompt="1"/>
          </p:nvPr>
        </p:nvSpPr>
        <p:spPr>
          <a:xfrm>
            <a:off x="7790483" y="4103134"/>
            <a:ext cx="799388" cy="622350"/>
          </a:xfrm>
          <a:prstGeom prst="rect">
            <a:avLst/>
          </a:prstGeom>
        </p:spPr>
        <p:txBody>
          <a:bodyPr wrap="square">
            <a:spAutoFit/>
          </a:bodyPr>
          <a:lstStyle>
            <a:lvl1pPr marL="0" indent="0" algn="ctr">
              <a:lnSpc>
                <a:spcPct val="80000"/>
              </a:lnSpc>
              <a:spcBef>
                <a:spcPts val="0"/>
              </a:spcBef>
              <a:buSzTx/>
              <a:buNone/>
              <a:defRPr sz="4200" b="1">
                <a:solidFill>
                  <a:schemeClr val="accent3"/>
                </a:solidFill>
                <a:latin typeface="+mj-lt"/>
                <a:ea typeface="Inter" panose="02000503000000020004" pitchFamily="50" charset="0"/>
                <a:cs typeface="Inter" panose="02000503000000020004" pitchFamily="50" charset="0"/>
                <a:sym typeface="PolySans Bulky"/>
              </a:defRPr>
            </a:lvl1pPr>
          </a:lstStyle>
          <a:p>
            <a:r>
              <a:rPr lang="en-NZ"/>
              <a:t>4</a:t>
            </a:r>
            <a:endParaRPr/>
          </a:p>
        </p:txBody>
      </p:sp>
      <p:sp>
        <p:nvSpPr>
          <p:cNvPr id="29" name="1">
            <a:extLst>
              <a:ext uri="{FF2B5EF4-FFF2-40B4-BE49-F238E27FC236}">
                <a16:creationId xmlns:a16="http://schemas.microsoft.com/office/drawing/2014/main" id="{6E70AC57-CA2E-F024-4E40-9FBF03A2B25D}"/>
              </a:ext>
            </a:extLst>
          </p:cNvPr>
          <p:cNvSpPr txBox="1">
            <a:spLocks noGrp="1"/>
          </p:cNvSpPr>
          <p:nvPr>
            <p:ph type="body" sz="quarter" idx="36" hasCustomPrompt="1"/>
          </p:nvPr>
        </p:nvSpPr>
        <p:spPr>
          <a:xfrm>
            <a:off x="10132555" y="4103134"/>
            <a:ext cx="799388" cy="622350"/>
          </a:xfrm>
          <a:prstGeom prst="rect">
            <a:avLst/>
          </a:prstGeom>
        </p:spPr>
        <p:txBody>
          <a:bodyPr wrap="square">
            <a:spAutoFit/>
          </a:bodyPr>
          <a:lstStyle>
            <a:lvl1pPr marL="0" indent="0" algn="ctr">
              <a:lnSpc>
                <a:spcPct val="80000"/>
              </a:lnSpc>
              <a:spcBef>
                <a:spcPts val="0"/>
              </a:spcBef>
              <a:buSzTx/>
              <a:buNone/>
              <a:defRPr sz="4200" b="1">
                <a:solidFill>
                  <a:schemeClr val="accent3"/>
                </a:solidFill>
                <a:latin typeface="+mj-lt"/>
                <a:ea typeface="Inter" panose="02000503000000020004" pitchFamily="50" charset="0"/>
                <a:cs typeface="Inter" panose="02000503000000020004" pitchFamily="50" charset="0"/>
                <a:sym typeface="PolySans Bulky"/>
              </a:defRPr>
            </a:lvl1pPr>
          </a:lstStyle>
          <a:p>
            <a:r>
              <a:rPr lang="en-NZ"/>
              <a:t>5</a:t>
            </a:r>
            <a:endParaRPr/>
          </a:p>
        </p:txBody>
      </p:sp>
      <p:pic>
        <p:nvPicPr>
          <p:cNvPr id="37" name="Graphic 36">
            <a:extLst>
              <a:ext uri="{FF2B5EF4-FFF2-40B4-BE49-F238E27FC236}">
                <a16:creationId xmlns:a16="http://schemas.microsoft.com/office/drawing/2014/main" id="{1D9DC834-BCA0-A5EE-7846-456DF49B19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92573" y="736701"/>
            <a:ext cx="777206" cy="688168"/>
          </a:xfrm>
          <a:prstGeom prst="rect">
            <a:avLst/>
          </a:prstGeom>
        </p:spPr>
      </p:pic>
    </p:spTree>
    <p:extLst>
      <p:ext uri="{BB962C8B-B14F-4D97-AF65-F5344CB8AC3E}">
        <p14:creationId xmlns:p14="http://schemas.microsoft.com/office/powerpoint/2010/main" val="2176070036"/>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B">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8B3771FE-7A1B-117E-A2C1-E894A6075AD5}"/>
              </a:ext>
            </a:extLst>
          </p:cNvPr>
          <p:cNvSpPr/>
          <p:nvPr userDrawn="1"/>
        </p:nvSpPr>
        <p:spPr>
          <a:xfrm>
            <a:off x="-29371" y="-9270"/>
            <a:ext cx="12251535" cy="6876540"/>
          </a:xfrm>
          <a:prstGeom prst="roundRect">
            <a:avLst>
              <a:gd name="adj" fmla="val 0"/>
            </a:avLst>
          </a:prstGeom>
          <a:solidFill>
            <a:srgbClr val="F2E9D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 name="Line">
            <a:extLst>
              <a:ext uri="{FF2B5EF4-FFF2-40B4-BE49-F238E27FC236}">
                <a16:creationId xmlns:a16="http://schemas.microsoft.com/office/drawing/2014/main" id="{4CB1649A-ABDA-FEF3-0B59-8056B33F700E}"/>
              </a:ext>
            </a:extLst>
          </p:cNvPr>
          <p:cNvSpPr/>
          <p:nvPr userDrawn="1"/>
        </p:nvSpPr>
        <p:spPr>
          <a:xfrm>
            <a:off x="468188" y="1543145"/>
            <a:ext cx="11255625" cy="0"/>
          </a:xfrm>
          <a:prstGeom prst="line">
            <a:avLst/>
          </a:prstGeom>
          <a:ln w="12700">
            <a:solidFill>
              <a:srgbClr val="180B0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5" name="Image" descr="Image">
            <a:extLst>
              <a:ext uri="{FF2B5EF4-FFF2-40B4-BE49-F238E27FC236}">
                <a16:creationId xmlns:a16="http://schemas.microsoft.com/office/drawing/2014/main" id="{7811CA9A-6CB2-55A3-BC81-DDBD03D09F0E}"/>
              </a:ext>
            </a:extLst>
          </p:cNvPr>
          <p:cNvPicPr>
            <a:picLocks noChangeAspect="1"/>
          </p:cNvPicPr>
          <p:nvPr userDrawn="1"/>
        </p:nvPicPr>
        <p:blipFill>
          <a:blip r:embed="rId2"/>
          <a:stretch>
            <a:fillRect/>
          </a:stretch>
        </p:blipFill>
        <p:spPr>
          <a:xfrm>
            <a:off x="11077271" y="714722"/>
            <a:ext cx="502819" cy="502941"/>
          </a:xfrm>
          <a:prstGeom prst="rect">
            <a:avLst/>
          </a:prstGeom>
          <a:ln w="12700">
            <a:miter lim="400000"/>
          </a:ln>
        </p:spPr>
      </p:pic>
      <p:sp>
        <p:nvSpPr>
          <p:cNvPr id="6" name="Content">
            <a:extLst>
              <a:ext uri="{FF2B5EF4-FFF2-40B4-BE49-F238E27FC236}">
                <a16:creationId xmlns:a16="http://schemas.microsoft.com/office/drawing/2014/main" id="{5453ACD8-09ED-8054-7F8D-7F0B486070F4}"/>
              </a:ext>
            </a:extLst>
          </p:cNvPr>
          <p:cNvSpPr txBox="1">
            <a:spLocks noGrp="1"/>
          </p:cNvSpPr>
          <p:nvPr>
            <p:ph type="body" sz="quarter" idx="13" hasCustomPrompt="1"/>
          </p:nvPr>
        </p:nvSpPr>
        <p:spPr>
          <a:xfrm>
            <a:off x="422222" y="873037"/>
            <a:ext cx="5727127" cy="470898"/>
          </a:xfrm>
          <a:prstGeom prst="rect">
            <a:avLst/>
          </a:prstGeom>
        </p:spPr>
        <p:txBody>
          <a:bodyPr>
            <a:spAutoFit/>
          </a:bodyPr>
          <a:lstStyle>
            <a:lvl1pPr marL="0" indent="0">
              <a:lnSpc>
                <a:spcPct val="80000"/>
              </a:lnSpc>
              <a:spcBef>
                <a:spcPts val="0"/>
              </a:spcBef>
              <a:buSzTx/>
              <a:buNone/>
              <a:defRPr sz="3000" b="1">
                <a:solidFill>
                  <a:schemeClr val="tx1"/>
                </a:solidFill>
                <a:latin typeface="+mj-lt"/>
                <a:ea typeface="Inter" panose="02000503000000020004" pitchFamily="50" charset="0"/>
                <a:cs typeface="Inter" panose="02000503000000020004" pitchFamily="50" charset="0"/>
                <a:sym typeface="PolySans Bulky"/>
              </a:defRPr>
            </a:lvl1pPr>
          </a:lstStyle>
          <a:p>
            <a:r>
              <a:rPr lang="en-GB"/>
              <a:t>Table of Contents</a:t>
            </a:r>
            <a:endParaRPr/>
          </a:p>
        </p:txBody>
      </p:sp>
      <p:sp>
        <p:nvSpPr>
          <p:cNvPr id="9" name="Text Placeholder 5">
            <a:extLst>
              <a:ext uri="{FF2B5EF4-FFF2-40B4-BE49-F238E27FC236}">
                <a16:creationId xmlns:a16="http://schemas.microsoft.com/office/drawing/2014/main" id="{D519DCD7-256F-EBA9-3D90-DFB4D15D0085}"/>
              </a:ext>
            </a:extLst>
          </p:cNvPr>
          <p:cNvSpPr>
            <a:spLocks noGrp="1"/>
          </p:cNvSpPr>
          <p:nvPr>
            <p:ph type="body" sz="quarter" idx="28" hasCustomPrompt="1"/>
          </p:nvPr>
        </p:nvSpPr>
        <p:spPr>
          <a:xfrm>
            <a:off x="468188" y="2889659"/>
            <a:ext cx="11111902" cy="2356110"/>
          </a:xfrm>
          <a:prstGeom prst="rect">
            <a:avLst/>
          </a:prstGeom>
        </p:spPr>
        <p:txBody>
          <a:bodyPr numCol="3">
            <a:noAutofit/>
          </a:bodyPr>
          <a:lstStyle>
            <a:lvl1pPr marL="257175" indent="-257175">
              <a:lnSpc>
                <a:spcPts val="1700"/>
              </a:lnSpc>
              <a:buFont typeface="+mj-lt"/>
              <a:buAutoNum type="arabicPeriod"/>
              <a:defRPr sz="1600" b="0">
                <a:solidFill>
                  <a:schemeClr val="tx1"/>
                </a:solidFill>
                <a:latin typeface="Inter" panose="02000503000000020004" pitchFamily="50" charset="0"/>
                <a:ea typeface="Inter" panose="02000503000000020004" pitchFamily="50" charset="0"/>
                <a:cs typeface="Inter" panose="02000503000000020004" pitchFamily="50" charset="0"/>
              </a:defRPr>
            </a:lvl1pPr>
            <a:lvl2pPr>
              <a:defRPr sz="1600">
                <a:solidFill>
                  <a:schemeClr val="bg1"/>
                </a:solidFill>
                <a:latin typeface="Inter" panose="02000503000000020004" pitchFamily="50" charset="0"/>
                <a:ea typeface="Inter" panose="02000503000000020004" pitchFamily="50" charset="0"/>
                <a:cs typeface="Inter" panose="02000503000000020004" pitchFamily="50" charset="0"/>
              </a:defRPr>
            </a:lvl2pPr>
            <a:lvl3pPr>
              <a:defRPr sz="1600">
                <a:solidFill>
                  <a:schemeClr val="bg1"/>
                </a:solidFill>
                <a:latin typeface="Inter" panose="02000503000000020004" pitchFamily="50" charset="0"/>
                <a:ea typeface="Inter" panose="02000503000000020004" pitchFamily="50" charset="0"/>
                <a:cs typeface="Inter" panose="02000503000000020004" pitchFamily="50" charset="0"/>
              </a:defRPr>
            </a:lvl3pPr>
            <a:lvl4pPr>
              <a:defRPr sz="1600">
                <a:solidFill>
                  <a:schemeClr val="bg1"/>
                </a:solidFill>
                <a:latin typeface="Inter" panose="02000503000000020004" pitchFamily="50" charset="0"/>
                <a:ea typeface="Inter" panose="02000503000000020004" pitchFamily="50" charset="0"/>
                <a:cs typeface="Inter" panose="02000503000000020004" pitchFamily="50" charset="0"/>
              </a:defRPr>
            </a:lvl4pPr>
            <a:lvl5pPr>
              <a:defRPr sz="1600">
                <a:solidFill>
                  <a:schemeClr val="bg1"/>
                </a:solidFill>
                <a:latin typeface="Inter" panose="02000503000000020004" pitchFamily="50" charset="0"/>
                <a:ea typeface="Inter" panose="02000503000000020004" pitchFamily="50" charset="0"/>
                <a:cs typeface="Inter" panose="02000503000000020004" pitchFamily="50" charset="0"/>
              </a:defRPr>
            </a:lvl5pPr>
          </a:lstStyle>
          <a:p>
            <a:pPr lvl="0"/>
            <a:r>
              <a:rPr lang="en-US"/>
              <a:t>Page Title</a:t>
            </a:r>
            <a:br>
              <a:rPr lang="en-NZ"/>
            </a:br>
            <a:r>
              <a:rPr lang="en-NZ"/>
              <a:t>Lorem ipsum</a:t>
            </a:r>
            <a:br>
              <a:rPr lang="en-US"/>
            </a:br>
            <a:r>
              <a:rPr lang="en-US"/>
              <a:t>factum et</a:t>
            </a:r>
          </a:p>
          <a:p>
            <a:pPr lvl="0"/>
            <a:endParaRPr lang="en-US"/>
          </a:p>
          <a:p>
            <a:pPr marL="257175" marR="0" lvl="0" indent="-257175" algn="l" defTabSz="457200" rtl="0" eaLnBrk="1" fontAlgn="auto" latinLnBrk="0" hangingPunct="1">
              <a:lnSpc>
                <a:spcPts val="1700"/>
              </a:lnSpc>
              <a:spcBef>
                <a:spcPts val="500"/>
              </a:spcBef>
              <a:spcAft>
                <a:spcPts val="0"/>
              </a:spcAft>
              <a:buClrTx/>
              <a:buSzTx/>
              <a:tabLst/>
              <a:defRPr/>
            </a:pPr>
            <a:r>
              <a:rPr lang="en-US"/>
              <a:t>Page Title</a:t>
            </a:r>
            <a:br>
              <a:rPr lang="en-NZ"/>
            </a:br>
            <a:r>
              <a:rPr lang="en-NZ"/>
              <a:t>Lorem ipsum</a:t>
            </a:r>
            <a:br>
              <a:rPr lang="en-US"/>
            </a:br>
            <a:r>
              <a:rPr lang="en-US"/>
              <a:t>factum et</a:t>
            </a:r>
          </a:p>
          <a:p>
            <a:pPr lvl="0"/>
            <a:endParaRPr lang="en-US"/>
          </a:p>
          <a:p>
            <a:pPr marL="257175" marR="0" lvl="0" indent="-257175" algn="l" defTabSz="457200" rtl="0" eaLnBrk="1" fontAlgn="auto" latinLnBrk="0" hangingPunct="1">
              <a:lnSpc>
                <a:spcPts val="1700"/>
              </a:lnSpc>
              <a:spcBef>
                <a:spcPts val="500"/>
              </a:spcBef>
              <a:spcAft>
                <a:spcPts val="0"/>
              </a:spcAft>
              <a:buClrTx/>
              <a:buSzTx/>
              <a:tabLst/>
              <a:defRPr/>
            </a:pPr>
            <a:r>
              <a:rPr lang="en-US"/>
              <a:t>Page Title</a:t>
            </a:r>
            <a:br>
              <a:rPr lang="en-NZ"/>
            </a:br>
            <a:r>
              <a:rPr lang="en-NZ"/>
              <a:t>Lorem ipsum</a:t>
            </a:r>
            <a:br>
              <a:rPr lang="en-US"/>
            </a:br>
            <a:r>
              <a:rPr lang="en-US"/>
              <a:t>factum et</a:t>
            </a:r>
          </a:p>
          <a:p>
            <a:pPr marL="257175" marR="0" lvl="0" indent="-257175" algn="l" defTabSz="457200" rtl="0" eaLnBrk="1" fontAlgn="auto" latinLnBrk="0" hangingPunct="1">
              <a:lnSpc>
                <a:spcPts val="1700"/>
              </a:lnSpc>
              <a:spcBef>
                <a:spcPts val="500"/>
              </a:spcBef>
              <a:spcAft>
                <a:spcPts val="0"/>
              </a:spcAft>
              <a:buClrTx/>
              <a:buSzTx/>
              <a:tabLst/>
              <a:defRPr/>
            </a:pPr>
            <a:endParaRPr lang="en-US"/>
          </a:p>
          <a:p>
            <a:pPr marL="257175" marR="0" lvl="0" indent="-257175" algn="l" defTabSz="457200" rtl="0" eaLnBrk="1" fontAlgn="auto" latinLnBrk="0" hangingPunct="1">
              <a:lnSpc>
                <a:spcPts val="1700"/>
              </a:lnSpc>
              <a:spcBef>
                <a:spcPts val="500"/>
              </a:spcBef>
              <a:spcAft>
                <a:spcPts val="0"/>
              </a:spcAft>
              <a:buClrTx/>
              <a:buSzTx/>
              <a:tabLst/>
              <a:defRPr/>
            </a:pPr>
            <a:endParaRPr lang="en-US"/>
          </a:p>
          <a:p>
            <a:pPr marL="257175" marR="0" lvl="0" indent="-257175" algn="l" defTabSz="457200" rtl="0" eaLnBrk="1" fontAlgn="auto" latinLnBrk="0" hangingPunct="1">
              <a:lnSpc>
                <a:spcPts val="1700"/>
              </a:lnSpc>
              <a:spcBef>
                <a:spcPts val="500"/>
              </a:spcBef>
              <a:spcAft>
                <a:spcPts val="0"/>
              </a:spcAft>
              <a:buClrTx/>
              <a:buSzTx/>
              <a:tabLst/>
              <a:defRPr/>
            </a:pPr>
            <a:endParaRPr lang="en-US"/>
          </a:p>
          <a:p>
            <a:pPr lvl="0"/>
            <a:r>
              <a:rPr lang="en-US"/>
              <a:t>Page Title</a:t>
            </a:r>
            <a:br>
              <a:rPr lang="en-NZ"/>
            </a:br>
            <a:r>
              <a:rPr lang="en-NZ"/>
              <a:t>Lorem ipsum</a:t>
            </a:r>
            <a:br>
              <a:rPr lang="en-US"/>
            </a:br>
            <a:r>
              <a:rPr lang="en-US"/>
              <a:t>factum et</a:t>
            </a:r>
          </a:p>
          <a:p>
            <a:pPr lvl="0"/>
            <a:endParaRPr lang="en-US"/>
          </a:p>
          <a:p>
            <a:pPr marL="257175" marR="0" lvl="0" indent="-257175" algn="l" defTabSz="457200" rtl="0" eaLnBrk="1" fontAlgn="auto" latinLnBrk="0" hangingPunct="1">
              <a:lnSpc>
                <a:spcPts val="1700"/>
              </a:lnSpc>
              <a:spcBef>
                <a:spcPts val="500"/>
              </a:spcBef>
              <a:spcAft>
                <a:spcPts val="0"/>
              </a:spcAft>
              <a:buClrTx/>
              <a:buSzTx/>
              <a:tabLst/>
              <a:defRPr/>
            </a:pPr>
            <a:r>
              <a:rPr lang="en-US"/>
              <a:t>Page Title</a:t>
            </a:r>
            <a:br>
              <a:rPr lang="en-NZ"/>
            </a:br>
            <a:r>
              <a:rPr lang="en-NZ"/>
              <a:t>Lorem ipsum</a:t>
            </a:r>
            <a:br>
              <a:rPr lang="en-US"/>
            </a:br>
            <a:r>
              <a:rPr lang="en-US"/>
              <a:t>factum et</a:t>
            </a:r>
          </a:p>
          <a:p>
            <a:pPr lvl="0"/>
            <a:endParaRPr lang="en-US"/>
          </a:p>
          <a:p>
            <a:pPr marL="257175" marR="0" lvl="0" indent="-257175" algn="l" defTabSz="457200" rtl="0" eaLnBrk="1" fontAlgn="auto" latinLnBrk="0" hangingPunct="1">
              <a:lnSpc>
                <a:spcPts val="1700"/>
              </a:lnSpc>
              <a:spcBef>
                <a:spcPts val="500"/>
              </a:spcBef>
              <a:spcAft>
                <a:spcPts val="0"/>
              </a:spcAft>
              <a:buClrTx/>
              <a:buSzTx/>
              <a:tabLst/>
              <a:defRPr/>
            </a:pPr>
            <a:r>
              <a:rPr lang="en-US"/>
              <a:t>Page Title</a:t>
            </a:r>
            <a:br>
              <a:rPr lang="en-NZ"/>
            </a:br>
            <a:r>
              <a:rPr lang="en-NZ"/>
              <a:t>Lorem ipsum</a:t>
            </a:r>
            <a:br>
              <a:rPr lang="en-US"/>
            </a:br>
            <a:r>
              <a:rPr lang="en-US"/>
              <a:t>factum et</a:t>
            </a:r>
          </a:p>
          <a:p>
            <a:pPr marL="257175" marR="0" lvl="0" indent="-257175" algn="l" defTabSz="457200" rtl="0" eaLnBrk="1" fontAlgn="auto" latinLnBrk="0" hangingPunct="1">
              <a:lnSpc>
                <a:spcPts val="1700"/>
              </a:lnSpc>
              <a:spcBef>
                <a:spcPts val="500"/>
              </a:spcBef>
              <a:spcAft>
                <a:spcPts val="0"/>
              </a:spcAft>
              <a:buClrTx/>
              <a:buSzTx/>
              <a:tabLst/>
              <a:defRPr/>
            </a:pPr>
            <a:endParaRPr lang="en-US"/>
          </a:p>
          <a:p>
            <a:pPr marL="257175" marR="0" lvl="0" indent="-257175" algn="l" defTabSz="457200" rtl="0" eaLnBrk="1" fontAlgn="auto" latinLnBrk="0" hangingPunct="1">
              <a:lnSpc>
                <a:spcPts val="1700"/>
              </a:lnSpc>
              <a:spcBef>
                <a:spcPts val="500"/>
              </a:spcBef>
              <a:spcAft>
                <a:spcPts val="0"/>
              </a:spcAft>
              <a:buClrTx/>
              <a:buSzTx/>
              <a:tabLst/>
              <a:defRPr/>
            </a:pPr>
            <a:endParaRPr lang="en-US"/>
          </a:p>
          <a:p>
            <a:pPr marL="257175" marR="0" lvl="0" indent="-257175" algn="l" defTabSz="457200" rtl="0" eaLnBrk="1" fontAlgn="auto" latinLnBrk="0" hangingPunct="1">
              <a:lnSpc>
                <a:spcPts val="1700"/>
              </a:lnSpc>
              <a:spcBef>
                <a:spcPts val="500"/>
              </a:spcBef>
              <a:spcAft>
                <a:spcPts val="0"/>
              </a:spcAft>
              <a:buClrTx/>
              <a:buSzTx/>
              <a:tabLst/>
              <a:defRPr/>
            </a:pPr>
            <a:endParaRPr lang="en-US"/>
          </a:p>
          <a:p>
            <a:pPr lvl="0"/>
            <a:r>
              <a:rPr lang="en-US"/>
              <a:t>Page Title</a:t>
            </a:r>
            <a:br>
              <a:rPr lang="en-NZ"/>
            </a:br>
            <a:r>
              <a:rPr lang="en-NZ"/>
              <a:t>Lorem ipsum</a:t>
            </a:r>
            <a:br>
              <a:rPr lang="en-US"/>
            </a:br>
            <a:r>
              <a:rPr lang="en-US"/>
              <a:t>factum et</a:t>
            </a:r>
          </a:p>
          <a:p>
            <a:pPr lvl="0"/>
            <a:endParaRPr lang="en-US"/>
          </a:p>
          <a:p>
            <a:pPr marL="257175" marR="0" lvl="0" indent="-257175" algn="l" defTabSz="457200" rtl="0" eaLnBrk="1" fontAlgn="auto" latinLnBrk="0" hangingPunct="1">
              <a:lnSpc>
                <a:spcPts val="1700"/>
              </a:lnSpc>
              <a:spcBef>
                <a:spcPts val="500"/>
              </a:spcBef>
              <a:spcAft>
                <a:spcPts val="0"/>
              </a:spcAft>
              <a:buClrTx/>
              <a:buSzTx/>
              <a:tabLst/>
              <a:defRPr/>
            </a:pPr>
            <a:r>
              <a:rPr lang="en-US"/>
              <a:t>Page Title</a:t>
            </a:r>
            <a:br>
              <a:rPr lang="en-NZ"/>
            </a:br>
            <a:r>
              <a:rPr lang="en-NZ"/>
              <a:t>Lorem ipsum</a:t>
            </a:r>
            <a:br>
              <a:rPr lang="en-US"/>
            </a:br>
            <a:r>
              <a:rPr lang="en-US"/>
              <a:t>factum et</a:t>
            </a:r>
          </a:p>
          <a:p>
            <a:pPr lvl="0"/>
            <a:endParaRPr lang="en-US"/>
          </a:p>
          <a:p>
            <a:pPr marL="257175" marR="0" lvl="0" indent="-257175" algn="l" defTabSz="457200" rtl="0" eaLnBrk="1" fontAlgn="auto" latinLnBrk="0" hangingPunct="1">
              <a:lnSpc>
                <a:spcPts val="1700"/>
              </a:lnSpc>
              <a:spcBef>
                <a:spcPts val="500"/>
              </a:spcBef>
              <a:spcAft>
                <a:spcPts val="0"/>
              </a:spcAft>
              <a:buClrTx/>
              <a:buSzTx/>
              <a:tabLst/>
              <a:defRPr/>
            </a:pPr>
            <a:r>
              <a:rPr lang="en-US"/>
              <a:t>Page Title</a:t>
            </a:r>
            <a:br>
              <a:rPr lang="en-NZ"/>
            </a:br>
            <a:r>
              <a:rPr lang="en-NZ"/>
              <a:t>Lorem ipsum</a:t>
            </a:r>
            <a:br>
              <a:rPr lang="en-US"/>
            </a:br>
            <a:r>
              <a:rPr lang="en-US"/>
              <a:t>factum et</a:t>
            </a:r>
          </a:p>
          <a:p>
            <a:pPr lvl="0"/>
            <a:endParaRPr lang="en-US"/>
          </a:p>
          <a:p>
            <a:pPr lvl="0"/>
            <a:endParaRPr lang="en-NZ"/>
          </a:p>
        </p:txBody>
      </p:sp>
    </p:spTree>
    <p:extLst>
      <p:ext uri="{BB962C8B-B14F-4D97-AF65-F5344CB8AC3E}">
        <p14:creationId xmlns:p14="http://schemas.microsoft.com/office/powerpoint/2010/main" val="2451680486"/>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C">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E50D4807-F624-7225-A652-AC4AFFFD2930}"/>
              </a:ext>
            </a:extLst>
          </p:cNvPr>
          <p:cNvPicPr>
            <a:picLocks noChangeAspect="1"/>
          </p:cNvPicPr>
          <p:nvPr userDrawn="1"/>
        </p:nvPicPr>
        <p:blipFill rotWithShape="1">
          <a:blip r:embed="rId2"/>
          <a:srcRect t="7817" b="7817"/>
          <a:stretch/>
        </p:blipFill>
        <p:spPr>
          <a:xfrm>
            <a:off x="-1" y="0"/>
            <a:ext cx="12192794" cy="6858000"/>
          </a:xfrm>
          <a:prstGeom prst="rect">
            <a:avLst/>
          </a:prstGeom>
        </p:spPr>
      </p:pic>
      <p:pic>
        <p:nvPicPr>
          <p:cNvPr id="16" name="Image" descr="Image">
            <a:extLst>
              <a:ext uri="{FF2B5EF4-FFF2-40B4-BE49-F238E27FC236}">
                <a16:creationId xmlns:a16="http://schemas.microsoft.com/office/drawing/2014/main" id="{B47DEB38-92C4-486C-F5A9-F42A27506643}"/>
              </a:ext>
            </a:extLst>
          </p:cNvPr>
          <p:cNvPicPr>
            <a:picLocks noChangeAspect="1"/>
          </p:cNvPicPr>
          <p:nvPr userDrawn="1"/>
        </p:nvPicPr>
        <p:blipFill rotWithShape="1">
          <a:blip r:embed="rId3">
            <a:alphaModFix amt="50000"/>
          </a:blip>
          <a:srcRect/>
          <a:stretch/>
        </p:blipFill>
        <p:spPr>
          <a:xfrm>
            <a:off x="0" y="0"/>
            <a:ext cx="12192794" cy="685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9" name="Image" descr="Image">
            <a:extLst>
              <a:ext uri="{FF2B5EF4-FFF2-40B4-BE49-F238E27FC236}">
                <a16:creationId xmlns:a16="http://schemas.microsoft.com/office/drawing/2014/main" id="{93D598A0-2C8E-714C-D98D-090823FD005E}"/>
              </a:ext>
            </a:extLst>
          </p:cNvPr>
          <p:cNvPicPr>
            <a:picLocks noChangeAspect="1"/>
          </p:cNvPicPr>
          <p:nvPr userDrawn="1"/>
        </p:nvPicPr>
        <p:blipFill rotWithShape="1">
          <a:blip r:embed="rId4"/>
          <a:srcRect t="2000" b="2000"/>
          <a:stretch/>
        </p:blipFill>
        <p:spPr>
          <a:xfrm>
            <a:off x="453013" y="501250"/>
            <a:ext cx="1000488" cy="76132"/>
          </a:xfrm>
          <a:prstGeom prst="rect">
            <a:avLst/>
          </a:prstGeom>
        </p:spPr>
      </p:pic>
      <p:cxnSp>
        <p:nvCxnSpPr>
          <p:cNvPr id="26" name="Straight Connector 25">
            <a:extLst>
              <a:ext uri="{FF2B5EF4-FFF2-40B4-BE49-F238E27FC236}">
                <a16:creationId xmlns:a16="http://schemas.microsoft.com/office/drawing/2014/main" id="{99C0E697-5662-D349-2C4F-E45475088375}"/>
              </a:ext>
            </a:extLst>
          </p:cNvPr>
          <p:cNvCxnSpPr>
            <a:cxnSpLocks/>
          </p:cNvCxnSpPr>
          <p:nvPr userDrawn="1"/>
        </p:nvCxnSpPr>
        <p:spPr>
          <a:xfrm>
            <a:off x="432178" y="728133"/>
            <a:ext cx="1133041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7" name="Date Placeholder 1">
            <a:extLst>
              <a:ext uri="{FF2B5EF4-FFF2-40B4-BE49-F238E27FC236}">
                <a16:creationId xmlns:a16="http://schemas.microsoft.com/office/drawing/2014/main" id="{7CAA3946-BB6F-5061-FEE4-D97FC181F9D4}"/>
              </a:ext>
            </a:extLst>
          </p:cNvPr>
          <p:cNvSpPr>
            <a:spLocks noGrp="1"/>
          </p:cNvSpPr>
          <p:nvPr>
            <p:ph type="dt" sz="half" idx="10"/>
          </p:nvPr>
        </p:nvSpPr>
        <p:spPr>
          <a:xfrm>
            <a:off x="9006072" y="354453"/>
            <a:ext cx="2743200" cy="365125"/>
          </a:xfrm>
          <a:prstGeom prst="rect">
            <a:avLst/>
          </a:prstGeom>
        </p:spPr>
        <p:txBody>
          <a:bodyPr anchor="ctr"/>
          <a:lstStyle>
            <a:lvl1pPr algn="r">
              <a:defRPr sz="700" cap="all" baseline="0">
                <a:solidFill>
                  <a:schemeClr val="bg1"/>
                </a:solidFill>
                <a:latin typeface="Space Mono" panose="02000509040000020004" pitchFamily="49" charset="0"/>
              </a:defRPr>
            </a:lvl1pPr>
          </a:lstStyle>
          <a:p>
            <a:fld id="{F2E12594-C118-41D5-B085-4E3B796E86AF}" type="datetime3">
              <a:rPr lang="en-NZ" smtClean="0"/>
              <a:t>27 March 2025</a:t>
            </a:fld>
            <a:endParaRPr lang="en-US"/>
          </a:p>
        </p:txBody>
      </p:sp>
      <p:sp>
        <p:nvSpPr>
          <p:cNvPr id="28" name="Footer Placeholder 2">
            <a:extLst>
              <a:ext uri="{FF2B5EF4-FFF2-40B4-BE49-F238E27FC236}">
                <a16:creationId xmlns:a16="http://schemas.microsoft.com/office/drawing/2014/main" id="{1E9507A2-B4C8-6E68-E314-5555CAA2598F}"/>
              </a:ext>
            </a:extLst>
          </p:cNvPr>
          <p:cNvSpPr>
            <a:spLocks noGrp="1"/>
          </p:cNvSpPr>
          <p:nvPr>
            <p:ph type="ftr" sz="quarter" idx="11"/>
          </p:nvPr>
        </p:nvSpPr>
        <p:spPr>
          <a:xfrm>
            <a:off x="4038600" y="354453"/>
            <a:ext cx="4114800" cy="365125"/>
          </a:xfrm>
          <a:prstGeom prst="rect">
            <a:avLst/>
          </a:prstGeom>
        </p:spPr>
        <p:txBody>
          <a:bodyPr anchor="ctr"/>
          <a:lstStyle>
            <a:lvl1pPr algn="ctr">
              <a:defRPr sz="700" cap="all" baseline="0">
                <a:solidFill>
                  <a:schemeClr val="bg1"/>
                </a:solidFill>
                <a:latin typeface="Space Mono" panose="02000509040000020004" pitchFamily="49" charset="0"/>
              </a:defRPr>
            </a:lvl1pPr>
          </a:lstStyle>
          <a:p>
            <a:r>
              <a:rPr lang="en-US"/>
              <a:t>Document name goes here</a:t>
            </a:r>
          </a:p>
        </p:txBody>
      </p:sp>
      <p:sp>
        <p:nvSpPr>
          <p:cNvPr id="34" name="Text Placeholder 33">
            <a:extLst>
              <a:ext uri="{FF2B5EF4-FFF2-40B4-BE49-F238E27FC236}">
                <a16:creationId xmlns:a16="http://schemas.microsoft.com/office/drawing/2014/main" id="{1AB362A7-EE06-3794-1445-D23480BA8A3D}"/>
              </a:ext>
            </a:extLst>
          </p:cNvPr>
          <p:cNvSpPr>
            <a:spLocks noGrp="1"/>
          </p:cNvSpPr>
          <p:nvPr>
            <p:ph type="body" sz="quarter" idx="13" hasCustomPrompt="1"/>
          </p:nvPr>
        </p:nvSpPr>
        <p:spPr>
          <a:xfrm>
            <a:off x="372252" y="1872950"/>
            <a:ext cx="8553213" cy="537369"/>
          </a:xfrm>
          <a:prstGeom prst="rect">
            <a:avLst/>
          </a:prstGeom>
        </p:spPr>
        <p:txBody>
          <a:bodyPr/>
          <a:lstStyle>
            <a:lvl1pPr marL="0" indent="0">
              <a:buNone/>
              <a:defRPr sz="2000"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Subtitle goes here. Keep it short and snappy!</a:t>
            </a:r>
            <a:endParaRPr lang="en-NZ"/>
          </a:p>
        </p:txBody>
      </p:sp>
      <p:sp>
        <p:nvSpPr>
          <p:cNvPr id="36" name="Text Placeholder 33">
            <a:extLst>
              <a:ext uri="{FF2B5EF4-FFF2-40B4-BE49-F238E27FC236}">
                <a16:creationId xmlns:a16="http://schemas.microsoft.com/office/drawing/2014/main" id="{CCCB71A5-8A6F-1D67-1B92-58E006B0C7EE}"/>
              </a:ext>
            </a:extLst>
          </p:cNvPr>
          <p:cNvSpPr>
            <a:spLocks noGrp="1"/>
          </p:cNvSpPr>
          <p:nvPr>
            <p:ph type="body" sz="quarter" idx="14" hasCustomPrompt="1"/>
          </p:nvPr>
        </p:nvSpPr>
        <p:spPr>
          <a:xfrm>
            <a:off x="372251" y="1305515"/>
            <a:ext cx="11390337" cy="537369"/>
          </a:xfrm>
          <a:prstGeom prst="rect">
            <a:avLst/>
          </a:prstGeom>
        </p:spPr>
        <p:txBody>
          <a:bodyPr anchor="b"/>
          <a:lstStyle>
            <a:lvl1pPr marL="0" indent="0">
              <a:buNone/>
              <a:defRPr sz="3600" b="1"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Agenda for today</a:t>
            </a:r>
            <a:endParaRPr lang="en-NZ"/>
          </a:p>
        </p:txBody>
      </p:sp>
      <p:sp>
        <p:nvSpPr>
          <p:cNvPr id="3" name="Text Placeholder 33">
            <a:extLst>
              <a:ext uri="{FF2B5EF4-FFF2-40B4-BE49-F238E27FC236}">
                <a16:creationId xmlns:a16="http://schemas.microsoft.com/office/drawing/2014/main" id="{07DDA7FE-D099-AADC-02D2-65F2472C90CB}"/>
              </a:ext>
            </a:extLst>
          </p:cNvPr>
          <p:cNvSpPr>
            <a:spLocks noGrp="1"/>
          </p:cNvSpPr>
          <p:nvPr>
            <p:ph type="body" sz="quarter" idx="15" hasCustomPrompt="1"/>
          </p:nvPr>
        </p:nvSpPr>
        <p:spPr>
          <a:xfrm>
            <a:off x="372251" y="2853510"/>
            <a:ext cx="11377021" cy="3503239"/>
          </a:xfrm>
          <a:prstGeom prst="rect">
            <a:avLst/>
          </a:prstGeom>
        </p:spPr>
        <p:txBody>
          <a:bodyPr numCol="2"/>
          <a:lstStyle>
            <a:lvl1pPr marL="285750" indent="-285750" hangingPunct="1">
              <a:buFont typeface="Arial" panose="020B0604020202020204" pitchFamily="34" charset="0"/>
              <a:buChar char="•"/>
              <a:defRPr sz="2000"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marL="571500" indent="-571500" hangingPunct="1">
              <a:buFont typeface="Arial" panose="020B0604020202020204" pitchFamily="34" charset="0"/>
              <a:buChar char="•"/>
            </a:pPr>
            <a:r>
              <a:rPr lang="en-NZ" sz="2000"/>
              <a:t>Agenda item 1</a:t>
            </a:r>
          </a:p>
          <a:p>
            <a:pPr marL="571500" indent="-571500" hangingPunct="1">
              <a:buFont typeface="Arial" panose="020B0604020202020204" pitchFamily="34" charset="0"/>
              <a:buChar char="•"/>
            </a:pPr>
            <a:r>
              <a:rPr lang="en-NZ" sz="2000"/>
              <a:t>Agenda item 2</a:t>
            </a:r>
          </a:p>
          <a:p>
            <a:pPr marL="571500" indent="-571500" hangingPunct="1">
              <a:buFont typeface="Arial" panose="020B0604020202020204" pitchFamily="34" charset="0"/>
              <a:buChar char="•"/>
            </a:pPr>
            <a:r>
              <a:rPr lang="en-NZ" sz="2000"/>
              <a:t>Agenda item 3</a:t>
            </a:r>
          </a:p>
          <a:p>
            <a:pPr marL="571500" indent="-571500" hangingPunct="1">
              <a:buFont typeface="Arial" panose="020B0604020202020204" pitchFamily="34" charset="0"/>
              <a:buChar char="•"/>
            </a:pPr>
            <a:r>
              <a:rPr lang="en-NZ" sz="2000"/>
              <a:t>Agenda item 4</a:t>
            </a:r>
          </a:p>
          <a:p>
            <a:pPr marL="571500" indent="-571500" hangingPunct="1">
              <a:buFont typeface="Arial" panose="020B0604020202020204" pitchFamily="34" charset="0"/>
              <a:buChar char="•"/>
            </a:pPr>
            <a:r>
              <a:rPr lang="en-NZ" sz="2000"/>
              <a:t>Agenda item 5</a:t>
            </a:r>
          </a:p>
          <a:p>
            <a:pPr marL="571500" indent="-571500" hangingPunct="1">
              <a:buFont typeface="Arial" panose="020B0604020202020204" pitchFamily="34" charset="0"/>
              <a:buChar char="•"/>
            </a:pPr>
            <a:endParaRPr lang="en-NZ" sz="2000"/>
          </a:p>
        </p:txBody>
      </p:sp>
    </p:spTree>
    <p:extLst>
      <p:ext uri="{BB962C8B-B14F-4D97-AF65-F5344CB8AC3E}">
        <p14:creationId xmlns:p14="http://schemas.microsoft.com/office/powerpoint/2010/main" val="2406758167"/>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A">
    <p:bg>
      <p:bgPr>
        <a:solidFill>
          <a:srgbClr val="FFFFFF"/>
        </a:solidFill>
        <a:effectLst/>
      </p:bgPr>
    </p:bg>
    <p:spTree>
      <p:nvGrpSpPr>
        <p:cNvPr id="1" name=""/>
        <p:cNvGrpSpPr/>
        <p:nvPr/>
      </p:nvGrpSpPr>
      <p:grpSpPr>
        <a:xfrm>
          <a:off x="0" y="0"/>
          <a:ext cx="0" cy="0"/>
          <a:chOff x="0" y="0"/>
          <a:chExt cx="0" cy="0"/>
        </a:xfrm>
      </p:grpSpPr>
      <p:sp>
        <p:nvSpPr>
          <p:cNvPr id="3" name="Round Single Corner of Rectangle 7">
            <a:extLst>
              <a:ext uri="{FF2B5EF4-FFF2-40B4-BE49-F238E27FC236}">
                <a16:creationId xmlns:a16="http://schemas.microsoft.com/office/drawing/2014/main" id="{28838F1B-3230-CA78-2474-BB0EC6AFD852}"/>
              </a:ext>
            </a:extLst>
          </p:cNvPr>
          <p:cNvSpPr/>
          <p:nvPr userDrawn="1"/>
        </p:nvSpPr>
        <p:spPr>
          <a:xfrm rot="5400000">
            <a:off x="2892411" y="3080875"/>
            <a:ext cx="6407972" cy="246221"/>
          </a:xfrm>
          <a:prstGeom prst="round1Rect">
            <a:avLst>
              <a:gd name="adj" fmla="val 8884"/>
            </a:avLst>
          </a:prstGeom>
          <a:solidFill>
            <a:srgbClr val="EFE8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Image" descr="Image">
            <a:extLst>
              <a:ext uri="{FF2B5EF4-FFF2-40B4-BE49-F238E27FC236}">
                <a16:creationId xmlns:a16="http://schemas.microsoft.com/office/drawing/2014/main" id="{9D448765-EE07-18B4-A76B-B0D8C8CBDBE5}"/>
              </a:ext>
            </a:extLst>
          </p:cNvPr>
          <p:cNvPicPr>
            <a:picLocks noChangeAspect="1"/>
          </p:cNvPicPr>
          <p:nvPr userDrawn="1"/>
        </p:nvPicPr>
        <p:blipFill>
          <a:blip r:embed="rId2"/>
          <a:stretch>
            <a:fillRect/>
          </a:stretch>
        </p:blipFill>
        <p:spPr>
          <a:xfrm>
            <a:off x="11130294" y="474270"/>
            <a:ext cx="600900" cy="600861"/>
          </a:xfrm>
          <a:prstGeom prst="rect">
            <a:avLst/>
          </a:prstGeom>
          <a:ln w="12700">
            <a:miter lim="400000"/>
          </a:ln>
        </p:spPr>
      </p:pic>
      <p:sp>
        <p:nvSpPr>
          <p:cNvPr id="10" name="Text Placeholder 33">
            <a:extLst>
              <a:ext uri="{FF2B5EF4-FFF2-40B4-BE49-F238E27FC236}">
                <a16:creationId xmlns:a16="http://schemas.microsoft.com/office/drawing/2014/main" id="{4C0AB50B-0173-033F-C9B2-70950EEFAE4B}"/>
              </a:ext>
            </a:extLst>
          </p:cNvPr>
          <p:cNvSpPr>
            <a:spLocks noGrp="1"/>
          </p:cNvSpPr>
          <p:nvPr>
            <p:ph type="body" sz="quarter" idx="15" hasCustomPrompt="1"/>
          </p:nvPr>
        </p:nvSpPr>
        <p:spPr>
          <a:xfrm>
            <a:off x="372251" y="1465537"/>
            <a:ext cx="7793712" cy="2328421"/>
          </a:xfrm>
          <a:prstGeom prst="rect">
            <a:avLst/>
          </a:prstGeom>
        </p:spPr>
        <p:txBody>
          <a:bodyPr anchor="t"/>
          <a:lstStyle>
            <a:lvl1pPr marL="0" indent="0">
              <a:buNone/>
              <a:defRPr sz="4800" b="1" spc="-75">
                <a:solidFill>
                  <a:schemeClr val="tx2"/>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Section Title</a:t>
            </a:r>
            <a:endParaRPr lang="en-NZ"/>
          </a:p>
        </p:txBody>
      </p:sp>
      <p:sp>
        <p:nvSpPr>
          <p:cNvPr id="11"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FC15E51A-5ABE-872F-999B-17F1391A708E}"/>
              </a:ext>
            </a:extLst>
          </p:cNvPr>
          <p:cNvSpPr txBox="1">
            <a:spLocks noGrp="1"/>
          </p:cNvSpPr>
          <p:nvPr>
            <p:ph type="body" sz="quarter" idx="23" hasCustomPrompt="1"/>
          </p:nvPr>
        </p:nvSpPr>
        <p:spPr>
          <a:xfrm>
            <a:off x="451574" y="4331369"/>
            <a:ext cx="4353349" cy="1524000"/>
          </a:xfrm>
          <a:prstGeom prst="rect">
            <a:avLst/>
          </a:prstGeom>
        </p:spPr>
        <p:txBody>
          <a:bodyPr numCol="1" spcCol="668046" anchor="t">
            <a:noAutofit/>
          </a:bodyPr>
          <a:lstStyle>
            <a:lvl1pPr marL="0" indent="0">
              <a:spcBef>
                <a:spcPts val="0"/>
              </a:spcBef>
              <a:buSzTx/>
              <a:buNone/>
              <a:defRPr sz="1600" b="0">
                <a:solidFill>
                  <a:schemeClr val="accent1"/>
                </a:solidFill>
                <a:latin typeface="+mn-lt"/>
                <a:ea typeface="Inter" panose="02000503000000020004" pitchFamily="2" charset="0"/>
                <a:cs typeface="Inter" panose="02000503000000020004" pitchFamily="2" charset="0"/>
                <a:sym typeface="Inter Regular Regular"/>
              </a:defRPr>
            </a:lvl1pPr>
          </a:lstStyle>
          <a:p>
            <a:r>
              <a:rPr lang="en-GB"/>
              <a:t>What is this section about?</a:t>
            </a:r>
            <a:endParaRPr/>
          </a:p>
        </p:txBody>
      </p:sp>
    </p:spTree>
    <p:extLst>
      <p:ext uri="{BB962C8B-B14F-4D97-AF65-F5344CB8AC3E}">
        <p14:creationId xmlns:p14="http://schemas.microsoft.com/office/powerpoint/2010/main" val="1822083653"/>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
    <p:bg>
      <p:bgPr>
        <a:solidFill>
          <a:srgbClr val="FFFFFF"/>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882134F9-9F88-F289-6E16-87D0AA058756}"/>
              </a:ext>
            </a:extLst>
          </p:cNvPr>
          <p:cNvSpPr/>
          <p:nvPr userDrawn="1"/>
        </p:nvSpPr>
        <p:spPr>
          <a:xfrm>
            <a:off x="-29369" y="-9270"/>
            <a:ext cx="12250738" cy="6876540"/>
          </a:xfrm>
          <a:prstGeom prst="roundRect">
            <a:avLst>
              <a:gd name="adj" fmla="val 0"/>
            </a:avLst>
          </a:prstGeom>
          <a:solidFill>
            <a:srgbClr val="F2E9D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 name="Round Single Corner of Rectangle 1">
            <a:extLst>
              <a:ext uri="{FF2B5EF4-FFF2-40B4-BE49-F238E27FC236}">
                <a16:creationId xmlns:a16="http://schemas.microsoft.com/office/drawing/2014/main" id="{CB619422-4AE9-0322-8475-C01D9964EE6D}"/>
              </a:ext>
            </a:extLst>
          </p:cNvPr>
          <p:cNvSpPr/>
          <p:nvPr userDrawn="1"/>
        </p:nvSpPr>
        <p:spPr>
          <a:xfrm rot="5400000">
            <a:off x="2896003" y="3060624"/>
            <a:ext cx="6399995" cy="246221"/>
          </a:xfrm>
          <a:prstGeom prst="round1Rect">
            <a:avLst>
              <a:gd name="adj" fmla="val 8884"/>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Image" descr="Image">
            <a:extLst>
              <a:ext uri="{FF2B5EF4-FFF2-40B4-BE49-F238E27FC236}">
                <a16:creationId xmlns:a16="http://schemas.microsoft.com/office/drawing/2014/main" id="{9D448765-EE07-18B4-A76B-B0D8C8CBDBE5}"/>
              </a:ext>
            </a:extLst>
          </p:cNvPr>
          <p:cNvPicPr>
            <a:picLocks noChangeAspect="1"/>
          </p:cNvPicPr>
          <p:nvPr userDrawn="1"/>
        </p:nvPicPr>
        <p:blipFill>
          <a:blip r:embed="rId2"/>
          <a:stretch>
            <a:fillRect/>
          </a:stretch>
        </p:blipFill>
        <p:spPr>
          <a:xfrm>
            <a:off x="11130294" y="474270"/>
            <a:ext cx="600900" cy="600861"/>
          </a:xfrm>
          <a:prstGeom prst="rect">
            <a:avLst/>
          </a:prstGeom>
          <a:ln w="12700">
            <a:miter lim="400000"/>
          </a:ln>
        </p:spPr>
      </p:pic>
      <p:sp>
        <p:nvSpPr>
          <p:cNvPr id="10" name="Text Placeholder 33">
            <a:extLst>
              <a:ext uri="{FF2B5EF4-FFF2-40B4-BE49-F238E27FC236}">
                <a16:creationId xmlns:a16="http://schemas.microsoft.com/office/drawing/2014/main" id="{4C0AB50B-0173-033F-C9B2-70950EEFAE4B}"/>
              </a:ext>
            </a:extLst>
          </p:cNvPr>
          <p:cNvSpPr>
            <a:spLocks noGrp="1"/>
          </p:cNvSpPr>
          <p:nvPr>
            <p:ph type="body" sz="quarter" idx="15" hasCustomPrompt="1"/>
          </p:nvPr>
        </p:nvSpPr>
        <p:spPr>
          <a:xfrm>
            <a:off x="372251" y="1465537"/>
            <a:ext cx="7793712" cy="2328421"/>
          </a:xfrm>
          <a:prstGeom prst="rect">
            <a:avLst/>
          </a:prstGeom>
        </p:spPr>
        <p:txBody>
          <a:bodyPr anchor="t"/>
          <a:lstStyle>
            <a:lvl1pPr marL="0" indent="0">
              <a:buNone/>
              <a:defRPr sz="4800" b="1" spc="-75">
                <a:solidFill>
                  <a:schemeClr val="accent3"/>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Section Title</a:t>
            </a:r>
            <a:endParaRPr lang="en-NZ"/>
          </a:p>
        </p:txBody>
      </p:sp>
      <p:sp>
        <p:nvSpPr>
          <p:cNvPr id="11"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FC15E51A-5ABE-872F-999B-17F1391A708E}"/>
              </a:ext>
            </a:extLst>
          </p:cNvPr>
          <p:cNvSpPr txBox="1">
            <a:spLocks noGrp="1"/>
          </p:cNvSpPr>
          <p:nvPr>
            <p:ph type="body" sz="quarter" idx="23" hasCustomPrompt="1"/>
          </p:nvPr>
        </p:nvSpPr>
        <p:spPr>
          <a:xfrm>
            <a:off x="451574" y="4331369"/>
            <a:ext cx="4353349" cy="1524000"/>
          </a:xfrm>
          <a:prstGeom prst="rect">
            <a:avLst/>
          </a:prstGeom>
        </p:spPr>
        <p:txBody>
          <a:bodyPr numCol="1" spcCol="668046" anchor="t">
            <a:noAutofit/>
          </a:bodyPr>
          <a:lstStyle>
            <a:lvl1pPr marL="0" indent="0">
              <a:spcBef>
                <a:spcPts val="0"/>
              </a:spcBef>
              <a:buSzTx/>
              <a:buNone/>
              <a:defRPr sz="1600" b="0">
                <a:solidFill>
                  <a:schemeClr val="accent3"/>
                </a:solidFill>
                <a:latin typeface="+mn-lt"/>
                <a:ea typeface="Inter" panose="02000503000000020004" pitchFamily="2" charset="0"/>
                <a:cs typeface="Inter" panose="02000503000000020004" pitchFamily="2" charset="0"/>
                <a:sym typeface="Inter Regular Regular"/>
              </a:defRPr>
            </a:lvl1pPr>
          </a:lstStyle>
          <a:p>
            <a:r>
              <a:rPr lang="en-GB"/>
              <a:t>What is this section about?</a:t>
            </a:r>
            <a:endParaRPr/>
          </a:p>
        </p:txBody>
      </p:sp>
    </p:spTree>
    <p:extLst>
      <p:ext uri="{BB962C8B-B14F-4D97-AF65-F5344CB8AC3E}">
        <p14:creationId xmlns:p14="http://schemas.microsoft.com/office/powerpoint/2010/main" val="230162693"/>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COVER 01">
    <p:spTree>
      <p:nvGrpSpPr>
        <p:cNvPr id="1" name=""/>
        <p:cNvGrpSpPr/>
        <p:nvPr/>
      </p:nvGrpSpPr>
      <p:grpSpPr>
        <a:xfrm>
          <a:off x="0" y="0"/>
          <a:ext cx="0" cy="0"/>
          <a:chOff x="0" y="0"/>
          <a:chExt cx="0" cy="0"/>
        </a:xfrm>
      </p:grpSpPr>
      <p:sp>
        <p:nvSpPr>
          <p:cNvPr id="6" name="Round Single Corner of Rectangle 10">
            <a:extLst>
              <a:ext uri="{FF2B5EF4-FFF2-40B4-BE49-F238E27FC236}">
                <a16:creationId xmlns:a16="http://schemas.microsoft.com/office/drawing/2014/main" id="{8636A670-5778-A3F4-39A7-961C330B46E9}"/>
              </a:ext>
            </a:extLst>
          </p:cNvPr>
          <p:cNvSpPr/>
          <p:nvPr userDrawn="1"/>
        </p:nvSpPr>
        <p:spPr>
          <a:xfrm rot="5400000" flipH="1">
            <a:off x="2877490" y="3518447"/>
            <a:ext cx="6448926" cy="246221"/>
          </a:xfrm>
          <a:prstGeom prst="round1Rect">
            <a:avLst>
              <a:gd name="adj" fmla="val 8884"/>
            </a:avLst>
          </a:prstGeom>
          <a:solidFill>
            <a:srgbClr val="CB00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hank you!">
            <a:extLst>
              <a:ext uri="{FF2B5EF4-FFF2-40B4-BE49-F238E27FC236}">
                <a16:creationId xmlns:a16="http://schemas.microsoft.com/office/drawing/2014/main" id="{AF9302FF-C7D4-A103-FC6C-FFB180C4C03A}"/>
              </a:ext>
            </a:extLst>
          </p:cNvPr>
          <p:cNvSpPr txBox="1">
            <a:spLocks noGrp="1"/>
          </p:cNvSpPr>
          <p:nvPr>
            <p:ph type="body" sz="quarter" idx="13"/>
          </p:nvPr>
        </p:nvSpPr>
        <p:spPr>
          <a:xfrm>
            <a:off x="432177" y="2863068"/>
            <a:ext cx="5727127" cy="723275"/>
          </a:xfrm>
          <a:prstGeom prst="rect">
            <a:avLst/>
          </a:prstGeom>
        </p:spPr>
        <p:txBody>
          <a:bodyPr>
            <a:spAutoFit/>
          </a:bodyPr>
          <a:lstStyle>
            <a:lvl1pPr marL="0" indent="0">
              <a:lnSpc>
                <a:spcPct val="80000"/>
              </a:lnSpc>
              <a:spcBef>
                <a:spcPts val="0"/>
              </a:spcBef>
              <a:buSzTx/>
              <a:buNone/>
              <a:defRPr sz="5000" b="1">
                <a:solidFill>
                  <a:srgbClr val="EDE4D4"/>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t>Thank you!</a:t>
            </a:r>
          </a:p>
        </p:txBody>
      </p:sp>
      <p:sp>
        <p:nvSpPr>
          <p:cNvPr id="8" name="Line">
            <a:extLst>
              <a:ext uri="{FF2B5EF4-FFF2-40B4-BE49-F238E27FC236}">
                <a16:creationId xmlns:a16="http://schemas.microsoft.com/office/drawing/2014/main" id="{B81C72B5-9316-C146-AF44-4A78D6878647}"/>
              </a:ext>
            </a:extLst>
          </p:cNvPr>
          <p:cNvSpPr/>
          <p:nvPr userDrawn="1"/>
        </p:nvSpPr>
        <p:spPr>
          <a:xfrm>
            <a:off x="457230" y="5638800"/>
            <a:ext cx="3975867" cy="0"/>
          </a:xfrm>
          <a:prstGeom prst="line">
            <a:avLst/>
          </a:prstGeom>
          <a:ln w="25400">
            <a:solidFill>
              <a:srgbClr val="EDE4D4"/>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 name="gns.cri.nz">
            <a:extLst>
              <a:ext uri="{FF2B5EF4-FFF2-40B4-BE49-F238E27FC236}">
                <a16:creationId xmlns:a16="http://schemas.microsoft.com/office/drawing/2014/main" id="{0546CCFB-3D11-0AF6-1C94-5426D3203DDC}"/>
              </a:ext>
            </a:extLst>
          </p:cNvPr>
          <p:cNvSpPr txBox="1"/>
          <p:nvPr userDrawn="1"/>
        </p:nvSpPr>
        <p:spPr>
          <a:xfrm>
            <a:off x="10836473" y="6140802"/>
            <a:ext cx="490519"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defRPr b="0" u="sng">
                <a:solidFill>
                  <a:srgbClr val="EDE4D4"/>
                </a:solidFill>
                <a:latin typeface="PolySans Median"/>
                <a:ea typeface="PolySans Median"/>
                <a:cs typeface="PolySans Median"/>
                <a:sym typeface="PolySans Median"/>
                <a:hlinkClick r:id="" action="ppaction://noaction"/>
              </a:defRPr>
            </a:lvl1pPr>
          </a:lstStyle>
          <a:p>
            <a:pPr>
              <a:defRPr u="none"/>
            </a:pPr>
            <a:r>
              <a:rPr sz="900">
                <a:hlinkClick r:id="rId2">
                  <a:extLst>
                    <a:ext uri="{A12FA001-AC4F-418D-AE19-62706E023703}">
                      <ahyp:hlinkClr xmlns:ahyp="http://schemas.microsoft.com/office/drawing/2018/hyperlinkcolor" val="tx"/>
                    </a:ext>
                  </a:extLst>
                </a:hlinkClick>
              </a:rPr>
              <a:t>gns.cri.nz</a:t>
            </a:r>
          </a:p>
        </p:txBody>
      </p:sp>
      <p:pic>
        <p:nvPicPr>
          <p:cNvPr id="10" name="Image" descr="Image">
            <a:extLst>
              <a:ext uri="{FF2B5EF4-FFF2-40B4-BE49-F238E27FC236}">
                <a16:creationId xmlns:a16="http://schemas.microsoft.com/office/drawing/2014/main" id="{03DC244A-EEB5-A14C-ED43-5E33C72A4CF3}"/>
              </a:ext>
            </a:extLst>
          </p:cNvPr>
          <p:cNvPicPr>
            <a:picLocks noChangeAspect="1"/>
          </p:cNvPicPr>
          <p:nvPr userDrawn="1"/>
        </p:nvPicPr>
        <p:blipFill>
          <a:blip r:embed="rId3"/>
          <a:stretch>
            <a:fillRect/>
          </a:stretch>
        </p:blipFill>
        <p:spPr>
          <a:xfrm>
            <a:off x="441509" y="995849"/>
            <a:ext cx="590277" cy="590382"/>
          </a:xfrm>
          <a:prstGeom prst="rect">
            <a:avLst/>
          </a:prstGeom>
          <a:ln w="12700">
            <a:miter lim="400000"/>
          </a:ln>
        </p:spPr>
      </p:pic>
      <p:sp>
        <p:nvSpPr>
          <p:cNvPr id="12" name="Thank you!">
            <a:extLst>
              <a:ext uri="{FF2B5EF4-FFF2-40B4-BE49-F238E27FC236}">
                <a16:creationId xmlns:a16="http://schemas.microsoft.com/office/drawing/2014/main" id="{AA730776-D1E2-A7A8-DAD7-BA4A5FFF6DB7}"/>
              </a:ext>
            </a:extLst>
          </p:cNvPr>
          <p:cNvSpPr txBox="1">
            <a:spLocks noGrp="1"/>
          </p:cNvSpPr>
          <p:nvPr>
            <p:ph type="body" sz="quarter" idx="17" hasCustomPrompt="1"/>
          </p:nvPr>
        </p:nvSpPr>
        <p:spPr>
          <a:xfrm>
            <a:off x="432177" y="5089073"/>
            <a:ext cx="5727127" cy="268984"/>
          </a:xfrm>
          <a:prstGeom prst="rect">
            <a:avLst/>
          </a:prstGeom>
        </p:spPr>
        <p:txBody>
          <a:bodyPr>
            <a:spAutoFit/>
          </a:bodyPr>
          <a:lstStyle>
            <a:lvl1pPr marL="0" indent="0">
              <a:lnSpc>
                <a:spcPct val="80000"/>
              </a:lnSpc>
              <a:spcBef>
                <a:spcPts val="0"/>
              </a:spcBef>
              <a:buSzTx/>
              <a:buNone/>
              <a:defRPr sz="1400" b="0">
                <a:solidFill>
                  <a:srgbClr val="EDE4D4"/>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lang="en-GB"/>
              <a:t>Subtitle or version number</a:t>
            </a:r>
          </a:p>
        </p:txBody>
      </p:sp>
      <p:sp>
        <p:nvSpPr>
          <p:cNvPr id="13" name="Thank you!">
            <a:extLst>
              <a:ext uri="{FF2B5EF4-FFF2-40B4-BE49-F238E27FC236}">
                <a16:creationId xmlns:a16="http://schemas.microsoft.com/office/drawing/2014/main" id="{524234BC-538D-35EF-5C90-99BBD595E0AB}"/>
              </a:ext>
            </a:extLst>
          </p:cNvPr>
          <p:cNvSpPr txBox="1">
            <a:spLocks noGrp="1"/>
          </p:cNvSpPr>
          <p:nvPr>
            <p:ph type="body" sz="quarter" idx="18" hasCustomPrompt="1"/>
          </p:nvPr>
        </p:nvSpPr>
        <p:spPr>
          <a:xfrm>
            <a:off x="432178" y="5734220"/>
            <a:ext cx="1601471" cy="427489"/>
          </a:xfrm>
          <a:prstGeom prst="rect">
            <a:avLst/>
          </a:prstGeom>
        </p:spPr>
        <p:txBody>
          <a:bodyPr wrap="square">
            <a:spAutoFit/>
          </a:bodyPr>
          <a:lstStyle>
            <a:lvl1pPr marL="0" indent="0">
              <a:lnSpc>
                <a:spcPct val="80000"/>
              </a:lnSpc>
              <a:spcBef>
                <a:spcPts val="0"/>
              </a:spcBef>
              <a:buSzTx/>
              <a:buNone/>
              <a:defRPr sz="900" b="0">
                <a:solidFill>
                  <a:srgbClr val="EDE4D4"/>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lang="en-GB"/>
              <a:t>Author Name</a:t>
            </a:r>
          </a:p>
          <a:p>
            <a:r>
              <a:rPr lang="en-GB"/>
              <a:t>Author Role</a:t>
            </a:r>
          </a:p>
          <a:p>
            <a:r>
              <a:rPr lang="en-GB"/>
              <a:t>Team Name</a:t>
            </a:r>
          </a:p>
        </p:txBody>
      </p:sp>
      <p:sp>
        <p:nvSpPr>
          <p:cNvPr id="14" name="Thank you!">
            <a:extLst>
              <a:ext uri="{FF2B5EF4-FFF2-40B4-BE49-F238E27FC236}">
                <a16:creationId xmlns:a16="http://schemas.microsoft.com/office/drawing/2014/main" id="{A0A537C8-BFF1-7BB5-5689-E075C879AF37}"/>
              </a:ext>
            </a:extLst>
          </p:cNvPr>
          <p:cNvSpPr txBox="1">
            <a:spLocks noGrp="1"/>
          </p:cNvSpPr>
          <p:nvPr>
            <p:ph type="body" sz="quarter" idx="19" hasCustomPrompt="1"/>
          </p:nvPr>
        </p:nvSpPr>
        <p:spPr>
          <a:xfrm>
            <a:off x="2831626" y="5734220"/>
            <a:ext cx="1601471" cy="427489"/>
          </a:xfrm>
          <a:prstGeom prst="rect">
            <a:avLst/>
          </a:prstGeom>
        </p:spPr>
        <p:txBody>
          <a:bodyPr wrap="square">
            <a:spAutoFit/>
          </a:bodyPr>
          <a:lstStyle>
            <a:lvl1pPr marL="0" indent="0">
              <a:lnSpc>
                <a:spcPct val="80000"/>
              </a:lnSpc>
              <a:spcBef>
                <a:spcPts val="0"/>
              </a:spcBef>
              <a:buSzTx/>
              <a:buNone/>
              <a:defRPr sz="900" b="0">
                <a:solidFill>
                  <a:srgbClr val="EDE4D4"/>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lang="en-GB"/>
              <a:t>Author Name 2</a:t>
            </a:r>
          </a:p>
          <a:p>
            <a:r>
              <a:rPr lang="en-GB"/>
              <a:t>Author Role 2</a:t>
            </a:r>
          </a:p>
          <a:p>
            <a:r>
              <a:rPr lang="en-GB"/>
              <a:t>Team Name 2</a:t>
            </a:r>
          </a:p>
        </p:txBody>
      </p:sp>
      <p:sp>
        <p:nvSpPr>
          <p:cNvPr id="2" name="Footer Placeholder 2">
            <a:extLst>
              <a:ext uri="{FF2B5EF4-FFF2-40B4-BE49-F238E27FC236}">
                <a16:creationId xmlns:a16="http://schemas.microsoft.com/office/drawing/2014/main" id="{FFA461D1-28C8-E985-0269-C9A9BA79CC8B}"/>
              </a:ext>
            </a:extLst>
          </p:cNvPr>
          <p:cNvSpPr>
            <a:spLocks noGrp="1"/>
          </p:cNvSpPr>
          <p:nvPr>
            <p:ph type="ftr" sz="quarter" idx="11"/>
          </p:nvPr>
        </p:nvSpPr>
        <p:spPr>
          <a:xfrm>
            <a:off x="441509" y="4762996"/>
            <a:ext cx="4114800" cy="365125"/>
          </a:xfrm>
          <a:prstGeom prst="rect">
            <a:avLst/>
          </a:prstGeom>
        </p:spPr>
        <p:txBody>
          <a:bodyPr anchor="ctr"/>
          <a:lstStyle>
            <a:lvl1pPr algn="l">
              <a:defRPr sz="1600" b="1" cap="none" baseline="0">
                <a:solidFill>
                  <a:schemeClr val="accent3"/>
                </a:solidFill>
                <a:latin typeface="Inter" panose="02000503000000020004" pitchFamily="50" charset="0"/>
                <a:ea typeface="Inter" panose="02000503000000020004" pitchFamily="50" charset="0"/>
                <a:cs typeface="Inter" panose="02000503000000020004" pitchFamily="50" charset="0"/>
              </a:defRPr>
            </a:lvl1pPr>
          </a:lstStyle>
          <a:p>
            <a:r>
              <a:rPr lang="en-US"/>
              <a:t>Document name goes here</a:t>
            </a:r>
          </a:p>
        </p:txBody>
      </p:sp>
    </p:spTree>
    <p:extLst>
      <p:ext uri="{BB962C8B-B14F-4D97-AF65-F5344CB8AC3E}">
        <p14:creationId xmlns:p14="http://schemas.microsoft.com/office/powerpoint/2010/main" val="2866445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COVER 02">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6D227E1-EC36-C217-D18F-4670811E4467}"/>
              </a:ext>
            </a:extLst>
          </p:cNvPr>
          <p:cNvSpPr/>
          <p:nvPr userDrawn="1"/>
        </p:nvSpPr>
        <p:spPr>
          <a:xfrm>
            <a:off x="-29371" y="-9270"/>
            <a:ext cx="12251535" cy="6876540"/>
          </a:xfrm>
          <a:prstGeom prst="roundRect">
            <a:avLst>
              <a:gd name="adj" fmla="val 0"/>
            </a:avLst>
          </a:prstGeom>
          <a:solidFill>
            <a:srgbClr val="F2E9D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 name="Round Single Corner of Rectangle 10">
            <a:extLst>
              <a:ext uri="{FF2B5EF4-FFF2-40B4-BE49-F238E27FC236}">
                <a16:creationId xmlns:a16="http://schemas.microsoft.com/office/drawing/2014/main" id="{AC0ABD9B-2C43-B5A6-A9E8-8DD847461E52}"/>
              </a:ext>
            </a:extLst>
          </p:cNvPr>
          <p:cNvSpPr/>
          <p:nvPr userDrawn="1"/>
        </p:nvSpPr>
        <p:spPr>
          <a:xfrm rot="5400000" flipH="1">
            <a:off x="2826460" y="3458289"/>
            <a:ext cx="6569242" cy="246221"/>
          </a:xfrm>
          <a:prstGeom prst="round1Rect">
            <a:avLst>
              <a:gd name="adj" fmla="val 8884"/>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hank you!">
            <a:extLst>
              <a:ext uri="{FF2B5EF4-FFF2-40B4-BE49-F238E27FC236}">
                <a16:creationId xmlns:a16="http://schemas.microsoft.com/office/drawing/2014/main" id="{AF9302FF-C7D4-A103-FC6C-FFB180C4C03A}"/>
              </a:ext>
            </a:extLst>
          </p:cNvPr>
          <p:cNvSpPr txBox="1">
            <a:spLocks noGrp="1"/>
          </p:cNvSpPr>
          <p:nvPr>
            <p:ph type="body" sz="quarter" idx="13"/>
          </p:nvPr>
        </p:nvSpPr>
        <p:spPr>
          <a:xfrm>
            <a:off x="432177" y="2863068"/>
            <a:ext cx="5727127" cy="723275"/>
          </a:xfrm>
          <a:prstGeom prst="rect">
            <a:avLst/>
          </a:prstGeom>
        </p:spPr>
        <p:txBody>
          <a:bodyPr>
            <a:spAutoFit/>
          </a:bodyPr>
          <a:lstStyle>
            <a:lvl1pPr marL="0" indent="0">
              <a:lnSpc>
                <a:spcPct val="80000"/>
              </a:lnSpc>
              <a:spcBef>
                <a:spcPts val="0"/>
              </a:spcBef>
              <a:buSzTx/>
              <a:buNone/>
              <a:defRPr sz="5000" b="1">
                <a:solidFill>
                  <a:srgbClr val="EDE4D4"/>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t>Thank you!</a:t>
            </a:r>
          </a:p>
        </p:txBody>
      </p:sp>
      <p:sp>
        <p:nvSpPr>
          <p:cNvPr id="8" name="Line">
            <a:extLst>
              <a:ext uri="{FF2B5EF4-FFF2-40B4-BE49-F238E27FC236}">
                <a16:creationId xmlns:a16="http://schemas.microsoft.com/office/drawing/2014/main" id="{B81C72B5-9316-C146-AF44-4A78D6878647}"/>
              </a:ext>
            </a:extLst>
          </p:cNvPr>
          <p:cNvSpPr/>
          <p:nvPr userDrawn="1"/>
        </p:nvSpPr>
        <p:spPr>
          <a:xfrm>
            <a:off x="457230" y="5638800"/>
            <a:ext cx="3975867" cy="0"/>
          </a:xfrm>
          <a:prstGeom prst="line">
            <a:avLst/>
          </a:prstGeom>
          <a:ln w="25400">
            <a:solidFill>
              <a:srgbClr val="EDE4D4"/>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 name="gns.cri.nz">
            <a:extLst>
              <a:ext uri="{FF2B5EF4-FFF2-40B4-BE49-F238E27FC236}">
                <a16:creationId xmlns:a16="http://schemas.microsoft.com/office/drawing/2014/main" id="{0546CCFB-3D11-0AF6-1C94-5426D3203DDC}"/>
              </a:ext>
            </a:extLst>
          </p:cNvPr>
          <p:cNvSpPr txBox="1"/>
          <p:nvPr userDrawn="1"/>
        </p:nvSpPr>
        <p:spPr>
          <a:xfrm>
            <a:off x="10836473" y="6140802"/>
            <a:ext cx="490519"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defRPr b="0" u="sng">
                <a:solidFill>
                  <a:srgbClr val="EDE4D4"/>
                </a:solidFill>
                <a:latin typeface="PolySans Median"/>
                <a:ea typeface="PolySans Median"/>
                <a:cs typeface="PolySans Median"/>
                <a:sym typeface="PolySans Median"/>
                <a:hlinkClick r:id="" action="ppaction://noaction"/>
              </a:defRPr>
            </a:lvl1pPr>
          </a:lstStyle>
          <a:p>
            <a:pPr>
              <a:defRPr u="none"/>
            </a:pPr>
            <a:r>
              <a:rPr sz="900" u="none">
                <a:hlinkClick r:id="rId2">
                  <a:extLst>
                    <a:ext uri="{A12FA001-AC4F-418D-AE19-62706E023703}">
                      <ahyp:hlinkClr xmlns:ahyp="http://schemas.microsoft.com/office/drawing/2018/hyperlinkcolor" val="tx"/>
                    </a:ext>
                  </a:extLst>
                </a:hlinkClick>
              </a:rPr>
              <a:t>gns.cri.nz</a:t>
            </a:r>
          </a:p>
        </p:txBody>
      </p:sp>
      <p:pic>
        <p:nvPicPr>
          <p:cNvPr id="10" name="Image" descr="Image">
            <a:extLst>
              <a:ext uri="{FF2B5EF4-FFF2-40B4-BE49-F238E27FC236}">
                <a16:creationId xmlns:a16="http://schemas.microsoft.com/office/drawing/2014/main" id="{03DC244A-EEB5-A14C-ED43-5E33C72A4CF3}"/>
              </a:ext>
            </a:extLst>
          </p:cNvPr>
          <p:cNvPicPr>
            <a:picLocks noChangeAspect="1"/>
          </p:cNvPicPr>
          <p:nvPr userDrawn="1"/>
        </p:nvPicPr>
        <p:blipFill>
          <a:blip r:embed="rId3"/>
          <a:stretch>
            <a:fillRect/>
          </a:stretch>
        </p:blipFill>
        <p:spPr>
          <a:xfrm>
            <a:off x="441509" y="995849"/>
            <a:ext cx="590277" cy="590382"/>
          </a:xfrm>
          <a:prstGeom prst="rect">
            <a:avLst/>
          </a:prstGeom>
          <a:ln w="12700">
            <a:miter lim="400000"/>
          </a:ln>
        </p:spPr>
      </p:pic>
      <p:sp>
        <p:nvSpPr>
          <p:cNvPr id="12" name="Thank you!">
            <a:extLst>
              <a:ext uri="{FF2B5EF4-FFF2-40B4-BE49-F238E27FC236}">
                <a16:creationId xmlns:a16="http://schemas.microsoft.com/office/drawing/2014/main" id="{AA730776-D1E2-A7A8-DAD7-BA4A5FFF6DB7}"/>
              </a:ext>
            </a:extLst>
          </p:cNvPr>
          <p:cNvSpPr txBox="1">
            <a:spLocks noGrp="1"/>
          </p:cNvSpPr>
          <p:nvPr>
            <p:ph type="body" sz="quarter" idx="17" hasCustomPrompt="1"/>
          </p:nvPr>
        </p:nvSpPr>
        <p:spPr>
          <a:xfrm>
            <a:off x="432177" y="5089073"/>
            <a:ext cx="5727127" cy="268984"/>
          </a:xfrm>
          <a:prstGeom prst="rect">
            <a:avLst/>
          </a:prstGeom>
        </p:spPr>
        <p:txBody>
          <a:bodyPr>
            <a:spAutoFit/>
          </a:bodyPr>
          <a:lstStyle>
            <a:lvl1pPr marL="0" indent="0">
              <a:lnSpc>
                <a:spcPct val="80000"/>
              </a:lnSpc>
              <a:spcBef>
                <a:spcPts val="0"/>
              </a:spcBef>
              <a:buSzTx/>
              <a:buNone/>
              <a:defRPr sz="1400" b="0">
                <a:solidFill>
                  <a:srgbClr val="EDE4D4"/>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lang="en-GB"/>
              <a:t>Subtitle or version number</a:t>
            </a:r>
          </a:p>
        </p:txBody>
      </p:sp>
      <p:sp>
        <p:nvSpPr>
          <p:cNvPr id="13" name="Thank you!">
            <a:extLst>
              <a:ext uri="{FF2B5EF4-FFF2-40B4-BE49-F238E27FC236}">
                <a16:creationId xmlns:a16="http://schemas.microsoft.com/office/drawing/2014/main" id="{524234BC-538D-35EF-5C90-99BBD595E0AB}"/>
              </a:ext>
            </a:extLst>
          </p:cNvPr>
          <p:cNvSpPr txBox="1">
            <a:spLocks noGrp="1"/>
          </p:cNvSpPr>
          <p:nvPr>
            <p:ph type="body" sz="quarter" idx="18" hasCustomPrompt="1"/>
          </p:nvPr>
        </p:nvSpPr>
        <p:spPr>
          <a:xfrm>
            <a:off x="432178" y="5734220"/>
            <a:ext cx="1601471" cy="427489"/>
          </a:xfrm>
          <a:prstGeom prst="rect">
            <a:avLst/>
          </a:prstGeom>
        </p:spPr>
        <p:txBody>
          <a:bodyPr wrap="square">
            <a:spAutoFit/>
          </a:bodyPr>
          <a:lstStyle>
            <a:lvl1pPr marL="0" indent="0">
              <a:lnSpc>
                <a:spcPct val="80000"/>
              </a:lnSpc>
              <a:spcBef>
                <a:spcPts val="0"/>
              </a:spcBef>
              <a:buSzTx/>
              <a:buNone/>
              <a:defRPr sz="900" b="0">
                <a:solidFill>
                  <a:srgbClr val="EDE4D4"/>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lang="en-GB"/>
              <a:t>Author Name</a:t>
            </a:r>
          </a:p>
          <a:p>
            <a:r>
              <a:rPr lang="en-GB"/>
              <a:t>Author Role</a:t>
            </a:r>
          </a:p>
          <a:p>
            <a:r>
              <a:rPr lang="en-GB"/>
              <a:t>Team Name</a:t>
            </a:r>
          </a:p>
        </p:txBody>
      </p:sp>
      <p:sp>
        <p:nvSpPr>
          <p:cNvPr id="14" name="Thank you!">
            <a:extLst>
              <a:ext uri="{FF2B5EF4-FFF2-40B4-BE49-F238E27FC236}">
                <a16:creationId xmlns:a16="http://schemas.microsoft.com/office/drawing/2014/main" id="{A0A537C8-BFF1-7BB5-5689-E075C879AF37}"/>
              </a:ext>
            </a:extLst>
          </p:cNvPr>
          <p:cNvSpPr txBox="1">
            <a:spLocks noGrp="1"/>
          </p:cNvSpPr>
          <p:nvPr>
            <p:ph type="body" sz="quarter" idx="19" hasCustomPrompt="1"/>
          </p:nvPr>
        </p:nvSpPr>
        <p:spPr>
          <a:xfrm>
            <a:off x="2831626" y="5734220"/>
            <a:ext cx="1601471" cy="427489"/>
          </a:xfrm>
          <a:prstGeom prst="rect">
            <a:avLst/>
          </a:prstGeom>
        </p:spPr>
        <p:txBody>
          <a:bodyPr wrap="square">
            <a:spAutoFit/>
          </a:bodyPr>
          <a:lstStyle>
            <a:lvl1pPr marL="0" indent="0">
              <a:lnSpc>
                <a:spcPct val="80000"/>
              </a:lnSpc>
              <a:spcBef>
                <a:spcPts val="0"/>
              </a:spcBef>
              <a:buSzTx/>
              <a:buNone/>
              <a:defRPr sz="900" b="0">
                <a:solidFill>
                  <a:srgbClr val="EDE4D4"/>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lang="en-GB"/>
              <a:t>Author Name 2</a:t>
            </a:r>
          </a:p>
          <a:p>
            <a:r>
              <a:rPr lang="en-GB"/>
              <a:t>Author Role 2</a:t>
            </a:r>
          </a:p>
          <a:p>
            <a:r>
              <a:rPr lang="en-GB"/>
              <a:t>Team Name 2</a:t>
            </a:r>
          </a:p>
        </p:txBody>
      </p:sp>
      <p:sp>
        <p:nvSpPr>
          <p:cNvPr id="3" name="Footer Placeholder 2">
            <a:extLst>
              <a:ext uri="{FF2B5EF4-FFF2-40B4-BE49-F238E27FC236}">
                <a16:creationId xmlns:a16="http://schemas.microsoft.com/office/drawing/2014/main" id="{070EF656-122F-CC59-3C19-672C81F0BB49}"/>
              </a:ext>
            </a:extLst>
          </p:cNvPr>
          <p:cNvSpPr>
            <a:spLocks noGrp="1"/>
          </p:cNvSpPr>
          <p:nvPr>
            <p:ph type="ftr" sz="quarter" idx="11"/>
          </p:nvPr>
        </p:nvSpPr>
        <p:spPr>
          <a:xfrm>
            <a:off x="441509" y="4762996"/>
            <a:ext cx="4114800" cy="365125"/>
          </a:xfrm>
          <a:prstGeom prst="rect">
            <a:avLst/>
          </a:prstGeom>
        </p:spPr>
        <p:txBody>
          <a:bodyPr anchor="ctr"/>
          <a:lstStyle>
            <a:lvl1pPr algn="l">
              <a:defRPr sz="1600" b="1" cap="none" baseline="0">
                <a:solidFill>
                  <a:schemeClr val="accent3"/>
                </a:solidFill>
                <a:latin typeface="Inter" panose="02000503000000020004" pitchFamily="50" charset="0"/>
                <a:ea typeface="Inter" panose="02000503000000020004" pitchFamily="50" charset="0"/>
                <a:cs typeface="Inter" panose="02000503000000020004" pitchFamily="50" charset="0"/>
              </a:defRPr>
            </a:lvl1pPr>
          </a:lstStyle>
          <a:p>
            <a:r>
              <a:rPr lang="en-US"/>
              <a:t>Document name goes here</a:t>
            </a:r>
          </a:p>
        </p:txBody>
      </p:sp>
    </p:spTree>
    <p:extLst>
      <p:ext uri="{BB962C8B-B14F-4D97-AF65-F5344CB8AC3E}">
        <p14:creationId xmlns:p14="http://schemas.microsoft.com/office/powerpoint/2010/main" val="1991694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COVER 03">
    <p:spTree>
      <p:nvGrpSpPr>
        <p:cNvPr id="1" name=""/>
        <p:cNvGrpSpPr/>
        <p:nvPr/>
      </p:nvGrpSpPr>
      <p:grpSpPr>
        <a:xfrm>
          <a:off x="0" y="0"/>
          <a:ext cx="0" cy="0"/>
          <a:chOff x="0" y="0"/>
          <a:chExt cx="0" cy="0"/>
        </a:xfrm>
      </p:grpSpPr>
      <p:pic>
        <p:nvPicPr>
          <p:cNvPr id="22" name="Image" descr="Image">
            <a:extLst>
              <a:ext uri="{FF2B5EF4-FFF2-40B4-BE49-F238E27FC236}">
                <a16:creationId xmlns:a16="http://schemas.microsoft.com/office/drawing/2014/main" id="{3163F74F-EE23-658B-A73B-13968CA76089}"/>
              </a:ext>
            </a:extLst>
          </p:cNvPr>
          <p:cNvPicPr>
            <a:picLocks noChangeAspect="1"/>
          </p:cNvPicPr>
          <p:nvPr userDrawn="1"/>
        </p:nvPicPr>
        <p:blipFill>
          <a:blip r:embed="rId2"/>
          <a:stretch>
            <a:fillRect/>
          </a:stretch>
        </p:blipFill>
        <p:spPr>
          <a:xfrm>
            <a:off x="0" y="0"/>
            <a:ext cx="12192794" cy="6858000"/>
          </a:xfrm>
          <a:prstGeom prst="rect">
            <a:avLst/>
          </a:prstGeom>
          <a:ln w="12700">
            <a:miter lim="400000"/>
          </a:ln>
        </p:spPr>
      </p:pic>
      <p:sp>
        <p:nvSpPr>
          <p:cNvPr id="3" name="Round Single Corner of Rectangle 11">
            <a:extLst>
              <a:ext uri="{FF2B5EF4-FFF2-40B4-BE49-F238E27FC236}">
                <a16:creationId xmlns:a16="http://schemas.microsoft.com/office/drawing/2014/main" id="{8A7CE5A4-0DB0-4706-865E-FD1C8B5295C3}"/>
              </a:ext>
            </a:extLst>
          </p:cNvPr>
          <p:cNvSpPr/>
          <p:nvPr userDrawn="1"/>
        </p:nvSpPr>
        <p:spPr>
          <a:xfrm rot="5400000" flipH="1">
            <a:off x="2892411" y="3530904"/>
            <a:ext cx="6407972" cy="246221"/>
          </a:xfrm>
          <a:prstGeom prst="round1Rect">
            <a:avLst>
              <a:gd name="adj" fmla="val 8884"/>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Line">
            <a:extLst>
              <a:ext uri="{FF2B5EF4-FFF2-40B4-BE49-F238E27FC236}">
                <a16:creationId xmlns:a16="http://schemas.microsoft.com/office/drawing/2014/main" id="{44C2243B-9CE0-54C4-215C-3A1B44077274}"/>
              </a:ext>
            </a:extLst>
          </p:cNvPr>
          <p:cNvSpPr/>
          <p:nvPr userDrawn="1"/>
        </p:nvSpPr>
        <p:spPr>
          <a:xfrm>
            <a:off x="457230" y="5638800"/>
            <a:ext cx="3975867" cy="0"/>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 name="gns.cri.nz">
            <a:extLst>
              <a:ext uri="{FF2B5EF4-FFF2-40B4-BE49-F238E27FC236}">
                <a16:creationId xmlns:a16="http://schemas.microsoft.com/office/drawing/2014/main" id="{37598BD9-E65D-0943-7BCE-6CE3F097E60E}"/>
              </a:ext>
            </a:extLst>
          </p:cNvPr>
          <p:cNvSpPr txBox="1"/>
          <p:nvPr userDrawn="1"/>
        </p:nvSpPr>
        <p:spPr>
          <a:xfrm>
            <a:off x="10836473" y="6140802"/>
            <a:ext cx="490519"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b="0" u="sng">
                <a:solidFill>
                  <a:srgbClr val="180B0B"/>
                </a:solidFill>
                <a:latin typeface="PolySans Median"/>
                <a:ea typeface="PolySans Median"/>
                <a:cs typeface="PolySans Median"/>
                <a:sym typeface="PolySans Median"/>
                <a:hlinkClick r:id="" action="ppaction://noaction"/>
              </a:defRPr>
            </a:lvl1pPr>
          </a:lstStyle>
          <a:p>
            <a:pPr>
              <a:defRPr u="none"/>
            </a:pPr>
            <a:r>
              <a:rPr sz="900" u="sng">
                <a:solidFill>
                  <a:schemeClr val="tx1"/>
                </a:solidFill>
                <a:hlinkClick r:id="rId3">
                  <a:extLst>
                    <a:ext uri="{A12FA001-AC4F-418D-AE19-62706E023703}">
                      <ahyp:hlinkClr xmlns:ahyp="http://schemas.microsoft.com/office/drawing/2018/hyperlinkcolor" val="tx"/>
                    </a:ext>
                  </a:extLst>
                </a:hlinkClick>
              </a:rPr>
              <a:t>gns.cri.nz</a:t>
            </a:r>
          </a:p>
        </p:txBody>
      </p:sp>
      <p:pic>
        <p:nvPicPr>
          <p:cNvPr id="6" name="Image" descr="Image">
            <a:extLst>
              <a:ext uri="{FF2B5EF4-FFF2-40B4-BE49-F238E27FC236}">
                <a16:creationId xmlns:a16="http://schemas.microsoft.com/office/drawing/2014/main" id="{AB3490CC-91BA-B79B-8DB0-7F8C5A244824}"/>
              </a:ext>
            </a:extLst>
          </p:cNvPr>
          <p:cNvPicPr>
            <a:picLocks noChangeAspect="1"/>
          </p:cNvPicPr>
          <p:nvPr userDrawn="1"/>
        </p:nvPicPr>
        <p:blipFill>
          <a:blip r:embed="rId4"/>
          <a:stretch>
            <a:fillRect/>
          </a:stretch>
        </p:blipFill>
        <p:spPr>
          <a:xfrm>
            <a:off x="441509" y="995849"/>
            <a:ext cx="590277" cy="590382"/>
          </a:xfrm>
          <a:prstGeom prst="rect">
            <a:avLst/>
          </a:prstGeom>
          <a:ln w="12700">
            <a:miter lim="400000"/>
          </a:ln>
        </p:spPr>
      </p:pic>
      <p:sp>
        <p:nvSpPr>
          <p:cNvPr id="16" name="Thank you!">
            <a:extLst>
              <a:ext uri="{FF2B5EF4-FFF2-40B4-BE49-F238E27FC236}">
                <a16:creationId xmlns:a16="http://schemas.microsoft.com/office/drawing/2014/main" id="{2D454966-4A5D-3CFC-048D-EC9A2332A4A1}"/>
              </a:ext>
            </a:extLst>
          </p:cNvPr>
          <p:cNvSpPr txBox="1">
            <a:spLocks noGrp="1"/>
          </p:cNvSpPr>
          <p:nvPr>
            <p:ph type="body" sz="quarter" idx="13"/>
          </p:nvPr>
        </p:nvSpPr>
        <p:spPr>
          <a:xfrm>
            <a:off x="432177" y="2863068"/>
            <a:ext cx="5727127" cy="723275"/>
          </a:xfrm>
          <a:prstGeom prst="rect">
            <a:avLst/>
          </a:prstGeom>
        </p:spPr>
        <p:txBody>
          <a:bodyPr>
            <a:spAutoFit/>
          </a:bodyPr>
          <a:lstStyle>
            <a:lvl1pPr marL="0" indent="0">
              <a:lnSpc>
                <a:spcPct val="80000"/>
              </a:lnSpc>
              <a:spcBef>
                <a:spcPts val="0"/>
              </a:spcBef>
              <a:buSzTx/>
              <a:buNone/>
              <a:defRPr sz="5000" b="1" spc="-75">
                <a:solidFill>
                  <a:schemeClr val="tx1"/>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t>Thank you!</a:t>
            </a:r>
          </a:p>
        </p:txBody>
      </p:sp>
      <p:sp>
        <p:nvSpPr>
          <p:cNvPr id="18" name="Thank you!">
            <a:extLst>
              <a:ext uri="{FF2B5EF4-FFF2-40B4-BE49-F238E27FC236}">
                <a16:creationId xmlns:a16="http://schemas.microsoft.com/office/drawing/2014/main" id="{88FDAE64-F125-0FAB-AE8C-82FAD697AE1C}"/>
              </a:ext>
            </a:extLst>
          </p:cNvPr>
          <p:cNvSpPr txBox="1">
            <a:spLocks noGrp="1"/>
          </p:cNvSpPr>
          <p:nvPr>
            <p:ph type="body" sz="quarter" idx="17" hasCustomPrompt="1"/>
          </p:nvPr>
        </p:nvSpPr>
        <p:spPr>
          <a:xfrm>
            <a:off x="432177" y="5089073"/>
            <a:ext cx="5727127" cy="268984"/>
          </a:xfrm>
          <a:prstGeom prst="rect">
            <a:avLst/>
          </a:prstGeom>
        </p:spPr>
        <p:txBody>
          <a:bodyPr>
            <a:spAutoFit/>
          </a:bodyPr>
          <a:lstStyle>
            <a:lvl1pPr marL="0" indent="0">
              <a:lnSpc>
                <a:spcPct val="80000"/>
              </a:lnSpc>
              <a:spcBef>
                <a:spcPts val="0"/>
              </a:spcBef>
              <a:buSzTx/>
              <a:buNone/>
              <a:defRPr sz="1400" b="0">
                <a:solidFill>
                  <a:schemeClr val="tx1"/>
                </a:solidFill>
                <a:latin typeface="+mj-lt"/>
                <a:ea typeface="Inter Light" panose="02000403000000020004" pitchFamily="50" charset="0"/>
                <a:cs typeface="Inter Light" panose="02000403000000020004" pitchFamily="50" charset="0"/>
                <a:sym typeface="PolySans Bulky"/>
              </a:defRPr>
            </a:lvl1pPr>
          </a:lstStyle>
          <a:p>
            <a:r>
              <a:rPr lang="en-GB"/>
              <a:t>Subtitle or version number</a:t>
            </a:r>
          </a:p>
        </p:txBody>
      </p:sp>
      <p:sp>
        <p:nvSpPr>
          <p:cNvPr id="19" name="Thank you!">
            <a:extLst>
              <a:ext uri="{FF2B5EF4-FFF2-40B4-BE49-F238E27FC236}">
                <a16:creationId xmlns:a16="http://schemas.microsoft.com/office/drawing/2014/main" id="{D507B9B8-0303-E2A5-E9D0-AF296CA6525E}"/>
              </a:ext>
            </a:extLst>
          </p:cNvPr>
          <p:cNvSpPr txBox="1">
            <a:spLocks noGrp="1"/>
          </p:cNvSpPr>
          <p:nvPr>
            <p:ph type="body" sz="quarter" idx="18" hasCustomPrompt="1"/>
          </p:nvPr>
        </p:nvSpPr>
        <p:spPr>
          <a:xfrm>
            <a:off x="432178" y="5734220"/>
            <a:ext cx="1601471" cy="427489"/>
          </a:xfrm>
          <a:prstGeom prst="rect">
            <a:avLst/>
          </a:prstGeom>
        </p:spPr>
        <p:txBody>
          <a:bodyPr wrap="square">
            <a:spAutoFit/>
          </a:bodyPr>
          <a:lstStyle>
            <a:lvl1pPr marL="0" indent="0">
              <a:lnSpc>
                <a:spcPct val="80000"/>
              </a:lnSpc>
              <a:spcBef>
                <a:spcPts val="0"/>
              </a:spcBef>
              <a:buSzTx/>
              <a:buNone/>
              <a:defRPr sz="900" b="0">
                <a:solidFill>
                  <a:schemeClr val="tx1"/>
                </a:solidFill>
                <a:latin typeface="+mj-lt"/>
                <a:ea typeface="Inter Light" panose="02000403000000020004" pitchFamily="50" charset="0"/>
                <a:cs typeface="Inter Light" panose="02000403000000020004" pitchFamily="50" charset="0"/>
                <a:sym typeface="PolySans Bulky"/>
              </a:defRPr>
            </a:lvl1pPr>
          </a:lstStyle>
          <a:p>
            <a:r>
              <a:rPr lang="en-GB"/>
              <a:t>Author Name</a:t>
            </a:r>
          </a:p>
          <a:p>
            <a:r>
              <a:rPr lang="en-GB"/>
              <a:t>Author Role</a:t>
            </a:r>
          </a:p>
          <a:p>
            <a:r>
              <a:rPr lang="en-GB"/>
              <a:t>Team Name</a:t>
            </a:r>
          </a:p>
        </p:txBody>
      </p:sp>
      <p:sp>
        <p:nvSpPr>
          <p:cNvPr id="20" name="Thank you!">
            <a:extLst>
              <a:ext uri="{FF2B5EF4-FFF2-40B4-BE49-F238E27FC236}">
                <a16:creationId xmlns:a16="http://schemas.microsoft.com/office/drawing/2014/main" id="{6570F60A-725B-48D6-A68E-3CEBA5865F0B}"/>
              </a:ext>
            </a:extLst>
          </p:cNvPr>
          <p:cNvSpPr txBox="1">
            <a:spLocks noGrp="1"/>
          </p:cNvSpPr>
          <p:nvPr>
            <p:ph type="body" sz="quarter" idx="19" hasCustomPrompt="1"/>
          </p:nvPr>
        </p:nvSpPr>
        <p:spPr>
          <a:xfrm>
            <a:off x="2831626" y="5734220"/>
            <a:ext cx="1601471" cy="427489"/>
          </a:xfrm>
          <a:prstGeom prst="rect">
            <a:avLst/>
          </a:prstGeom>
        </p:spPr>
        <p:txBody>
          <a:bodyPr wrap="square">
            <a:spAutoFit/>
          </a:bodyPr>
          <a:lstStyle>
            <a:lvl1pPr marL="0" indent="0">
              <a:lnSpc>
                <a:spcPct val="80000"/>
              </a:lnSpc>
              <a:spcBef>
                <a:spcPts val="0"/>
              </a:spcBef>
              <a:buSzTx/>
              <a:buNone/>
              <a:defRPr sz="900" b="0">
                <a:solidFill>
                  <a:schemeClr val="tx1"/>
                </a:solidFill>
                <a:latin typeface="+mj-lt"/>
                <a:ea typeface="Inter Light" panose="02000403000000020004" pitchFamily="50" charset="0"/>
                <a:cs typeface="Inter Light" panose="02000403000000020004" pitchFamily="50" charset="0"/>
                <a:sym typeface="PolySans Bulky"/>
              </a:defRPr>
            </a:lvl1pPr>
          </a:lstStyle>
          <a:p>
            <a:r>
              <a:rPr lang="en-GB"/>
              <a:t>Author Name 2</a:t>
            </a:r>
          </a:p>
          <a:p>
            <a:r>
              <a:rPr lang="en-GB"/>
              <a:t>Author Role 2</a:t>
            </a:r>
          </a:p>
          <a:p>
            <a:r>
              <a:rPr lang="en-GB"/>
              <a:t>Team Name 2</a:t>
            </a:r>
          </a:p>
        </p:txBody>
      </p:sp>
      <p:sp>
        <p:nvSpPr>
          <p:cNvPr id="23" name="Footer Placeholder 2">
            <a:extLst>
              <a:ext uri="{FF2B5EF4-FFF2-40B4-BE49-F238E27FC236}">
                <a16:creationId xmlns:a16="http://schemas.microsoft.com/office/drawing/2014/main" id="{9424F527-BB18-3773-85A5-1999D361EF1E}"/>
              </a:ext>
            </a:extLst>
          </p:cNvPr>
          <p:cNvSpPr>
            <a:spLocks noGrp="1"/>
          </p:cNvSpPr>
          <p:nvPr>
            <p:ph type="ftr" sz="quarter" idx="11"/>
          </p:nvPr>
        </p:nvSpPr>
        <p:spPr>
          <a:xfrm>
            <a:off x="441509" y="4762996"/>
            <a:ext cx="4114800" cy="365125"/>
          </a:xfrm>
          <a:prstGeom prst="rect">
            <a:avLst/>
          </a:prstGeom>
        </p:spPr>
        <p:txBody>
          <a:bodyPr anchor="ctr"/>
          <a:lstStyle>
            <a:lvl1pPr algn="l">
              <a:defRPr sz="1600" b="1" cap="none" baseline="0">
                <a:solidFill>
                  <a:schemeClr val="tx1"/>
                </a:solidFill>
                <a:latin typeface="Inter" panose="02000503000000020004" pitchFamily="50" charset="0"/>
                <a:ea typeface="Inter" panose="02000503000000020004" pitchFamily="50" charset="0"/>
                <a:cs typeface="Inter" panose="02000503000000020004" pitchFamily="50" charset="0"/>
              </a:defRPr>
            </a:lvl1pPr>
          </a:lstStyle>
          <a:p>
            <a:r>
              <a:rPr lang="en-US"/>
              <a:t>Document name goes here</a:t>
            </a:r>
          </a:p>
        </p:txBody>
      </p:sp>
    </p:spTree>
    <p:extLst>
      <p:ext uri="{BB962C8B-B14F-4D97-AF65-F5344CB8AC3E}">
        <p14:creationId xmlns:p14="http://schemas.microsoft.com/office/powerpoint/2010/main" val="2106070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1 B">
    <p:spTree>
      <p:nvGrpSpPr>
        <p:cNvPr id="1" name=""/>
        <p:cNvGrpSpPr/>
        <p:nvPr/>
      </p:nvGrpSpPr>
      <p:grpSpPr>
        <a:xfrm>
          <a:off x="0" y="0"/>
          <a:ext cx="0" cy="0"/>
          <a:chOff x="0" y="0"/>
          <a:chExt cx="0" cy="0"/>
        </a:xfrm>
      </p:grpSpPr>
      <p:pic>
        <p:nvPicPr>
          <p:cNvPr id="59" name="Image">
            <a:extLst>
              <a:ext uri="{FF2B5EF4-FFF2-40B4-BE49-F238E27FC236}">
                <a16:creationId xmlns:a16="http://schemas.microsoft.com/office/drawing/2014/main" id="{CD21F723-CF1C-BEC7-4F64-D72C01CCAB37}"/>
              </a:ext>
            </a:extLst>
          </p:cNvPr>
          <p:cNvPicPr>
            <a:picLocks noChangeAspect="1"/>
          </p:cNvPicPr>
          <p:nvPr userDrawn="1"/>
        </p:nvPicPr>
        <p:blipFill>
          <a:blip r:embed="rId2"/>
          <a:srcRect t="7833" b="7833"/>
          <a:stretch/>
        </p:blipFill>
        <p:spPr>
          <a:xfrm>
            <a:off x="0" y="2489"/>
            <a:ext cx="12192168" cy="6853023"/>
          </a:xfrm>
          <a:prstGeom prst="rect">
            <a:avLst/>
          </a:prstGeom>
        </p:spPr>
      </p:pic>
      <p:pic>
        <p:nvPicPr>
          <p:cNvPr id="16" name="Image" descr="Image">
            <a:extLst>
              <a:ext uri="{FF2B5EF4-FFF2-40B4-BE49-F238E27FC236}">
                <a16:creationId xmlns:a16="http://schemas.microsoft.com/office/drawing/2014/main" id="{B47DEB38-92C4-486C-F5A9-F42A27506643}"/>
              </a:ext>
            </a:extLst>
          </p:cNvPr>
          <p:cNvPicPr>
            <a:picLocks noChangeAspect="1"/>
          </p:cNvPicPr>
          <p:nvPr userDrawn="1"/>
        </p:nvPicPr>
        <p:blipFill rotWithShape="1">
          <a:blip r:embed="rId3">
            <a:alphaModFix amt="50000"/>
          </a:blip>
          <a:srcRect/>
          <a:stretch/>
        </p:blipFill>
        <p:spPr>
          <a:xfrm>
            <a:off x="11325" y="-27384"/>
            <a:ext cx="12226936"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17" name="Picture 16">
            <a:extLst>
              <a:ext uri="{FF2B5EF4-FFF2-40B4-BE49-F238E27FC236}">
                <a16:creationId xmlns:a16="http://schemas.microsoft.com/office/drawing/2014/main" id="{A3892843-7AFE-884E-F25C-59EB2BA3F04A}"/>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1324" y="5609100"/>
            <a:ext cx="12192168" cy="1276284"/>
          </a:xfrm>
          <a:prstGeom prst="rect">
            <a:avLst/>
          </a:prstGeom>
        </p:spPr>
      </p:pic>
      <p:pic>
        <p:nvPicPr>
          <p:cNvPr id="19" name="Image" descr="Image">
            <a:extLst>
              <a:ext uri="{FF2B5EF4-FFF2-40B4-BE49-F238E27FC236}">
                <a16:creationId xmlns:a16="http://schemas.microsoft.com/office/drawing/2014/main" id="{93D598A0-2C8E-714C-D98D-090823FD005E}"/>
              </a:ext>
            </a:extLst>
          </p:cNvPr>
          <p:cNvPicPr>
            <a:picLocks noChangeAspect="1"/>
          </p:cNvPicPr>
          <p:nvPr userDrawn="1"/>
        </p:nvPicPr>
        <p:blipFill rotWithShape="1">
          <a:blip r:embed="rId5"/>
          <a:srcRect t="2000" b="2000"/>
          <a:stretch/>
        </p:blipFill>
        <p:spPr>
          <a:xfrm>
            <a:off x="453013" y="501250"/>
            <a:ext cx="1000488" cy="76132"/>
          </a:xfrm>
          <a:prstGeom prst="rect">
            <a:avLst/>
          </a:prstGeom>
        </p:spPr>
      </p:pic>
      <p:cxnSp>
        <p:nvCxnSpPr>
          <p:cNvPr id="26" name="Straight Connector 25">
            <a:extLst>
              <a:ext uri="{FF2B5EF4-FFF2-40B4-BE49-F238E27FC236}">
                <a16:creationId xmlns:a16="http://schemas.microsoft.com/office/drawing/2014/main" id="{99C0E697-5662-D349-2C4F-E45475088375}"/>
              </a:ext>
            </a:extLst>
          </p:cNvPr>
          <p:cNvCxnSpPr>
            <a:cxnSpLocks/>
          </p:cNvCxnSpPr>
          <p:nvPr userDrawn="1"/>
        </p:nvCxnSpPr>
        <p:spPr>
          <a:xfrm>
            <a:off x="432178" y="728133"/>
            <a:ext cx="1133041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7" name="Date Placeholder 1">
            <a:extLst>
              <a:ext uri="{FF2B5EF4-FFF2-40B4-BE49-F238E27FC236}">
                <a16:creationId xmlns:a16="http://schemas.microsoft.com/office/drawing/2014/main" id="{7CAA3946-BB6F-5061-FEE4-D97FC181F9D4}"/>
              </a:ext>
            </a:extLst>
          </p:cNvPr>
          <p:cNvSpPr>
            <a:spLocks noGrp="1"/>
          </p:cNvSpPr>
          <p:nvPr>
            <p:ph type="dt" sz="half" idx="10"/>
          </p:nvPr>
        </p:nvSpPr>
        <p:spPr>
          <a:xfrm>
            <a:off x="9006072" y="354453"/>
            <a:ext cx="2743200" cy="365125"/>
          </a:xfrm>
          <a:prstGeom prst="rect">
            <a:avLst/>
          </a:prstGeom>
        </p:spPr>
        <p:txBody>
          <a:bodyPr anchor="ctr"/>
          <a:lstStyle>
            <a:lvl1pPr algn="r">
              <a:defRPr sz="700" cap="all" baseline="0">
                <a:solidFill>
                  <a:schemeClr val="bg1"/>
                </a:solidFill>
                <a:latin typeface="Space Mono" panose="02000509040000020004" pitchFamily="49" charset="0"/>
              </a:defRPr>
            </a:lvl1pPr>
          </a:lstStyle>
          <a:p>
            <a:fld id="{BAF30F1D-BB33-4FB5-A146-1B5B25EC37D4}" type="datetime3">
              <a:rPr lang="en-NZ" smtClean="0"/>
              <a:t>27 March 2025</a:t>
            </a:fld>
            <a:endParaRPr lang="en-US"/>
          </a:p>
        </p:txBody>
      </p:sp>
      <p:sp>
        <p:nvSpPr>
          <p:cNvPr id="28" name="Footer Placeholder 2">
            <a:extLst>
              <a:ext uri="{FF2B5EF4-FFF2-40B4-BE49-F238E27FC236}">
                <a16:creationId xmlns:a16="http://schemas.microsoft.com/office/drawing/2014/main" id="{1E9507A2-B4C8-6E68-E314-5555CAA2598F}"/>
              </a:ext>
            </a:extLst>
          </p:cNvPr>
          <p:cNvSpPr>
            <a:spLocks noGrp="1"/>
          </p:cNvSpPr>
          <p:nvPr>
            <p:ph type="ftr" sz="quarter" idx="11"/>
          </p:nvPr>
        </p:nvSpPr>
        <p:spPr>
          <a:xfrm>
            <a:off x="4038600" y="354453"/>
            <a:ext cx="4114800" cy="365125"/>
          </a:xfrm>
          <a:prstGeom prst="rect">
            <a:avLst/>
          </a:prstGeom>
        </p:spPr>
        <p:txBody>
          <a:bodyPr anchor="ctr"/>
          <a:lstStyle>
            <a:lvl1pPr algn="ctr">
              <a:defRPr sz="700" cap="all" baseline="0">
                <a:solidFill>
                  <a:schemeClr val="bg1"/>
                </a:solidFill>
                <a:latin typeface="Space Mono" panose="02000509040000020004" pitchFamily="49" charset="0"/>
              </a:defRPr>
            </a:lvl1pPr>
          </a:lstStyle>
          <a:p>
            <a:r>
              <a:rPr lang="en-US"/>
              <a:t>Document name goes here</a:t>
            </a:r>
          </a:p>
        </p:txBody>
      </p:sp>
      <p:sp>
        <p:nvSpPr>
          <p:cNvPr id="34" name="Text Placeholder 33">
            <a:extLst>
              <a:ext uri="{FF2B5EF4-FFF2-40B4-BE49-F238E27FC236}">
                <a16:creationId xmlns:a16="http://schemas.microsoft.com/office/drawing/2014/main" id="{1AB362A7-EE06-3794-1445-D23480BA8A3D}"/>
              </a:ext>
            </a:extLst>
          </p:cNvPr>
          <p:cNvSpPr>
            <a:spLocks noGrp="1"/>
          </p:cNvSpPr>
          <p:nvPr>
            <p:ph type="body" sz="quarter" idx="13" hasCustomPrompt="1"/>
          </p:nvPr>
        </p:nvSpPr>
        <p:spPr>
          <a:xfrm>
            <a:off x="372252" y="3429167"/>
            <a:ext cx="8553213" cy="537369"/>
          </a:xfrm>
          <a:prstGeom prst="rect">
            <a:avLst/>
          </a:prstGeom>
        </p:spPr>
        <p:txBody>
          <a:bodyPr/>
          <a:lstStyle>
            <a:lvl1pPr marL="0" indent="0">
              <a:buNone/>
              <a:defRPr sz="3000"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Subtitle goes here. Keep it short and snappy!</a:t>
            </a:r>
            <a:endParaRPr lang="en-NZ"/>
          </a:p>
        </p:txBody>
      </p:sp>
      <p:sp>
        <p:nvSpPr>
          <p:cNvPr id="36" name="Text Placeholder 33">
            <a:extLst>
              <a:ext uri="{FF2B5EF4-FFF2-40B4-BE49-F238E27FC236}">
                <a16:creationId xmlns:a16="http://schemas.microsoft.com/office/drawing/2014/main" id="{CCCB71A5-8A6F-1D67-1B92-58E006B0C7EE}"/>
              </a:ext>
            </a:extLst>
          </p:cNvPr>
          <p:cNvSpPr>
            <a:spLocks noGrp="1"/>
          </p:cNvSpPr>
          <p:nvPr>
            <p:ph type="body" sz="quarter" idx="14" hasCustomPrompt="1"/>
          </p:nvPr>
        </p:nvSpPr>
        <p:spPr>
          <a:xfrm>
            <a:off x="372251" y="2861732"/>
            <a:ext cx="11390337" cy="537369"/>
          </a:xfrm>
          <a:prstGeom prst="rect">
            <a:avLst/>
          </a:prstGeom>
        </p:spPr>
        <p:txBody>
          <a:bodyPr anchor="b"/>
          <a:lstStyle>
            <a:lvl1pPr marL="0" indent="0">
              <a:buNone/>
              <a:defRPr sz="4800" b="1"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Presentation title goes here</a:t>
            </a:r>
            <a:endParaRPr lang="en-NZ"/>
          </a:p>
        </p:txBody>
      </p:sp>
      <p:sp>
        <p:nvSpPr>
          <p:cNvPr id="55"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73C37CF3-212B-4FBB-C208-11DA6CA66338}"/>
              </a:ext>
            </a:extLst>
          </p:cNvPr>
          <p:cNvSpPr txBox="1">
            <a:spLocks noGrp="1"/>
          </p:cNvSpPr>
          <p:nvPr>
            <p:ph type="body" sz="quarter" idx="18" hasCustomPrompt="1"/>
          </p:nvPr>
        </p:nvSpPr>
        <p:spPr>
          <a:xfrm>
            <a:off x="7993431"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1</a:t>
            </a:r>
          </a:p>
          <a:p>
            <a:r>
              <a:rPr lang="en-GB"/>
              <a:t>Role 1</a:t>
            </a:r>
          </a:p>
          <a:p>
            <a:r>
              <a:rPr lang="en-GB"/>
              <a:t>Team 1</a:t>
            </a:r>
          </a:p>
          <a:p>
            <a:endParaRPr/>
          </a:p>
        </p:txBody>
      </p:sp>
      <p:sp>
        <p:nvSpPr>
          <p:cNvPr id="56"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E135C11E-2F87-8208-2812-0A0029AD9D20}"/>
              </a:ext>
            </a:extLst>
          </p:cNvPr>
          <p:cNvSpPr txBox="1">
            <a:spLocks noGrp="1"/>
          </p:cNvSpPr>
          <p:nvPr>
            <p:ph type="body" sz="quarter" idx="19" hasCustomPrompt="1"/>
          </p:nvPr>
        </p:nvSpPr>
        <p:spPr>
          <a:xfrm>
            <a:off x="9836630"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2</a:t>
            </a:r>
          </a:p>
          <a:p>
            <a:r>
              <a:rPr lang="en-GB"/>
              <a:t>Role 2</a:t>
            </a:r>
          </a:p>
          <a:p>
            <a:r>
              <a:rPr lang="en-GB"/>
              <a:t>Team 2</a:t>
            </a:r>
          </a:p>
          <a:p>
            <a:endParaRPr/>
          </a:p>
        </p:txBody>
      </p:sp>
      <p:pic>
        <p:nvPicPr>
          <p:cNvPr id="57" name="Image" descr="Image">
            <a:extLst>
              <a:ext uri="{FF2B5EF4-FFF2-40B4-BE49-F238E27FC236}">
                <a16:creationId xmlns:a16="http://schemas.microsoft.com/office/drawing/2014/main" id="{487F92C1-941F-FF84-CD1F-5D3EB3E971B8}"/>
              </a:ext>
            </a:extLst>
          </p:cNvPr>
          <p:cNvPicPr>
            <a:picLocks noChangeAspect="1"/>
          </p:cNvPicPr>
          <p:nvPr userDrawn="1"/>
        </p:nvPicPr>
        <p:blipFill rotWithShape="1">
          <a:blip r:embed="rId6"/>
          <a:srcRect t="79" b="79"/>
          <a:stretch/>
        </p:blipFill>
        <p:spPr>
          <a:xfrm>
            <a:off x="461881" y="5424141"/>
            <a:ext cx="1551534" cy="531592"/>
          </a:xfrm>
          <a:prstGeom prst="rect">
            <a:avLst/>
          </a:prstGeom>
        </p:spPr>
      </p:pic>
    </p:spTree>
    <p:extLst>
      <p:ext uri="{BB962C8B-B14F-4D97-AF65-F5344CB8AC3E}">
        <p14:creationId xmlns:p14="http://schemas.microsoft.com/office/powerpoint/2010/main" val="2593870199"/>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2775580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pic>
        <p:nvPicPr>
          <p:cNvPr id="6" name="Picture 5">
            <a:extLst>
              <a:ext uri="{FF2B5EF4-FFF2-40B4-BE49-F238E27FC236}">
                <a16:creationId xmlns:a16="http://schemas.microsoft.com/office/drawing/2014/main" id="{9EF425D0-19C8-E696-671A-8399FFD0605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552"/>
          </a:xfrm>
          <a:prstGeom prst="rect">
            <a:avLst/>
          </a:prstGeom>
        </p:spPr>
      </p:pic>
    </p:spTree>
    <p:extLst>
      <p:ext uri="{BB962C8B-B14F-4D97-AF65-F5344CB8AC3E}">
        <p14:creationId xmlns:p14="http://schemas.microsoft.com/office/powerpoint/2010/main" val="2602864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9D657C-0CD7-4EF9-9FFE-840821B8D67D}"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Tree>
    <p:extLst>
      <p:ext uri="{BB962C8B-B14F-4D97-AF65-F5344CB8AC3E}">
        <p14:creationId xmlns:p14="http://schemas.microsoft.com/office/powerpoint/2010/main" val="2205926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36618ACB-EE3F-53D3-DADF-3122EBC82570}"/>
              </a:ext>
            </a:extLst>
          </p:cNvPr>
          <p:cNvPicPr>
            <a:picLocks noChangeAspect="1"/>
          </p:cNvPicPr>
          <p:nvPr userDrawn="1"/>
        </p:nvPicPr>
        <p:blipFill>
          <a:blip r:embed="rId2"/>
          <a:stretch>
            <a:fillRect/>
          </a:stretch>
        </p:blipFill>
        <p:spPr>
          <a:xfrm>
            <a:off x="-110945" y="-54865"/>
            <a:ext cx="12414683" cy="6967729"/>
          </a:xfrm>
          <a:prstGeom prst="rect">
            <a:avLst/>
          </a:prstGeom>
          <a:ln w="12700">
            <a:miter lim="400000"/>
          </a:ln>
        </p:spPr>
      </p:pic>
      <p:sp>
        <p:nvSpPr>
          <p:cNvPr id="2" name="Image">
            <a:extLst>
              <a:ext uri="{FF2B5EF4-FFF2-40B4-BE49-F238E27FC236}">
                <a16:creationId xmlns:a16="http://schemas.microsoft.com/office/drawing/2014/main" id="{2378F937-8D13-3BAE-52AD-323E0BB4BFBE}"/>
              </a:ext>
            </a:extLst>
          </p:cNvPr>
          <p:cNvSpPr>
            <a:spLocks noGrp="1"/>
          </p:cNvSpPr>
          <p:nvPr>
            <p:ph type="pic" sz="half" idx="14"/>
          </p:nvPr>
        </p:nvSpPr>
        <p:spPr>
          <a:xfrm>
            <a:off x="334984" y="332582"/>
            <a:ext cx="11522031" cy="6211094"/>
          </a:xfrm>
          <a:prstGeom prst="roundRect">
            <a:avLst>
              <a:gd name="adj" fmla="val 3808"/>
            </a:avLst>
          </a:prstGeom>
        </p:spPr>
        <p:txBody>
          <a:bodyPr lIns="91439" tIns="45719" rIns="91439" bIns="45719" anchor="t">
            <a:noAutofit/>
          </a:bodyPr>
          <a:lstStyle/>
          <a:p>
            <a:endParaRPr/>
          </a:p>
        </p:txBody>
      </p:sp>
    </p:spTree>
    <p:extLst>
      <p:ext uri="{BB962C8B-B14F-4D97-AF65-F5344CB8AC3E}">
        <p14:creationId xmlns:p14="http://schemas.microsoft.com/office/powerpoint/2010/main" val="3608139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36618ACB-EE3F-53D3-DADF-3122EBC82570}"/>
              </a:ext>
            </a:extLst>
          </p:cNvPr>
          <p:cNvPicPr>
            <a:picLocks noChangeAspect="1"/>
          </p:cNvPicPr>
          <p:nvPr userDrawn="1"/>
        </p:nvPicPr>
        <p:blipFill>
          <a:blip r:embed="rId2"/>
          <a:stretch>
            <a:fillRect/>
          </a:stretch>
        </p:blipFill>
        <p:spPr>
          <a:xfrm>
            <a:off x="-110945" y="-54865"/>
            <a:ext cx="12414683" cy="6967729"/>
          </a:xfrm>
          <a:prstGeom prst="rect">
            <a:avLst/>
          </a:prstGeom>
          <a:ln w="12700">
            <a:miter lim="400000"/>
          </a:ln>
        </p:spPr>
      </p:pic>
      <p:sp>
        <p:nvSpPr>
          <p:cNvPr id="6" name="Image">
            <a:extLst>
              <a:ext uri="{FF2B5EF4-FFF2-40B4-BE49-F238E27FC236}">
                <a16:creationId xmlns:a16="http://schemas.microsoft.com/office/drawing/2014/main" id="{89DF47E9-5890-B14F-9821-76305E2184A1}"/>
              </a:ext>
            </a:extLst>
          </p:cNvPr>
          <p:cNvSpPr>
            <a:spLocks noGrp="1"/>
          </p:cNvSpPr>
          <p:nvPr>
            <p:ph type="pic" sz="half" idx="13"/>
          </p:nvPr>
        </p:nvSpPr>
        <p:spPr>
          <a:xfrm>
            <a:off x="6208698" y="332582"/>
            <a:ext cx="5648317" cy="6211094"/>
          </a:xfrm>
          <a:prstGeom prst="roundRect">
            <a:avLst>
              <a:gd name="adj" fmla="val 3808"/>
            </a:avLst>
          </a:prstGeom>
        </p:spPr>
        <p:txBody>
          <a:bodyPr lIns="91439" tIns="45719" rIns="91439" bIns="45719" anchor="t">
            <a:noAutofit/>
          </a:bodyPr>
          <a:lstStyle/>
          <a:p>
            <a:endParaRPr/>
          </a:p>
        </p:txBody>
      </p:sp>
      <p:sp>
        <p:nvSpPr>
          <p:cNvPr id="2" name="Image">
            <a:extLst>
              <a:ext uri="{FF2B5EF4-FFF2-40B4-BE49-F238E27FC236}">
                <a16:creationId xmlns:a16="http://schemas.microsoft.com/office/drawing/2014/main" id="{2378F937-8D13-3BAE-52AD-323E0BB4BFBE}"/>
              </a:ext>
            </a:extLst>
          </p:cNvPr>
          <p:cNvSpPr>
            <a:spLocks noGrp="1"/>
          </p:cNvSpPr>
          <p:nvPr>
            <p:ph type="pic" sz="half" idx="14"/>
          </p:nvPr>
        </p:nvSpPr>
        <p:spPr>
          <a:xfrm>
            <a:off x="334984" y="332582"/>
            <a:ext cx="5648317" cy="6211094"/>
          </a:xfrm>
          <a:prstGeom prst="roundRect">
            <a:avLst>
              <a:gd name="adj" fmla="val 3808"/>
            </a:avLst>
          </a:prstGeom>
        </p:spPr>
        <p:txBody>
          <a:bodyPr lIns="91439" tIns="45719" rIns="91439" bIns="45719" anchor="t">
            <a:noAutofit/>
          </a:bodyPr>
          <a:lstStyle/>
          <a:p>
            <a:endParaRPr/>
          </a:p>
        </p:txBody>
      </p:sp>
    </p:spTree>
    <p:extLst>
      <p:ext uri="{BB962C8B-B14F-4D97-AF65-F5344CB8AC3E}">
        <p14:creationId xmlns:p14="http://schemas.microsoft.com/office/powerpoint/2010/main" val="1225990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36618ACB-EE3F-53D3-DADF-3122EBC82570}"/>
              </a:ext>
            </a:extLst>
          </p:cNvPr>
          <p:cNvPicPr>
            <a:picLocks noChangeAspect="1"/>
          </p:cNvPicPr>
          <p:nvPr userDrawn="1"/>
        </p:nvPicPr>
        <p:blipFill>
          <a:blip r:embed="rId2"/>
          <a:stretch>
            <a:fillRect/>
          </a:stretch>
        </p:blipFill>
        <p:spPr>
          <a:xfrm>
            <a:off x="-110945" y="-54865"/>
            <a:ext cx="12414683" cy="6967729"/>
          </a:xfrm>
          <a:prstGeom prst="rect">
            <a:avLst/>
          </a:prstGeom>
          <a:ln w="12700">
            <a:miter lim="400000"/>
          </a:ln>
        </p:spPr>
      </p:pic>
      <p:sp>
        <p:nvSpPr>
          <p:cNvPr id="6" name="Image">
            <a:extLst>
              <a:ext uri="{FF2B5EF4-FFF2-40B4-BE49-F238E27FC236}">
                <a16:creationId xmlns:a16="http://schemas.microsoft.com/office/drawing/2014/main" id="{89DF47E9-5890-B14F-9821-76305E2184A1}"/>
              </a:ext>
            </a:extLst>
          </p:cNvPr>
          <p:cNvSpPr>
            <a:spLocks noGrp="1"/>
          </p:cNvSpPr>
          <p:nvPr>
            <p:ph type="pic" sz="half" idx="13"/>
          </p:nvPr>
        </p:nvSpPr>
        <p:spPr>
          <a:xfrm>
            <a:off x="7387677" y="332582"/>
            <a:ext cx="4469338" cy="6211094"/>
          </a:xfrm>
          <a:prstGeom prst="roundRect">
            <a:avLst>
              <a:gd name="adj" fmla="val 3808"/>
            </a:avLst>
          </a:prstGeom>
        </p:spPr>
        <p:txBody>
          <a:bodyPr lIns="91439" tIns="45719" rIns="91439" bIns="45719" anchor="t">
            <a:noAutofit/>
          </a:bodyPr>
          <a:lstStyle/>
          <a:p>
            <a:endParaRPr/>
          </a:p>
        </p:txBody>
      </p:sp>
      <p:sp>
        <p:nvSpPr>
          <p:cNvPr id="7" name="Image">
            <a:extLst>
              <a:ext uri="{FF2B5EF4-FFF2-40B4-BE49-F238E27FC236}">
                <a16:creationId xmlns:a16="http://schemas.microsoft.com/office/drawing/2014/main" id="{AC5EF723-5F9D-F46E-1321-A71A36E58BFD}"/>
              </a:ext>
            </a:extLst>
          </p:cNvPr>
          <p:cNvSpPr>
            <a:spLocks noGrp="1"/>
          </p:cNvSpPr>
          <p:nvPr>
            <p:ph type="pic" sz="half" idx="14"/>
          </p:nvPr>
        </p:nvSpPr>
        <p:spPr>
          <a:xfrm>
            <a:off x="334984" y="3541315"/>
            <a:ext cx="6793355" cy="3009084"/>
          </a:xfrm>
          <a:prstGeom prst="roundRect">
            <a:avLst>
              <a:gd name="adj" fmla="val 5874"/>
            </a:avLst>
          </a:prstGeom>
        </p:spPr>
        <p:txBody>
          <a:bodyPr lIns="91439" tIns="45719" rIns="91439" bIns="45719" anchor="t">
            <a:noAutofit/>
          </a:bodyPr>
          <a:lstStyle/>
          <a:p>
            <a:endParaRPr/>
          </a:p>
        </p:txBody>
      </p:sp>
      <p:sp>
        <p:nvSpPr>
          <p:cNvPr id="8" name="Image">
            <a:extLst>
              <a:ext uri="{FF2B5EF4-FFF2-40B4-BE49-F238E27FC236}">
                <a16:creationId xmlns:a16="http://schemas.microsoft.com/office/drawing/2014/main" id="{B49D75A5-D32A-4FB2-A3C6-322459881884}"/>
              </a:ext>
            </a:extLst>
          </p:cNvPr>
          <p:cNvSpPr>
            <a:spLocks noGrp="1"/>
          </p:cNvSpPr>
          <p:nvPr>
            <p:ph type="pic" sz="half" idx="15"/>
          </p:nvPr>
        </p:nvSpPr>
        <p:spPr>
          <a:xfrm>
            <a:off x="334984" y="332582"/>
            <a:ext cx="6793355" cy="3060515"/>
          </a:xfrm>
          <a:prstGeom prst="roundRect">
            <a:avLst>
              <a:gd name="adj" fmla="val 4441"/>
            </a:avLst>
          </a:prstGeom>
          <a:effectLst>
            <a:softEdge rad="0"/>
          </a:effectLst>
        </p:spPr>
        <p:txBody>
          <a:bodyPr lIns="91439" tIns="45719" rIns="91439" bIns="45719" anchor="t">
            <a:noAutofit/>
          </a:bodyPr>
          <a:lstStyle/>
          <a:p>
            <a:endParaRPr/>
          </a:p>
        </p:txBody>
      </p:sp>
    </p:spTree>
    <p:extLst>
      <p:ext uri="{BB962C8B-B14F-4D97-AF65-F5344CB8AC3E}">
        <p14:creationId xmlns:p14="http://schemas.microsoft.com/office/powerpoint/2010/main" val="51822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MAGES B">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36618ACB-EE3F-53D3-DADF-3122EBC82570}"/>
              </a:ext>
            </a:extLst>
          </p:cNvPr>
          <p:cNvPicPr>
            <a:picLocks noChangeAspect="1"/>
          </p:cNvPicPr>
          <p:nvPr userDrawn="1"/>
        </p:nvPicPr>
        <p:blipFill>
          <a:blip r:embed="rId2"/>
          <a:stretch>
            <a:fillRect/>
          </a:stretch>
        </p:blipFill>
        <p:spPr>
          <a:xfrm>
            <a:off x="-110945" y="-54865"/>
            <a:ext cx="12414683" cy="6967729"/>
          </a:xfrm>
          <a:prstGeom prst="rect">
            <a:avLst/>
          </a:prstGeom>
          <a:ln w="12700">
            <a:miter lim="400000"/>
          </a:ln>
        </p:spPr>
      </p:pic>
      <p:sp>
        <p:nvSpPr>
          <p:cNvPr id="6" name="Image">
            <a:extLst>
              <a:ext uri="{FF2B5EF4-FFF2-40B4-BE49-F238E27FC236}">
                <a16:creationId xmlns:a16="http://schemas.microsoft.com/office/drawing/2014/main" id="{89DF47E9-5890-B14F-9821-76305E2184A1}"/>
              </a:ext>
            </a:extLst>
          </p:cNvPr>
          <p:cNvSpPr>
            <a:spLocks noGrp="1"/>
          </p:cNvSpPr>
          <p:nvPr>
            <p:ph type="pic" sz="half" idx="13"/>
          </p:nvPr>
        </p:nvSpPr>
        <p:spPr>
          <a:xfrm>
            <a:off x="8125855" y="332582"/>
            <a:ext cx="3731160" cy="6211094"/>
          </a:xfrm>
          <a:prstGeom prst="roundRect">
            <a:avLst>
              <a:gd name="adj" fmla="val 3808"/>
            </a:avLst>
          </a:prstGeom>
        </p:spPr>
        <p:txBody>
          <a:bodyPr lIns="91439" tIns="45719" rIns="91439" bIns="45719" anchor="t">
            <a:noAutofit/>
          </a:bodyPr>
          <a:lstStyle/>
          <a:p>
            <a:endParaRPr/>
          </a:p>
        </p:txBody>
      </p:sp>
      <p:sp>
        <p:nvSpPr>
          <p:cNvPr id="2" name="Image">
            <a:extLst>
              <a:ext uri="{FF2B5EF4-FFF2-40B4-BE49-F238E27FC236}">
                <a16:creationId xmlns:a16="http://schemas.microsoft.com/office/drawing/2014/main" id="{48998CAA-6991-78AC-B1C3-4160F218B0A0}"/>
              </a:ext>
            </a:extLst>
          </p:cNvPr>
          <p:cNvSpPr>
            <a:spLocks noGrp="1"/>
          </p:cNvSpPr>
          <p:nvPr>
            <p:ph type="pic" sz="half" idx="14"/>
          </p:nvPr>
        </p:nvSpPr>
        <p:spPr>
          <a:xfrm>
            <a:off x="334985" y="332582"/>
            <a:ext cx="3693769" cy="6211094"/>
          </a:xfrm>
          <a:prstGeom prst="roundRect">
            <a:avLst>
              <a:gd name="adj" fmla="val 3808"/>
            </a:avLst>
          </a:prstGeom>
        </p:spPr>
        <p:txBody>
          <a:bodyPr lIns="91439" tIns="45719" rIns="91439" bIns="45719" anchor="t">
            <a:noAutofit/>
          </a:bodyPr>
          <a:lstStyle/>
          <a:p>
            <a:endParaRPr/>
          </a:p>
        </p:txBody>
      </p:sp>
      <p:sp>
        <p:nvSpPr>
          <p:cNvPr id="3" name="Image">
            <a:extLst>
              <a:ext uri="{FF2B5EF4-FFF2-40B4-BE49-F238E27FC236}">
                <a16:creationId xmlns:a16="http://schemas.microsoft.com/office/drawing/2014/main" id="{A6A835E1-883E-9FB9-F3B0-6B87C5BFA445}"/>
              </a:ext>
            </a:extLst>
          </p:cNvPr>
          <p:cNvSpPr>
            <a:spLocks noGrp="1"/>
          </p:cNvSpPr>
          <p:nvPr>
            <p:ph type="pic" sz="half" idx="15"/>
          </p:nvPr>
        </p:nvSpPr>
        <p:spPr>
          <a:xfrm>
            <a:off x="4163198" y="332582"/>
            <a:ext cx="3828213" cy="6211094"/>
          </a:xfrm>
          <a:prstGeom prst="roundRect">
            <a:avLst>
              <a:gd name="adj" fmla="val 3808"/>
            </a:avLst>
          </a:prstGeom>
        </p:spPr>
        <p:txBody>
          <a:bodyPr lIns="91439" tIns="45719" rIns="91439" bIns="45719" anchor="t">
            <a:noAutofit/>
          </a:bodyPr>
          <a:lstStyle/>
          <a:p>
            <a:endParaRPr/>
          </a:p>
        </p:txBody>
      </p:sp>
    </p:spTree>
    <p:extLst>
      <p:ext uri="{BB962C8B-B14F-4D97-AF65-F5344CB8AC3E}">
        <p14:creationId xmlns:p14="http://schemas.microsoft.com/office/powerpoint/2010/main" val="3839938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36618ACB-EE3F-53D3-DADF-3122EBC82570}"/>
              </a:ext>
            </a:extLst>
          </p:cNvPr>
          <p:cNvPicPr>
            <a:picLocks noChangeAspect="1"/>
          </p:cNvPicPr>
          <p:nvPr userDrawn="1"/>
        </p:nvPicPr>
        <p:blipFill>
          <a:blip r:embed="rId2"/>
          <a:stretch>
            <a:fillRect/>
          </a:stretch>
        </p:blipFill>
        <p:spPr>
          <a:xfrm>
            <a:off x="-110945" y="-54865"/>
            <a:ext cx="12414683" cy="6967729"/>
          </a:xfrm>
          <a:prstGeom prst="rect">
            <a:avLst/>
          </a:prstGeom>
          <a:ln w="12700">
            <a:miter lim="400000"/>
          </a:ln>
        </p:spPr>
      </p:pic>
      <p:sp>
        <p:nvSpPr>
          <p:cNvPr id="6" name="Image">
            <a:extLst>
              <a:ext uri="{FF2B5EF4-FFF2-40B4-BE49-F238E27FC236}">
                <a16:creationId xmlns:a16="http://schemas.microsoft.com/office/drawing/2014/main" id="{89DF47E9-5890-B14F-9821-76305E2184A1}"/>
              </a:ext>
            </a:extLst>
          </p:cNvPr>
          <p:cNvSpPr>
            <a:spLocks noGrp="1"/>
          </p:cNvSpPr>
          <p:nvPr>
            <p:ph type="pic" sz="half" idx="13"/>
          </p:nvPr>
        </p:nvSpPr>
        <p:spPr>
          <a:xfrm>
            <a:off x="6208698" y="332582"/>
            <a:ext cx="5648317" cy="3028240"/>
          </a:xfrm>
          <a:prstGeom prst="roundRect">
            <a:avLst>
              <a:gd name="adj" fmla="val 3808"/>
            </a:avLst>
          </a:prstGeom>
        </p:spPr>
        <p:txBody>
          <a:bodyPr lIns="91439" tIns="45719" rIns="91439" bIns="45719" anchor="t">
            <a:noAutofit/>
          </a:bodyPr>
          <a:lstStyle/>
          <a:p>
            <a:endParaRPr/>
          </a:p>
        </p:txBody>
      </p:sp>
      <p:sp>
        <p:nvSpPr>
          <p:cNvPr id="2" name="Image">
            <a:extLst>
              <a:ext uri="{FF2B5EF4-FFF2-40B4-BE49-F238E27FC236}">
                <a16:creationId xmlns:a16="http://schemas.microsoft.com/office/drawing/2014/main" id="{2378F937-8D13-3BAE-52AD-323E0BB4BFBE}"/>
              </a:ext>
            </a:extLst>
          </p:cNvPr>
          <p:cNvSpPr>
            <a:spLocks noGrp="1"/>
          </p:cNvSpPr>
          <p:nvPr>
            <p:ph type="pic" sz="half" idx="14"/>
          </p:nvPr>
        </p:nvSpPr>
        <p:spPr>
          <a:xfrm>
            <a:off x="334984" y="332582"/>
            <a:ext cx="5648317" cy="3028240"/>
          </a:xfrm>
          <a:prstGeom prst="roundRect">
            <a:avLst>
              <a:gd name="adj" fmla="val 3808"/>
            </a:avLst>
          </a:prstGeom>
        </p:spPr>
        <p:txBody>
          <a:bodyPr lIns="91439" tIns="45719" rIns="91439" bIns="45719" anchor="t">
            <a:noAutofit/>
          </a:bodyPr>
          <a:lstStyle/>
          <a:p>
            <a:endParaRPr/>
          </a:p>
        </p:txBody>
      </p:sp>
      <p:sp>
        <p:nvSpPr>
          <p:cNvPr id="3" name="Image">
            <a:extLst>
              <a:ext uri="{FF2B5EF4-FFF2-40B4-BE49-F238E27FC236}">
                <a16:creationId xmlns:a16="http://schemas.microsoft.com/office/drawing/2014/main" id="{810C664A-C73D-5E87-D13C-84D49633DB53}"/>
              </a:ext>
            </a:extLst>
          </p:cNvPr>
          <p:cNvSpPr>
            <a:spLocks noGrp="1"/>
          </p:cNvSpPr>
          <p:nvPr>
            <p:ph type="pic" sz="half" idx="15"/>
          </p:nvPr>
        </p:nvSpPr>
        <p:spPr>
          <a:xfrm>
            <a:off x="6208699" y="3515436"/>
            <a:ext cx="5648317" cy="3028240"/>
          </a:xfrm>
          <a:prstGeom prst="roundRect">
            <a:avLst>
              <a:gd name="adj" fmla="val 3808"/>
            </a:avLst>
          </a:prstGeom>
        </p:spPr>
        <p:txBody>
          <a:bodyPr lIns="91439" tIns="45719" rIns="91439" bIns="45719" anchor="t">
            <a:noAutofit/>
          </a:bodyPr>
          <a:lstStyle/>
          <a:p>
            <a:endParaRPr/>
          </a:p>
        </p:txBody>
      </p:sp>
      <p:sp>
        <p:nvSpPr>
          <p:cNvPr id="4" name="Image">
            <a:extLst>
              <a:ext uri="{FF2B5EF4-FFF2-40B4-BE49-F238E27FC236}">
                <a16:creationId xmlns:a16="http://schemas.microsoft.com/office/drawing/2014/main" id="{20AD8B25-407C-45A4-4FEB-727224D512E0}"/>
              </a:ext>
            </a:extLst>
          </p:cNvPr>
          <p:cNvSpPr>
            <a:spLocks noGrp="1"/>
          </p:cNvSpPr>
          <p:nvPr>
            <p:ph type="pic" sz="half" idx="16"/>
          </p:nvPr>
        </p:nvSpPr>
        <p:spPr>
          <a:xfrm>
            <a:off x="334985" y="3515436"/>
            <a:ext cx="5648317" cy="3028240"/>
          </a:xfrm>
          <a:prstGeom prst="roundRect">
            <a:avLst>
              <a:gd name="adj" fmla="val 3808"/>
            </a:avLst>
          </a:prstGeom>
        </p:spPr>
        <p:txBody>
          <a:bodyPr lIns="91439" tIns="45719" rIns="91439" bIns="45719" anchor="t">
            <a:noAutofit/>
          </a:bodyPr>
          <a:lstStyle/>
          <a:p>
            <a:endParaRPr/>
          </a:p>
        </p:txBody>
      </p:sp>
    </p:spTree>
    <p:extLst>
      <p:ext uri="{BB962C8B-B14F-4D97-AF65-F5344CB8AC3E}">
        <p14:creationId xmlns:p14="http://schemas.microsoft.com/office/powerpoint/2010/main" val="4213938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00C5E5C-9504-4AFE-8BAA-BE6F3102424F}" type="datetime3">
              <a:rPr lang="en-NZ" smtClean="0"/>
              <a:t>27 March 2025</a:t>
            </a:fld>
            <a:endParaRPr lang="en-US"/>
          </a:p>
        </p:txBody>
      </p:sp>
      <p:sp>
        <p:nvSpPr>
          <p:cNvPr id="4" name="Footer Placeholder 3"/>
          <p:cNvSpPr>
            <a:spLocks noGrp="1"/>
          </p:cNvSpPr>
          <p:nvPr>
            <p:ph type="ftr" sz="quarter" idx="11"/>
          </p:nvPr>
        </p:nvSpPr>
        <p:spPr/>
        <p:txBody>
          <a:bodyPr/>
          <a:lstStyle/>
          <a:p>
            <a:r>
              <a:rPr lang="en-US"/>
              <a:t>Document name goes here</a:t>
            </a:r>
          </a:p>
        </p:txBody>
      </p:sp>
      <p:sp>
        <p:nvSpPr>
          <p:cNvPr id="5" name="Slide Number Placeholder 4"/>
          <p:cNvSpPr>
            <a:spLocks noGrp="1"/>
          </p:cNvSpPr>
          <p:nvPr>
            <p:ph type="sldNum" sz="quarter" idx="12"/>
          </p:nvPr>
        </p:nvSpPr>
        <p:spPr/>
        <p:txBody>
          <a:bodyPr/>
          <a:lstStyle/>
          <a:p>
            <a:fld id="{047583E8-A9AD-5645-931A-49987A696F3F}" type="slidenum">
              <a:rPr lang="en-US" smtClean="0"/>
              <a:t>‹N›</a:t>
            </a:fld>
            <a:endParaRPr lang="en-US"/>
          </a:p>
        </p:txBody>
      </p:sp>
      <p:sp>
        <p:nvSpPr>
          <p:cNvPr id="6" name="Slide Title">
            <a:extLst>
              <a:ext uri="{FF2B5EF4-FFF2-40B4-BE49-F238E27FC236}">
                <a16:creationId xmlns:a16="http://schemas.microsoft.com/office/drawing/2014/main" id="{9E897120-15C1-8678-CB2E-0F3E7CCDA6D4}"/>
              </a:ext>
            </a:extLst>
          </p:cNvPr>
          <p:cNvSpPr txBox="1">
            <a:spLocks noGrp="1"/>
          </p:cNvSpPr>
          <p:nvPr>
            <p:ph type="body" sz="quarter" idx="15" hasCustomPrompt="1"/>
          </p:nvPr>
        </p:nvSpPr>
        <p:spPr>
          <a:xfrm>
            <a:off x="432178" y="979104"/>
            <a:ext cx="6686904" cy="723275"/>
          </a:xfrm>
          <a:prstGeom prst="rect">
            <a:avLst/>
          </a:prstGeom>
        </p:spPr>
        <p:txBody>
          <a:bodyPr wrap="square" anchor="b">
            <a:spAutoFit/>
          </a:bodyPr>
          <a:lstStyle>
            <a:lvl1pPr marL="0" indent="0">
              <a:lnSpc>
                <a:spcPct val="80000"/>
              </a:lnSpc>
              <a:spcBef>
                <a:spcPts val="0"/>
              </a:spcBef>
              <a:buSzTx/>
              <a:buNone/>
              <a:defRPr sz="5000" b="1">
                <a:solidFill>
                  <a:srgbClr val="CA001D"/>
                </a:solidFill>
                <a:latin typeface="+mj-lt"/>
                <a:ea typeface="Inter" panose="02000503000000020004" pitchFamily="50" charset="0"/>
                <a:cs typeface="Inter" panose="02000503000000020004" pitchFamily="50" charset="0"/>
                <a:sym typeface="PolySans Bulky"/>
              </a:defRPr>
            </a:lvl1pPr>
          </a:lstStyle>
          <a:p>
            <a:r>
              <a:t>Slide Title</a:t>
            </a:r>
          </a:p>
        </p:txBody>
      </p:sp>
      <p:sp>
        <p:nvSpPr>
          <p:cNvPr id="7" name="Slide Subtitle">
            <a:extLst>
              <a:ext uri="{FF2B5EF4-FFF2-40B4-BE49-F238E27FC236}">
                <a16:creationId xmlns:a16="http://schemas.microsoft.com/office/drawing/2014/main" id="{C1E82077-A86B-BCD2-7294-98C1BC4DC752}"/>
              </a:ext>
            </a:extLst>
          </p:cNvPr>
          <p:cNvSpPr txBox="1">
            <a:spLocks noGrp="1"/>
          </p:cNvSpPr>
          <p:nvPr>
            <p:ph type="body" sz="quarter" idx="16"/>
          </p:nvPr>
        </p:nvSpPr>
        <p:spPr>
          <a:xfrm>
            <a:off x="450818" y="1702379"/>
            <a:ext cx="6686904" cy="553998"/>
          </a:xfrm>
          <a:prstGeom prst="rect">
            <a:avLst/>
          </a:prstGeom>
        </p:spPr>
        <p:txBody>
          <a:bodyPr wrap="square">
            <a:spAutoFit/>
          </a:bodyPr>
          <a:lstStyle>
            <a:lvl1pPr marL="0" indent="0">
              <a:spcBef>
                <a:spcPts val="0"/>
              </a:spcBef>
              <a:buSzTx/>
              <a:buNone/>
              <a:defRPr sz="3000">
                <a:latin typeface="+mj-lt"/>
                <a:ea typeface="PolySans Slim"/>
                <a:cs typeface="PolySans Slim"/>
                <a:sym typeface="PolySans Slim"/>
              </a:defRPr>
            </a:lvl1pPr>
          </a:lstStyle>
          <a:p>
            <a:r>
              <a:t>Slide Subtitle</a:t>
            </a:r>
          </a:p>
        </p:txBody>
      </p:sp>
    </p:spTree>
    <p:extLst>
      <p:ext uri="{BB962C8B-B14F-4D97-AF65-F5344CB8AC3E}">
        <p14:creationId xmlns:p14="http://schemas.microsoft.com/office/powerpoint/2010/main" val="3992266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4E66482-9081-4720-8C41-ADC70FA399A0}" type="datetime3">
              <a:rPr lang="en-NZ" smtClean="0"/>
              <a:t>27 March 2025</a:t>
            </a:fld>
            <a:endParaRPr lang="en-US"/>
          </a:p>
        </p:txBody>
      </p:sp>
      <p:sp>
        <p:nvSpPr>
          <p:cNvPr id="5" name="Footer Placeholder 4"/>
          <p:cNvSpPr>
            <a:spLocks noGrp="1"/>
          </p:cNvSpPr>
          <p:nvPr>
            <p:ph type="ftr" sz="quarter" idx="11"/>
          </p:nvPr>
        </p:nvSpPr>
        <p:spPr/>
        <p:txBody>
          <a:bodyPr/>
          <a:lstStyle/>
          <a:p>
            <a:r>
              <a:rPr lang="en-US"/>
              <a:t>Document name goes here</a:t>
            </a:r>
          </a:p>
        </p:txBody>
      </p:sp>
      <p:sp>
        <p:nvSpPr>
          <p:cNvPr id="6" name="Slide Number Placeholder 5"/>
          <p:cNvSpPr>
            <a:spLocks noGrp="1"/>
          </p:cNvSpPr>
          <p:nvPr>
            <p:ph type="sldNum" sz="quarter" idx="12"/>
          </p:nvPr>
        </p:nvSpPr>
        <p:spPr/>
        <p:txBody>
          <a:bodyPr/>
          <a:lstStyle/>
          <a:p>
            <a:fld id="{047583E8-A9AD-5645-931A-49987A696F3F}" type="slidenum">
              <a:rPr lang="en-US" smtClean="0"/>
              <a:t>‹N›</a:t>
            </a:fld>
            <a:endParaRPr lang="en-US"/>
          </a:p>
        </p:txBody>
      </p:sp>
    </p:spTree>
    <p:extLst>
      <p:ext uri="{BB962C8B-B14F-4D97-AF65-F5344CB8AC3E}">
        <p14:creationId xmlns:p14="http://schemas.microsoft.com/office/powerpoint/2010/main" val="167684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1 C ">
    <p:spTree>
      <p:nvGrpSpPr>
        <p:cNvPr id="1" name=""/>
        <p:cNvGrpSpPr/>
        <p:nvPr/>
      </p:nvGrpSpPr>
      <p:grpSpPr>
        <a:xfrm>
          <a:off x="0" y="0"/>
          <a:ext cx="0" cy="0"/>
          <a:chOff x="0" y="0"/>
          <a:chExt cx="0" cy="0"/>
        </a:xfrm>
      </p:grpSpPr>
      <p:pic>
        <p:nvPicPr>
          <p:cNvPr id="59" name="Image">
            <a:extLst>
              <a:ext uri="{FF2B5EF4-FFF2-40B4-BE49-F238E27FC236}">
                <a16:creationId xmlns:a16="http://schemas.microsoft.com/office/drawing/2014/main" id="{CD21F723-CF1C-BEC7-4F64-D72C01CCAB37}"/>
              </a:ext>
            </a:extLst>
          </p:cNvPr>
          <p:cNvPicPr>
            <a:picLocks noChangeAspect="1"/>
          </p:cNvPicPr>
          <p:nvPr userDrawn="1"/>
        </p:nvPicPr>
        <p:blipFill>
          <a:blip r:embed="rId2"/>
          <a:srcRect t="34" b="34"/>
          <a:stretch/>
        </p:blipFill>
        <p:spPr>
          <a:xfrm>
            <a:off x="0" y="2489"/>
            <a:ext cx="12192168" cy="6853023"/>
          </a:xfrm>
          <a:prstGeom prst="rect">
            <a:avLst/>
          </a:prstGeom>
        </p:spPr>
      </p:pic>
      <p:pic>
        <p:nvPicPr>
          <p:cNvPr id="16" name="Image" descr="Image">
            <a:extLst>
              <a:ext uri="{FF2B5EF4-FFF2-40B4-BE49-F238E27FC236}">
                <a16:creationId xmlns:a16="http://schemas.microsoft.com/office/drawing/2014/main" id="{B47DEB38-92C4-486C-F5A9-F42A27506643}"/>
              </a:ext>
            </a:extLst>
          </p:cNvPr>
          <p:cNvPicPr>
            <a:picLocks noChangeAspect="1"/>
          </p:cNvPicPr>
          <p:nvPr userDrawn="1"/>
        </p:nvPicPr>
        <p:blipFill rotWithShape="1">
          <a:blip r:embed="rId3">
            <a:alphaModFix amt="50000"/>
          </a:blip>
          <a:srcRect/>
          <a:stretch/>
        </p:blipFill>
        <p:spPr>
          <a:xfrm>
            <a:off x="0" y="0"/>
            <a:ext cx="12226936" cy="685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7" name="Picture 16">
            <a:extLst>
              <a:ext uri="{FF2B5EF4-FFF2-40B4-BE49-F238E27FC236}">
                <a16:creationId xmlns:a16="http://schemas.microsoft.com/office/drawing/2014/main" id="{A3892843-7AFE-884E-F25C-59EB2BA3F04A}"/>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1324" y="5609100"/>
            <a:ext cx="12192168" cy="1276284"/>
          </a:xfrm>
          <a:prstGeom prst="rect">
            <a:avLst/>
          </a:prstGeom>
        </p:spPr>
      </p:pic>
      <p:pic>
        <p:nvPicPr>
          <p:cNvPr id="19" name="Image" descr="Image">
            <a:extLst>
              <a:ext uri="{FF2B5EF4-FFF2-40B4-BE49-F238E27FC236}">
                <a16:creationId xmlns:a16="http://schemas.microsoft.com/office/drawing/2014/main" id="{93D598A0-2C8E-714C-D98D-090823FD005E}"/>
              </a:ext>
            </a:extLst>
          </p:cNvPr>
          <p:cNvPicPr>
            <a:picLocks noChangeAspect="1"/>
          </p:cNvPicPr>
          <p:nvPr userDrawn="1"/>
        </p:nvPicPr>
        <p:blipFill rotWithShape="1">
          <a:blip r:embed="rId5"/>
          <a:srcRect t="2000" b="2000"/>
          <a:stretch/>
        </p:blipFill>
        <p:spPr>
          <a:xfrm>
            <a:off x="453013" y="501250"/>
            <a:ext cx="1000488" cy="76132"/>
          </a:xfrm>
          <a:prstGeom prst="rect">
            <a:avLst/>
          </a:prstGeom>
        </p:spPr>
      </p:pic>
      <p:cxnSp>
        <p:nvCxnSpPr>
          <p:cNvPr id="26" name="Straight Connector 25">
            <a:extLst>
              <a:ext uri="{FF2B5EF4-FFF2-40B4-BE49-F238E27FC236}">
                <a16:creationId xmlns:a16="http://schemas.microsoft.com/office/drawing/2014/main" id="{99C0E697-5662-D349-2C4F-E45475088375}"/>
              </a:ext>
            </a:extLst>
          </p:cNvPr>
          <p:cNvCxnSpPr>
            <a:cxnSpLocks/>
          </p:cNvCxnSpPr>
          <p:nvPr userDrawn="1"/>
        </p:nvCxnSpPr>
        <p:spPr>
          <a:xfrm>
            <a:off x="432178" y="728133"/>
            <a:ext cx="1133041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7" name="Date Placeholder 1">
            <a:extLst>
              <a:ext uri="{FF2B5EF4-FFF2-40B4-BE49-F238E27FC236}">
                <a16:creationId xmlns:a16="http://schemas.microsoft.com/office/drawing/2014/main" id="{7CAA3946-BB6F-5061-FEE4-D97FC181F9D4}"/>
              </a:ext>
            </a:extLst>
          </p:cNvPr>
          <p:cNvSpPr>
            <a:spLocks noGrp="1"/>
          </p:cNvSpPr>
          <p:nvPr>
            <p:ph type="dt" sz="half" idx="10"/>
          </p:nvPr>
        </p:nvSpPr>
        <p:spPr>
          <a:xfrm>
            <a:off x="9006072" y="354453"/>
            <a:ext cx="2743200" cy="365125"/>
          </a:xfrm>
          <a:prstGeom prst="rect">
            <a:avLst/>
          </a:prstGeom>
        </p:spPr>
        <p:txBody>
          <a:bodyPr anchor="ctr"/>
          <a:lstStyle>
            <a:lvl1pPr algn="r">
              <a:defRPr sz="700" cap="all" baseline="0">
                <a:solidFill>
                  <a:schemeClr val="bg1"/>
                </a:solidFill>
                <a:latin typeface="Space Mono" panose="02000509040000020004" pitchFamily="49" charset="0"/>
              </a:defRPr>
            </a:lvl1pPr>
          </a:lstStyle>
          <a:p>
            <a:fld id="{7A9ADAC0-EEF2-4272-8931-E4CB9FA3A268}" type="datetime3">
              <a:rPr lang="en-NZ" smtClean="0"/>
              <a:t>27 March 2025</a:t>
            </a:fld>
            <a:endParaRPr lang="en-US"/>
          </a:p>
        </p:txBody>
      </p:sp>
      <p:sp>
        <p:nvSpPr>
          <p:cNvPr id="28" name="Footer Placeholder 2">
            <a:extLst>
              <a:ext uri="{FF2B5EF4-FFF2-40B4-BE49-F238E27FC236}">
                <a16:creationId xmlns:a16="http://schemas.microsoft.com/office/drawing/2014/main" id="{1E9507A2-B4C8-6E68-E314-5555CAA2598F}"/>
              </a:ext>
            </a:extLst>
          </p:cNvPr>
          <p:cNvSpPr>
            <a:spLocks noGrp="1"/>
          </p:cNvSpPr>
          <p:nvPr>
            <p:ph type="ftr" sz="quarter" idx="11"/>
          </p:nvPr>
        </p:nvSpPr>
        <p:spPr>
          <a:xfrm>
            <a:off x="4038600" y="354453"/>
            <a:ext cx="4114800" cy="365125"/>
          </a:xfrm>
          <a:prstGeom prst="rect">
            <a:avLst/>
          </a:prstGeom>
        </p:spPr>
        <p:txBody>
          <a:bodyPr anchor="ctr"/>
          <a:lstStyle>
            <a:lvl1pPr algn="ctr">
              <a:defRPr sz="700" cap="all" baseline="0">
                <a:solidFill>
                  <a:schemeClr val="bg1"/>
                </a:solidFill>
                <a:latin typeface="Space Mono" panose="02000509040000020004" pitchFamily="49" charset="0"/>
              </a:defRPr>
            </a:lvl1pPr>
          </a:lstStyle>
          <a:p>
            <a:r>
              <a:rPr lang="en-US"/>
              <a:t>Document name goes here</a:t>
            </a:r>
          </a:p>
        </p:txBody>
      </p:sp>
      <p:sp>
        <p:nvSpPr>
          <p:cNvPr id="34" name="Text Placeholder 33">
            <a:extLst>
              <a:ext uri="{FF2B5EF4-FFF2-40B4-BE49-F238E27FC236}">
                <a16:creationId xmlns:a16="http://schemas.microsoft.com/office/drawing/2014/main" id="{1AB362A7-EE06-3794-1445-D23480BA8A3D}"/>
              </a:ext>
            </a:extLst>
          </p:cNvPr>
          <p:cNvSpPr>
            <a:spLocks noGrp="1"/>
          </p:cNvSpPr>
          <p:nvPr>
            <p:ph type="body" sz="quarter" idx="13" hasCustomPrompt="1"/>
          </p:nvPr>
        </p:nvSpPr>
        <p:spPr>
          <a:xfrm>
            <a:off x="372252" y="3429167"/>
            <a:ext cx="8553213" cy="537369"/>
          </a:xfrm>
          <a:prstGeom prst="rect">
            <a:avLst/>
          </a:prstGeom>
        </p:spPr>
        <p:txBody>
          <a:bodyPr/>
          <a:lstStyle>
            <a:lvl1pPr marL="0" indent="0">
              <a:buNone/>
              <a:defRPr sz="3000"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Subtitle goes here. Keep it short and snappy!</a:t>
            </a:r>
            <a:endParaRPr lang="en-NZ"/>
          </a:p>
        </p:txBody>
      </p:sp>
      <p:sp>
        <p:nvSpPr>
          <p:cNvPr id="36" name="Text Placeholder 33">
            <a:extLst>
              <a:ext uri="{FF2B5EF4-FFF2-40B4-BE49-F238E27FC236}">
                <a16:creationId xmlns:a16="http://schemas.microsoft.com/office/drawing/2014/main" id="{CCCB71A5-8A6F-1D67-1B92-58E006B0C7EE}"/>
              </a:ext>
            </a:extLst>
          </p:cNvPr>
          <p:cNvSpPr>
            <a:spLocks noGrp="1"/>
          </p:cNvSpPr>
          <p:nvPr>
            <p:ph type="body" sz="quarter" idx="14" hasCustomPrompt="1"/>
          </p:nvPr>
        </p:nvSpPr>
        <p:spPr>
          <a:xfrm>
            <a:off x="372251" y="2861732"/>
            <a:ext cx="11390337" cy="537369"/>
          </a:xfrm>
          <a:prstGeom prst="rect">
            <a:avLst/>
          </a:prstGeom>
        </p:spPr>
        <p:txBody>
          <a:bodyPr anchor="b"/>
          <a:lstStyle>
            <a:lvl1pPr marL="0" indent="0">
              <a:buNone/>
              <a:defRPr sz="4800" b="1"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Presentation title goes here</a:t>
            </a:r>
            <a:endParaRPr lang="en-NZ"/>
          </a:p>
        </p:txBody>
      </p:sp>
      <p:sp>
        <p:nvSpPr>
          <p:cNvPr id="55"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73C37CF3-212B-4FBB-C208-11DA6CA66338}"/>
              </a:ext>
            </a:extLst>
          </p:cNvPr>
          <p:cNvSpPr txBox="1">
            <a:spLocks noGrp="1"/>
          </p:cNvSpPr>
          <p:nvPr>
            <p:ph type="body" sz="quarter" idx="18" hasCustomPrompt="1"/>
          </p:nvPr>
        </p:nvSpPr>
        <p:spPr>
          <a:xfrm>
            <a:off x="7993431"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1</a:t>
            </a:r>
          </a:p>
          <a:p>
            <a:r>
              <a:rPr lang="en-GB"/>
              <a:t>Role 1</a:t>
            </a:r>
          </a:p>
          <a:p>
            <a:r>
              <a:rPr lang="en-GB"/>
              <a:t>Team 1</a:t>
            </a:r>
          </a:p>
          <a:p>
            <a:endParaRPr/>
          </a:p>
        </p:txBody>
      </p:sp>
      <p:sp>
        <p:nvSpPr>
          <p:cNvPr id="56"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E135C11E-2F87-8208-2812-0A0029AD9D20}"/>
              </a:ext>
            </a:extLst>
          </p:cNvPr>
          <p:cNvSpPr txBox="1">
            <a:spLocks noGrp="1"/>
          </p:cNvSpPr>
          <p:nvPr>
            <p:ph type="body" sz="quarter" idx="19" hasCustomPrompt="1"/>
          </p:nvPr>
        </p:nvSpPr>
        <p:spPr>
          <a:xfrm>
            <a:off x="9836630"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2</a:t>
            </a:r>
          </a:p>
          <a:p>
            <a:r>
              <a:rPr lang="en-GB"/>
              <a:t>Role 2</a:t>
            </a:r>
          </a:p>
          <a:p>
            <a:r>
              <a:rPr lang="en-GB"/>
              <a:t>Team 2</a:t>
            </a:r>
          </a:p>
          <a:p>
            <a:endParaRPr/>
          </a:p>
        </p:txBody>
      </p:sp>
      <p:pic>
        <p:nvPicPr>
          <p:cNvPr id="57" name="Image" descr="Image">
            <a:extLst>
              <a:ext uri="{FF2B5EF4-FFF2-40B4-BE49-F238E27FC236}">
                <a16:creationId xmlns:a16="http://schemas.microsoft.com/office/drawing/2014/main" id="{487F92C1-941F-FF84-CD1F-5D3EB3E971B8}"/>
              </a:ext>
            </a:extLst>
          </p:cNvPr>
          <p:cNvPicPr>
            <a:picLocks noChangeAspect="1"/>
          </p:cNvPicPr>
          <p:nvPr userDrawn="1"/>
        </p:nvPicPr>
        <p:blipFill rotWithShape="1">
          <a:blip r:embed="rId6"/>
          <a:srcRect t="79" b="79"/>
          <a:stretch/>
        </p:blipFill>
        <p:spPr>
          <a:xfrm>
            <a:off x="461881" y="5424141"/>
            <a:ext cx="1551534" cy="531592"/>
          </a:xfrm>
          <a:prstGeom prst="rect">
            <a:avLst/>
          </a:prstGeom>
        </p:spPr>
      </p:pic>
    </p:spTree>
    <p:extLst>
      <p:ext uri="{BB962C8B-B14F-4D97-AF65-F5344CB8AC3E}">
        <p14:creationId xmlns:p14="http://schemas.microsoft.com/office/powerpoint/2010/main" val="2619468227"/>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S 1 IMAGE">
    <p:spTree>
      <p:nvGrpSpPr>
        <p:cNvPr id="1" name=""/>
        <p:cNvGrpSpPr/>
        <p:nvPr/>
      </p:nvGrpSpPr>
      <p:grpSpPr>
        <a:xfrm>
          <a:off x="0" y="0"/>
          <a:ext cx="0" cy="0"/>
          <a:chOff x="0" y="0"/>
          <a:chExt cx="0" cy="0"/>
        </a:xfrm>
      </p:grpSpPr>
      <p:sp>
        <p:nvSpPr>
          <p:cNvPr id="6" name="1000_F_646180638_fbvNMteylXqXrK0A4IrzSDj4hiQmklkT.jpg">
            <a:extLst>
              <a:ext uri="{FF2B5EF4-FFF2-40B4-BE49-F238E27FC236}">
                <a16:creationId xmlns:a16="http://schemas.microsoft.com/office/drawing/2014/main" id="{A92E0DCA-94CA-681B-45A5-E4D6B76EB100}"/>
              </a:ext>
            </a:extLst>
          </p:cNvPr>
          <p:cNvSpPr>
            <a:spLocks noGrp="1"/>
          </p:cNvSpPr>
          <p:nvPr>
            <p:ph type="pic" sz="quarter" idx="14"/>
          </p:nvPr>
        </p:nvSpPr>
        <p:spPr>
          <a:xfrm>
            <a:off x="7541372" y="782170"/>
            <a:ext cx="4199810" cy="5761505"/>
          </a:xfrm>
          <a:prstGeom prst="roundRect">
            <a:avLst>
              <a:gd name="adj" fmla="val 4983"/>
            </a:avLst>
          </a:prstGeom>
        </p:spPr>
        <p:txBody>
          <a:bodyPr lIns="91439" tIns="45719" rIns="91439" bIns="45719" anchor="t">
            <a:noAutofit/>
          </a:bodyPr>
          <a:lstStyle/>
          <a:p>
            <a:endParaRPr/>
          </a:p>
        </p:txBody>
      </p:sp>
      <p:sp>
        <p:nvSpPr>
          <p:cNvPr id="9"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4A1A2193-BBE8-07D3-BA1C-9519C2273AC3}"/>
              </a:ext>
            </a:extLst>
          </p:cNvPr>
          <p:cNvSpPr txBox="1">
            <a:spLocks noGrp="1"/>
          </p:cNvSpPr>
          <p:nvPr>
            <p:ph type="body" sz="quarter" idx="18"/>
          </p:nvPr>
        </p:nvSpPr>
        <p:spPr>
          <a:xfrm>
            <a:off x="438178" y="4331136"/>
            <a:ext cx="6680904" cy="2236722"/>
          </a:xfrm>
          <a:prstGeom prst="rect">
            <a:avLst/>
          </a:prstGeom>
        </p:spPr>
        <p:txBody>
          <a:bodyPr numCol="2" spcCol="668046" anchor="t">
            <a:noAutofit/>
          </a:bodyPr>
          <a:lstStyle>
            <a:lvl1pPr marL="0" indent="0">
              <a:spcBef>
                <a:spcPts val="0"/>
              </a:spcBef>
              <a:buSzTx/>
              <a:buNone/>
              <a:defRPr sz="1200">
                <a:latin typeface="+mn-lt"/>
                <a:ea typeface="Inter" panose="02000503000000020004" pitchFamily="2" charset="0"/>
                <a:cs typeface="Inter" panose="02000503000000020004" pitchFamily="2" charset="0"/>
                <a:sym typeface="Inter Regular Regular"/>
              </a:defRPr>
            </a:lvl1pPr>
          </a:lstStyle>
          <a:p>
            <a:r>
              <a:t>Sed </a:t>
            </a:r>
            <a:r>
              <a:rPr err="1"/>
              <a:t>ut</a:t>
            </a:r>
            <a:r>
              <a:t> </a:t>
            </a:r>
            <a:r>
              <a:rPr err="1"/>
              <a:t>perspiciatis</a:t>
            </a:r>
            <a:r>
              <a:t> </a:t>
            </a:r>
            <a:r>
              <a:rPr err="1"/>
              <a:t>unde</a:t>
            </a:r>
            <a:r>
              <a:t> </a:t>
            </a:r>
            <a:r>
              <a:rPr err="1"/>
              <a:t>omnis</a:t>
            </a:r>
            <a:r>
              <a:t> </a:t>
            </a:r>
            <a:r>
              <a:rPr err="1"/>
              <a:t>iste</a:t>
            </a:r>
            <a:r>
              <a:t> </a:t>
            </a:r>
            <a:r>
              <a:rPr err="1"/>
              <a:t>natus</a:t>
            </a:r>
            <a:r>
              <a:t> error sit </a:t>
            </a:r>
            <a:r>
              <a:rPr err="1"/>
              <a:t>voluptatem</a:t>
            </a:r>
            <a:r>
              <a:t> </a:t>
            </a:r>
            <a:r>
              <a:rPr err="1"/>
              <a:t>accusantium</a:t>
            </a:r>
            <a:r>
              <a:t> </a:t>
            </a:r>
            <a:r>
              <a:rPr err="1"/>
              <a:t>doloremque</a:t>
            </a:r>
            <a:r>
              <a:t> </a:t>
            </a:r>
            <a:r>
              <a:rPr err="1"/>
              <a:t>laudantium</a:t>
            </a:r>
            <a:r>
              <a:t>, </a:t>
            </a:r>
            <a:r>
              <a:rPr err="1"/>
              <a:t>totam</a:t>
            </a:r>
            <a:r>
              <a:t> rem </a:t>
            </a:r>
            <a:r>
              <a:rPr err="1"/>
              <a:t>aperiam</a:t>
            </a:r>
            <a:r>
              <a:t>, </a:t>
            </a:r>
            <a:r>
              <a:rPr err="1"/>
              <a:t>eaque</a:t>
            </a:r>
            <a:r>
              <a:t> </a:t>
            </a:r>
            <a:r>
              <a:rPr err="1"/>
              <a:t>ipsa</a:t>
            </a:r>
            <a:r>
              <a:t> </a:t>
            </a:r>
            <a:r>
              <a:rPr err="1"/>
              <a:t>quae</a:t>
            </a:r>
            <a:r>
              <a:t> ab </a:t>
            </a:r>
            <a:r>
              <a:rPr err="1"/>
              <a:t>illo</a:t>
            </a:r>
            <a:r>
              <a:t> </a:t>
            </a:r>
            <a:r>
              <a:rPr err="1"/>
              <a:t>inventore</a:t>
            </a:r>
            <a:r>
              <a:t> </a:t>
            </a:r>
            <a:r>
              <a:rPr err="1"/>
              <a:t>veritatis</a:t>
            </a:r>
            <a:r>
              <a:t> et quasi </a:t>
            </a:r>
            <a:r>
              <a:rPr err="1"/>
              <a:t>architecto</a:t>
            </a:r>
            <a:r>
              <a:t> beatae vitae dicta sunt </a:t>
            </a:r>
            <a:r>
              <a:rPr err="1"/>
              <a:t>explicabo</a:t>
            </a:r>
            <a:r>
              <a:t>. Nemo </a:t>
            </a:r>
            <a:r>
              <a:rPr err="1"/>
              <a:t>enim</a:t>
            </a:r>
            <a:r>
              <a:t> </a:t>
            </a:r>
            <a:r>
              <a:rPr err="1"/>
              <a:t>ipsam</a:t>
            </a:r>
            <a:r>
              <a:t> </a:t>
            </a:r>
            <a:r>
              <a:rPr err="1"/>
              <a:t>voluptatem</a:t>
            </a:r>
            <a:r>
              <a:t> </a:t>
            </a:r>
            <a:r>
              <a:rPr err="1"/>
              <a:t>quia</a:t>
            </a:r>
            <a:r>
              <a:t> </a:t>
            </a:r>
            <a:r>
              <a:rPr err="1"/>
              <a:t>voluptas</a:t>
            </a:r>
            <a:r>
              <a:t> sit </a:t>
            </a:r>
            <a:r>
              <a:rPr err="1"/>
              <a:t>aspernatur</a:t>
            </a:r>
            <a:r>
              <a:t> </a:t>
            </a:r>
            <a:r>
              <a:rPr err="1"/>
              <a:t>aut</a:t>
            </a:r>
            <a:r>
              <a:t> </a:t>
            </a:r>
            <a:r>
              <a:rPr err="1"/>
              <a:t>odit</a:t>
            </a:r>
            <a:r>
              <a:t> </a:t>
            </a:r>
            <a:r>
              <a:rPr err="1"/>
              <a:t>aut</a:t>
            </a:r>
            <a:r>
              <a:t> fugit, sed </a:t>
            </a:r>
            <a:r>
              <a:rPr err="1"/>
              <a:t>quia</a:t>
            </a:r>
            <a:r>
              <a:t> </a:t>
            </a:r>
            <a:r>
              <a:rPr err="1"/>
              <a:t>consequuntur</a:t>
            </a:r>
            <a:r>
              <a:t> </a:t>
            </a:r>
            <a:r>
              <a:rPr err="1"/>
              <a:t>magni</a:t>
            </a:r>
            <a:r>
              <a:t> </a:t>
            </a:r>
            <a:r>
              <a:rPr err="1"/>
              <a:t>dolores</a:t>
            </a:r>
            <a:r>
              <a:t> </a:t>
            </a:r>
            <a:r>
              <a:rPr err="1"/>
              <a:t>eos</a:t>
            </a:r>
            <a:r>
              <a:t> qui ratione </a:t>
            </a:r>
            <a:r>
              <a:rPr err="1"/>
              <a:t>voluptatem</a:t>
            </a:r>
            <a:r>
              <a:t> </a:t>
            </a:r>
            <a:r>
              <a:rPr err="1"/>
              <a:t>sequi</a:t>
            </a:r>
            <a:r>
              <a:t> </a:t>
            </a:r>
            <a:r>
              <a:rPr err="1"/>
              <a:t>nesciunt</a:t>
            </a:r>
            <a:r>
              <a:t>. </a:t>
            </a:r>
            <a:r>
              <a:rPr err="1"/>
              <a:t>Neque</a:t>
            </a:r>
            <a:r>
              <a:t> porro </a:t>
            </a:r>
            <a:r>
              <a:rPr err="1"/>
              <a:t>quisquam</a:t>
            </a:r>
            <a:r>
              <a:t> </a:t>
            </a:r>
            <a:r>
              <a:rPr err="1"/>
              <a:t>est</a:t>
            </a:r>
            <a:r>
              <a:t>, qui </a:t>
            </a:r>
            <a:r>
              <a:rPr err="1"/>
              <a:t>dolorem</a:t>
            </a:r>
            <a:r>
              <a:t> ipsum </a:t>
            </a:r>
            <a:r>
              <a:rPr err="1"/>
              <a:t>quia</a:t>
            </a:r>
            <a:r>
              <a:t> dolor sit </a:t>
            </a:r>
            <a:r>
              <a:rPr err="1"/>
              <a:t>amet</a:t>
            </a:r>
            <a:r>
              <a:t>, </a:t>
            </a:r>
            <a:r>
              <a:rPr err="1"/>
              <a:t>consectetur</a:t>
            </a:r>
            <a:r>
              <a:t>, </a:t>
            </a:r>
            <a:r>
              <a:rPr err="1"/>
              <a:t>adipisci</a:t>
            </a:r>
            <a:r>
              <a:t> </a:t>
            </a:r>
            <a:r>
              <a:rPr err="1"/>
              <a:t>velit</a:t>
            </a:r>
            <a:r>
              <a:t>, sed </a:t>
            </a:r>
            <a:r>
              <a:rPr err="1"/>
              <a:t>quia</a:t>
            </a:r>
            <a:r>
              <a:t> non </a:t>
            </a:r>
            <a:r>
              <a:rPr err="1"/>
              <a:t>numquam</a:t>
            </a:r>
            <a:r>
              <a:t> eius </a:t>
            </a:r>
            <a:r>
              <a:rPr err="1"/>
              <a:t>modi</a:t>
            </a:r>
            <a:r>
              <a:t> </a:t>
            </a:r>
            <a:r>
              <a:rPr err="1"/>
              <a:t>tempora</a:t>
            </a:r>
            <a:r>
              <a:t> </a:t>
            </a:r>
            <a:r>
              <a:rPr err="1"/>
              <a:t>incidunt</a:t>
            </a:r>
            <a:r>
              <a:t> </a:t>
            </a:r>
            <a:r>
              <a:rPr err="1"/>
              <a:t>ut</a:t>
            </a:r>
            <a:r>
              <a:t> labore et dolore </a:t>
            </a:r>
            <a:r>
              <a:rPr err="1"/>
              <a:t>magnam</a:t>
            </a:r>
            <a:r>
              <a:t> </a:t>
            </a:r>
            <a:r>
              <a:rPr err="1"/>
              <a:t>aliquam</a:t>
            </a:r>
            <a:r>
              <a:t> </a:t>
            </a:r>
            <a:r>
              <a:rPr err="1"/>
              <a:t>quaerat</a:t>
            </a:r>
            <a:r>
              <a:t> </a:t>
            </a:r>
            <a:r>
              <a:rPr err="1"/>
              <a:t>voluptatem</a:t>
            </a:r>
            <a:r>
              <a:t>. Ut </a:t>
            </a:r>
            <a:r>
              <a:rPr err="1"/>
              <a:t>enim</a:t>
            </a:r>
            <a:r>
              <a:t> ad minima </a:t>
            </a:r>
            <a:r>
              <a:rPr err="1"/>
              <a:t>veniam</a:t>
            </a:r>
            <a:r>
              <a:t>, </a:t>
            </a:r>
            <a:r>
              <a:rPr err="1"/>
              <a:t>quis</a:t>
            </a:r>
            <a:r>
              <a:t> nostrum </a:t>
            </a:r>
            <a:r>
              <a:rPr err="1"/>
              <a:t>exercitationem</a:t>
            </a:r>
            <a:r>
              <a:t> </a:t>
            </a:r>
            <a:r>
              <a:rPr err="1"/>
              <a:t>ullam</a:t>
            </a:r>
            <a:r>
              <a:t> corporis </a:t>
            </a:r>
            <a:r>
              <a:rPr err="1"/>
              <a:t>suscipit</a:t>
            </a:r>
            <a:r>
              <a:t> </a:t>
            </a:r>
            <a:r>
              <a:rPr err="1"/>
              <a:t>laboriosam</a:t>
            </a:r>
            <a:r>
              <a:t>, nisi </a:t>
            </a:r>
            <a:r>
              <a:rPr err="1"/>
              <a:t>ut</a:t>
            </a:r>
            <a:r>
              <a:t> </a:t>
            </a:r>
            <a:r>
              <a:rPr err="1"/>
              <a:t>aliquid</a:t>
            </a:r>
            <a:r>
              <a:t> ex </a:t>
            </a:r>
            <a:r>
              <a:rPr err="1"/>
              <a:t>ea</a:t>
            </a:r>
            <a:r>
              <a:t> </a:t>
            </a:r>
            <a:r>
              <a:rPr err="1"/>
              <a:t>commodi</a:t>
            </a:r>
            <a:r>
              <a:t> </a:t>
            </a:r>
            <a:r>
              <a:rPr err="1"/>
              <a:t>consequatur</a:t>
            </a:r>
            <a:r>
              <a:t>? Quis autem vel </a:t>
            </a:r>
            <a:r>
              <a:rPr err="1"/>
              <a:t>eum</a:t>
            </a:r>
            <a:r>
              <a:t> </a:t>
            </a:r>
            <a:r>
              <a:rPr err="1"/>
              <a:t>iure</a:t>
            </a:r>
            <a:r>
              <a:t> </a:t>
            </a:r>
            <a:r>
              <a:rPr err="1"/>
              <a:t>reprehenderit</a:t>
            </a:r>
            <a:r>
              <a:t> qui in </a:t>
            </a:r>
            <a:r>
              <a:rPr err="1"/>
              <a:t>ea</a:t>
            </a:r>
            <a:r>
              <a:t> </a:t>
            </a:r>
            <a:r>
              <a:rPr err="1"/>
              <a:t>voluptate</a:t>
            </a:r>
            <a:r>
              <a:t> </a:t>
            </a:r>
            <a:r>
              <a:rPr err="1"/>
              <a:t>velit</a:t>
            </a:r>
            <a:r>
              <a:t> </a:t>
            </a:r>
            <a:r>
              <a:rPr err="1"/>
              <a:t>esse</a:t>
            </a:r>
            <a:r>
              <a:t> </a:t>
            </a:r>
            <a:r>
              <a:rPr err="1"/>
              <a:t>quam</a:t>
            </a:r>
            <a:r>
              <a:t> nihil </a:t>
            </a:r>
            <a:r>
              <a:rPr err="1"/>
              <a:t>molestiae</a:t>
            </a:r>
            <a:r>
              <a:t> </a:t>
            </a:r>
            <a:r>
              <a:rPr err="1"/>
              <a:t>consequatur</a:t>
            </a:r>
            <a:r>
              <a:t>, vel illum qui </a:t>
            </a:r>
            <a:r>
              <a:rPr err="1"/>
              <a:t>dolorem</a:t>
            </a:r>
            <a:r>
              <a:t> </a:t>
            </a:r>
            <a:r>
              <a:rPr err="1"/>
              <a:t>eum</a:t>
            </a:r>
            <a:r>
              <a:t> </a:t>
            </a:r>
            <a:r>
              <a:rPr err="1"/>
              <a:t>fugiat</a:t>
            </a:r>
            <a:r>
              <a:t> quo </a:t>
            </a:r>
            <a:r>
              <a:rPr err="1"/>
              <a:t>voluptas</a:t>
            </a:r>
            <a:r>
              <a:t> </a:t>
            </a:r>
            <a:r>
              <a:rPr err="1"/>
              <a:t>nulla</a:t>
            </a:r>
            <a:r>
              <a:t> </a:t>
            </a:r>
            <a:r>
              <a:rPr err="1"/>
              <a:t>pariatur</a:t>
            </a:r>
            <a:endParaRPr/>
          </a:p>
        </p:txBody>
      </p:sp>
      <p:sp>
        <p:nvSpPr>
          <p:cNvPr id="2" name="Date Placeholder 1"/>
          <p:cNvSpPr>
            <a:spLocks noGrp="1"/>
          </p:cNvSpPr>
          <p:nvPr>
            <p:ph type="dt" sz="half" idx="10"/>
          </p:nvPr>
        </p:nvSpPr>
        <p:spPr/>
        <p:txBody>
          <a:bodyPr/>
          <a:lstStyle/>
          <a:p>
            <a:fld id="{635E2031-9E10-4625-ADC7-6581BE0798AD}"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10" name="Slide Title">
            <a:extLst>
              <a:ext uri="{FF2B5EF4-FFF2-40B4-BE49-F238E27FC236}">
                <a16:creationId xmlns:a16="http://schemas.microsoft.com/office/drawing/2014/main" id="{ECEABF46-5DE0-5817-48AF-86E06C84E89F}"/>
              </a:ext>
            </a:extLst>
          </p:cNvPr>
          <p:cNvSpPr txBox="1">
            <a:spLocks noGrp="1"/>
          </p:cNvSpPr>
          <p:nvPr>
            <p:ph type="body" sz="quarter" idx="15" hasCustomPrompt="1"/>
          </p:nvPr>
        </p:nvSpPr>
        <p:spPr>
          <a:xfrm>
            <a:off x="432178" y="1540749"/>
            <a:ext cx="6686904" cy="698012"/>
          </a:xfrm>
          <a:prstGeom prst="rect">
            <a:avLst/>
          </a:prstGeom>
        </p:spPr>
        <p:txBody>
          <a:bodyPr wrap="square" anchor="b">
            <a:spAutoFit/>
          </a:bodyPr>
          <a:lstStyle>
            <a:lvl1pPr marL="0" indent="0">
              <a:lnSpc>
                <a:spcPct val="80000"/>
              </a:lnSpc>
              <a:spcBef>
                <a:spcPts val="0"/>
              </a:spcBef>
              <a:buSzTx/>
              <a:buNone/>
              <a:defRPr sz="4800" b="1" spc="-75">
                <a:solidFill>
                  <a:srgbClr val="CA001D"/>
                </a:solidFill>
                <a:latin typeface="+mj-lt"/>
                <a:ea typeface="Inter" panose="02000503000000020004" pitchFamily="50" charset="0"/>
                <a:cs typeface="Inter" panose="02000503000000020004" pitchFamily="50" charset="0"/>
                <a:sym typeface="PolySans Bulky"/>
              </a:defRPr>
            </a:lvl1pPr>
          </a:lstStyle>
          <a:p>
            <a:r>
              <a:t>Slide Title</a:t>
            </a:r>
          </a:p>
        </p:txBody>
      </p:sp>
      <p:sp>
        <p:nvSpPr>
          <p:cNvPr id="11" name="Slide Subtitle">
            <a:extLst>
              <a:ext uri="{FF2B5EF4-FFF2-40B4-BE49-F238E27FC236}">
                <a16:creationId xmlns:a16="http://schemas.microsoft.com/office/drawing/2014/main" id="{CB6584AA-E54B-EFC2-5241-806FE316947D}"/>
              </a:ext>
            </a:extLst>
          </p:cNvPr>
          <p:cNvSpPr txBox="1">
            <a:spLocks noGrp="1"/>
          </p:cNvSpPr>
          <p:nvPr>
            <p:ph type="body" sz="quarter" idx="16"/>
          </p:nvPr>
        </p:nvSpPr>
        <p:spPr>
          <a:xfrm>
            <a:off x="450818" y="2238761"/>
            <a:ext cx="6686904" cy="553998"/>
          </a:xfrm>
          <a:prstGeom prst="rect">
            <a:avLst/>
          </a:prstGeom>
        </p:spPr>
        <p:txBody>
          <a:bodyPr wrap="square">
            <a:spAutoFit/>
          </a:bodyPr>
          <a:lstStyle>
            <a:lvl1pPr marL="0" indent="0">
              <a:spcBef>
                <a:spcPts val="0"/>
              </a:spcBef>
              <a:buSzTx/>
              <a:buNone/>
              <a:defRPr sz="3000">
                <a:latin typeface="+mj-lt"/>
                <a:ea typeface="PolySans Slim"/>
                <a:cs typeface="PolySans Slim"/>
                <a:sym typeface="PolySans Slim"/>
              </a:defRPr>
            </a:lvl1pPr>
          </a:lstStyle>
          <a:p>
            <a:r>
              <a:t>Slide Subtitle</a:t>
            </a:r>
          </a:p>
        </p:txBody>
      </p:sp>
    </p:spTree>
    <p:extLst>
      <p:ext uri="{BB962C8B-B14F-4D97-AF65-F5344CB8AC3E}">
        <p14:creationId xmlns:p14="http://schemas.microsoft.com/office/powerpoint/2010/main" val="1551729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S 2 IMAGES">
    <p:spTree>
      <p:nvGrpSpPr>
        <p:cNvPr id="1" name=""/>
        <p:cNvGrpSpPr/>
        <p:nvPr/>
      </p:nvGrpSpPr>
      <p:grpSpPr>
        <a:xfrm>
          <a:off x="0" y="0"/>
          <a:ext cx="0" cy="0"/>
          <a:chOff x="0" y="0"/>
          <a:chExt cx="0" cy="0"/>
        </a:xfrm>
      </p:grpSpPr>
      <p:sp>
        <p:nvSpPr>
          <p:cNvPr id="5" name="Asset 1@300x.png">
            <a:extLst>
              <a:ext uri="{FF2B5EF4-FFF2-40B4-BE49-F238E27FC236}">
                <a16:creationId xmlns:a16="http://schemas.microsoft.com/office/drawing/2014/main" id="{F0E202EF-B49B-D6FE-A9C7-973F7BC07B12}"/>
              </a:ext>
            </a:extLst>
          </p:cNvPr>
          <p:cNvSpPr>
            <a:spLocks noGrp="1"/>
          </p:cNvSpPr>
          <p:nvPr>
            <p:ph type="pic" sz="quarter" idx="13"/>
          </p:nvPr>
        </p:nvSpPr>
        <p:spPr>
          <a:xfrm>
            <a:off x="7541207" y="3724672"/>
            <a:ext cx="4199810" cy="2814719"/>
          </a:xfrm>
          <a:prstGeom prst="roundRect">
            <a:avLst>
              <a:gd name="adj" fmla="val 3843"/>
            </a:avLst>
          </a:prstGeom>
        </p:spPr>
        <p:txBody>
          <a:bodyPr lIns="91439" tIns="45719" rIns="91439" bIns="45719" anchor="t">
            <a:noAutofit/>
          </a:bodyPr>
          <a:lstStyle/>
          <a:p>
            <a:endParaRPr/>
          </a:p>
        </p:txBody>
      </p:sp>
      <p:sp>
        <p:nvSpPr>
          <p:cNvPr id="6" name="1000_F_646180638_fbvNMteylXqXrK0A4IrzSDj4hiQmklkT.jpg">
            <a:extLst>
              <a:ext uri="{FF2B5EF4-FFF2-40B4-BE49-F238E27FC236}">
                <a16:creationId xmlns:a16="http://schemas.microsoft.com/office/drawing/2014/main" id="{A92E0DCA-94CA-681B-45A5-E4D6B76EB100}"/>
              </a:ext>
            </a:extLst>
          </p:cNvPr>
          <p:cNvSpPr>
            <a:spLocks noGrp="1"/>
          </p:cNvSpPr>
          <p:nvPr>
            <p:ph type="pic" sz="quarter" idx="14"/>
          </p:nvPr>
        </p:nvSpPr>
        <p:spPr>
          <a:xfrm>
            <a:off x="7541372" y="782170"/>
            <a:ext cx="4199810" cy="2814719"/>
          </a:xfrm>
          <a:prstGeom prst="roundRect">
            <a:avLst>
              <a:gd name="adj" fmla="val 4983"/>
            </a:avLst>
          </a:prstGeom>
        </p:spPr>
        <p:txBody>
          <a:bodyPr lIns="91439" tIns="45719" rIns="91439" bIns="45719" anchor="t">
            <a:noAutofit/>
          </a:bodyPr>
          <a:lstStyle/>
          <a:p>
            <a:endParaRPr/>
          </a:p>
        </p:txBody>
      </p:sp>
      <p:sp>
        <p:nvSpPr>
          <p:cNvPr id="9"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4A1A2193-BBE8-07D3-BA1C-9519C2273AC3}"/>
              </a:ext>
            </a:extLst>
          </p:cNvPr>
          <p:cNvSpPr txBox="1">
            <a:spLocks noGrp="1"/>
          </p:cNvSpPr>
          <p:nvPr>
            <p:ph type="body" sz="quarter" idx="18"/>
          </p:nvPr>
        </p:nvSpPr>
        <p:spPr>
          <a:xfrm>
            <a:off x="438178" y="4331136"/>
            <a:ext cx="6680904" cy="2236722"/>
          </a:xfrm>
          <a:prstGeom prst="rect">
            <a:avLst/>
          </a:prstGeom>
        </p:spPr>
        <p:txBody>
          <a:bodyPr numCol="2" spcCol="668046" anchor="t">
            <a:noAutofit/>
          </a:bodyPr>
          <a:lstStyle>
            <a:lvl1pPr marL="0" indent="0">
              <a:spcBef>
                <a:spcPts val="0"/>
              </a:spcBef>
              <a:buSzTx/>
              <a:buNone/>
              <a:defRPr sz="1200">
                <a:latin typeface="+mn-lt"/>
                <a:ea typeface="Inter" panose="02000503000000020004" pitchFamily="2" charset="0"/>
                <a:cs typeface="Inter" panose="02000503000000020004" pitchFamily="2" charset="0"/>
                <a:sym typeface="Inter Regular Regular"/>
              </a:defRPr>
            </a:lvl1pPr>
          </a:lstStyle>
          <a:p>
            <a:r>
              <a:t>Sed </a:t>
            </a:r>
            <a:r>
              <a:rPr err="1"/>
              <a:t>ut</a:t>
            </a:r>
            <a:r>
              <a:t> </a:t>
            </a:r>
            <a:r>
              <a:rPr err="1"/>
              <a:t>perspiciatis</a:t>
            </a:r>
            <a:r>
              <a:t> </a:t>
            </a:r>
            <a:r>
              <a:rPr err="1"/>
              <a:t>unde</a:t>
            </a:r>
            <a:r>
              <a:t> </a:t>
            </a:r>
            <a:r>
              <a:rPr err="1"/>
              <a:t>omnis</a:t>
            </a:r>
            <a:r>
              <a:t> </a:t>
            </a:r>
            <a:r>
              <a:rPr err="1"/>
              <a:t>iste</a:t>
            </a:r>
            <a:r>
              <a:t> </a:t>
            </a:r>
            <a:r>
              <a:rPr err="1"/>
              <a:t>natus</a:t>
            </a:r>
            <a:r>
              <a:t> error sit </a:t>
            </a:r>
            <a:r>
              <a:rPr err="1"/>
              <a:t>voluptatem</a:t>
            </a:r>
            <a:r>
              <a:t> </a:t>
            </a:r>
            <a:r>
              <a:rPr err="1"/>
              <a:t>accusantium</a:t>
            </a:r>
            <a:r>
              <a:t> </a:t>
            </a:r>
            <a:r>
              <a:rPr err="1"/>
              <a:t>doloremque</a:t>
            </a:r>
            <a:r>
              <a:t> </a:t>
            </a:r>
            <a:r>
              <a:rPr err="1"/>
              <a:t>laudantium</a:t>
            </a:r>
            <a:r>
              <a:t>, </a:t>
            </a:r>
            <a:r>
              <a:rPr err="1"/>
              <a:t>totam</a:t>
            </a:r>
            <a:r>
              <a:t> rem </a:t>
            </a:r>
            <a:r>
              <a:rPr err="1"/>
              <a:t>aperiam</a:t>
            </a:r>
            <a:r>
              <a:t>, </a:t>
            </a:r>
            <a:r>
              <a:rPr err="1"/>
              <a:t>eaque</a:t>
            </a:r>
            <a:r>
              <a:t> </a:t>
            </a:r>
            <a:r>
              <a:rPr err="1"/>
              <a:t>ipsa</a:t>
            </a:r>
            <a:r>
              <a:t> </a:t>
            </a:r>
            <a:r>
              <a:rPr err="1"/>
              <a:t>quae</a:t>
            </a:r>
            <a:r>
              <a:t> ab </a:t>
            </a:r>
            <a:r>
              <a:rPr err="1"/>
              <a:t>illo</a:t>
            </a:r>
            <a:r>
              <a:t> </a:t>
            </a:r>
            <a:r>
              <a:rPr err="1"/>
              <a:t>inventore</a:t>
            </a:r>
            <a:r>
              <a:t> </a:t>
            </a:r>
            <a:r>
              <a:rPr err="1"/>
              <a:t>veritatis</a:t>
            </a:r>
            <a:r>
              <a:t> et quasi </a:t>
            </a:r>
            <a:r>
              <a:rPr err="1"/>
              <a:t>architecto</a:t>
            </a:r>
            <a:r>
              <a:t> beatae vitae dicta sunt </a:t>
            </a:r>
            <a:r>
              <a:rPr err="1"/>
              <a:t>explicabo</a:t>
            </a:r>
            <a:r>
              <a:t>. Nemo </a:t>
            </a:r>
            <a:r>
              <a:rPr err="1"/>
              <a:t>enim</a:t>
            </a:r>
            <a:r>
              <a:t> </a:t>
            </a:r>
            <a:r>
              <a:rPr err="1"/>
              <a:t>ipsam</a:t>
            </a:r>
            <a:r>
              <a:t> </a:t>
            </a:r>
            <a:r>
              <a:rPr err="1"/>
              <a:t>voluptatem</a:t>
            </a:r>
            <a:r>
              <a:t> </a:t>
            </a:r>
            <a:r>
              <a:rPr err="1"/>
              <a:t>quia</a:t>
            </a:r>
            <a:r>
              <a:t> </a:t>
            </a:r>
            <a:r>
              <a:rPr err="1"/>
              <a:t>voluptas</a:t>
            </a:r>
            <a:r>
              <a:t> sit </a:t>
            </a:r>
            <a:r>
              <a:rPr err="1"/>
              <a:t>aspernatur</a:t>
            </a:r>
            <a:r>
              <a:t> </a:t>
            </a:r>
            <a:r>
              <a:rPr err="1"/>
              <a:t>aut</a:t>
            </a:r>
            <a:r>
              <a:t> </a:t>
            </a:r>
            <a:r>
              <a:rPr err="1"/>
              <a:t>odit</a:t>
            </a:r>
            <a:r>
              <a:t> </a:t>
            </a:r>
            <a:r>
              <a:rPr err="1"/>
              <a:t>aut</a:t>
            </a:r>
            <a:r>
              <a:t> fugit, sed </a:t>
            </a:r>
            <a:r>
              <a:rPr err="1"/>
              <a:t>quia</a:t>
            </a:r>
            <a:r>
              <a:t> </a:t>
            </a:r>
            <a:r>
              <a:rPr err="1"/>
              <a:t>consequuntur</a:t>
            </a:r>
            <a:r>
              <a:t> </a:t>
            </a:r>
            <a:r>
              <a:rPr err="1"/>
              <a:t>magni</a:t>
            </a:r>
            <a:r>
              <a:t> </a:t>
            </a:r>
            <a:r>
              <a:rPr err="1"/>
              <a:t>dolores</a:t>
            </a:r>
            <a:r>
              <a:t> </a:t>
            </a:r>
            <a:r>
              <a:rPr err="1"/>
              <a:t>eos</a:t>
            </a:r>
            <a:r>
              <a:t> qui ratione </a:t>
            </a:r>
            <a:r>
              <a:rPr err="1"/>
              <a:t>voluptatem</a:t>
            </a:r>
            <a:r>
              <a:t> </a:t>
            </a:r>
            <a:r>
              <a:rPr err="1"/>
              <a:t>sequi</a:t>
            </a:r>
            <a:r>
              <a:t> </a:t>
            </a:r>
            <a:r>
              <a:rPr err="1"/>
              <a:t>nesciunt</a:t>
            </a:r>
            <a:r>
              <a:t>. </a:t>
            </a:r>
            <a:r>
              <a:rPr err="1"/>
              <a:t>Neque</a:t>
            </a:r>
            <a:r>
              <a:t> porro </a:t>
            </a:r>
            <a:r>
              <a:rPr err="1"/>
              <a:t>quisquam</a:t>
            </a:r>
            <a:r>
              <a:t> </a:t>
            </a:r>
            <a:r>
              <a:rPr err="1"/>
              <a:t>est</a:t>
            </a:r>
            <a:r>
              <a:t>, qui </a:t>
            </a:r>
            <a:r>
              <a:rPr err="1"/>
              <a:t>dolorem</a:t>
            </a:r>
            <a:r>
              <a:t> ipsum </a:t>
            </a:r>
            <a:r>
              <a:rPr err="1"/>
              <a:t>quia</a:t>
            </a:r>
            <a:r>
              <a:t> dolor sit </a:t>
            </a:r>
            <a:r>
              <a:rPr err="1"/>
              <a:t>amet</a:t>
            </a:r>
            <a:r>
              <a:t>, </a:t>
            </a:r>
            <a:r>
              <a:rPr err="1"/>
              <a:t>consectetur</a:t>
            </a:r>
            <a:r>
              <a:t>, </a:t>
            </a:r>
            <a:r>
              <a:rPr err="1"/>
              <a:t>adipisci</a:t>
            </a:r>
            <a:r>
              <a:t> </a:t>
            </a:r>
            <a:r>
              <a:rPr err="1"/>
              <a:t>velit</a:t>
            </a:r>
            <a:r>
              <a:t>, sed </a:t>
            </a:r>
            <a:r>
              <a:rPr err="1"/>
              <a:t>quia</a:t>
            </a:r>
            <a:r>
              <a:t> non </a:t>
            </a:r>
            <a:r>
              <a:rPr err="1"/>
              <a:t>numquam</a:t>
            </a:r>
            <a:r>
              <a:t> eius </a:t>
            </a:r>
            <a:r>
              <a:rPr err="1"/>
              <a:t>modi</a:t>
            </a:r>
            <a:r>
              <a:t> </a:t>
            </a:r>
            <a:r>
              <a:rPr err="1"/>
              <a:t>tempora</a:t>
            </a:r>
            <a:r>
              <a:t> </a:t>
            </a:r>
            <a:r>
              <a:rPr err="1"/>
              <a:t>incidunt</a:t>
            </a:r>
            <a:r>
              <a:t> </a:t>
            </a:r>
            <a:r>
              <a:rPr err="1"/>
              <a:t>ut</a:t>
            </a:r>
            <a:r>
              <a:t> labore et dolore </a:t>
            </a:r>
            <a:r>
              <a:rPr err="1"/>
              <a:t>magnam</a:t>
            </a:r>
            <a:r>
              <a:t> </a:t>
            </a:r>
            <a:r>
              <a:rPr err="1"/>
              <a:t>aliquam</a:t>
            </a:r>
            <a:r>
              <a:t> </a:t>
            </a:r>
            <a:r>
              <a:rPr err="1"/>
              <a:t>quaerat</a:t>
            </a:r>
            <a:r>
              <a:t> </a:t>
            </a:r>
            <a:r>
              <a:rPr err="1"/>
              <a:t>voluptatem</a:t>
            </a:r>
            <a:r>
              <a:t>. Ut </a:t>
            </a:r>
            <a:r>
              <a:rPr err="1"/>
              <a:t>enim</a:t>
            </a:r>
            <a:r>
              <a:t> ad minima </a:t>
            </a:r>
            <a:r>
              <a:rPr err="1"/>
              <a:t>veniam</a:t>
            </a:r>
            <a:r>
              <a:t>, </a:t>
            </a:r>
            <a:r>
              <a:rPr err="1"/>
              <a:t>quis</a:t>
            </a:r>
            <a:r>
              <a:t> nostrum </a:t>
            </a:r>
            <a:r>
              <a:rPr err="1"/>
              <a:t>exercitationem</a:t>
            </a:r>
            <a:r>
              <a:t> </a:t>
            </a:r>
            <a:r>
              <a:rPr err="1"/>
              <a:t>ullam</a:t>
            </a:r>
            <a:r>
              <a:t> corporis </a:t>
            </a:r>
            <a:r>
              <a:rPr err="1"/>
              <a:t>suscipit</a:t>
            </a:r>
            <a:r>
              <a:t> </a:t>
            </a:r>
            <a:r>
              <a:rPr err="1"/>
              <a:t>laboriosam</a:t>
            </a:r>
            <a:r>
              <a:t>, nisi </a:t>
            </a:r>
            <a:r>
              <a:rPr err="1"/>
              <a:t>ut</a:t>
            </a:r>
            <a:r>
              <a:t> </a:t>
            </a:r>
            <a:r>
              <a:rPr err="1"/>
              <a:t>aliquid</a:t>
            </a:r>
            <a:r>
              <a:t> ex </a:t>
            </a:r>
            <a:r>
              <a:rPr err="1"/>
              <a:t>ea</a:t>
            </a:r>
            <a:r>
              <a:t> </a:t>
            </a:r>
            <a:r>
              <a:rPr err="1"/>
              <a:t>commodi</a:t>
            </a:r>
            <a:r>
              <a:t> </a:t>
            </a:r>
            <a:r>
              <a:rPr err="1"/>
              <a:t>consequatur</a:t>
            </a:r>
            <a:r>
              <a:t>? Quis autem vel </a:t>
            </a:r>
            <a:r>
              <a:rPr err="1"/>
              <a:t>eum</a:t>
            </a:r>
            <a:r>
              <a:t> </a:t>
            </a:r>
            <a:r>
              <a:rPr err="1"/>
              <a:t>iure</a:t>
            </a:r>
            <a:r>
              <a:t> </a:t>
            </a:r>
            <a:r>
              <a:rPr err="1"/>
              <a:t>reprehenderit</a:t>
            </a:r>
            <a:r>
              <a:t> qui in </a:t>
            </a:r>
            <a:r>
              <a:rPr err="1"/>
              <a:t>ea</a:t>
            </a:r>
            <a:r>
              <a:t> </a:t>
            </a:r>
            <a:r>
              <a:rPr err="1"/>
              <a:t>voluptate</a:t>
            </a:r>
            <a:r>
              <a:t> </a:t>
            </a:r>
            <a:r>
              <a:rPr err="1"/>
              <a:t>velit</a:t>
            </a:r>
            <a:r>
              <a:t> </a:t>
            </a:r>
            <a:r>
              <a:rPr err="1"/>
              <a:t>esse</a:t>
            </a:r>
            <a:r>
              <a:t> </a:t>
            </a:r>
            <a:r>
              <a:rPr err="1"/>
              <a:t>quam</a:t>
            </a:r>
            <a:r>
              <a:t> nihil </a:t>
            </a:r>
            <a:r>
              <a:rPr err="1"/>
              <a:t>molestiae</a:t>
            </a:r>
            <a:r>
              <a:t> </a:t>
            </a:r>
            <a:r>
              <a:rPr err="1"/>
              <a:t>consequatur</a:t>
            </a:r>
            <a:r>
              <a:t>, vel illum qui </a:t>
            </a:r>
            <a:r>
              <a:rPr err="1"/>
              <a:t>dolorem</a:t>
            </a:r>
            <a:r>
              <a:t> </a:t>
            </a:r>
            <a:r>
              <a:rPr err="1"/>
              <a:t>eum</a:t>
            </a:r>
            <a:r>
              <a:t> </a:t>
            </a:r>
            <a:r>
              <a:rPr err="1"/>
              <a:t>fugiat</a:t>
            </a:r>
            <a:r>
              <a:t> quo </a:t>
            </a:r>
            <a:r>
              <a:rPr err="1"/>
              <a:t>voluptas</a:t>
            </a:r>
            <a:r>
              <a:t> </a:t>
            </a:r>
            <a:r>
              <a:rPr err="1"/>
              <a:t>nulla</a:t>
            </a:r>
            <a:r>
              <a:t> </a:t>
            </a:r>
            <a:r>
              <a:rPr err="1"/>
              <a:t>pariatur</a:t>
            </a:r>
            <a:endParaRPr/>
          </a:p>
        </p:txBody>
      </p:sp>
      <p:sp>
        <p:nvSpPr>
          <p:cNvPr id="2" name="Date Placeholder 1"/>
          <p:cNvSpPr>
            <a:spLocks noGrp="1"/>
          </p:cNvSpPr>
          <p:nvPr>
            <p:ph type="dt" sz="half" idx="10"/>
          </p:nvPr>
        </p:nvSpPr>
        <p:spPr/>
        <p:txBody>
          <a:bodyPr/>
          <a:lstStyle/>
          <a:p>
            <a:fld id="{19811737-59EA-423A-8DB4-B2459F7FFE5A}"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10" name="Slide Title">
            <a:extLst>
              <a:ext uri="{FF2B5EF4-FFF2-40B4-BE49-F238E27FC236}">
                <a16:creationId xmlns:a16="http://schemas.microsoft.com/office/drawing/2014/main" id="{ECEABF46-5DE0-5817-48AF-86E06C84E89F}"/>
              </a:ext>
            </a:extLst>
          </p:cNvPr>
          <p:cNvSpPr txBox="1">
            <a:spLocks noGrp="1"/>
          </p:cNvSpPr>
          <p:nvPr>
            <p:ph type="body" sz="quarter" idx="15" hasCustomPrompt="1"/>
          </p:nvPr>
        </p:nvSpPr>
        <p:spPr>
          <a:xfrm>
            <a:off x="432178" y="1540749"/>
            <a:ext cx="6686904" cy="698012"/>
          </a:xfrm>
          <a:prstGeom prst="rect">
            <a:avLst/>
          </a:prstGeom>
        </p:spPr>
        <p:txBody>
          <a:bodyPr wrap="square" anchor="b">
            <a:spAutoFit/>
          </a:bodyPr>
          <a:lstStyle>
            <a:lvl1pPr marL="0" indent="0">
              <a:lnSpc>
                <a:spcPct val="80000"/>
              </a:lnSpc>
              <a:spcBef>
                <a:spcPts val="0"/>
              </a:spcBef>
              <a:buSzTx/>
              <a:buNone/>
              <a:defRPr sz="4800" b="1" spc="-75">
                <a:solidFill>
                  <a:srgbClr val="CA001D"/>
                </a:solidFill>
                <a:latin typeface="+mj-lt"/>
                <a:ea typeface="Inter" panose="02000503000000020004" pitchFamily="50" charset="0"/>
                <a:cs typeface="Inter" panose="02000503000000020004" pitchFamily="50" charset="0"/>
                <a:sym typeface="PolySans Bulky"/>
              </a:defRPr>
            </a:lvl1pPr>
          </a:lstStyle>
          <a:p>
            <a:r>
              <a:t>Slide Title</a:t>
            </a:r>
          </a:p>
        </p:txBody>
      </p:sp>
      <p:sp>
        <p:nvSpPr>
          <p:cNvPr id="11" name="Slide Subtitle">
            <a:extLst>
              <a:ext uri="{FF2B5EF4-FFF2-40B4-BE49-F238E27FC236}">
                <a16:creationId xmlns:a16="http://schemas.microsoft.com/office/drawing/2014/main" id="{CB6584AA-E54B-EFC2-5241-806FE316947D}"/>
              </a:ext>
            </a:extLst>
          </p:cNvPr>
          <p:cNvSpPr txBox="1">
            <a:spLocks noGrp="1"/>
          </p:cNvSpPr>
          <p:nvPr>
            <p:ph type="body" sz="quarter" idx="16"/>
          </p:nvPr>
        </p:nvSpPr>
        <p:spPr>
          <a:xfrm>
            <a:off x="450818" y="2238761"/>
            <a:ext cx="6686904" cy="553998"/>
          </a:xfrm>
          <a:prstGeom prst="rect">
            <a:avLst/>
          </a:prstGeom>
        </p:spPr>
        <p:txBody>
          <a:bodyPr wrap="square">
            <a:spAutoFit/>
          </a:bodyPr>
          <a:lstStyle>
            <a:lvl1pPr marL="0" indent="0">
              <a:spcBef>
                <a:spcPts val="0"/>
              </a:spcBef>
              <a:buSzTx/>
              <a:buNone/>
              <a:defRPr sz="3000">
                <a:latin typeface="+mj-lt"/>
                <a:ea typeface="PolySans Slim"/>
                <a:cs typeface="PolySans Slim"/>
                <a:sym typeface="PolySans Slim"/>
              </a:defRPr>
            </a:lvl1pPr>
          </a:lstStyle>
          <a:p>
            <a:r>
              <a:t>Slide Subtitle</a:t>
            </a:r>
          </a:p>
        </p:txBody>
      </p:sp>
    </p:spTree>
    <p:extLst>
      <p:ext uri="{BB962C8B-B14F-4D97-AF65-F5344CB8AC3E}">
        <p14:creationId xmlns:p14="http://schemas.microsoft.com/office/powerpoint/2010/main" val="1199277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S + ITEM LI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1E034-D778-49AE-89D6-581A8E042021}"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10" name="Rounded Rectangle">
            <a:extLst>
              <a:ext uri="{FF2B5EF4-FFF2-40B4-BE49-F238E27FC236}">
                <a16:creationId xmlns:a16="http://schemas.microsoft.com/office/drawing/2014/main" id="{F67583EC-F808-DB8F-ED37-6D5D238F31A5}"/>
              </a:ext>
            </a:extLst>
          </p:cNvPr>
          <p:cNvSpPr/>
          <p:nvPr userDrawn="1"/>
        </p:nvSpPr>
        <p:spPr>
          <a:xfrm>
            <a:off x="7369955" y="778041"/>
            <a:ext cx="4487061" cy="5765634"/>
          </a:xfrm>
          <a:prstGeom prst="roundRect">
            <a:avLst>
              <a:gd name="adj" fmla="val 4249"/>
            </a:avLst>
          </a:prstGeom>
          <a:solidFill>
            <a:srgbClr val="F2E9D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5" name="1">
            <a:extLst>
              <a:ext uri="{FF2B5EF4-FFF2-40B4-BE49-F238E27FC236}">
                <a16:creationId xmlns:a16="http://schemas.microsoft.com/office/drawing/2014/main" id="{1DA3A40A-ACBC-B4F3-FA29-8EE0C1CEC25F}"/>
              </a:ext>
            </a:extLst>
          </p:cNvPr>
          <p:cNvSpPr txBox="1">
            <a:spLocks noGrp="1"/>
          </p:cNvSpPr>
          <p:nvPr>
            <p:ph type="body" sz="quarter" idx="18" hasCustomPrompt="1"/>
          </p:nvPr>
        </p:nvSpPr>
        <p:spPr>
          <a:xfrm>
            <a:off x="8457619" y="1718016"/>
            <a:ext cx="534969" cy="716991"/>
          </a:xfrm>
          <a:prstGeom prst="rect">
            <a:avLst/>
          </a:prstGeom>
        </p:spPr>
        <p:txBody>
          <a:bodyPr>
            <a:spAutoFit/>
          </a:bodyPr>
          <a:lstStyle>
            <a:lvl1pPr marL="0" indent="0" algn="ctr">
              <a:lnSpc>
                <a:spcPct val="80000"/>
              </a:lnSpc>
              <a:spcBef>
                <a:spcPts val="0"/>
              </a:spcBef>
              <a:buSzTx/>
              <a:buNone/>
              <a:defRPr sz="495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t>1</a:t>
            </a:r>
          </a:p>
        </p:txBody>
      </p:sp>
      <p:sp>
        <p:nvSpPr>
          <p:cNvPr id="16" name="2">
            <a:extLst>
              <a:ext uri="{FF2B5EF4-FFF2-40B4-BE49-F238E27FC236}">
                <a16:creationId xmlns:a16="http://schemas.microsoft.com/office/drawing/2014/main" id="{1F244F66-0D56-3923-2EEB-7B7FA84E3D1C}"/>
              </a:ext>
            </a:extLst>
          </p:cNvPr>
          <p:cNvSpPr txBox="1">
            <a:spLocks noGrp="1"/>
          </p:cNvSpPr>
          <p:nvPr>
            <p:ph type="body" sz="quarter" idx="19" hasCustomPrompt="1"/>
          </p:nvPr>
        </p:nvSpPr>
        <p:spPr>
          <a:xfrm>
            <a:off x="8457619" y="3327741"/>
            <a:ext cx="534969" cy="716991"/>
          </a:xfrm>
          <a:prstGeom prst="rect">
            <a:avLst/>
          </a:prstGeom>
        </p:spPr>
        <p:txBody>
          <a:bodyPr>
            <a:spAutoFit/>
          </a:bodyPr>
          <a:lstStyle>
            <a:lvl1pPr marL="0" indent="0" algn="ctr">
              <a:lnSpc>
                <a:spcPct val="80000"/>
              </a:lnSpc>
              <a:spcBef>
                <a:spcPts val="0"/>
              </a:spcBef>
              <a:buSzTx/>
              <a:buNone/>
              <a:defRPr sz="495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t>2</a:t>
            </a:r>
          </a:p>
        </p:txBody>
      </p:sp>
      <p:sp>
        <p:nvSpPr>
          <p:cNvPr id="17" name="3">
            <a:extLst>
              <a:ext uri="{FF2B5EF4-FFF2-40B4-BE49-F238E27FC236}">
                <a16:creationId xmlns:a16="http://schemas.microsoft.com/office/drawing/2014/main" id="{7AF8336D-F52D-FE95-00DD-D9BB38D55825}"/>
              </a:ext>
            </a:extLst>
          </p:cNvPr>
          <p:cNvSpPr txBox="1">
            <a:spLocks noGrp="1"/>
          </p:cNvSpPr>
          <p:nvPr>
            <p:ph type="body" sz="quarter" idx="21" hasCustomPrompt="1"/>
          </p:nvPr>
        </p:nvSpPr>
        <p:spPr>
          <a:xfrm>
            <a:off x="8457619" y="4940641"/>
            <a:ext cx="534969" cy="716991"/>
          </a:xfrm>
          <a:prstGeom prst="rect">
            <a:avLst/>
          </a:prstGeom>
        </p:spPr>
        <p:txBody>
          <a:bodyPr>
            <a:spAutoFit/>
          </a:bodyPr>
          <a:lstStyle>
            <a:lvl1pPr marL="0" indent="0" algn="ctr">
              <a:lnSpc>
                <a:spcPct val="80000"/>
              </a:lnSpc>
              <a:spcBef>
                <a:spcPts val="0"/>
              </a:spcBef>
              <a:buSzTx/>
              <a:buNone/>
              <a:defRPr sz="495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t>3</a:t>
            </a:r>
          </a:p>
        </p:txBody>
      </p:sp>
      <p:sp>
        <p:nvSpPr>
          <p:cNvPr id="21"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DAACB142-7B91-F1F7-7A9F-6DB8DE1414B4}"/>
              </a:ext>
            </a:extLst>
          </p:cNvPr>
          <p:cNvSpPr txBox="1">
            <a:spLocks noGrp="1"/>
          </p:cNvSpPr>
          <p:nvPr>
            <p:ph type="body" sz="quarter" idx="22"/>
          </p:nvPr>
        </p:nvSpPr>
        <p:spPr>
          <a:xfrm>
            <a:off x="438178" y="4331136"/>
            <a:ext cx="6680904" cy="2236722"/>
          </a:xfrm>
          <a:prstGeom prst="rect">
            <a:avLst/>
          </a:prstGeom>
        </p:spPr>
        <p:txBody>
          <a:bodyPr numCol="2" spcCol="668046" anchor="t">
            <a:noAutofit/>
          </a:bodyPr>
          <a:lstStyle>
            <a:lvl1pPr marL="0" indent="0">
              <a:spcBef>
                <a:spcPts val="0"/>
              </a:spcBef>
              <a:buSzTx/>
              <a:buNone/>
              <a:defRPr sz="1200">
                <a:latin typeface="+mn-lt"/>
                <a:ea typeface="Inter" panose="02000503000000020004" pitchFamily="2" charset="0"/>
                <a:cs typeface="Inter" panose="02000503000000020004" pitchFamily="2" charset="0"/>
                <a:sym typeface="Inter Regular Regular"/>
              </a:defRPr>
            </a:lvl1pPr>
          </a:lstStyle>
          <a:p>
            <a:r>
              <a:t>Sed </a:t>
            </a:r>
            <a:r>
              <a:rPr err="1"/>
              <a:t>ut</a:t>
            </a:r>
            <a:r>
              <a:t> </a:t>
            </a:r>
            <a:r>
              <a:rPr err="1"/>
              <a:t>perspiciatis</a:t>
            </a:r>
            <a:r>
              <a:t> </a:t>
            </a:r>
            <a:r>
              <a:rPr err="1"/>
              <a:t>unde</a:t>
            </a:r>
            <a:r>
              <a:t> </a:t>
            </a:r>
            <a:r>
              <a:rPr err="1"/>
              <a:t>omnis</a:t>
            </a:r>
            <a:r>
              <a:t> </a:t>
            </a:r>
            <a:r>
              <a:rPr err="1"/>
              <a:t>iste</a:t>
            </a:r>
            <a:r>
              <a:t> </a:t>
            </a:r>
            <a:r>
              <a:rPr err="1"/>
              <a:t>natus</a:t>
            </a:r>
            <a:r>
              <a:t> error sit </a:t>
            </a:r>
            <a:r>
              <a:rPr err="1"/>
              <a:t>voluptatem</a:t>
            </a:r>
            <a:r>
              <a:t> </a:t>
            </a:r>
            <a:r>
              <a:rPr err="1"/>
              <a:t>accusantium</a:t>
            </a:r>
            <a:r>
              <a:t> </a:t>
            </a:r>
            <a:r>
              <a:rPr err="1"/>
              <a:t>doloremque</a:t>
            </a:r>
            <a:r>
              <a:t> </a:t>
            </a:r>
            <a:r>
              <a:rPr err="1"/>
              <a:t>laudantium</a:t>
            </a:r>
            <a:r>
              <a:t>, </a:t>
            </a:r>
            <a:r>
              <a:rPr err="1"/>
              <a:t>totam</a:t>
            </a:r>
            <a:r>
              <a:t> rem </a:t>
            </a:r>
            <a:r>
              <a:rPr err="1"/>
              <a:t>aperiam</a:t>
            </a:r>
            <a:r>
              <a:t>, </a:t>
            </a:r>
            <a:r>
              <a:rPr err="1"/>
              <a:t>eaque</a:t>
            </a:r>
            <a:r>
              <a:t> </a:t>
            </a:r>
            <a:r>
              <a:rPr err="1"/>
              <a:t>ipsa</a:t>
            </a:r>
            <a:r>
              <a:t> </a:t>
            </a:r>
            <a:r>
              <a:rPr err="1"/>
              <a:t>quae</a:t>
            </a:r>
            <a:r>
              <a:t> ab </a:t>
            </a:r>
            <a:r>
              <a:rPr err="1"/>
              <a:t>illo</a:t>
            </a:r>
            <a:r>
              <a:t> </a:t>
            </a:r>
            <a:r>
              <a:rPr err="1"/>
              <a:t>inventore</a:t>
            </a:r>
            <a:r>
              <a:t> </a:t>
            </a:r>
            <a:r>
              <a:rPr err="1"/>
              <a:t>veritatis</a:t>
            </a:r>
            <a:r>
              <a:t> et quasi </a:t>
            </a:r>
            <a:r>
              <a:rPr err="1"/>
              <a:t>architecto</a:t>
            </a:r>
            <a:r>
              <a:t> beatae vitae dicta sunt </a:t>
            </a:r>
            <a:r>
              <a:rPr err="1"/>
              <a:t>explicabo</a:t>
            </a:r>
            <a:r>
              <a:t>. Nemo </a:t>
            </a:r>
            <a:r>
              <a:rPr err="1"/>
              <a:t>enim</a:t>
            </a:r>
            <a:r>
              <a:t> </a:t>
            </a:r>
            <a:r>
              <a:rPr err="1"/>
              <a:t>ipsam</a:t>
            </a:r>
            <a:r>
              <a:t> </a:t>
            </a:r>
            <a:r>
              <a:rPr err="1"/>
              <a:t>voluptatem</a:t>
            </a:r>
            <a:r>
              <a:t> </a:t>
            </a:r>
            <a:r>
              <a:rPr err="1"/>
              <a:t>quia</a:t>
            </a:r>
            <a:r>
              <a:t> </a:t>
            </a:r>
            <a:r>
              <a:rPr err="1"/>
              <a:t>voluptas</a:t>
            </a:r>
            <a:r>
              <a:t> sit </a:t>
            </a:r>
            <a:r>
              <a:rPr err="1"/>
              <a:t>aspernatur</a:t>
            </a:r>
            <a:r>
              <a:t> </a:t>
            </a:r>
            <a:r>
              <a:rPr err="1"/>
              <a:t>aut</a:t>
            </a:r>
            <a:r>
              <a:t> </a:t>
            </a:r>
            <a:r>
              <a:rPr err="1"/>
              <a:t>odit</a:t>
            </a:r>
            <a:r>
              <a:t> </a:t>
            </a:r>
            <a:r>
              <a:rPr err="1"/>
              <a:t>aut</a:t>
            </a:r>
            <a:r>
              <a:t> fugit, sed </a:t>
            </a:r>
            <a:r>
              <a:rPr err="1"/>
              <a:t>quia</a:t>
            </a:r>
            <a:r>
              <a:t> </a:t>
            </a:r>
            <a:r>
              <a:rPr err="1"/>
              <a:t>consequuntur</a:t>
            </a:r>
            <a:r>
              <a:t> </a:t>
            </a:r>
            <a:r>
              <a:rPr err="1"/>
              <a:t>magni</a:t>
            </a:r>
            <a:r>
              <a:t> </a:t>
            </a:r>
            <a:r>
              <a:rPr err="1"/>
              <a:t>dolores</a:t>
            </a:r>
            <a:r>
              <a:t> </a:t>
            </a:r>
            <a:r>
              <a:rPr err="1"/>
              <a:t>eos</a:t>
            </a:r>
            <a:r>
              <a:t> qui ratione </a:t>
            </a:r>
            <a:r>
              <a:rPr err="1"/>
              <a:t>voluptatem</a:t>
            </a:r>
            <a:r>
              <a:t> </a:t>
            </a:r>
            <a:r>
              <a:rPr err="1"/>
              <a:t>sequi</a:t>
            </a:r>
            <a:r>
              <a:t> </a:t>
            </a:r>
            <a:r>
              <a:rPr err="1"/>
              <a:t>nesciunt</a:t>
            </a:r>
            <a:r>
              <a:t>. </a:t>
            </a:r>
            <a:r>
              <a:rPr err="1"/>
              <a:t>Neque</a:t>
            </a:r>
            <a:r>
              <a:t> porro </a:t>
            </a:r>
            <a:r>
              <a:rPr err="1"/>
              <a:t>quisquam</a:t>
            </a:r>
            <a:r>
              <a:t> </a:t>
            </a:r>
            <a:r>
              <a:rPr err="1"/>
              <a:t>est</a:t>
            </a:r>
            <a:r>
              <a:t>, qui </a:t>
            </a:r>
            <a:r>
              <a:rPr err="1"/>
              <a:t>dolorem</a:t>
            </a:r>
            <a:r>
              <a:t> ipsum </a:t>
            </a:r>
            <a:r>
              <a:rPr err="1"/>
              <a:t>quia</a:t>
            </a:r>
            <a:r>
              <a:t> dolor sit </a:t>
            </a:r>
            <a:r>
              <a:rPr err="1"/>
              <a:t>amet</a:t>
            </a:r>
            <a:r>
              <a:t>, </a:t>
            </a:r>
            <a:r>
              <a:rPr err="1"/>
              <a:t>consectetur</a:t>
            </a:r>
            <a:r>
              <a:t>, </a:t>
            </a:r>
            <a:r>
              <a:rPr err="1"/>
              <a:t>adipisci</a:t>
            </a:r>
            <a:r>
              <a:t> </a:t>
            </a:r>
            <a:r>
              <a:rPr err="1"/>
              <a:t>velit</a:t>
            </a:r>
            <a:r>
              <a:t>, sed </a:t>
            </a:r>
            <a:r>
              <a:rPr err="1"/>
              <a:t>quia</a:t>
            </a:r>
            <a:r>
              <a:t> non </a:t>
            </a:r>
            <a:r>
              <a:rPr err="1"/>
              <a:t>numquam</a:t>
            </a:r>
            <a:r>
              <a:t> eius </a:t>
            </a:r>
            <a:r>
              <a:rPr err="1"/>
              <a:t>modi</a:t>
            </a:r>
            <a:r>
              <a:t> </a:t>
            </a:r>
            <a:r>
              <a:rPr err="1"/>
              <a:t>tempora</a:t>
            </a:r>
            <a:r>
              <a:t> </a:t>
            </a:r>
            <a:r>
              <a:rPr err="1"/>
              <a:t>incidunt</a:t>
            </a:r>
            <a:r>
              <a:t> </a:t>
            </a:r>
            <a:r>
              <a:rPr err="1"/>
              <a:t>ut</a:t>
            </a:r>
            <a:r>
              <a:t> labore et dolore </a:t>
            </a:r>
            <a:r>
              <a:rPr err="1"/>
              <a:t>magnam</a:t>
            </a:r>
            <a:r>
              <a:t> </a:t>
            </a:r>
            <a:r>
              <a:rPr err="1"/>
              <a:t>aliquam</a:t>
            </a:r>
            <a:r>
              <a:t> </a:t>
            </a:r>
            <a:r>
              <a:rPr err="1"/>
              <a:t>quaerat</a:t>
            </a:r>
            <a:r>
              <a:t> </a:t>
            </a:r>
            <a:r>
              <a:rPr err="1"/>
              <a:t>voluptatem</a:t>
            </a:r>
            <a:r>
              <a:t>. Ut </a:t>
            </a:r>
            <a:r>
              <a:rPr err="1"/>
              <a:t>enim</a:t>
            </a:r>
            <a:r>
              <a:t> ad minima </a:t>
            </a:r>
            <a:r>
              <a:rPr err="1"/>
              <a:t>veniam</a:t>
            </a:r>
            <a:r>
              <a:t>, </a:t>
            </a:r>
            <a:r>
              <a:rPr err="1"/>
              <a:t>quis</a:t>
            </a:r>
            <a:r>
              <a:t> nostrum </a:t>
            </a:r>
            <a:r>
              <a:rPr err="1"/>
              <a:t>exercitationem</a:t>
            </a:r>
            <a:r>
              <a:t> </a:t>
            </a:r>
            <a:r>
              <a:rPr err="1"/>
              <a:t>ullam</a:t>
            </a:r>
            <a:r>
              <a:t> corporis </a:t>
            </a:r>
            <a:r>
              <a:rPr err="1"/>
              <a:t>suscipit</a:t>
            </a:r>
            <a:r>
              <a:t> </a:t>
            </a:r>
            <a:r>
              <a:rPr err="1"/>
              <a:t>laboriosam</a:t>
            </a:r>
            <a:r>
              <a:t>, nisi </a:t>
            </a:r>
            <a:r>
              <a:rPr err="1"/>
              <a:t>ut</a:t>
            </a:r>
            <a:r>
              <a:t> </a:t>
            </a:r>
            <a:r>
              <a:rPr err="1"/>
              <a:t>aliquid</a:t>
            </a:r>
            <a:r>
              <a:t> ex </a:t>
            </a:r>
            <a:r>
              <a:rPr err="1"/>
              <a:t>ea</a:t>
            </a:r>
            <a:r>
              <a:t> </a:t>
            </a:r>
            <a:r>
              <a:rPr err="1"/>
              <a:t>commodi</a:t>
            </a:r>
            <a:r>
              <a:t> </a:t>
            </a:r>
            <a:r>
              <a:rPr err="1"/>
              <a:t>consequatur</a:t>
            </a:r>
            <a:r>
              <a:t>? Quis autem vel </a:t>
            </a:r>
            <a:r>
              <a:rPr err="1"/>
              <a:t>eum</a:t>
            </a:r>
            <a:r>
              <a:t> </a:t>
            </a:r>
            <a:r>
              <a:rPr err="1"/>
              <a:t>iure</a:t>
            </a:r>
            <a:r>
              <a:t> </a:t>
            </a:r>
            <a:r>
              <a:rPr err="1"/>
              <a:t>reprehenderit</a:t>
            </a:r>
            <a:r>
              <a:t> qui in </a:t>
            </a:r>
            <a:r>
              <a:rPr err="1"/>
              <a:t>ea</a:t>
            </a:r>
            <a:r>
              <a:t> </a:t>
            </a:r>
            <a:r>
              <a:rPr err="1"/>
              <a:t>voluptate</a:t>
            </a:r>
            <a:r>
              <a:t> </a:t>
            </a:r>
            <a:r>
              <a:rPr err="1"/>
              <a:t>velit</a:t>
            </a:r>
            <a:r>
              <a:t> </a:t>
            </a:r>
            <a:r>
              <a:rPr err="1"/>
              <a:t>esse</a:t>
            </a:r>
            <a:r>
              <a:t> </a:t>
            </a:r>
            <a:r>
              <a:rPr err="1"/>
              <a:t>quam</a:t>
            </a:r>
            <a:r>
              <a:t> nihil </a:t>
            </a:r>
            <a:r>
              <a:rPr err="1"/>
              <a:t>molestiae</a:t>
            </a:r>
            <a:r>
              <a:t> </a:t>
            </a:r>
            <a:r>
              <a:rPr err="1"/>
              <a:t>consequatur</a:t>
            </a:r>
            <a:r>
              <a:t>, vel illum qui </a:t>
            </a:r>
            <a:r>
              <a:rPr err="1"/>
              <a:t>dolorem</a:t>
            </a:r>
            <a:r>
              <a:t> </a:t>
            </a:r>
            <a:r>
              <a:rPr err="1"/>
              <a:t>eum</a:t>
            </a:r>
            <a:r>
              <a:t> </a:t>
            </a:r>
            <a:r>
              <a:rPr err="1"/>
              <a:t>fugiat</a:t>
            </a:r>
            <a:r>
              <a:t> quo </a:t>
            </a:r>
            <a:r>
              <a:rPr err="1"/>
              <a:t>voluptas</a:t>
            </a:r>
            <a:r>
              <a:t> </a:t>
            </a:r>
            <a:r>
              <a:rPr err="1"/>
              <a:t>nulla</a:t>
            </a:r>
            <a:r>
              <a:t> </a:t>
            </a:r>
            <a:r>
              <a:rPr err="1"/>
              <a:t>pariatur</a:t>
            </a:r>
            <a:endParaRPr/>
          </a:p>
        </p:txBody>
      </p:sp>
      <p:sp>
        <p:nvSpPr>
          <p:cNvPr id="22" name="1">
            <a:extLst>
              <a:ext uri="{FF2B5EF4-FFF2-40B4-BE49-F238E27FC236}">
                <a16:creationId xmlns:a16="http://schemas.microsoft.com/office/drawing/2014/main" id="{339F784E-2422-4206-E154-1620626BBB5A}"/>
              </a:ext>
            </a:extLst>
          </p:cNvPr>
          <p:cNvSpPr txBox="1">
            <a:spLocks noGrp="1"/>
          </p:cNvSpPr>
          <p:nvPr>
            <p:ph type="body" sz="quarter" idx="23" hasCustomPrompt="1"/>
          </p:nvPr>
        </p:nvSpPr>
        <p:spPr>
          <a:xfrm>
            <a:off x="9299848" y="1827077"/>
            <a:ext cx="2122874" cy="268984"/>
          </a:xfrm>
          <a:prstGeom prst="rect">
            <a:avLst/>
          </a:prstGeom>
        </p:spPr>
        <p:txBody>
          <a:bodyPr wrap="square" anchor="ctr">
            <a:spAutoFit/>
          </a:bodyPr>
          <a:lstStyle>
            <a:lvl1pPr marL="0" indent="0" algn="l">
              <a:lnSpc>
                <a:spcPct val="80000"/>
              </a:lnSpc>
              <a:spcBef>
                <a:spcPts val="0"/>
              </a:spcBef>
              <a:buSzTx/>
              <a:buNone/>
              <a:defRPr sz="1400" b="0">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lang="en-GB"/>
              <a:t>Item one text</a:t>
            </a:r>
            <a:endParaRPr/>
          </a:p>
        </p:txBody>
      </p:sp>
      <p:sp>
        <p:nvSpPr>
          <p:cNvPr id="23" name="1">
            <a:extLst>
              <a:ext uri="{FF2B5EF4-FFF2-40B4-BE49-F238E27FC236}">
                <a16:creationId xmlns:a16="http://schemas.microsoft.com/office/drawing/2014/main" id="{DF456431-3E56-446F-F2B0-00B17855AF41}"/>
              </a:ext>
            </a:extLst>
          </p:cNvPr>
          <p:cNvSpPr txBox="1">
            <a:spLocks noGrp="1"/>
          </p:cNvSpPr>
          <p:nvPr>
            <p:ph type="body" sz="quarter" idx="24" hasCustomPrompt="1"/>
          </p:nvPr>
        </p:nvSpPr>
        <p:spPr>
          <a:xfrm>
            <a:off x="9299848" y="3478991"/>
            <a:ext cx="2122874" cy="268984"/>
          </a:xfrm>
          <a:prstGeom prst="rect">
            <a:avLst/>
          </a:prstGeom>
        </p:spPr>
        <p:txBody>
          <a:bodyPr wrap="square" anchor="ctr">
            <a:spAutoFit/>
          </a:bodyPr>
          <a:lstStyle>
            <a:lvl1pPr marL="0" indent="0" algn="l">
              <a:lnSpc>
                <a:spcPct val="80000"/>
              </a:lnSpc>
              <a:spcBef>
                <a:spcPts val="0"/>
              </a:spcBef>
              <a:buSzTx/>
              <a:buNone/>
              <a:defRPr sz="1400" b="0">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lang="en-GB"/>
              <a:t>Item two text</a:t>
            </a:r>
            <a:endParaRPr/>
          </a:p>
        </p:txBody>
      </p:sp>
      <p:sp>
        <p:nvSpPr>
          <p:cNvPr id="24" name="1">
            <a:extLst>
              <a:ext uri="{FF2B5EF4-FFF2-40B4-BE49-F238E27FC236}">
                <a16:creationId xmlns:a16="http://schemas.microsoft.com/office/drawing/2014/main" id="{1683C9D3-0EDC-5370-7A95-81D9FD42AF64}"/>
              </a:ext>
            </a:extLst>
          </p:cNvPr>
          <p:cNvSpPr txBox="1">
            <a:spLocks noGrp="1"/>
          </p:cNvSpPr>
          <p:nvPr>
            <p:ph type="body" sz="quarter" idx="25" hasCustomPrompt="1"/>
          </p:nvPr>
        </p:nvSpPr>
        <p:spPr>
          <a:xfrm>
            <a:off x="9299848" y="5027235"/>
            <a:ext cx="2122874" cy="268984"/>
          </a:xfrm>
          <a:prstGeom prst="rect">
            <a:avLst/>
          </a:prstGeom>
        </p:spPr>
        <p:txBody>
          <a:bodyPr wrap="square" anchor="ctr">
            <a:spAutoFit/>
          </a:bodyPr>
          <a:lstStyle>
            <a:lvl1pPr marL="0" indent="0" algn="l">
              <a:lnSpc>
                <a:spcPct val="80000"/>
              </a:lnSpc>
              <a:spcBef>
                <a:spcPts val="0"/>
              </a:spcBef>
              <a:buSzTx/>
              <a:buNone/>
              <a:defRPr sz="1400" b="0">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lang="en-GB"/>
              <a:t>Item three text</a:t>
            </a:r>
            <a:endParaRPr/>
          </a:p>
        </p:txBody>
      </p:sp>
      <p:sp>
        <p:nvSpPr>
          <p:cNvPr id="33" name="Circle">
            <a:extLst>
              <a:ext uri="{FF2B5EF4-FFF2-40B4-BE49-F238E27FC236}">
                <a16:creationId xmlns:a16="http://schemas.microsoft.com/office/drawing/2014/main" id="{A2D47EDB-19C2-0EBB-C7C4-755667CB7CF5}"/>
              </a:ext>
            </a:extLst>
          </p:cNvPr>
          <p:cNvSpPr>
            <a:spLocks noGrp="1"/>
          </p:cNvSpPr>
          <p:nvPr>
            <p:ph type="body" sz="quarter" idx="14" hasCustomPrompt="1"/>
          </p:nvPr>
        </p:nvSpPr>
        <p:spPr>
          <a:xfrm>
            <a:off x="8293375" y="1550738"/>
            <a:ext cx="889058" cy="889000"/>
          </a:xfrm>
          <a:prstGeom prst="ellipse">
            <a:avLst/>
          </a:prstGeom>
          <a:ln w="63500">
            <a:solidFill>
              <a:srgbClr val="CA001D"/>
            </a:solidFill>
          </a:ln>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endParaRPr/>
          </a:p>
        </p:txBody>
      </p:sp>
      <p:sp>
        <p:nvSpPr>
          <p:cNvPr id="34" name="Circle">
            <a:extLst>
              <a:ext uri="{FF2B5EF4-FFF2-40B4-BE49-F238E27FC236}">
                <a16:creationId xmlns:a16="http://schemas.microsoft.com/office/drawing/2014/main" id="{9B3F11EA-A80E-D51B-9424-5C3CC29835E5}"/>
              </a:ext>
            </a:extLst>
          </p:cNvPr>
          <p:cNvSpPr>
            <a:spLocks noGrp="1"/>
          </p:cNvSpPr>
          <p:nvPr>
            <p:ph type="body" sz="quarter" idx="26" hasCustomPrompt="1"/>
          </p:nvPr>
        </p:nvSpPr>
        <p:spPr>
          <a:xfrm>
            <a:off x="8293375" y="3133586"/>
            <a:ext cx="889058" cy="889000"/>
          </a:xfrm>
          <a:prstGeom prst="ellipse">
            <a:avLst/>
          </a:prstGeom>
          <a:ln w="63500">
            <a:solidFill>
              <a:srgbClr val="CA001D"/>
            </a:solidFill>
          </a:ln>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endParaRPr/>
          </a:p>
        </p:txBody>
      </p:sp>
      <p:sp>
        <p:nvSpPr>
          <p:cNvPr id="35" name="Circle">
            <a:extLst>
              <a:ext uri="{FF2B5EF4-FFF2-40B4-BE49-F238E27FC236}">
                <a16:creationId xmlns:a16="http://schemas.microsoft.com/office/drawing/2014/main" id="{79243F1F-5036-A99B-0192-A009787ED82F}"/>
              </a:ext>
            </a:extLst>
          </p:cNvPr>
          <p:cNvSpPr>
            <a:spLocks noGrp="1"/>
          </p:cNvSpPr>
          <p:nvPr>
            <p:ph type="body" sz="quarter" idx="27" hasCustomPrompt="1"/>
          </p:nvPr>
        </p:nvSpPr>
        <p:spPr>
          <a:xfrm>
            <a:off x="8293375" y="4748041"/>
            <a:ext cx="889058" cy="889000"/>
          </a:xfrm>
          <a:prstGeom prst="ellipse">
            <a:avLst/>
          </a:prstGeom>
          <a:ln w="63500">
            <a:solidFill>
              <a:srgbClr val="CA001D"/>
            </a:solidFill>
          </a:ln>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endParaRPr/>
          </a:p>
        </p:txBody>
      </p:sp>
      <p:sp>
        <p:nvSpPr>
          <p:cNvPr id="36" name="Slide Title">
            <a:extLst>
              <a:ext uri="{FF2B5EF4-FFF2-40B4-BE49-F238E27FC236}">
                <a16:creationId xmlns:a16="http://schemas.microsoft.com/office/drawing/2014/main" id="{2D07620E-8F0B-03A3-71A4-A889495725BE}"/>
              </a:ext>
            </a:extLst>
          </p:cNvPr>
          <p:cNvSpPr txBox="1">
            <a:spLocks noGrp="1"/>
          </p:cNvSpPr>
          <p:nvPr>
            <p:ph type="body" sz="quarter" idx="15" hasCustomPrompt="1"/>
          </p:nvPr>
        </p:nvSpPr>
        <p:spPr>
          <a:xfrm>
            <a:off x="432178" y="1540749"/>
            <a:ext cx="6686904" cy="698012"/>
          </a:xfrm>
          <a:prstGeom prst="rect">
            <a:avLst/>
          </a:prstGeom>
        </p:spPr>
        <p:txBody>
          <a:bodyPr wrap="square" anchor="b">
            <a:spAutoFit/>
          </a:bodyPr>
          <a:lstStyle>
            <a:lvl1pPr marL="0" indent="0">
              <a:lnSpc>
                <a:spcPct val="80000"/>
              </a:lnSpc>
              <a:spcBef>
                <a:spcPts val="0"/>
              </a:spcBef>
              <a:buSzTx/>
              <a:buNone/>
              <a:defRPr sz="4800" b="1" strike="noStrike" spc="-75">
                <a:solidFill>
                  <a:srgbClr val="CA001D"/>
                </a:solidFill>
                <a:latin typeface="+mj-lt"/>
                <a:ea typeface="Inter" panose="02000503000000020004" pitchFamily="50" charset="0"/>
                <a:cs typeface="Inter" panose="02000503000000020004" pitchFamily="50" charset="0"/>
                <a:sym typeface="PolySans Bulky"/>
              </a:defRPr>
            </a:lvl1pPr>
          </a:lstStyle>
          <a:p>
            <a:r>
              <a:t>Slide Title</a:t>
            </a:r>
          </a:p>
        </p:txBody>
      </p:sp>
      <p:sp>
        <p:nvSpPr>
          <p:cNvPr id="37" name="Slide Subtitle">
            <a:extLst>
              <a:ext uri="{FF2B5EF4-FFF2-40B4-BE49-F238E27FC236}">
                <a16:creationId xmlns:a16="http://schemas.microsoft.com/office/drawing/2014/main" id="{8C232A1C-B312-1CAC-14DD-70B99507DE83}"/>
              </a:ext>
            </a:extLst>
          </p:cNvPr>
          <p:cNvSpPr txBox="1">
            <a:spLocks noGrp="1"/>
          </p:cNvSpPr>
          <p:nvPr>
            <p:ph type="body" sz="quarter" idx="16"/>
          </p:nvPr>
        </p:nvSpPr>
        <p:spPr>
          <a:xfrm>
            <a:off x="450818" y="2238761"/>
            <a:ext cx="6686904" cy="553998"/>
          </a:xfrm>
          <a:prstGeom prst="rect">
            <a:avLst/>
          </a:prstGeom>
        </p:spPr>
        <p:txBody>
          <a:bodyPr wrap="square">
            <a:spAutoFit/>
          </a:bodyPr>
          <a:lstStyle>
            <a:lvl1pPr marL="0" indent="0">
              <a:spcBef>
                <a:spcPts val="0"/>
              </a:spcBef>
              <a:buSzTx/>
              <a:buNone/>
              <a:defRPr sz="3000">
                <a:latin typeface="+mj-lt"/>
                <a:ea typeface="PolySans Slim"/>
                <a:cs typeface="PolySans Slim"/>
                <a:sym typeface="PolySans Slim"/>
              </a:defRPr>
            </a:lvl1pPr>
          </a:lstStyle>
          <a:p>
            <a:r>
              <a:t>Slide Subtitle</a:t>
            </a:r>
          </a:p>
        </p:txBody>
      </p:sp>
    </p:spTree>
    <p:extLst>
      <p:ext uri="{BB962C8B-B14F-4D97-AF65-F5344CB8AC3E}">
        <p14:creationId xmlns:p14="http://schemas.microsoft.com/office/powerpoint/2010/main" val="3698733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S FULL TEXT PAGE">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3E1EF805-3F89-C94D-0B07-2E21DE685912}"/>
              </a:ext>
            </a:extLst>
          </p:cNvPr>
          <p:cNvSpPr txBox="1">
            <a:spLocks noGrp="1"/>
          </p:cNvSpPr>
          <p:nvPr>
            <p:ph type="body" sz="quarter" idx="15" hasCustomPrompt="1"/>
          </p:nvPr>
        </p:nvSpPr>
        <p:spPr>
          <a:xfrm>
            <a:off x="432178" y="979104"/>
            <a:ext cx="10124215" cy="723275"/>
          </a:xfrm>
          <a:prstGeom prst="rect">
            <a:avLst/>
          </a:prstGeom>
        </p:spPr>
        <p:txBody>
          <a:bodyPr wrap="square" anchor="b">
            <a:spAutoFit/>
          </a:bodyPr>
          <a:lstStyle>
            <a:lvl1pPr marL="0" indent="0">
              <a:lnSpc>
                <a:spcPct val="80000"/>
              </a:lnSpc>
              <a:spcBef>
                <a:spcPts val="0"/>
              </a:spcBef>
              <a:buSzTx/>
              <a:buNone/>
              <a:defRPr sz="5000" b="1" spc="-75">
                <a:solidFill>
                  <a:srgbClr val="CA001D"/>
                </a:solidFill>
                <a:latin typeface="+mj-lt"/>
                <a:ea typeface="Inter" panose="02000503000000020004" pitchFamily="50" charset="0"/>
                <a:cs typeface="Inter" panose="02000503000000020004" pitchFamily="50" charset="0"/>
                <a:sym typeface="PolySans Bulky"/>
              </a:defRPr>
            </a:lvl1pPr>
          </a:lstStyle>
          <a:p>
            <a:r>
              <a:t>Slide Title</a:t>
            </a:r>
          </a:p>
        </p:txBody>
      </p:sp>
      <p:sp>
        <p:nvSpPr>
          <p:cNvPr id="8" name="Slide Subtitle">
            <a:extLst>
              <a:ext uri="{FF2B5EF4-FFF2-40B4-BE49-F238E27FC236}">
                <a16:creationId xmlns:a16="http://schemas.microsoft.com/office/drawing/2014/main" id="{4E99B67E-F6E4-C455-6656-20529626DD4F}"/>
              </a:ext>
            </a:extLst>
          </p:cNvPr>
          <p:cNvSpPr txBox="1">
            <a:spLocks noGrp="1"/>
          </p:cNvSpPr>
          <p:nvPr>
            <p:ph type="body" sz="quarter" idx="16"/>
          </p:nvPr>
        </p:nvSpPr>
        <p:spPr>
          <a:xfrm>
            <a:off x="450818" y="1702379"/>
            <a:ext cx="10105575" cy="553998"/>
          </a:xfrm>
          <a:prstGeom prst="rect">
            <a:avLst/>
          </a:prstGeom>
        </p:spPr>
        <p:txBody>
          <a:bodyPr wrap="square">
            <a:spAutoFit/>
          </a:bodyPr>
          <a:lstStyle>
            <a:lvl1pPr marL="0" indent="0">
              <a:spcBef>
                <a:spcPts val="0"/>
              </a:spcBef>
              <a:buSzTx/>
              <a:buNone/>
              <a:defRPr sz="3000" spc="-75">
                <a:latin typeface="+mj-lt"/>
                <a:ea typeface="PolySans Slim"/>
                <a:cs typeface="PolySans Slim"/>
                <a:sym typeface="PolySans Slim"/>
              </a:defRPr>
            </a:lvl1pPr>
          </a:lstStyle>
          <a:p>
            <a:r>
              <a:t>Slide Subtitle</a:t>
            </a:r>
          </a:p>
        </p:txBody>
      </p:sp>
      <p:sp>
        <p:nvSpPr>
          <p:cNvPr id="2" name="Date Placeholder 1"/>
          <p:cNvSpPr>
            <a:spLocks noGrp="1"/>
          </p:cNvSpPr>
          <p:nvPr>
            <p:ph type="dt" sz="half" idx="10"/>
          </p:nvPr>
        </p:nvSpPr>
        <p:spPr/>
        <p:txBody>
          <a:bodyPr/>
          <a:lstStyle/>
          <a:p>
            <a:fld id="{25D9B440-8134-47CE-96CB-962570625414}"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10"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489ED6EF-FC4A-EB49-B2CA-C89A02639C9C}"/>
              </a:ext>
            </a:extLst>
          </p:cNvPr>
          <p:cNvSpPr txBox="1">
            <a:spLocks noGrp="1" noChangeAspect="1"/>
          </p:cNvSpPr>
          <p:nvPr>
            <p:ph type="body" sz="quarter" idx="18" hasCustomPrompt="1"/>
          </p:nvPr>
        </p:nvSpPr>
        <p:spPr>
          <a:xfrm>
            <a:off x="438178" y="2348881"/>
            <a:ext cx="11317415" cy="4194795"/>
          </a:xfrm>
          <a:prstGeom prst="rect">
            <a:avLst/>
          </a:prstGeom>
        </p:spPr>
        <p:txBody>
          <a:bodyPr numCol="3" spcCol="668046" anchor="t">
            <a:noAutofit/>
          </a:bodyPr>
          <a:lstStyle>
            <a:lvl1pPr marL="0" indent="0">
              <a:spcBef>
                <a:spcPts val="0"/>
              </a:spcBef>
              <a:buSzTx/>
              <a:buNone/>
              <a:defRPr sz="900" spc="0">
                <a:latin typeface="Inter" panose="02000503000000020004" pitchFamily="2" charset="0"/>
                <a:ea typeface="Inter" panose="02000503000000020004" pitchFamily="2" charset="0"/>
                <a:cs typeface="Inter" panose="02000503000000020004" pitchFamily="2" charset="0"/>
                <a:sym typeface="Inter Regular Regular"/>
              </a:defRPr>
            </a:lvl1pPr>
          </a:lstStyle>
          <a:p>
            <a:r>
              <a:t>Sed </a:t>
            </a:r>
            <a:r>
              <a:rPr err="1"/>
              <a:t>ut</a:t>
            </a:r>
            <a:r>
              <a:t> </a:t>
            </a:r>
            <a:r>
              <a:rPr err="1"/>
              <a:t>perspiciatis</a:t>
            </a:r>
            <a:r>
              <a:t> </a:t>
            </a:r>
            <a:r>
              <a:rPr err="1"/>
              <a:t>unde</a:t>
            </a:r>
            <a:r>
              <a:t> </a:t>
            </a:r>
            <a:r>
              <a:rPr err="1"/>
              <a:t>omnis</a:t>
            </a:r>
            <a:r>
              <a:t> </a:t>
            </a:r>
            <a:r>
              <a:rPr err="1"/>
              <a:t>iste</a:t>
            </a:r>
            <a:r>
              <a:t> </a:t>
            </a:r>
            <a:r>
              <a:rPr err="1"/>
              <a:t>natus</a:t>
            </a:r>
            <a:r>
              <a:t> error sit </a:t>
            </a:r>
            <a:r>
              <a:rPr err="1"/>
              <a:t>voluptatem</a:t>
            </a:r>
            <a:r>
              <a:t> </a:t>
            </a:r>
            <a:r>
              <a:rPr err="1"/>
              <a:t>accusantium</a:t>
            </a:r>
            <a:r>
              <a:t> </a:t>
            </a:r>
            <a:r>
              <a:rPr err="1"/>
              <a:t>doloremque</a:t>
            </a:r>
            <a:r>
              <a:t> </a:t>
            </a:r>
            <a:r>
              <a:rPr err="1"/>
              <a:t>laudantium</a:t>
            </a:r>
            <a:r>
              <a:t>, </a:t>
            </a:r>
            <a:r>
              <a:rPr err="1"/>
              <a:t>totam</a:t>
            </a:r>
            <a:r>
              <a:t> rem </a:t>
            </a:r>
            <a:r>
              <a:rPr err="1"/>
              <a:t>aperiam</a:t>
            </a:r>
            <a:r>
              <a:t>, </a:t>
            </a:r>
            <a:r>
              <a:rPr err="1"/>
              <a:t>eaque</a:t>
            </a:r>
            <a:r>
              <a:t> </a:t>
            </a:r>
            <a:r>
              <a:rPr err="1"/>
              <a:t>ipsa</a:t>
            </a:r>
            <a:r>
              <a:t> </a:t>
            </a:r>
            <a:r>
              <a:rPr err="1"/>
              <a:t>quae</a:t>
            </a:r>
            <a:r>
              <a:t> ab </a:t>
            </a:r>
            <a:r>
              <a:rPr err="1"/>
              <a:t>illo</a:t>
            </a:r>
            <a:r>
              <a:t> </a:t>
            </a:r>
            <a:r>
              <a:rPr err="1"/>
              <a:t>inventore</a:t>
            </a:r>
            <a:r>
              <a:t> </a:t>
            </a:r>
            <a:r>
              <a:rPr err="1"/>
              <a:t>veritatis</a:t>
            </a:r>
            <a:r>
              <a:t> et quasi </a:t>
            </a:r>
            <a:r>
              <a:rPr err="1"/>
              <a:t>architecto</a:t>
            </a:r>
            <a:r>
              <a:t> beatae vitae dicta sunt </a:t>
            </a:r>
            <a:r>
              <a:rPr err="1"/>
              <a:t>explicabo</a:t>
            </a:r>
            <a:r>
              <a:t>. Nemo </a:t>
            </a:r>
            <a:r>
              <a:rPr err="1"/>
              <a:t>enim</a:t>
            </a:r>
            <a:r>
              <a:t> </a:t>
            </a:r>
            <a:r>
              <a:rPr err="1"/>
              <a:t>ipsam</a:t>
            </a:r>
            <a:r>
              <a:t> </a:t>
            </a:r>
            <a:r>
              <a:rPr err="1"/>
              <a:t>voluptatem</a:t>
            </a:r>
            <a:r>
              <a:t> </a:t>
            </a:r>
            <a:r>
              <a:rPr err="1"/>
              <a:t>quia</a:t>
            </a:r>
            <a:r>
              <a:t> </a:t>
            </a:r>
            <a:r>
              <a:rPr err="1"/>
              <a:t>voluptas</a:t>
            </a:r>
            <a:r>
              <a:t> sit </a:t>
            </a:r>
            <a:r>
              <a:rPr err="1"/>
              <a:t>aspernatur</a:t>
            </a:r>
            <a:r>
              <a:t> </a:t>
            </a:r>
            <a:r>
              <a:rPr err="1"/>
              <a:t>aut</a:t>
            </a:r>
            <a:r>
              <a:t> </a:t>
            </a:r>
            <a:r>
              <a:rPr err="1"/>
              <a:t>odit</a:t>
            </a:r>
            <a:r>
              <a:t> </a:t>
            </a:r>
            <a:r>
              <a:rPr err="1"/>
              <a:t>aut</a:t>
            </a:r>
            <a:r>
              <a:t> fugit, sed </a:t>
            </a:r>
            <a:r>
              <a:rPr err="1"/>
              <a:t>quia</a:t>
            </a:r>
            <a:r>
              <a:t> </a:t>
            </a:r>
            <a:r>
              <a:rPr err="1"/>
              <a:t>consequuntur</a:t>
            </a:r>
            <a:r>
              <a:t> </a:t>
            </a:r>
            <a:r>
              <a:rPr err="1"/>
              <a:t>magni</a:t>
            </a:r>
            <a:r>
              <a:t> </a:t>
            </a:r>
            <a:r>
              <a:rPr err="1"/>
              <a:t>dolores</a:t>
            </a:r>
            <a:r>
              <a:t> </a:t>
            </a:r>
            <a:r>
              <a:rPr err="1"/>
              <a:t>eos</a:t>
            </a:r>
            <a:r>
              <a:t> qui ratione </a:t>
            </a:r>
            <a:r>
              <a:rPr err="1"/>
              <a:t>voluptatem</a:t>
            </a:r>
            <a:r>
              <a:t> </a:t>
            </a:r>
            <a:r>
              <a:rPr err="1"/>
              <a:t>sequi</a:t>
            </a:r>
            <a:r>
              <a:t> </a:t>
            </a:r>
            <a:r>
              <a:rPr err="1"/>
              <a:t>nesciunt</a:t>
            </a:r>
            <a:r>
              <a:t>. </a:t>
            </a:r>
            <a:r>
              <a:rPr err="1"/>
              <a:t>Neque</a:t>
            </a:r>
            <a:r>
              <a:t> porro </a:t>
            </a:r>
            <a:r>
              <a:rPr err="1"/>
              <a:t>quisquam</a:t>
            </a:r>
            <a:r>
              <a:t> </a:t>
            </a:r>
            <a:r>
              <a:rPr err="1"/>
              <a:t>est</a:t>
            </a:r>
            <a:r>
              <a:t>, qui </a:t>
            </a:r>
            <a:r>
              <a:rPr err="1"/>
              <a:t>dolorem</a:t>
            </a:r>
            <a:r>
              <a:t> ipsum </a:t>
            </a:r>
            <a:r>
              <a:rPr err="1"/>
              <a:t>quia</a:t>
            </a:r>
            <a:r>
              <a:t> dolor sit </a:t>
            </a:r>
            <a:r>
              <a:rPr err="1"/>
              <a:t>amet</a:t>
            </a:r>
            <a:r>
              <a:t>, </a:t>
            </a:r>
            <a:r>
              <a:rPr err="1"/>
              <a:t>consectetur</a:t>
            </a:r>
            <a:r>
              <a:t>, </a:t>
            </a:r>
            <a:r>
              <a:rPr err="1"/>
              <a:t>adipisci</a:t>
            </a:r>
            <a:r>
              <a:t> </a:t>
            </a:r>
            <a:r>
              <a:rPr err="1"/>
              <a:t>velit</a:t>
            </a:r>
            <a:r>
              <a:t>, sed </a:t>
            </a:r>
            <a:r>
              <a:rPr err="1"/>
              <a:t>quia</a:t>
            </a:r>
            <a:r>
              <a:t> non </a:t>
            </a:r>
            <a:r>
              <a:rPr err="1"/>
              <a:t>numquam</a:t>
            </a:r>
            <a:r>
              <a:t> eius </a:t>
            </a:r>
            <a:r>
              <a:rPr err="1"/>
              <a:t>modi</a:t>
            </a:r>
            <a:r>
              <a:t> </a:t>
            </a:r>
            <a:r>
              <a:rPr err="1"/>
              <a:t>tempora</a:t>
            </a:r>
            <a:r>
              <a:t> </a:t>
            </a:r>
            <a:r>
              <a:rPr err="1"/>
              <a:t>incidunt</a:t>
            </a:r>
            <a:r>
              <a:t> </a:t>
            </a:r>
            <a:r>
              <a:rPr err="1"/>
              <a:t>ut</a:t>
            </a:r>
            <a:r>
              <a:t> labore et dolore </a:t>
            </a:r>
            <a:r>
              <a:rPr err="1"/>
              <a:t>magnam</a:t>
            </a:r>
            <a:r>
              <a:t> </a:t>
            </a:r>
            <a:r>
              <a:rPr err="1"/>
              <a:t>aliquam</a:t>
            </a:r>
            <a:r>
              <a:t> </a:t>
            </a:r>
            <a:r>
              <a:rPr err="1"/>
              <a:t>quaerat</a:t>
            </a:r>
            <a:r>
              <a:t> </a:t>
            </a:r>
            <a:r>
              <a:rPr err="1"/>
              <a:t>voluptatem</a:t>
            </a:r>
            <a:r>
              <a:t>. Ut </a:t>
            </a:r>
            <a:r>
              <a:rPr err="1"/>
              <a:t>enim</a:t>
            </a:r>
            <a:r>
              <a:t> ad minima </a:t>
            </a:r>
            <a:r>
              <a:rPr err="1"/>
              <a:t>veniam</a:t>
            </a:r>
            <a:r>
              <a:t>, </a:t>
            </a:r>
            <a:r>
              <a:rPr err="1"/>
              <a:t>quis</a:t>
            </a:r>
            <a:r>
              <a:t> nostrum </a:t>
            </a:r>
            <a:r>
              <a:rPr err="1"/>
              <a:t>exercitationem</a:t>
            </a:r>
            <a:r>
              <a:t> </a:t>
            </a:r>
            <a:r>
              <a:rPr err="1"/>
              <a:t>ullam</a:t>
            </a:r>
            <a:r>
              <a:t> corporis </a:t>
            </a:r>
            <a:r>
              <a:rPr err="1"/>
              <a:t>suscipit</a:t>
            </a:r>
            <a:r>
              <a:t> </a:t>
            </a:r>
            <a:r>
              <a:rPr err="1"/>
              <a:t>laboriosam</a:t>
            </a:r>
            <a:r>
              <a:t>, nisi </a:t>
            </a:r>
            <a:r>
              <a:rPr err="1"/>
              <a:t>ut</a:t>
            </a:r>
            <a:r>
              <a:t> </a:t>
            </a:r>
            <a:r>
              <a:rPr err="1"/>
              <a:t>aliquid</a:t>
            </a:r>
            <a:r>
              <a:t> ex </a:t>
            </a:r>
            <a:r>
              <a:rPr err="1"/>
              <a:t>ea</a:t>
            </a:r>
            <a:r>
              <a:t> </a:t>
            </a:r>
            <a:r>
              <a:rPr err="1"/>
              <a:t>commodi</a:t>
            </a:r>
            <a:r>
              <a:t> </a:t>
            </a:r>
            <a:r>
              <a:rPr err="1"/>
              <a:t>consequatur</a:t>
            </a:r>
            <a:r>
              <a:t>? Quis autem vel </a:t>
            </a:r>
            <a:r>
              <a:rPr err="1"/>
              <a:t>eum</a:t>
            </a:r>
            <a:r>
              <a:t> </a:t>
            </a:r>
            <a:r>
              <a:rPr err="1"/>
              <a:t>iure</a:t>
            </a:r>
            <a:r>
              <a:t> </a:t>
            </a:r>
            <a:r>
              <a:rPr err="1"/>
              <a:t>reprehenderit</a:t>
            </a:r>
            <a:r>
              <a:t> qui in </a:t>
            </a:r>
            <a:r>
              <a:rPr err="1"/>
              <a:t>ea</a:t>
            </a:r>
            <a:r>
              <a:t> </a:t>
            </a:r>
            <a:r>
              <a:rPr err="1"/>
              <a:t>voluptate</a:t>
            </a:r>
            <a:r>
              <a:t> </a:t>
            </a:r>
            <a:r>
              <a:rPr err="1"/>
              <a:t>velit</a:t>
            </a:r>
            <a:r>
              <a:t> </a:t>
            </a:r>
            <a:r>
              <a:rPr err="1"/>
              <a:t>esse</a:t>
            </a:r>
            <a:r>
              <a:t> </a:t>
            </a:r>
            <a:r>
              <a:rPr err="1"/>
              <a:t>quam</a:t>
            </a:r>
            <a:r>
              <a:t> nihil </a:t>
            </a:r>
            <a:r>
              <a:rPr err="1"/>
              <a:t>molestiae</a:t>
            </a:r>
            <a:r>
              <a:t> </a:t>
            </a:r>
            <a:r>
              <a:rPr err="1"/>
              <a:t>consequatur</a:t>
            </a:r>
            <a:r>
              <a:t>, vel illum qui </a:t>
            </a:r>
            <a:r>
              <a:rPr err="1"/>
              <a:t>dolorem</a:t>
            </a:r>
            <a:r>
              <a:t> </a:t>
            </a:r>
            <a:r>
              <a:rPr err="1"/>
              <a:t>eum</a:t>
            </a:r>
            <a:r>
              <a:t> </a:t>
            </a:r>
            <a:r>
              <a:rPr err="1"/>
              <a:t>fugiat</a:t>
            </a:r>
            <a:r>
              <a:t> quo </a:t>
            </a:r>
            <a:r>
              <a:rPr err="1"/>
              <a:t>voluptas</a:t>
            </a:r>
            <a:r>
              <a:t> </a:t>
            </a:r>
            <a:r>
              <a:rPr err="1"/>
              <a:t>nulla</a:t>
            </a:r>
            <a:r>
              <a:t> </a:t>
            </a:r>
            <a:r>
              <a:rPr err="1"/>
              <a:t>pariatur</a:t>
            </a:r>
            <a:br>
              <a:rPr lang="en-GB"/>
            </a:br>
            <a:r>
              <a:rPr lang="en-NZ"/>
              <a:t>Ut </a:t>
            </a:r>
            <a:r>
              <a:rPr lang="en-NZ" err="1"/>
              <a:t>enim</a:t>
            </a:r>
            <a:r>
              <a:rPr lang="en-NZ"/>
              <a:t> ad minima </a:t>
            </a:r>
            <a:r>
              <a:rPr lang="en-NZ" err="1"/>
              <a:t>veniam</a:t>
            </a:r>
            <a:r>
              <a:rPr lang="en-NZ"/>
              <a:t>, </a:t>
            </a:r>
            <a:r>
              <a:rPr lang="en-NZ" err="1"/>
              <a:t>quis</a:t>
            </a:r>
            <a:r>
              <a:rPr lang="en-NZ"/>
              <a:t> nostrum </a:t>
            </a:r>
            <a:r>
              <a:rPr lang="en-NZ" err="1"/>
              <a:t>exercitationem</a:t>
            </a:r>
            <a:r>
              <a:rPr lang="en-NZ"/>
              <a:t> </a:t>
            </a:r>
            <a:r>
              <a:rPr lang="en-NZ" err="1"/>
              <a:t>ullam</a:t>
            </a:r>
            <a:r>
              <a:rPr lang="en-NZ"/>
              <a:t> corporis </a:t>
            </a:r>
            <a:r>
              <a:rPr lang="en-NZ" err="1"/>
              <a:t>suscipit</a:t>
            </a:r>
            <a:r>
              <a:rPr lang="en-NZ"/>
              <a:t> </a:t>
            </a:r>
            <a:r>
              <a:rPr lang="en-NZ" err="1"/>
              <a:t>laboriosam</a:t>
            </a:r>
            <a:r>
              <a:rPr lang="en-NZ"/>
              <a:t>, nisi </a:t>
            </a:r>
            <a:r>
              <a:rPr lang="en-NZ" err="1"/>
              <a:t>ut</a:t>
            </a:r>
            <a:r>
              <a:rPr lang="en-NZ"/>
              <a:t> </a:t>
            </a:r>
            <a:r>
              <a:rPr lang="en-NZ" err="1"/>
              <a:t>aliquid</a:t>
            </a:r>
            <a:r>
              <a:rPr lang="en-NZ"/>
              <a:t> ex </a:t>
            </a:r>
            <a:r>
              <a:rPr lang="en-NZ" err="1"/>
              <a:t>ea</a:t>
            </a:r>
            <a:r>
              <a:rPr lang="en-NZ"/>
              <a:t> </a:t>
            </a:r>
            <a:r>
              <a:rPr lang="en-NZ" err="1"/>
              <a:t>commodi</a:t>
            </a:r>
            <a:r>
              <a:rPr lang="en-NZ"/>
              <a:t> </a:t>
            </a:r>
            <a:r>
              <a:rPr lang="en-NZ" err="1"/>
              <a:t>consequatur</a:t>
            </a:r>
            <a:r>
              <a:rPr lang="en-NZ"/>
              <a:t>? Quis autem </a:t>
            </a:r>
            <a:r>
              <a:rPr lang="en-NZ" err="1"/>
              <a:t>vel</a:t>
            </a:r>
            <a:r>
              <a:rPr lang="en-NZ"/>
              <a:t> </a:t>
            </a:r>
            <a:r>
              <a:rPr lang="en-NZ" err="1"/>
              <a:t>eum</a:t>
            </a:r>
            <a:r>
              <a:rPr lang="en-NZ"/>
              <a:t> </a:t>
            </a:r>
            <a:r>
              <a:rPr lang="en-NZ" err="1"/>
              <a:t>iure</a:t>
            </a:r>
            <a:r>
              <a:rPr lang="en-NZ"/>
              <a:t> </a:t>
            </a:r>
            <a:r>
              <a:rPr lang="en-NZ" err="1"/>
              <a:t>reprehenderit</a:t>
            </a:r>
            <a:r>
              <a:rPr lang="en-NZ"/>
              <a:t> qui in </a:t>
            </a:r>
            <a:r>
              <a:rPr lang="en-NZ" err="1"/>
              <a:t>ea</a:t>
            </a:r>
            <a:r>
              <a:rPr lang="en-NZ"/>
              <a:t> </a:t>
            </a:r>
            <a:r>
              <a:rPr lang="en-NZ" err="1"/>
              <a:t>voluptate</a:t>
            </a:r>
            <a:r>
              <a:rPr lang="en-NZ"/>
              <a:t> </a:t>
            </a:r>
            <a:r>
              <a:rPr lang="en-NZ" err="1"/>
              <a:t>velit</a:t>
            </a:r>
            <a:r>
              <a:rPr lang="en-NZ"/>
              <a:t> </a:t>
            </a:r>
            <a:r>
              <a:rPr lang="en-NZ" err="1"/>
              <a:t>esse</a:t>
            </a:r>
            <a:r>
              <a:rPr lang="en-NZ"/>
              <a:t> </a:t>
            </a:r>
            <a:r>
              <a:rPr lang="en-NZ" err="1"/>
              <a:t>quam</a:t>
            </a:r>
            <a:r>
              <a:rPr lang="en-NZ"/>
              <a:t> nihil </a:t>
            </a:r>
            <a:r>
              <a:rPr lang="en-NZ" err="1"/>
              <a:t>molestiae</a:t>
            </a:r>
            <a:r>
              <a:rPr lang="en-NZ"/>
              <a:t> </a:t>
            </a:r>
            <a:r>
              <a:rPr lang="en-NZ" err="1"/>
              <a:t>consequatur</a:t>
            </a:r>
            <a:r>
              <a:rPr lang="en-NZ"/>
              <a:t>, </a:t>
            </a:r>
            <a:r>
              <a:rPr lang="en-NZ" err="1"/>
              <a:t>vel</a:t>
            </a:r>
            <a:r>
              <a:rPr lang="en-NZ"/>
              <a:t> illum qui </a:t>
            </a:r>
            <a:r>
              <a:rPr lang="en-NZ" err="1"/>
              <a:t>dolorem</a:t>
            </a:r>
            <a:r>
              <a:rPr lang="en-NZ"/>
              <a:t> </a:t>
            </a:r>
            <a:r>
              <a:rPr lang="en-NZ" err="1"/>
              <a:t>eum</a:t>
            </a:r>
            <a:r>
              <a:rPr lang="en-NZ"/>
              <a:t> </a:t>
            </a:r>
            <a:r>
              <a:rPr lang="en-NZ" err="1"/>
              <a:t>fugiat</a:t>
            </a:r>
            <a:r>
              <a:rPr lang="en-NZ"/>
              <a:t> quo </a:t>
            </a:r>
            <a:r>
              <a:rPr lang="en-NZ" err="1"/>
              <a:t>voluptas</a:t>
            </a:r>
            <a:r>
              <a:rPr lang="en-NZ"/>
              <a:t> </a:t>
            </a:r>
            <a:r>
              <a:rPr lang="en-NZ" err="1"/>
              <a:t>nulla</a:t>
            </a:r>
            <a:r>
              <a:rPr lang="en-NZ"/>
              <a:t> </a:t>
            </a:r>
            <a:r>
              <a:rPr lang="en-NZ" err="1"/>
              <a:t>pariatur</a:t>
            </a:r>
            <a:r>
              <a:rPr lang="en-NZ"/>
              <a:t> Ut </a:t>
            </a:r>
            <a:r>
              <a:rPr lang="en-NZ" err="1"/>
              <a:t>enim</a:t>
            </a:r>
            <a:r>
              <a:rPr lang="en-NZ"/>
              <a:t> ad minima </a:t>
            </a:r>
            <a:r>
              <a:rPr lang="en-NZ" err="1"/>
              <a:t>veniam</a:t>
            </a:r>
            <a:r>
              <a:rPr lang="en-NZ"/>
              <a:t>, </a:t>
            </a:r>
            <a:r>
              <a:rPr lang="en-NZ" err="1"/>
              <a:t>quis</a:t>
            </a:r>
            <a:r>
              <a:rPr lang="en-NZ"/>
              <a:t> nostrum </a:t>
            </a:r>
            <a:r>
              <a:rPr lang="en-NZ" err="1"/>
              <a:t>exercitationem</a:t>
            </a:r>
            <a:r>
              <a:rPr lang="en-NZ"/>
              <a:t> </a:t>
            </a:r>
            <a:r>
              <a:rPr lang="en-NZ" err="1"/>
              <a:t>ullam</a:t>
            </a:r>
            <a:r>
              <a:rPr lang="en-NZ"/>
              <a:t> corporis </a:t>
            </a:r>
            <a:r>
              <a:rPr lang="en-NZ" err="1"/>
              <a:t>suscipit</a:t>
            </a:r>
            <a:r>
              <a:rPr lang="en-NZ"/>
              <a:t> </a:t>
            </a:r>
            <a:r>
              <a:rPr lang="en-NZ" err="1"/>
              <a:t>laboriosam</a:t>
            </a:r>
            <a:r>
              <a:rPr lang="en-NZ"/>
              <a:t>, nisi </a:t>
            </a:r>
            <a:r>
              <a:rPr lang="en-NZ" err="1"/>
              <a:t>ut</a:t>
            </a:r>
            <a:r>
              <a:rPr lang="en-NZ"/>
              <a:t> </a:t>
            </a:r>
            <a:r>
              <a:rPr lang="en-NZ" err="1"/>
              <a:t>aliquid</a:t>
            </a:r>
            <a:r>
              <a:rPr lang="en-NZ"/>
              <a:t> ex </a:t>
            </a:r>
            <a:r>
              <a:rPr lang="en-NZ" err="1"/>
              <a:t>ea</a:t>
            </a:r>
            <a:r>
              <a:rPr lang="en-NZ"/>
              <a:t> </a:t>
            </a:r>
            <a:r>
              <a:rPr lang="en-NZ" err="1"/>
              <a:t>commodi</a:t>
            </a:r>
            <a:r>
              <a:rPr lang="en-NZ"/>
              <a:t> </a:t>
            </a:r>
            <a:r>
              <a:rPr lang="en-NZ" err="1"/>
              <a:t>consequatur</a:t>
            </a:r>
            <a:r>
              <a:rPr lang="en-NZ"/>
              <a:t>? Quis autem </a:t>
            </a:r>
            <a:r>
              <a:rPr lang="en-NZ" err="1"/>
              <a:t>vel</a:t>
            </a:r>
            <a:r>
              <a:rPr lang="en-NZ"/>
              <a:t> </a:t>
            </a:r>
            <a:r>
              <a:rPr lang="en-NZ" err="1"/>
              <a:t>eum</a:t>
            </a:r>
            <a:r>
              <a:rPr lang="en-NZ"/>
              <a:t> </a:t>
            </a:r>
            <a:r>
              <a:rPr lang="en-NZ" err="1"/>
              <a:t>iure</a:t>
            </a:r>
            <a:r>
              <a:rPr lang="en-NZ"/>
              <a:t> </a:t>
            </a:r>
            <a:r>
              <a:rPr lang="en-NZ" err="1"/>
              <a:t>reprehenderit</a:t>
            </a:r>
            <a:r>
              <a:rPr lang="en-NZ"/>
              <a:t> qui in </a:t>
            </a:r>
            <a:r>
              <a:rPr lang="en-NZ" err="1"/>
              <a:t>ea</a:t>
            </a:r>
            <a:r>
              <a:rPr lang="en-NZ"/>
              <a:t> </a:t>
            </a:r>
            <a:r>
              <a:rPr lang="en-NZ" err="1"/>
              <a:t>voluptate</a:t>
            </a:r>
            <a:r>
              <a:rPr lang="en-NZ"/>
              <a:t> </a:t>
            </a:r>
            <a:r>
              <a:rPr lang="en-NZ" err="1"/>
              <a:t>velit</a:t>
            </a:r>
            <a:r>
              <a:rPr lang="en-NZ"/>
              <a:t> </a:t>
            </a:r>
            <a:r>
              <a:rPr lang="en-NZ" err="1"/>
              <a:t>esse</a:t>
            </a:r>
            <a:r>
              <a:rPr lang="en-NZ"/>
              <a:t> </a:t>
            </a:r>
            <a:r>
              <a:rPr lang="en-NZ" err="1"/>
              <a:t>quam</a:t>
            </a:r>
            <a:r>
              <a:rPr lang="en-NZ"/>
              <a:t> nihil </a:t>
            </a:r>
            <a:r>
              <a:rPr lang="en-NZ" err="1"/>
              <a:t>molestiae</a:t>
            </a:r>
            <a:r>
              <a:rPr lang="en-NZ"/>
              <a:t> </a:t>
            </a:r>
            <a:r>
              <a:rPr lang="en-NZ" err="1"/>
              <a:t>consequatur</a:t>
            </a:r>
            <a:r>
              <a:rPr lang="en-NZ"/>
              <a:t>, </a:t>
            </a:r>
            <a:r>
              <a:rPr lang="en-NZ" err="1"/>
              <a:t>vel</a:t>
            </a:r>
            <a:r>
              <a:rPr lang="en-NZ"/>
              <a:t> illum qui </a:t>
            </a:r>
            <a:r>
              <a:rPr lang="en-NZ" err="1"/>
              <a:t>dolorem</a:t>
            </a:r>
            <a:r>
              <a:rPr lang="en-NZ"/>
              <a:t> </a:t>
            </a:r>
            <a:r>
              <a:rPr lang="en-NZ" err="1"/>
              <a:t>eum</a:t>
            </a:r>
            <a:r>
              <a:rPr lang="en-NZ"/>
              <a:t> </a:t>
            </a:r>
            <a:r>
              <a:rPr lang="en-NZ" err="1"/>
              <a:t>fugiat</a:t>
            </a:r>
            <a:r>
              <a:rPr lang="en-NZ"/>
              <a:t> quo </a:t>
            </a:r>
            <a:r>
              <a:rPr lang="en-NZ" err="1"/>
              <a:t>voluptas</a:t>
            </a:r>
            <a:r>
              <a:rPr lang="en-NZ"/>
              <a:t> </a:t>
            </a:r>
            <a:r>
              <a:rPr lang="en-NZ" err="1"/>
              <a:t>nulla</a:t>
            </a:r>
            <a:r>
              <a:rPr lang="en-NZ"/>
              <a:t> </a:t>
            </a:r>
            <a:r>
              <a:rPr lang="en-NZ" err="1"/>
              <a:t>pariatur</a:t>
            </a:r>
            <a:r>
              <a:rPr lang="en-NZ"/>
              <a:t>.</a:t>
            </a:r>
            <a:br>
              <a:rPr lang="en-NZ"/>
            </a:br>
            <a:r>
              <a:rPr lang="en-NZ"/>
              <a:t>Lorem ipsum </a:t>
            </a:r>
            <a:r>
              <a:rPr lang="en-NZ" err="1"/>
              <a:t>dolor</a:t>
            </a:r>
            <a:r>
              <a:rPr lang="en-NZ"/>
              <a:t> sit </a:t>
            </a:r>
            <a:r>
              <a:rPr lang="en-NZ" err="1"/>
              <a:t>amet</a:t>
            </a:r>
            <a:r>
              <a:rPr lang="en-NZ"/>
              <a:t>, </a:t>
            </a:r>
            <a:r>
              <a:rPr lang="en-NZ" err="1"/>
              <a:t>consectetur</a:t>
            </a:r>
            <a:r>
              <a:rPr lang="en-NZ"/>
              <a:t> </a:t>
            </a:r>
            <a:r>
              <a:rPr lang="en-NZ" err="1"/>
              <a:t>adipiscing</a:t>
            </a:r>
            <a:r>
              <a:rPr lang="en-NZ"/>
              <a:t> </a:t>
            </a:r>
            <a:r>
              <a:rPr lang="en-NZ" err="1"/>
              <a:t>elit</a:t>
            </a:r>
            <a:r>
              <a:rPr lang="en-NZ"/>
              <a:t>, </a:t>
            </a:r>
            <a:r>
              <a:rPr lang="en-NZ" err="1"/>
              <a:t>sed</a:t>
            </a:r>
            <a:r>
              <a:rPr lang="en-NZ"/>
              <a:t> do </a:t>
            </a:r>
            <a:r>
              <a:rPr lang="en-NZ" err="1"/>
              <a:t>eiusmod</a:t>
            </a:r>
            <a:r>
              <a:rPr lang="en-NZ"/>
              <a:t> </a:t>
            </a:r>
            <a:r>
              <a:rPr lang="en-NZ" err="1"/>
              <a:t>tempor</a:t>
            </a:r>
            <a:r>
              <a:rPr lang="en-NZ"/>
              <a:t> </a:t>
            </a:r>
            <a:r>
              <a:rPr lang="en-NZ" err="1"/>
              <a:t>incididunt</a:t>
            </a:r>
            <a:r>
              <a:rPr lang="en-NZ"/>
              <a:t> </a:t>
            </a:r>
            <a:r>
              <a:rPr lang="en-NZ" err="1"/>
              <a:t>ut</a:t>
            </a:r>
            <a:r>
              <a:rPr lang="en-NZ"/>
              <a:t> labore et dolore magna </a:t>
            </a:r>
            <a:r>
              <a:rPr lang="en-NZ" err="1"/>
              <a:t>aliqua</a:t>
            </a:r>
            <a:r>
              <a:rPr lang="en-NZ"/>
              <a:t>. Ut </a:t>
            </a:r>
            <a:r>
              <a:rPr lang="en-NZ" err="1"/>
              <a:t>enim</a:t>
            </a:r>
            <a:r>
              <a:rPr lang="en-NZ"/>
              <a:t> ad minim </a:t>
            </a:r>
            <a:r>
              <a:rPr lang="en-NZ" err="1"/>
              <a:t>veniam</a:t>
            </a:r>
            <a:r>
              <a:rPr lang="en-NZ"/>
              <a:t>, </a:t>
            </a:r>
            <a:r>
              <a:rPr lang="en-NZ" err="1"/>
              <a:t>quis</a:t>
            </a:r>
            <a:r>
              <a:rPr lang="en-NZ"/>
              <a:t> </a:t>
            </a:r>
            <a:r>
              <a:rPr lang="en-NZ" err="1"/>
              <a:t>nostrud</a:t>
            </a:r>
            <a:r>
              <a:rPr lang="en-NZ"/>
              <a:t> exercitation </a:t>
            </a:r>
            <a:r>
              <a:rPr lang="en-NZ" err="1"/>
              <a:t>ullamco</a:t>
            </a:r>
            <a:r>
              <a:rPr lang="en-NZ"/>
              <a:t> </a:t>
            </a:r>
            <a:r>
              <a:rPr lang="en-NZ" err="1"/>
              <a:t>laboris</a:t>
            </a:r>
            <a:r>
              <a:rPr lang="en-NZ"/>
              <a:t> nisi </a:t>
            </a:r>
            <a:r>
              <a:rPr lang="en-NZ" err="1"/>
              <a:t>ut</a:t>
            </a:r>
            <a:r>
              <a:rPr lang="en-NZ"/>
              <a:t> </a:t>
            </a:r>
            <a:r>
              <a:rPr lang="en-NZ" err="1"/>
              <a:t>aliquip</a:t>
            </a:r>
            <a:r>
              <a:rPr lang="en-NZ"/>
              <a:t> ex </a:t>
            </a:r>
            <a:r>
              <a:rPr lang="en-NZ" err="1"/>
              <a:t>ea</a:t>
            </a:r>
            <a:r>
              <a:rPr lang="en-NZ"/>
              <a:t> </a:t>
            </a:r>
            <a:r>
              <a:rPr lang="en-NZ" err="1"/>
              <a:t>commodo</a:t>
            </a:r>
            <a:r>
              <a:rPr lang="en-NZ"/>
              <a:t> </a:t>
            </a:r>
            <a:r>
              <a:rPr lang="en-NZ" err="1"/>
              <a:t>consequat</a:t>
            </a:r>
            <a:r>
              <a:rPr lang="en-NZ"/>
              <a:t>. Duis </a:t>
            </a:r>
            <a:r>
              <a:rPr lang="en-NZ" err="1"/>
              <a:t>aute</a:t>
            </a:r>
            <a:r>
              <a:rPr lang="en-NZ"/>
              <a:t> </a:t>
            </a:r>
            <a:r>
              <a:rPr lang="en-NZ" err="1"/>
              <a:t>irure</a:t>
            </a:r>
            <a:r>
              <a:rPr lang="en-NZ"/>
              <a:t> </a:t>
            </a:r>
            <a:r>
              <a:rPr lang="en-NZ" err="1"/>
              <a:t>dolor</a:t>
            </a:r>
            <a:r>
              <a:rPr lang="en-NZ"/>
              <a:t> in </a:t>
            </a:r>
            <a:r>
              <a:rPr lang="en-NZ" err="1"/>
              <a:t>reprehenderit</a:t>
            </a:r>
            <a:r>
              <a:rPr lang="en-NZ"/>
              <a:t> in </a:t>
            </a:r>
            <a:r>
              <a:rPr lang="en-NZ" err="1"/>
              <a:t>voluptate</a:t>
            </a:r>
            <a:r>
              <a:rPr lang="en-NZ"/>
              <a:t> </a:t>
            </a:r>
            <a:r>
              <a:rPr lang="en-NZ" err="1"/>
              <a:t>velit</a:t>
            </a:r>
            <a:r>
              <a:rPr lang="en-NZ"/>
              <a:t> </a:t>
            </a:r>
            <a:r>
              <a:rPr lang="en-NZ" err="1"/>
              <a:t>esse</a:t>
            </a:r>
            <a:r>
              <a:rPr lang="en-NZ"/>
              <a:t> </a:t>
            </a:r>
            <a:r>
              <a:rPr lang="en-NZ" err="1"/>
              <a:t>cillum</a:t>
            </a:r>
            <a:r>
              <a:rPr lang="en-NZ"/>
              <a:t> dolore </a:t>
            </a:r>
            <a:r>
              <a:rPr lang="en-NZ" err="1"/>
              <a:t>eu</a:t>
            </a:r>
            <a:r>
              <a:rPr lang="en-NZ"/>
              <a:t> </a:t>
            </a:r>
            <a:r>
              <a:rPr lang="en-NZ" err="1"/>
              <a:t>fugiat</a:t>
            </a:r>
            <a:r>
              <a:rPr lang="en-NZ"/>
              <a:t> </a:t>
            </a:r>
            <a:r>
              <a:rPr lang="en-NZ" err="1"/>
              <a:t>nulla</a:t>
            </a:r>
            <a:r>
              <a:rPr lang="en-NZ"/>
              <a:t> </a:t>
            </a:r>
            <a:r>
              <a:rPr lang="en-NZ" err="1"/>
              <a:t>pariatur</a:t>
            </a:r>
            <a:r>
              <a:rPr lang="en-NZ"/>
              <a:t>. </a:t>
            </a:r>
            <a:r>
              <a:rPr lang="en-NZ" err="1"/>
              <a:t>Excepteur</a:t>
            </a:r>
            <a:r>
              <a:rPr lang="en-NZ"/>
              <a:t> </a:t>
            </a:r>
            <a:r>
              <a:rPr lang="en-NZ" err="1"/>
              <a:t>sint</a:t>
            </a:r>
            <a:r>
              <a:rPr lang="en-NZ"/>
              <a:t> </a:t>
            </a:r>
            <a:r>
              <a:rPr lang="en-NZ" err="1"/>
              <a:t>occaecat</a:t>
            </a:r>
            <a:r>
              <a:rPr lang="en-NZ"/>
              <a:t> </a:t>
            </a:r>
            <a:r>
              <a:rPr lang="en-NZ" err="1"/>
              <a:t>cupidatat</a:t>
            </a:r>
            <a:r>
              <a:rPr lang="en-NZ"/>
              <a:t> non </a:t>
            </a:r>
            <a:r>
              <a:rPr lang="en-NZ" err="1"/>
              <a:t>proident</a:t>
            </a:r>
            <a:r>
              <a:rPr lang="en-NZ"/>
              <a:t>, sunt in culpa qui </a:t>
            </a:r>
            <a:r>
              <a:rPr lang="en-NZ" err="1"/>
              <a:t>officia</a:t>
            </a:r>
            <a:r>
              <a:rPr lang="en-NZ"/>
              <a:t> </a:t>
            </a:r>
            <a:r>
              <a:rPr lang="en-NZ" err="1"/>
              <a:t>deserunt</a:t>
            </a:r>
            <a:r>
              <a:rPr lang="en-NZ"/>
              <a:t> </a:t>
            </a:r>
            <a:r>
              <a:rPr lang="en-NZ" err="1"/>
              <a:t>mollit</a:t>
            </a:r>
            <a:r>
              <a:rPr lang="en-NZ"/>
              <a:t> </a:t>
            </a:r>
            <a:r>
              <a:rPr lang="en-NZ" err="1"/>
              <a:t>anim</a:t>
            </a:r>
            <a:r>
              <a:rPr lang="en-NZ"/>
              <a:t> id </a:t>
            </a:r>
            <a:r>
              <a:rPr lang="en-NZ" err="1"/>
              <a:t>est</a:t>
            </a:r>
            <a:r>
              <a:rPr lang="en-NZ"/>
              <a:t> </a:t>
            </a:r>
            <a:r>
              <a:rPr lang="en-NZ" err="1"/>
              <a:t>laborum</a:t>
            </a:r>
            <a:r>
              <a:rPr lang="en-NZ"/>
              <a:t>. Lorem ipsum </a:t>
            </a:r>
            <a:r>
              <a:rPr lang="en-NZ" err="1"/>
              <a:t>dolor</a:t>
            </a:r>
            <a:r>
              <a:rPr lang="en-NZ"/>
              <a:t> sit </a:t>
            </a:r>
            <a:r>
              <a:rPr lang="en-NZ" err="1"/>
              <a:t>amet</a:t>
            </a:r>
            <a:r>
              <a:rPr lang="en-NZ"/>
              <a:t>, </a:t>
            </a:r>
            <a:r>
              <a:rPr lang="en-NZ" err="1"/>
              <a:t>consectetur</a:t>
            </a:r>
            <a:r>
              <a:rPr lang="en-NZ"/>
              <a:t> </a:t>
            </a:r>
            <a:r>
              <a:rPr lang="en-NZ" err="1"/>
              <a:t>adipiscing</a:t>
            </a:r>
            <a:r>
              <a:rPr lang="en-NZ"/>
              <a:t> </a:t>
            </a:r>
            <a:r>
              <a:rPr lang="en-NZ" err="1"/>
              <a:t>elit</a:t>
            </a:r>
            <a:r>
              <a:rPr lang="en-NZ"/>
              <a:t>, </a:t>
            </a:r>
            <a:r>
              <a:rPr lang="en-NZ" err="1"/>
              <a:t>sed</a:t>
            </a:r>
            <a:r>
              <a:rPr lang="en-NZ"/>
              <a:t> do </a:t>
            </a:r>
            <a:r>
              <a:rPr lang="en-NZ" err="1"/>
              <a:t>eiusmod</a:t>
            </a:r>
            <a:r>
              <a:rPr lang="en-NZ"/>
              <a:t> </a:t>
            </a:r>
            <a:r>
              <a:rPr lang="en-NZ" err="1"/>
              <a:t>tempor</a:t>
            </a:r>
            <a:r>
              <a:rPr lang="en-NZ"/>
              <a:t> </a:t>
            </a:r>
            <a:r>
              <a:rPr lang="en-NZ" err="1"/>
              <a:t>incididunt</a:t>
            </a:r>
            <a:r>
              <a:rPr lang="en-NZ"/>
              <a:t> </a:t>
            </a:r>
            <a:r>
              <a:rPr lang="en-NZ" err="1"/>
              <a:t>ut</a:t>
            </a:r>
            <a:r>
              <a:rPr lang="en-NZ"/>
              <a:t> labore et dolore magna </a:t>
            </a:r>
            <a:r>
              <a:rPr lang="en-NZ" err="1"/>
              <a:t>aliqua</a:t>
            </a:r>
            <a:r>
              <a:rPr lang="en-NZ"/>
              <a:t>. Ut </a:t>
            </a:r>
            <a:r>
              <a:rPr lang="en-NZ" err="1"/>
              <a:t>enim</a:t>
            </a:r>
            <a:r>
              <a:rPr lang="en-NZ"/>
              <a:t> ad minim </a:t>
            </a:r>
            <a:r>
              <a:rPr lang="en-NZ" err="1"/>
              <a:t>veniam</a:t>
            </a:r>
            <a:r>
              <a:rPr lang="en-NZ"/>
              <a:t>, </a:t>
            </a:r>
            <a:r>
              <a:rPr lang="en-NZ" err="1"/>
              <a:t>quis</a:t>
            </a:r>
            <a:r>
              <a:rPr lang="en-NZ"/>
              <a:t> </a:t>
            </a:r>
            <a:r>
              <a:rPr lang="en-NZ" err="1"/>
              <a:t>nostrud</a:t>
            </a:r>
            <a:r>
              <a:rPr lang="en-NZ"/>
              <a:t> exercitation </a:t>
            </a:r>
            <a:r>
              <a:rPr lang="en-NZ" err="1"/>
              <a:t>ullamco</a:t>
            </a:r>
            <a:r>
              <a:rPr lang="en-NZ"/>
              <a:t> </a:t>
            </a:r>
            <a:r>
              <a:rPr lang="en-NZ" err="1"/>
              <a:t>laboris</a:t>
            </a:r>
            <a:r>
              <a:rPr lang="en-NZ"/>
              <a:t> nisi </a:t>
            </a:r>
            <a:r>
              <a:rPr lang="en-NZ" err="1"/>
              <a:t>ut</a:t>
            </a:r>
            <a:r>
              <a:rPr lang="en-NZ"/>
              <a:t> </a:t>
            </a:r>
            <a:r>
              <a:rPr lang="en-NZ" err="1"/>
              <a:t>aliquip</a:t>
            </a:r>
            <a:r>
              <a:rPr lang="en-NZ"/>
              <a:t> ex </a:t>
            </a:r>
            <a:r>
              <a:rPr lang="en-NZ" err="1"/>
              <a:t>ea</a:t>
            </a:r>
            <a:r>
              <a:rPr lang="en-NZ"/>
              <a:t> </a:t>
            </a:r>
            <a:r>
              <a:rPr lang="en-NZ" err="1"/>
              <a:t>commodo</a:t>
            </a:r>
            <a:r>
              <a:rPr lang="en-NZ"/>
              <a:t> </a:t>
            </a:r>
            <a:r>
              <a:rPr lang="en-NZ" err="1"/>
              <a:t>consequat</a:t>
            </a:r>
            <a:r>
              <a:rPr lang="en-NZ"/>
              <a:t>. Duis </a:t>
            </a:r>
            <a:r>
              <a:rPr lang="en-NZ" err="1"/>
              <a:t>aute</a:t>
            </a:r>
            <a:r>
              <a:rPr lang="en-NZ"/>
              <a:t> </a:t>
            </a:r>
            <a:r>
              <a:rPr lang="en-NZ" err="1"/>
              <a:t>irure</a:t>
            </a:r>
            <a:r>
              <a:rPr lang="en-NZ"/>
              <a:t> </a:t>
            </a:r>
            <a:r>
              <a:rPr lang="en-NZ" err="1"/>
              <a:t>dolor</a:t>
            </a:r>
            <a:r>
              <a:rPr lang="en-NZ"/>
              <a:t> in </a:t>
            </a:r>
            <a:r>
              <a:rPr lang="en-NZ" err="1"/>
              <a:t>reprehenderit</a:t>
            </a:r>
            <a:r>
              <a:rPr lang="en-NZ"/>
              <a:t> in </a:t>
            </a:r>
            <a:r>
              <a:rPr lang="en-NZ" err="1"/>
              <a:t>voluptate</a:t>
            </a:r>
            <a:r>
              <a:rPr lang="en-NZ"/>
              <a:t> </a:t>
            </a:r>
            <a:r>
              <a:rPr lang="en-NZ" err="1"/>
              <a:t>velit</a:t>
            </a:r>
            <a:r>
              <a:rPr lang="en-NZ"/>
              <a:t> </a:t>
            </a:r>
            <a:r>
              <a:rPr lang="en-NZ" err="1"/>
              <a:t>esse</a:t>
            </a:r>
            <a:r>
              <a:rPr lang="en-NZ"/>
              <a:t> </a:t>
            </a:r>
            <a:r>
              <a:rPr lang="en-NZ" err="1"/>
              <a:t>cillum</a:t>
            </a:r>
            <a:r>
              <a:rPr lang="en-NZ"/>
              <a:t> dolore </a:t>
            </a:r>
            <a:r>
              <a:rPr lang="en-NZ" err="1"/>
              <a:t>eu</a:t>
            </a:r>
            <a:r>
              <a:rPr lang="en-NZ"/>
              <a:t> </a:t>
            </a:r>
            <a:r>
              <a:rPr lang="en-NZ" err="1"/>
              <a:t>fugiat</a:t>
            </a:r>
            <a:r>
              <a:rPr lang="en-NZ"/>
              <a:t> </a:t>
            </a:r>
            <a:r>
              <a:rPr lang="en-NZ" err="1"/>
              <a:t>nulla</a:t>
            </a:r>
            <a:r>
              <a:rPr lang="en-NZ"/>
              <a:t> </a:t>
            </a:r>
            <a:r>
              <a:rPr lang="en-NZ" err="1"/>
              <a:t>pariatur</a:t>
            </a:r>
            <a:r>
              <a:rPr lang="en-NZ"/>
              <a:t>. </a:t>
            </a:r>
            <a:r>
              <a:rPr lang="en-NZ" err="1"/>
              <a:t>Excepteur</a:t>
            </a:r>
            <a:r>
              <a:rPr lang="en-NZ"/>
              <a:t> </a:t>
            </a:r>
            <a:r>
              <a:rPr lang="en-NZ" err="1"/>
              <a:t>sint</a:t>
            </a:r>
            <a:r>
              <a:rPr lang="en-NZ"/>
              <a:t> </a:t>
            </a:r>
            <a:r>
              <a:rPr lang="en-NZ" err="1"/>
              <a:t>occaecat</a:t>
            </a:r>
            <a:r>
              <a:rPr lang="en-NZ"/>
              <a:t> </a:t>
            </a:r>
            <a:r>
              <a:rPr lang="en-NZ" err="1"/>
              <a:t>cupidatat</a:t>
            </a:r>
            <a:r>
              <a:rPr lang="en-NZ"/>
              <a:t> non </a:t>
            </a:r>
            <a:r>
              <a:rPr lang="en-NZ" err="1"/>
              <a:t>proident</a:t>
            </a:r>
            <a:r>
              <a:rPr lang="en-NZ"/>
              <a:t>, sunt in culpa qui </a:t>
            </a:r>
            <a:r>
              <a:rPr lang="en-NZ" err="1"/>
              <a:t>officia</a:t>
            </a:r>
            <a:r>
              <a:rPr lang="en-NZ"/>
              <a:t> </a:t>
            </a:r>
            <a:r>
              <a:rPr lang="en-NZ" err="1"/>
              <a:t>deserunt</a:t>
            </a:r>
            <a:r>
              <a:rPr lang="en-NZ"/>
              <a:t> </a:t>
            </a:r>
            <a:r>
              <a:rPr lang="en-NZ" err="1"/>
              <a:t>mollit</a:t>
            </a:r>
            <a:r>
              <a:rPr lang="en-NZ"/>
              <a:t> </a:t>
            </a:r>
            <a:r>
              <a:rPr lang="en-NZ" err="1"/>
              <a:t>anim</a:t>
            </a:r>
            <a:r>
              <a:rPr lang="en-NZ"/>
              <a:t> id </a:t>
            </a:r>
            <a:r>
              <a:rPr lang="en-NZ" err="1"/>
              <a:t>est</a:t>
            </a:r>
            <a:r>
              <a:rPr lang="en-NZ"/>
              <a:t> </a:t>
            </a:r>
            <a:r>
              <a:rPr lang="en-NZ" err="1"/>
              <a:t>laborum</a:t>
            </a:r>
            <a:r>
              <a:rPr lang="en-NZ"/>
              <a:t>. Lorem ipsum </a:t>
            </a:r>
            <a:r>
              <a:rPr lang="en-NZ" err="1"/>
              <a:t>dolor</a:t>
            </a:r>
            <a:r>
              <a:rPr lang="en-NZ"/>
              <a:t> sit </a:t>
            </a:r>
            <a:r>
              <a:rPr lang="en-NZ" err="1"/>
              <a:t>amet</a:t>
            </a:r>
            <a:r>
              <a:rPr lang="en-NZ"/>
              <a:t>, </a:t>
            </a:r>
            <a:r>
              <a:rPr lang="en-NZ" err="1"/>
              <a:t>consectetur</a:t>
            </a:r>
            <a:r>
              <a:rPr lang="en-NZ"/>
              <a:t> </a:t>
            </a:r>
            <a:r>
              <a:rPr lang="en-NZ" err="1"/>
              <a:t>adipiscing</a:t>
            </a:r>
            <a:r>
              <a:rPr lang="en-NZ"/>
              <a:t> </a:t>
            </a:r>
            <a:r>
              <a:rPr lang="en-NZ" err="1"/>
              <a:t>elit</a:t>
            </a:r>
            <a:r>
              <a:rPr lang="en-NZ"/>
              <a:t>, </a:t>
            </a:r>
            <a:r>
              <a:rPr lang="en-NZ" err="1"/>
              <a:t>sed</a:t>
            </a:r>
            <a:r>
              <a:rPr lang="en-NZ"/>
              <a:t> do </a:t>
            </a:r>
            <a:r>
              <a:rPr lang="en-NZ" err="1"/>
              <a:t>eiusmod</a:t>
            </a:r>
            <a:r>
              <a:rPr lang="en-NZ"/>
              <a:t> </a:t>
            </a:r>
            <a:r>
              <a:rPr lang="en-NZ" err="1"/>
              <a:t>tempor</a:t>
            </a:r>
            <a:r>
              <a:rPr lang="en-NZ"/>
              <a:t> </a:t>
            </a:r>
            <a:r>
              <a:rPr lang="en-NZ" err="1"/>
              <a:t>incididunt</a:t>
            </a:r>
            <a:r>
              <a:rPr lang="en-NZ"/>
              <a:t> </a:t>
            </a:r>
            <a:r>
              <a:rPr lang="en-NZ" err="1"/>
              <a:t>ut</a:t>
            </a:r>
            <a:r>
              <a:rPr lang="en-NZ"/>
              <a:t> labore et dolore magna </a:t>
            </a:r>
            <a:r>
              <a:rPr lang="en-NZ" err="1"/>
              <a:t>aliqua</a:t>
            </a:r>
            <a:r>
              <a:rPr lang="en-NZ"/>
              <a:t>. Ut </a:t>
            </a:r>
            <a:r>
              <a:rPr lang="en-NZ" err="1"/>
              <a:t>enim</a:t>
            </a:r>
            <a:r>
              <a:rPr lang="en-NZ"/>
              <a:t> ad minim </a:t>
            </a:r>
            <a:r>
              <a:rPr lang="en-NZ" err="1"/>
              <a:t>veniam</a:t>
            </a:r>
            <a:r>
              <a:rPr lang="en-NZ"/>
              <a:t>, </a:t>
            </a:r>
            <a:r>
              <a:rPr lang="en-NZ" err="1"/>
              <a:t>quis</a:t>
            </a:r>
            <a:r>
              <a:rPr lang="en-NZ"/>
              <a:t> </a:t>
            </a:r>
            <a:r>
              <a:rPr lang="en-NZ" err="1"/>
              <a:t>nostrud</a:t>
            </a:r>
            <a:r>
              <a:rPr lang="en-NZ"/>
              <a:t> exercitation </a:t>
            </a:r>
            <a:r>
              <a:rPr lang="en-NZ" err="1"/>
              <a:t>ullamco</a:t>
            </a:r>
            <a:r>
              <a:rPr lang="en-NZ"/>
              <a:t> </a:t>
            </a:r>
            <a:r>
              <a:rPr lang="en-NZ" err="1"/>
              <a:t>laboris</a:t>
            </a:r>
            <a:r>
              <a:rPr lang="en-NZ"/>
              <a:t> nisi </a:t>
            </a:r>
            <a:r>
              <a:rPr lang="en-NZ" err="1"/>
              <a:t>ut</a:t>
            </a:r>
            <a:r>
              <a:rPr lang="en-NZ"/>
              <a:t> </a:t>
            </a:r>
            <a:r>
              <a:rPr lang="en-NZ" err="1"/>
              <a:t>aliquip</a:t>
            </a:r>
            <a:r>
              <a:rPr lang="en-NZ"/>
              <a:t> ex </a:t>
            </a:r>
            <a:r>
              <a:rPr lang="en-NZ" err="1"/>
              <a:t>ea</a:t>
            </a:r>
            <a:r>
              <a:rPr lang="en-NZ"/>
              <a:t> </a:t>
            </a:r>
            <a:r>
              <a:rPr lang="en-NZ" err="1"/>
              <a:t>commodo</a:t>
            </a:r>
            <a:r>
              <a:rPr lang="en-NZ"/>
              <a:t> </a:t>
            </a:r>
            <a:r>
              <a:rPr lang="en-NZ" err="1"/>
              <a:t>consequat</a:t>
            </a:r>
            <a:r>
              <a:rPr lang="en-NZ"/>
              <a:t>. Duis </a:t>
            </a:r>
            <a:r>
              <a:rPr lang="en-NZ" err="1"/>
              <a:t>aute</a:t>
            </a:r>
            <a:r>
              <a:rPr lang="en-NZ"/>
              <a:t> </a:t>
            </a:r>
            <a:r>
              <a:rPr lang="en-NZ" err="1"/>
              <a:t>irure</a:t>
            </a:r>
            <a:r>
              <a:rPr lang="en-NZ"/>
              <a:t> </a:t>
            </a:r>
            <a:r>
              <a:rPr lang="en-NZ" err="1"/>
              <a:t>dolor</a:t>
            </a:r>
            <a:r>
              <a:rPr lang="en-NZ"/>
              <a:t> in </a:t>
            </a:r>
            <a:r>
              <a:rPr lang="en-NZ" err="1"/>
              <a:t>reprehenderit</a:t>
            </a:r>
            <a:r>
              <a:rPr lang="en-NZ"/>
              <a:t> in </a:t>
            </a:r>
            <a:r>
              <a:rPr lang="en-NZ" err="1"/>
              <a:t>voluptate</a:t>
            </a:r>
            <a:r>
              <a:rPr lang="en-NZ"/>
              <a:t> </a:t>
            </a:r>
            <a:r>
              <a:rPr lang="en-NZ" err="1"/>
              <a:t>velit</a:t>
            </a:r>
            <a:r>
              <a:rPr lang="en-NZ"/>
              <a:t> </a:t>
            </a:r>
            <a:r>
              <a:rPr lang="en-NZ" err="1"/>
              <a:t>esse</a:t>
            </a:r>
            <a:r>
              <a:rPr lang="en-NZ"/>
              <a:t> </a:t>
            </a:r>
            <a:r>
              <a:rPr lang="en-NZ" err="1"/>
              <a:t>cillum</a:t>
            </a:r>
            <a:r>
              <a:rPr lang="en-NZ"/>
              <a:t> dolore </a:t>
            </a:r>
            <a:r>
              <a:rPr lang="en-NZ" err="1"/>
              <a:t>eu</a:t>
            </a:r>
            <a:r>
              <a:rPr lang="en-NZ"/>
              <a:t> </a:t>
            </a:r>
            <a:r>
              <a:rPr lang="en-NZ" err="1"/>
              <a:t>fugiat</a:t>
            </a:r>
            <a:r>
              <a:rPr lang="en-NZ"/>
              <a:t> </a:t>
            </a:r>
            <a:r>
              <a:rPr lang="en-NZ" err="1"/>
              <a:t>nulla</a:t>
            </a:r>
            <a:r>
              <a:rPr lang="en-NZ"/>
              <a:t> </a:t>
            </a:r>
            <a:r>
              <a:rPr lang="en-NZ" err="1"/>
              <a:t>pariatur</a:t>
            </a:r>
            <a:r>
              <a:rPr lang="en-NZ"/>
              <a:t>. </a:t>
            </a:r>
            <a:r>
              <a:rPr lang="en-NZ" err="1"/>
              <a:t>Excepteur</a:t>
            </a:r>
            <a:r>
              <a:rPr lang="en-NZ"/>
              <a:t> </a:t>
            </a:r>
            <a:r>
              <a:rPr lang="en-NZ" err="1"/>
              <a:t>sint</a:t>
            </a:r>
            <a:r>
              <a:rPr lang="en-NZ"/>
              <a:t> </a:t>
            </a:r>
            <a:r>
              <a:rPr lang="en-NZ" err="1"/>
              <a:t>occaecat</a:t>
            </a:r>
            <a:r>
              <a:rPr lang="en-NZ"/>
              <a:t> </a:t>
            </a:r>
            <a:r>
              <a:rPr lang="en-NZ" err="1"/>
              <a:t>cupidatat</a:t>
            </a:r>
            <a:r>
              <a:rPr lang="en-NZ"/>
              <a:t> non </a:t>
            </a:r>
            <a:r>
              <a:rPr lang="en-NZ" err="1"/>
              <a:t>proident</a:t>
            </a:r>
            <a:r>
              <a:rPr lang="en-NZ"/>
              <a:t>, sunt in culpa qui </a:t>
            </a:r>
            <a:r>
              <a:rPr lang="en-NZ" err="1"/>
              <a:t>officia</a:t>
            </a:r>
            <a:r>
              <a:rPr lang="en-NZ"/>
              <a:t> </a:t>
            </a:r>
            <a:r>
              <a:rPr lang="en-NZ" err="1"/>
              <a:t>deserunt</a:t>
            </a:r>
            <a:r>
              <a:rPr lang="en-NZ"/>
              <a:t> </a:t>
            </a:r>
            <a:r>
              <a:rPr lang="en-NZ" err="1"/>
              <a:t>mollit</a:t>
            </a:r>
            <a:r>
              <a:rPr lang="en-NZ"/>
              <a:t> </a:t>
            </a:r>
            <a:r>
              <a:rPr lang="en-NZ" err="1"/>
              <a:t>anim</a:t>
            </a:r>
            <a:r>
              <a:rPr lang="en-NZ"/>
              <a:t> id </a:t>
            </a:r>
            <a:r>
              <a:rPr lang="en-NZ" err="1"/>
              <a:t>est</a:t>
            </a:r>
            <a:r>
              <a:rPr lang="en-NZ"/>
              <a:t> </a:t>
            </a:r>
            <a:r>
              <a:rPr lang="en-NZ" err="1"/>
              <a:t>laborum</a:t>
            </a:r>
            <a:r>
              <a:rPr lang="en-NZ"/>
              <a:t>. Lorem ipsum </a:t>
            </a:r>
            <a:r>
              <a:rPr lang="en-NZ" err="1"/>
              <a:t>dolor</a:t>
            </a:r>
            <a:r>
              <a:rPr lang="en-NZ"/>
              <a:t> sit </a:t>
            </a:r>
            <a:r>
              <a:rPr lang="en-NZ" err="1"/>
              <a:t>amet</a:t>
            </a:r>
            <a:r>
              <a:rPr lang="en-NZ"/>
              <a:t>, </a:t>
            </a:r>
            <a:r>
              <a:rPr lang="en-NZ" err="1"/>
              <a:t>consectetur</a:t>
            </a:r>
            <a:r>
              <a:rPr lang="en-NZ"/>
              <a:t> </a:t>
            </a:r>
            <a:r>
              <a:rPr lang="en-NZ" err="1"/>
              <a:t>adipiscing</a:t>
            </a:r>
            <a:r>
              <a:rPr lang="en-NZ"/>
              <a:t> </a:t>
            </a:r>
            <a:r>
              <a:rPr lang="en-NZ" err="1"/>
              <a:t>elit</a:t>
            </a:r>
            <a:r>
              <a:rPr lang="en-NZ"/>
              <a:t>, </a:t>
            </a:r>
            <a:r>
              <a:rPr lang="en-NZ" err="1"/>
              <a:t>sed</a:t>
            </a:r>
            <a:r>
              <a:rPr lang="en-NZ"/>
              <a:t> do </a:t>
            </a:r>
            <a:r>
              <a:rPr lang="en-NZ" err="1"/>
              <a:t>eiusmod</a:t>
            </a:r>
            <a:r>
              <a:rPr lang="en-NZ"/>
              <a:t> </a:t>
            </a:r>
            <a:r>
              <a:rPr lang="en-NZ" err="1"/>
              <a:t>tempor</a:t>
            </a:r>
            <a:r>
              <a:rPr lang="en-NZ"/>
              <a:t> </a:t>
            </a:r>
            <a:r>
              <a:rPr lang="en-NZ" err="1"/>
              <a:t>incididunt</a:t>
            </a:r>
            <a:r>
              <a:rPr lang="en-NZ"/>
              <a:t> </a:t>
            </a:r>
            <a:r>
              <a:rPr lang="en-NZ" err="1"/>
              <a:t>ut</a:t>
            </a:r>
            <a:r>
              <a:rPr lang="en-NZ"/>
              <a:t> labore et dolore magna </a:t>
            </a:r>
            <a:r>
              <a:rPr lang="en-NZ" err="1"/>
              <a:t>aliqua</a:t>
            </a:r>
            <a:r>
              <a:rPr lang="en-NZ"/>
              <a:t>. Ut </a:t>
            </a:r>
            <a:r>
              <a:rPr lang="en-NZ" err="1"/>
              <a:t>enim</a:t>
            </a:r>
            <a:r>
              <a:rPr lang="en-NZ"/>
              <a:t> ad minim </a:t>
            </a:r>
            <a:r>
              <a:rPr lang="en-NZ" err="1"/>
              <a:t>veniam</a:t>
            </a:r>
            <a:r>
              <a:rPr lang="en-NZ"/>
              <a:t>, </a:t>
            </a:r>
            <a:r>
              <a:rPr lang="en-NZ" err="1"/>
              <a:t>quis</a:t>
            </a:r>
            <a:r>
              <a:rPr lang="en-NZ"/>
              <a:t> </a:t>
            </a:r>
            <a:r>
              <a:rPr lang="en-NZ" err="1"/>
              <a:t>nostrud</a:t>
            </a:r>
            <a:r>
              <a:rPr lang="en-NZ"/>
              <a:t> exercitation </a:t>
            </a:r>
            <a:r>
              <a:rPr lang="en-NZ" err="1"/>
              <a:t>ullamco</a:t>
            </a:r>
            <a:r>
              <a:rPr lang="en-NZ"/>
              <a:t> </a:t>
            </a:r>
            <a:r>
              <a:rPr lang="en-NZ" err="1"/>
              <a:t>laboris</a:t>
            </a:r>
            <a:r>
              <a:rPr lang="en-NZ"/>
              <a:t> nisi </a:t>
            </a:r>
            <a:r>
              <a:rPr lang="en-NZ" err="1"/>
              <a:t>ut</a:t>
            </a:r>
            <a:r>
              <a:rPr lang="en-NZ"/>
              <a:t> </a:t>
            </a:r>
            <a:r>
              <a:rPr lang="en-NZ" err="1"/>
              <a:t>aliquip</a:t>
            </a:r>
            <a:r>
              <a:rPr lang="en-NZ"/>
              <a:t> ex </a:t>
            </a:r>
            <a:r>
              <a:rPr lang="en-NZ" err="1"/>
              <a:t>ea</a:t>
            </a:r>
            <a:r>
              <a:rPr lang="en-NZ"/>
              <a:t> </a:t>
            </a:r>
            <a:r>
              <a:rPr lang="en-NZ" err="1"/>
              <a:t>commodo</a:t>
            </a:r>
            <a:r>
              <a:rPr lang="en-NZ"/>
              <a:t> </a:t>
            </a:r>
            <a:r>
              <a:rPr lang="en-NZ" err="1"/>
              <a:t>consequat</a:t>
            </a:r>
            <a:r>
              <a:rPr lang="en-NZ"/>
              <a:t>. Duis </a:t>
            </a:r>
            <a:r>
              <a:rPr lang="en-NZ" err="1"/>
              <a:t>aute</a:t>
            </a:r>
            <a:r>
              <a:rPr lang="en-NZ"/>
              <a:t> </a:t>
            </a:r>
            <a:r>
              <a:rPr lang="en-NZ" err="1"/>
              <a:t>irure</a:t>
            </a:r>
            <a:r>
              <a:rPr lang="en-NZ"/>
              <a:t> </a:t>
            </a:r>
            <a:r>
              <a:rPr lang="en-NZ" err="1"/>
              <a:t>dolor</a:t>
            </a:r>
            <a:r>
              <a:rPr lang="en-NZ"/>
              <a:t> in </a:t>
            </a:r>
            <a:r>
              <a:rPr lang="en-NZ" err="1"/>
              <a:t>reprehenderit</a:t>
            </a:r>
            <a:r>
              <a:rPr lang="en-NZ"/>
              <a:t> in </a:t>
            </a:r>
            <a:r>
              <a:rPr lang="en-NZ" err="1"/>
              <a:t>voluptate</a:t>
            </a:r>
            <a:r>
              <a:rPr lang="en-NZ"/>
              <a:t> </a:t>
            </a:r>
            <a:r>
              <a:rPr lang="en-NZ" err="1"/>
              <a:t>velit</a:t>
            </a:r>
            <a:r>
              <a:rPr lang="en-NZ"/>
              <a:t> </a:t>
            </a:r>
            <a:r>
              <a:rPr lang="en-NZ" err="1"/>
              <a:t>esse</a:t>
            </a:r>
            <a:r>
              <a:rPr lang="en-NZ"/>
              <a:t> </a:t>
            </a:r>
            <a:r>
              <a:rPr lang="en-NZ" err="1"/>
              <a:t>cillum</a:t>
            </a:r>
            <a:r>
              <a:rPr lang="en-NZ"/>
              <a:t> dolore </a:t>
            </a:r>
            <a:r>
              <a:rPr lang="en-NZ" err="1"/>
              <a:t>eu</a:t>
            </a:r>
            <a:r>
              <a:rPr lang="en-NZ"/>
              <a:t> </a:t>
            </a:r>
            <a:r>
              <a:rPr lang="en-NZ" err="1"/>
              <a:t>fugiat</a:t>
            </a:r>
            <a:r>
              <a:rPr lang="en-NZ"/>
              <a:t> </a:t>
            </a:r>
            <a:r>
              <a:rPr lang="en-NZ" err="1"/>
              <a:t>nulla</a:t>
            </a:r>
            <a:r>
              <a:rPr lang="en-NZ"/>
              <a:t> </a:t>
            </a:r>
            <a:r>
              <a:rPr lang="en-NZ" err="1"/>
              <a:t>pariatur</a:t>
            </a:r>
            <a:r>
              <a:rPr lang="en-NZ"/>
              <a:t>. </a:t>
            </a:r>
            <a:r>
              <a:rPr lang="en-NZ" err="1"/>
              <a:t>Excepteur</a:t>
            </a:r>
            <a:r>
              <a:rPr lang="en-NZ"/>
              <a:t> </a:t>
            </a:r>
            <a:r>
              <a:rPr lang="en-NZ" err="1"/>
              <a:t>sint</a:t>
            </a:r>
            <a:r>
              <a:rPr lang="en-NZ"/>
              <a:t> </a:t>
            </a:r>
            <a:r>
              <a:rPr lang="en-NZ" err="1"/>
              <a:t>occaecat</a:t>
            </a:r>
            <a:r>
              <a:rPr lang="en-NZ"/>
              <a:t> </a:t>
            </a:r>
            <a:r>
              <a:rPr lang="en-NZ" err="1"/>
              <a:t>cupidatat</a:t>
            </a:r>
            <a:r>
              <a:rPr lang="en-NZ"/>
              <a:t> non </a:t>
            </a:r>
            <a:r>
              <a:rPr lang="en-NZ" err="1"/>
              <a:t>proident</a:t>
            </a:r>
            <a:r>
              <a:rPr lang="en-NZ"/>
              <a:t>, sunt in culpa qui </a:t>
            </a:r>
            <a:r>
              <a:rPr lang="en-NZ" err="1"/>
              <a:t>officia</a:t>
            </a:r>
            <a:r>
              <a:rPr lang="en-NZ"/>
              <a:t> </a:t>
            </a:r>
            <a:r>
              <a:rPr lang="en-NZ" err="1"/>
              <a:t>deserunt</a:t>
            </a:r>
            <a:r>
              <a:rPr lang="en-NZ"/>
              <a:t> </a:t>
            </a:r>
            <a:r>
              <a:rPr lang="en-NZ" err="1"/>
              <a:t>mollit</a:t>
            </a:r>
            <a:r>
              <a:rPr lang="en-NZ"/>
              <a:t> </a:t>
            </a:r>
            <a:r>
              <a:rPr lang="en-NZ" err="1"/>
              <a:t>anim</a:t>
            </a:r>
            <a:r>
              <a:rPr lang="en-NZ"/>
              <a:t> id </a:t>
            </a:r>
            <a:r>
              <a:rPr lang="en-NZ" err="1"/>
              <a:t>est</a:t>
            </a:r>
            <a:r>
              <a:rPr lang="en-NZ"/>
              <a:t> </a:t>
            </a:r>
            <a:r>
              <a:rPr lang="en-NZ" err="1"/>
              <a:t>laborum</a:t>
            </a:r>
            <a:r>
              <a:rPr lang="en-NZ"/>
              <a:t>.</a:t>
            </a:r>
            <a:br>
              <a:rPr lang="en-NZ"/>
            </a:br>
            <a:r>
              <a:rPr lang="en-NZ"/>
              <a:t>Lorem ipsum </a:t>
            </a:r>
            <a:r>
              <a:rPr lang="en-NZ" err="1"/>
              <a:t>dolor</a:t>
            </a:r>
            <a:r>
              <a:rPr lang="en-NZ"/>
              <a:t> sit </a:t>
            </a:r>
            <a:r>
              <a:rPr lang="en-NZ" err="1"/>
              <a:t>amet</a:t>
            </a:r>
            <a:r>
              <a:rPr lang="en-NZ"/>
              <a:t>, </a:t>
            </a:r>
            <a:r>
              <a:rPr lang="en-NZ" err="1"/>
              <a:t>consectetur</a:t>
            </a:r>
            <a:r>
              <a:rPr lang="en-NZ"/>
              <a:t> </a:t>
            </a:r>
            <a:r>
              <a:rPr lang="en-NZ" err="1"/>
              <a:t>adipiscing</a:t>
            </a:r>
            <a:r>
              <a:rPr lang="en-NZ"/>
              <a:t> </a:t>
            </a:r>
            <a:r>
              <a:rPr lang="en-NZ" err="1"/>
              <a:t>elit</a:t>
            </a:r>
            <a:r>
              <a:rPr lang="en-NZ"/>
              <a:t>, </a:t>
            </a:r>
            <a:r>
              <a:rPr lang="en-NZ" err="1"/>
              <a:t>sed</a:t>
            </a:r>
            <a:r>
              <a:rPr lang="en-NZ"/>
              <a:t> do </a:t>
            </a:r>
            <a:r>
              <a:rPr lang="en-NZ" err="1"/>
              <a:t>eiusmod</a:t>
            </a:r>
            <a:r>
              <a:rPr lang="en-NZ"/>
              <a:t> </a:t>
            </a:r>
            <a:r>
              <a:rPr lang="en-NZ" err="1"/>
              <a:t>tempor</a:t>
            </a:r>
            <a:r>
              <a:rPr lang="en-NZ"/>
              <a:t> </a:t>
            </a:r>
            <a:r>
              <a:rPr lang="en-NZ" err="1"/>
              <a:t>incididunt</a:t>
            </a:r>
            <a:r>
              <a:rPr lang="en-NZ"/>
              <a:t> </a:t>
            </a:r>
            <a:r>
              <a:rPr lang="en-NZ" err="1"/>
              <a:t>ut</a:t>
            </a:r>
            <a:r>
              <a:rPr lang="en-NZ"/>
              <a:t> labore et dolore magna </a:t>
            </a:r>
            <a:r>
              <a:rPr lang="en-NZ" err="1"/>
              <a:t>aliqua</a:t>
            </a:r>
            <a:r>
              <a:rPr lang="en-NZ"/>
              <a:t>. Ut </a:t>
            </a:r>
            <a:r>
              <a:rPr lang="en-NZ" err="1"/>
              <a:t>enim</a:t>
            </a:r>
            <a:r>
              <a:rPr lang="en-NZ"/>
              <a:t> ad minim </a:t>
            </a:r>
            <a:r>
              <a:rPr lang="en-NZ" err="1"/>
              <a:t>veniam</a:t>
            </a:r>
            <a:r>
              <a:rPr lang="en-NZ"/>
              <a:t>, </a:t>
            </a:r>
            <a:r>
              <a:rPr lang="en-NZ" err="1"/>
              <a:t>quis</a:t>
            </a:r>
            <a:r>
              <a:rPr lang="en-NZ"/>
              <a:t> </a:t>
            </a:r>
            <a:r>
              <a:rPr lang="en-NZ" err="1"/>
              <a:t>nostrud</a:t>
            </a:r>
            <a:r>
              <a:rPr lang="en-NZ"/>
              <a:t> exercitation </a:t>
            </a:r>
            <a:r>
              <a:rPr lang="en-NZ" err="1"/>
              <a:t>ullamco</a:t>
            </a:r>
            <a:r>
              <a:rPr lang="en-NZ"/>
              <a:t> </a:t>
            </a:r>
            <a:r>
              <a:rPr lang="en-NZ" err="1"/>
              <a:t>laboris</a:t>
            </a:r>
            <a:r>
              <a:rPr lang="en-NZ"/>
              <a:t> nisi </a:t>
            </a:r>
            <a:r>
              <a:rPr lang="en-NZ" err="1"/>
              <a:t>ut</a:t>
            </a:r>
            <a:r>
              <a:rPr lang="en-NZ"/>
              <a:t> </a:t>
            </a:r>
            <a:r>
              <a:rPr lang="en-NZ" err="1"/>
              <a:t>aliquip</a:t>
            </a:r>
            <a:r>
              <a:rPr lang="en-NZ"/>
              <a:t> ex </a:t>
            </a:r>
            <a:r>
              <a:rPr lang="en-NZ" err="1"/>
              <a:t>ea</a:t>
            </a:r>
            <a:r>
              <a:rPr lang="en-NZ"/>
              <a:t> </a:t>
            </a:r>
            <a:r>
              <a:rPr lang="en-NZ" err="1"/>
              <a:t>commodo</a:t>
            </a:r>
            <a:r>
              <a:rPr lang="en-NZ"/>
              <a:t> </a:t>
            </a:r>
            <a:r>
              <a:rPr lang="en-NZ" err="1"/>
              <a:t>consequat</a:t>
            </a:r>
            <a:r>
              <a:rPr lang="en-NZ"/>
              <a:t>. Duis </a:t>
            </a:r>
            <a:r>
              <a:rPr lang="en-NZ" err="1"/>
              <a:t>aute</a:t>
            </a:r>
            <a:r>
              <a:rPr lang="en-NZ"/>
              <a:t> </a:t>
            </a:r>
            <a:r>
              <a:rPr lang="en-NZ" err="1"/>
              <a:t>irure</a:t>
            </a:r>
            <a:r>
              <a:rPr lang="en-NZ"/>
              <a:t> </a:t>
            </a:r>
            <a:r>
              <a:rPr lang="en-NZ" err="1"/>
              <a:t>dolor</a:t>
            </a:r>
            <a:r>
              <a:rPr lang="en-NZ"/>
              <a:t> in </a:t>
            </a:r>
            <a:r>
              <a:rPr lang="en-NZ" err="1"/>
              <a:t>reprehenderit</a:t>
            </a:r>
            <a:r>
              <a:rPr lang="en-NZ"/>
              <a:t> in </a:t>
            </a:r>
            <a:r>
              <a:rPr lang="en-NZ" err="1"/>
              <a:t>voluptate</a:t>
            </a:r>
            <a:r>
              <a:rPr lang="en-NZ"/>
              <a:t> </a:t>
            </a:r>
            <a:r>
              <a:rPr lang="en-NZ" err="1"/>
              <a:t>velit</a:t>
            </a:r>
            <a:r>
              <a:rPr lang="en-NZ"/>
              <a:t> </a:t>
            </a:r>
            <a:r>
              <a:rPr lang="en-NZ" err="1"/>
              <a:t>esse</a:t>
            </a:r>
            <a:r>
              <a:rPr lang="en-NZ"/>
              <a:t> </a:t>
            </a:r>
            <a:r>
              <a:rPr lang="en-NZ" err="1"/>
              <a:t>cillum</a:t>
            </a:r>
            <a:r>
              <a:rPr lang="en-NZ"/>
              <a:t> dolore </a:t>
            </a:r>
            <a:r>
              <a:rPr lang="en-NZ" err="1"/>
              <a:t>eu</a:t>
            </a:r>
            <a:r>
              <a:rPr lang="en-NZ"/>
              <a:t> </a:t>
            </a:r>
            <a:r>
              <a:rPr lang="en-NZ" err="1"/>
              <a:t>fugiat</a:t>
            </a:r>
            <a:r>
              <a:rPr lang="en-NZ"/>
              <a:t> </a:t>
            </a:r>
            <a:r>
              <a:rPr lang="en-NZ" err="1"/>
              <a:t>nulla</a:t>
            </a:r>
            <a:r>
              <a:rPr lang="en-NZ"/>
              <a:t> </a:t>
            </a:r>
            <a:r>
              <a:rPr lang="en-NZ" err="1"/>
              <a:t>pariatur</a:t>
            </a:r>
            <a:r>
              <a:rPr lang="en-NZ"/>
              <a:t>. </a:t>
            </a:r>
            <a:r>
              <a:rPr lang="en-NZ" err="1"/>
              <a:t>Excepteur</a:t>
            </a:r>
            <a:r>
              <a:rPr lang="en-NZ"/>
              <a:t> </a:t>
            </a:r>
            <a:r>
              <a:rPr lang="en-NZ" err="1"/>
              <a:t>sint</a:t>
            </a:r>
            <a:r>
              <a:rPr lang="en-NZ"/>
              <a:t> </a:t>
            </a:r>
            <a:r>
              <a:rPr lang="en-NZ" err="1"/>
              <a:t>occaecat</a:t>
            </a:r>
            <a:r>
              <a:rPr lang="en-NZ"/>
              <a:t> </a:t>
            </a:r>
            <a:r>
              <a:rPr lang="en-NZ" err="1"/>
              <a:t>cupidatat</a:t>
            </a:r>
            <a:r>
              <a:rPr lang="en-NZ"/>
              <a:t> non </a:t>
            </a:r>
            <a:r>
              <a:rPr lang="en-NZ" err="1"/>
              <a:t>proident</a:t>
            </a:r>
            <a:r>
              <a:rPr lang="en-NZ"/>
              <a:t>, sunt in culpa qui </a:t>
            </a:r>
            <a:r>
              <a:rPr lang="en-NZ" err="1"/>
              <a:t>officia</a:t>
            </a:r>
            <a:r>
              <a:rPr lang="en-NZ"/>
              <a:t> </a:t>
            </a:r>
            <a:r>
              <a:rPr lang="en-NZ" err="1"/>
              <a:t>deserunt</a:t>
            </a:r>
            <a:r>
              <a:rPr lang="en-NZ"/>
              <a:t> </a:t>
            </a:r>
            <a:r>
              <a:rPr lang="en-NZ" err="1"/>
              <a:t>mollit</a:t>
            </a:r>
            <a:r>
              <a:rPr lang="en-NZ"/>
              <a:t> </a:t>
            </a:r>
            <a:r>
              <a:rPr lang="en-NZ" err="1"/>
              <a:t>anim</a:t>
            </a:r>
            <a:r>
              <a:rPr lang="en-NZ"/>
              <a:t> id </a:t>
            </a:r>
            <a:r>
              <a:rPr lang="en-NZ" err="1"/>
              <a:t>est</a:t>
            </a:r>
            <a:r>
              <a:rPr lang="en-NZ"/>
              <a:t> </a:t>
            </a:r>
            <a:r>
              <a:rPr lang="en-NZ" err="1"/>
              <a:t>laborum</a:t>
            </a:r>
            <a:r>
              <a:rPr lang="en-NZ"/>
              <a:t>. Lorem ipsum </a:t>
            </a:r>
            <a:r>
              <a:rPr lang="en-NZ" err="1"/>
              <a:t>dolor</a:t>
            </a:r>
            <a:r>
              <a:rPr lang="en-NZ"/>
              <a:t> sit </a:t>
            </a:r>
            <a:r>
              <a:rPr lang="en-NZ" err="1"/>
              <a:t>amet</a:t>
            </a:r>
            <a:r>
              <a:rPr lang="en-NZ"/>
              <a:t>, </a:t>
            </a:r>
            <a:r>
              <a:rPr lang="en-NZ" err="1"/>
              <a:t>consectetur</a:t>
            </a:r>
            <a:r>
              <a:rPr lang="en-NZ"/>
              <a:t> </a:t>
            </a:r>
            <a:r>
              <a:rPr lang="en-NZ" err="1"/>
              <a:t>adipiscing</a:t>
            </a:r>
            <a:r>
              <a:rPr lang="en-NZ"/>
              <a:t> </a:t>
            </a:r>
            <a:r>
              <a:rPr lang="en-NZ" err="1"/>
              <a:t>elit</a:t>
            </a:r>
            <a:r>
              <a:rPr lang="en-NZ"/>
              <a:t>, </a:t>
            </a:r>
            <a:r>
              <a:rPr lang="en-NZ" err="1"/>
              <a:t>sed</a:t>
            </a:r>
            <a:r>
              <a:rPr lang="en-NZ"/>
              <a:t> do </a:t>
            </a:r>
            <a:r>
              <a:rPr lang="en-NZ" err="1"/>
              <a:t>eiusmod</a:t>
            </a:r>
            <a:r>
              <a:rPr lang="en-NZ"/>
              <a:t> </a:t>
            </a:r>
            <a:r>
              <a:rPr lang="en-NZ" err="1"/>
              <a:t>tempor</a:t>
            </a:r>
            <a:r>
              <a:rPr lang="en-NZ"/>
              <a:t> </a:t>
            </a:r>
            <a:r>
              <a:rPr lang="en-NZ" err="1"/>
              <a:t>incididunt</a:t>
            </a:r>
            <a:r>
              <a:rPr lang="en-NZ"/>
              <a:t> </a:t>
            </a:r>
            <a:r>
              <a:rPr lang="en-NZ" err="1"/>
              <a:t>ut</a:t>
            </a:r>
            <a:r>
              <a:rPr lang="en-NZ"/>
              <a:t> labore et dolore magna </a:t>
            </a:r>
            <a:r>
              <a:rPr lang="en-NZ" err="1"/>
              <a:t>aliqua</a:t>
            </a:r>
            <a:r>
              <a:rPr lang="en-NZ"/>
              <a:t>. Ut </a:t>
            </a:r>
            <a:r>
              <a:rPr lang="en-NZ" err="1"/>
              <a:t>enim</a:t>
            </a:r>
            <a:r>
              <a:rPr lang="en-NZ"/>
              <a:t> ad minim </a:t>
            </a:r>
            <a:r>
              <a:rPr lang="en-NZ" err="1"/>
              <a:t>veniam</a:t>
            </a:r>
            <a:r>
              <a:rPr lang="en-NZ"/>
              <a:t>, </a:t>
            </a:r>
            <a:r>
              <a:rPr lang="en-NZ" err="1"/>
              <a:t>quis</a:t>
            </a:r>
            <a:r>
              <a:rPr lang="en-NZ"/>
              <a:t> </a:t>
            </a:r>
            <a:r>
              <a:rPr lang="en-NZ" err="1"/>
              <a:t>nostrud</a:t>
            </a:r>
            <a:r>
              <a:rPr lang="en-NZ"/>
              <a:t> exercitation </a:t>
            </a:r>
            <a:r>
              <a:rPr lang="en-NZ" err="1"/>
              <a:t>ullamco</a:t>
            </a:r>
            <a:r>
              <a:rPr lang="en-NZ"/>
              <a:t> </a:t>
            </a:r>
            <a:r>
              <a:rPr lang="en-NZ" err="1"/>
              <a:t>laboris</a:t>
            </a:r>
            <a:r>
              <a:rPr lang="en-NZ"/>
              <a:t> nisi </a:t>
            </a:r>
            <a:r>
              <a:rPr lang="en-NZ" err="1"/>
              <a:t>ut</a:t>
            </a:r>
            <a:r>
              <a:rPr lang="en-NZ"/>
              <a:t> </a:t>
            </a:r>
            <a:r>
              <a:rPr lang="en-NZ" err="1"/>
              <a:t>aliquip</a:t>
            </a:r>
            <a:r>
              <a:rPr lang="en-NZ"/>
              <a:t> ex </a:t>
            </a:r>
            <a:r>
              <a:rPr lang="en-NZ" err="1"/>
              <a:t>ea</a:t>
            </a:r>
            <a:r>
              <a:rPr lang="en-NZ"/>
              <a:t> </a:t>
            </a:r>
            <a:r>
              <a:rPr lang="en-NZ" err="1"/>
              <a:t>commodo</a:t>
            </a:r>
            <a:r>
              <a:rPr lang="en-NZ"/>
              <a:t> </a:t>
            </a:r>
            <a:r>
              <a:rPr lang="en-NZ" err="1"/>
              <a:t>consequat</a:t>
            </a:r>
            <a:r>
              <a:rPr lang="en-NZ"/>
              <a:t>. Duis </a:t>
            </a:r>
            <a:r>
              <a:rPr lang="en-NZ" err="1"/>
              <a:t>aute</a:t>
            </a:r>
            <a:r>
              <a:rPr lang="en-NZ"/>
              <a:t> </a:t>
            </a:r>
            <a:r>
              <a:rPr lang="en-NZ" err="1"/>
              <a:t>irure</a:t>
            </a:r>
            <a:r>
              <a:rPr lang="en-NZ"/>
              <a:t> </a:t>
            </a:r>
            <a:r>
              <a:rPr lang="en-NZ" err="1"/>
              <a:t>dolor</a:t>
            </a:r>
            <a:r>
              <a:rPr lang="en-NZ"/>
              <a:t> in </a:t>
            </a:r>
            <a:r>
              <a:rPr lang="en-NZ" err="1"/>
              <a:t>reprehenderit</a:t>
            </a:r>
            <a:r>
              <a:rPr lang="en-NZ"/>
              <a:t> in </a:t>
            </a:r>
            <a:r>
              <a:rPr lang="en-NZ" err="1"/>
              <a:t>voluptate</a:t>
            </a:r>
            <a:r>
              <a:rPr lang="en-NZ"/>
              <a:t> </a:t>
            </a:r>
            <a:r>
              <a:rPr lang="en-NZ" err="1"/>
              <a:t>velit</a:t>
            </a:r>
            <a:r>
              <a:rPr lang="en-NZ"/>
              <a:t> </a:t>
            </a:r>
            <a:r>
              <a:rPr lang="en-NZ" err="1"/>
              <a:t>esse</a:t>
            </a:r>
            <a:r>
              <a:rPr lang="en-NZ"/>
              <a:t> </a:t>
            </a:r>
            <a:r>
              <a:rPr lang="en-NZ" err="1"/>
              <a:t>cillum</a:t>
            </a:r>
            <a:r>
              <a:rPr lang="en-NZ"/>
              <a:t> dolore </a:t>
            </a:r>
            <a:r>
              <a:rPr lang="en-NZ" err="1"/>
              <a:t>eu</a:t>
            </a:r>
            <a:r>
              <a:rPr lang="en-NZ"/>
              <a:t> </a:t>
            </a:r>
            <a:r>
              <a:rPr lang="en-NZ" err="1"/>
              <a:t>fugiat</a:t>
            </a:r>
            <a:r>
              <a:rPr lang="en-NZ"/>
              <a:t> </a:t>
            </a:r>
            <a:r>
              <a:rPr lang="en-NZ" err="1"/>
              <a:t>nulla</a:t>
            </a:r>
            <a:r>
              <a:rPr lang="en-NZ"/>
              <a:t> </a:t>
            </a:r>
            <a:r>
              <a:rPr lang="en-NZ" err="1"/>
              <a:t>pariatur</a:t>
            </a:r>
            <a:r>
              <a:rPr lang="en-NZ"/>
              <a:t>. </a:t>
            </a:r>
            <a:r>
              <a:rPr lang="en-NZ" err="1"/>
              <a:t>Excepteur</a:t>
            </a:r>
            <a:r>
              <a:rPr lang="en-NZ"/>
              <a:t> </a:t>
            </a:r>
            <a:r>
              <a:rPr lang="en-NZ" err="1"/>
              <a:t>sint</a:t>
            </a:r>
            <a:r>
              <a:rPr lang="en-NZ"/>
              <a:t> </a:t>
            </a:r>
            <a:r>
              <a:rPr lang="en-NZ" err="1"/>
              <a:t>occaecat</a:t>
            </a:r>
            <a:r>
              <a:rPr lang="en-NZ"/>
              <a:t> </a:t>
            </a:r>
            <a:r>
              <a:rPr lang="en-NZ" err="1"/>
              <a:t>cupidatat</a:t>
            </a:r>
            <a:r>
              <a:rPr lang="en-NZ"/>
              <a:t> non </a:t>
            </a:r>
            <a:r>
              <a:rPr lang="en-NZ" err="1"/>
              <a:t>proident</a:t>
            </a:r>
            <a:r>
              <a:rPr lang="en-NZ"/>
              <a:t>, sunt in culpa qui </a:t>
            </a:r>
            <a:r>
              <a:rPr lang="en-NZ" err="1"/>
              <a:t>officia</a:t>
            </a:r>
            <a:r>
              <a:rPr lang="en-NZ"/>
              <a:t> </a:t>
            </a:r>
            <a:r>
              <a:rPr lang="en-NZ" err="1"/>
              <a:t>deserunt</a:t>
            </a:r>
            <a:r>
              <a:rPr lang="en-NZ"/>
              <a:t> </a:t>
            </a:r>
            <a:r>
              <a:rPr lang="en-NZ" err="1"/>
              <a:t>mollit</a:t>
            </a:r>
            <a:r>
              <a:rPr lang="en-NZ"/>
              <a:t> </a:t>
            </a:r>
            <a:r>
              <a:rPr lang="en-NZ" err="1"/>
              <a:t>anim</a:t>
            </a:r>
            <a:r>
              <a:rPr lang="en-NZ"/>
              <a:t> id </a:t>
            </a:r>
            <a:r>
              <a:rPr lang="en-NZ" err="1"/>
              <a:t>est</a:t>
            </a:r>
            <a:r>
              <a:rPr lang="en-NZ"/>
              <a:t> </a:t>
            </a:r>
            <a:r>
              <a:rPr lang="en-NZ" err="1"/>
              <a:t>laborum</a:t>
            </a:r>
            <a:r>
              <a:rPr lang="en-NZ"/>
              <a:t>. Lorem ipsum </a:t>
            </a:r>
            <a:r>
              <a:rPr lang="en-NZ" err="1"/>
              <a:t>dolor</a:t>
            </a:r>
            <a:r>
              <a:rPr lang="en-NZ"/>
              <a:t> sit </a:t>
            </a:r>
            <a:r>
              <a:rPr lang="en-NZ" err="1"/>
              <a:t>amet</a:t>
            </a:r>
            <a:r>
              <a:rPr lang="en-NZ"/>
              <a:t>, </a:t>
            </a:r>
            <a:r>
              <a:rPr lang="en-NZ" err="1"/>
              <a:t>consectetur</a:t>
            </a:r>
            <a:r>
              <a:rPr lang="en-NZ"/>
              <a:t> </a:t>
            </a:r>
            <a:r>
              <a:rPr lang="en-NZ" err="1"/>
              <a:t>adipiscing</a:t>
            </a:r>
            <a:r>
              <a:rPr lang="en-NZ"/>
              <a:t> </a:t>
            </a:r>
            <a:r>
              <a:rPr lang="en-NZ" err="1"/>
              <a:t>elit</a:t>
            </a:r>
            <a:r>
              <a:rPr lang="en-NZ"/>
              <a:t>, </a:t>
            </a:r>
            <a:r>
              <a:rPr lang="en-NZ" err="1"/>
              <a:t>sed</a:t>
            </a:r>
            <a:r>
              <a:rPr lang="en-NZ"/>
              <a:t> do </a:t>
            </a:r>
            <a:r>
              <a:rPr lang="en-NZ" err="1"/>
              <a:t>eiusmod</a:t>
            </a:r>
            <a:r>
              <a:rPr lang="en-NZ"/>
              <a:t> </a:t>
            </a:r>
            <a:r>
              <a:rPr lang="en-NZ" err="1"/>
              <a:t>tempor</a:t>
            </a:r>
            <a:r>
              <a:rPr lang="en-NZ"/>
              <a:t> </a:t>
            </a:r>
            <a:r>
              <a:rPr lang="en-NZ" err="1"/>
              <a:t>incididunt</a:t>
            </a:r>
            <a:r>
              <a:rPr lang="en-NZ"/>
              <a:t> </a:t>
            </a:r>
            <a:r>
              <a:rPr lang="en-NZ" err="1"/>
              <a:t>ut</a:t>
            </a:r>
            <a:r>
              <a:rPr lang="en-NZ"/>
              <a:t> labore et dolore magna </a:t>
            </a:r>
            <a:r>
              <a:rPr lang="en-NZ" err="1"/>
              <a:t>aliqua</a:t>
            </a:r>
            <a:r>
              <a:rPr lang="en-NZ"/>
              <a:t>. Ut </a:t>
            </a:r>
            <a:r>
              <a:rPr lang="en-NZ" err="1"/>
              <a:t>enim</a:t>
            </a:r>
            <a:r>
              <a:rPr lang="en-NZ"/>
              <a:t> ad minim </a:t>
            </a:r>
            <a:r>
              <a:rPr lang="en-NZ" err="1"/>
              <a:t>veniam</a:t>
            </a:r>
            <a:r>
              <a:rPr lang="en-NZ"/>
              <a:t>, </a:t>
            </a:r>
            <a:r>
              <a:rPr lang="en-NZ" err="1"/>
              <a:t>quis</a:t>
            </a:r>
            <a:r>
              <a:rPr lang="en-NZ"/>
              <a:t> </a:t>
            </a:r>
            <a:r>
              <a:rPr lang="en-NZ" err="1"/>
              <a:t>nostrud</a:t>
            </a:r>
            <a:r>
              <a:rPr lang="en-NZ"/>
              <a:t> exercitation </a:t>
            </a:r>
            <a:r>
              <a:rPr lang="en-NZ" err="1"/>
              <a:t>ullamco</a:t>
            </a:r>
            <a:r>
              <a:rPr lang="en-NZ"/>
              <a:t> </a:t>
            </a:r>
            <a:r>
              <a:rPr lang="en-NZ" err="1"/>
              <a:t>laboris</a:t>
            </a:r>
            <a:r>
              <a:rPr lang="en-NZ"/>
              <a:t> nisi </a:t>
            </a:r>
            <a:r>
              <a:rPr lang="en-NZ" err="1"/>
              <a:t>ut</a:t>
            </a:r>
            <a:r>
              <a:rPr lang="en-NZ"/>
              <a:t> </a:t>
            </a:r>
            <a:r>
              <a:rPr lang="en-NZ" err="1"/>
              <a:t>aliquip</a:t>
            </a:r>
            <a:r>
              <a:rPr lang="en-NZ"/>
              <a:t> ex </a:t>
            </a:r>
            <a:r>
              <a:rPr lang="en-NZ" err="1"/>
              <a:t>ea</a:t>
            </a:r>
            <a:r>
              <a:rPr lang="en-NZ"/>
              <a:t> </a:t>
            </a:r>
            <a:r>
              <a:rPr lang="en-NZ" err="1"/>
              <a:t>commodo</a:t>
            </a:r>
            <a:r>
              <a:rPr lang="en-NZ"/>
              <a:t> </a:t>
            </a:r>
            <a:r>
              <a:rPr lang="en-NZ" err="1"/>
              <a:t>consequat</a:t>
            </a:r>
            <a:r>
              <a:rPr lang="en-NZ"/>
              <a:t>. Duis </a:t>
            </a:r>
            <a:r>
              <a:rPr lang="en-NZ" err="1"/>
              <a:t>aute</a:t>
            </a:r>
            <a:r>
              <a:rPr lang="en-NZ"/>
              <a:t> </a:t>
            </a:r>
            <a:r>
              <a:rPr lang="en-NZ" err="1"/>
              <a:t>irure</a:t>
            </a:r>
            <a:r>
              <a:rPr lang="en-NZ"/>
              <a:t> </a:t>
            </a:r>
            <a:r>
              <a:rPr lang="en-NZ" err="1"/>
              <a:t>dolor</a:t>
            </a:r>
            <a:r>
              <a:rPr lang="en-NZ"/>
              <a:t> in </a:t>
            </a:r>
            <a:r>
              <a:rPr lang="en-NZ" err="1"/>
              <a:t>reprehenderit</a:t>
            </a:r>
            <a:r>
              <a:rPr lang="en-NZ"/>
              <a:t> in </a:t>
            </a:r>
            <a:r>
              <a:rPr lang="en-NZ" err="1"/>
              <a:t>voluptate</a:t>
            </a:r>
            <a:r>
              <a:rPr lang="en-NZ"/>
              <a:t> </a:t>
            </a:r>
            <a:r>
              <a:rPr lang="en-NZ" err="1"/>
              <a:t>velit</a:t>
            </a:r>
            <a:r>
              <a:rPr lang="en-NZ"/>
              <a:t> </a:t>
            </a:r>
            <a:r>
              <a:rPr lang="en-NZ" err="1"/>
              <a:t>esse</a:t>
            </a:r>
            <a:r>
              <a:rPr lang="en-NZ"/>
              <a:t> </a:t>
            </a:r>
            <a:r>
              <a:rPr lang="en-NZ" err="1"/>
              <a:t>cillum</a:t>
            </a:r>
            <a:r>
              <a:rPr lang="en-NZ"/>
              <a:t> dolore </a:t>
            </a:r>
            <a:r>
              <a:rPr lang="en-NZ" err="1"/>
              <a:t>eu</a:t>
            </a:r>
            <a:r>
              <a:rPr lang="en-NZ"/>
              <a:t> </a:t>
            </a:r>
            <a:r>
              <a:rPr lang="en-NZ" err="1"/>
              <a:t>fugiat</a:t>
            </a:r>
            <a:r>
              <a:rPr lang="en-NZ"/>
              <a:t> </a:t>
            </a:r>
            <a:r>
              <a:rPr lang="en-NZ" err="1"/>
              <a:t>nulla</a:t>
            </a:r>
            <a:r>
              <a:rPr lang="en-NZ"/>
              <a:t> </a:t>
            </a:r>
            <a:r>
              <a:rPr lang="en-NZ" err="1"/>
              <a:t>pariatur</a:t>
            </a:r>
            <a:r>
              <a:rPr lang="en-NZ"/>
              <a:t>. </a:t>
            </a:r>
            <a:r>
              <a:rPr lang="en-NZ" err="1"/>
              <a:t>Excepteur</a:t>
            </a:r>
            <a:r>
              <a:rPr lang="en-NZ"/>
              <a:t> </a:t>
            </a:r>
            <a:r>
              <a:rPr lang="en-NZ" err="1"/>
              <a:t>sint</a:t>
            </a:r>
            <a:r>
              <a:rPr lang="en-NZ"/>
              <a:t> </a:t>
            </a:r>
            <a:r>
              <a:rPr lang="en-NZ" err="1"/>
              <a:t>occaecat</a:t>
            </a:r>
            <a:r>
              <a:rPr lang="en-NZ"/>
              <a:t> </a:t>
            </a:r>
            <a:r>
              <a:rPr lang="en-NZ" err="1"/>
              <a:t>cupidatat</a:t>
            </a:r>
            <a:r>
              <a:rPr lang="en-NZ"/>
              <a:t> non </a:t>
            </a:r>
            <a:r>
              <a:rPr lang="en-NZ" err="1"/>
              <a:t>proident</a:t>
            </a:r>
            <a:r>
              <a:rPr lang="en-NZ"/>
              <a:t>, sunt in culpa qui </a:t>
            </a:r>
            <a:r>
              <a:rPr lang="en-NZ" err="1"/>
              <a:t>officia</a:t>
            </a:r>
            <a:r>
              <a:rPr lang="en-NZ"/>
              <a:t> </a:t>
            </a:r>
            <a:r>
              <a:rPr lang="en-NZ" err="1"/>
              <a:t>deserunt</a:t>
            </a:r>
            <a:r>
              <a:rPr lang="en-NZ"/>
              <a:t> </a:t>
            </a:r>
            <a:r>
              <a:rPr lang="en-NZ" err="1"/>
              <a:t>mollit</a:t>
            </a:r>
            <a:r>
              <a:rPr lang="en-NZ"/>
              <a:t> </a:t>
            </a:r>
            <a:r>
              <a:rPr lang="en-NZ" err="1"/>
              <a:t>anim</a:t>
            </a:r>
            <a:r>
              <a:rPr lang="en-NZ"/>
              <a:t> id </a:t>
            </a:r>
            <a:r>
              <a:rPr lang="en-NZ" err="1"/>
              <a:t>est</a:t>
            </a:r>
            <a:r>
              <a:rPr lang="en-NZ"/>
              <a:t> </a:t>
            </a:r>
            <a:r>
              <a:rPr lang="en-NZ" err="1"/>
              <a:t>laborum</a:t>
            </a:r>
            <a:r>
              <a:rPr lang="en-NZ"/>
              <a:t>. Lorem ipsum </a:t>
            </a:r>
            <a:r>
              <a:rPr lang="en-NZ" err="1"/>
              <a:t>dolor</a:t>
            </a:r>
            <a:r>
              <a:rPr lang="en-NZ"/>
              <a:t> sit </a:t>
            </a:r>
            <a:r>
              <a:rPr lang="en-NZ" err="1"/>
              <a:t>amet</a:t>
            </a:r>
            <a:r>
              <a:rPr lang="en-NZ"/>
              <a:t>, </a:t>
            </a:r>
            <a:r>
              <a:rPr lang="en-NZ" err="1"/>
              <a:t>consectetur</a:t>
            </a:r>
            <a:r>
              <a:rPr lang="en-NZ"/>
              <a:t> </a:t>
            </a:r>
            <a:r>
              <a:rPr lang="en-NZ" err="1"/>
              <a:t>adipiscing</a:t>
            </a:r>
            <a:r>
              <a:rPr lang="en-NZ"/>
              <a:t> </a:t>
            </a:r>
            <a:r>
              <a:rPr lang="en-NZ" err="1"/>
              <a:t>elit</a:t>
            </a:r>
            <a:r>
              <a:rPr lang="en-NZ"/>
              <a:t>, </a:t>
            </a:r>
            <a:r>
              <a:rPr lang="en-NZ" err="1"/>
              <a:t>sed</a:t>
            </a:r>
            <a:r>
              <a:rPr lang="en-NZ"/>
              <a:t> do </a:t>
            </a:r>
            <a:r>
              <a:rPr lang="en-NZ" err="1"/>
              <a:t>eiusmod</a:t>
            </a:r>
            <a:r>
              <a:rPr lang="en-NZ"/>
              <a:t> </a:t>
            </a:r>
            <a:r>
              <a:rPr lang="en-NZ" err="1"/>
              <a:t>tempor</a:t>
            </a:r>
            <a:r>
              <a:rPr lang="en-NZ"/>
              <a:t> </a:t>
            </a:r>
            <a:r>
              <a:rPr lang="en-NZ" err="1"/>
              <a:t>incididunt</a:t>
            </a:r>
            <a:r>
              <a:rPr lang="en-NZ"/>
              <a:t> </a:t>
            </a:r>
            <a:r>
              <a:rPr lang="en-NZ" err="1"/>
              <a:t>ut</a:t>
            </a:r>
            <a:r>
              <a:rPr lang="en-NZ"/>
              <a:t> labore et dolore magna </a:t>
            </a:r>
            <a:r>
              <a:rPr lang="en-NZ" err="1"/>
              <a:t>aliqua</a:t>
            </a:r>
            <a:r>
              <a:rPr lang="en-NZ"/>
              <a:t>. Ut </a:t>
            </a:r>
            <a:r>
              <a:rPr lang="en-NZ" err="1"/>
              <a:t>enim</a:t>
            </a:r>
            <a:r>
              <a:rPr lang="en-NZ"/>
              <a:t> ad minim </a:t>
            </a:r>
            <a:r>
              <a:rPr lang="en-NZ" err="1"/>
              <a:t>veniam</a:t>
            </a:r>
            <a:r>
              <a:rPr lang="en-NZ"/>
              <a:t>, </a:t>
            </a:r>
            <a:r>
              <a:rPr lang="en-NZ" err="1"/>
              <a:t>quis</a:t>
            </a:r>
            <a:r>
              <a:rPr lang="en-NZ"/>
              <a:t> </a:t>
            </a:r>
            <a:r>
              <a:rPr lang="en-NZ" err="1"/>
              <a:t>nostrud</a:t>
            </a:r>
            <a:r>
              <a:rPr lang="en-NZ"/>
              <a:t> exercitation </a:t>
            </a:r>
            <a:r>
              <a:rPr lang="en-NZ" err="1"/>
              <a:t>ullamco</a:t>
            </a:r>
            <a:r>
              <a:rPr lang="en-NZ"/>
              <a:t> </a:t>
            </a:r>
            <a:r>
              <a:rPr lang="en-NZ" err="1"/>
              <a:t>laboris</a:t>
            </a:r>
            <a:r>
              <a:rPr lang="en-NZ"/>
              <a:t> nisi </a:t>
            </a:r>
            <a:r>
              <a:rPr lang="en-NZ" err="1"/>
              <a:t>ut</a:t>
            </a:r>
            <a:r>
              <a:rPr lang="en-NZ"/>
              <a:t> </a:t>
            </a:r>
            <a:r>
              <a:rPr lang="en-NZ" err="1"/>
              <a:t>aliquip</a:t>
            </a:r>
            <a:r>
              <a:rPr lang="en-NZ"/>
              <a:t> ex </a:t>
            </a:r>
            <a:r>
              <a:rPr lang="en-NZ" err="1"/>
              <a:t>ea</a:t>
            </a:r>
            <a:r>
              <a:rPr lang="en-NZ"/>
              <a:t> </a:t>
            </a:r>
            <a:r>
              <a:rPr lang="en-NZ" err="1"/>
              <a:t>commodo</a:t>
            </a:r>
            <a:r>
              <a:rPr lang="en-NZ"/>
              <a:t> </a:t>
            </a:r>
            <a:r>
              <a:rPr lang="en-NZ" err="1"/>
              <a:t>consequat</a:t>
            </a:r>
            <a:r>
              <a:rPr lang="en-NZ"/>
              <a:t>. Duis </a:t>
            </a:r>
            <a:r>
              <a:rPr lang="en-NZ" err="1"/>
              <a:t>aute</a:t>
            </a:r>
            <a:r>
              <a:rPr lang="en-NZ"/>
              <a:t> </a:t>
            </a:r>
            <a:r>
              <a:rPr lang="en-NZ" err="1"/>
              <a:t>irure</a:t>
            </a:r>
            <a:r>
              <a:rPr lang="en-NZ"/>
              <a:t> </a:t>
            </a:r>
            <a:r>
              <a:rPr lang="en-NZ" err="1"/>
              <a:t>dolor</a:t>
            </a:r>
            <a:r>
              <a:rPr lang="en-NZ"/>
              <a:t> in </a:t>
            </a:r>
            <a:r>
              <a:rPr lang="en-NZ" err="1"/>
              <a:t>reprehenderit</a:t>
            </a:r>
            <a:r>
              <a:rPr lang="en-NZ"/>
              <a:t> in </a:t>
            </a:r>
            <a:r>
              <a:rPr lang="en-NZ" err="1"/>
              <a:t>voluptate</a:t>
            </a:r>
            <a:r>
              <a:rPr lang="en-NZ"/>
              <a:t> </a:t>
            </a:r>
            <a:r>
              <a:rPr lang="en-NZ" err="1"/>
              <a:t>velit</a:t>
            </a:r>
            <a:r>
              <a:rPr lang="en-NZ"/>
              <a:t> </a:t>
            </a:r>
            <a:r>
              <a:rPr lang="en-NZ" err="1"/>
              <a:t>esse</a:t>
            </a:r>
            <a:r>
              <a:rPr lang="en-NZ"/>
              <a:t> </a:t>
            </a:r>
            <a:r>
              <a:rPr lang="en-NZ" err="1"/>
              <a:t>cillum</a:t>
            </a:r>
            <a:r>
              <a:rPr lang="en-NZ"/>
              <a:t> dolore </a:t>
            </a:r>
            <a:r>
              <a:rPr lang="en-NZ" err="1"/>
              <a:t>eu</a:t>
            </a:r>
            <a:r>
              <a:rPr lang="en-NZ"/>
              <a:t> </a:t>
            </a:r>
            <a:r>
              <a:rPr lang="en-NZ" err="1"/>
              <a:t>fugiat</a:t>
            </a:r>
            <a:r>
              <a:rPr lang="en-NZ"/>
              <a:t> </a:t>
            </a:r>
            <a:r>
              <a:rPr lang="en-NZ" err="1"/>
              <a:t>nulla</a:t>
            </a:r>
            <a:r>
              <a:rPr lang="en-NZ"/>
              <a:t> </a:t>
            </a:r>
            <a:r>
              <a:rPr lang="en-NZ" err="1"/>
              <a:t>pariatur</a:t>
            </a:r>
            <a:r>
              <a:rPr lang="en-NZ"/>
              <a:t>. </a:t>
            </a:r>
            <a:r>
              <a:rPr lang="en-NZ" err="1"/>
              <a:t>Excepteur</a:t>
            </a:r>
            <a:r>
              <a:rPr lang="en-NZ"/>
              <a:t> </a:t>
            </a:r>
            <a:r>
              <a:rPr lang="en-NZ" err="1"/>
              <a:t>sint</a:t>
            </a:r>
            <a:r>
              <a:rPr lang="en-NZ"/>
              <a:t> </a:t>
            </a:r>
            <a:r>
              <a:rPr lang="en-NZ" err="1"/>
              <a:t>occaecat</a:t>
            </a:r>
            <a:r>
              <a:rPr lang="en-NZ"/>
              <a:t> </a:t>
            </a:r>
            <a:r>
              <a:rPr lang="en-NZ" err="1"/>
              <a:t>cupidatat</a:t>
            </a:r>
            <a:r>
              <a:rPr lang="en-NZ"/>
              <a:t> non </a:t>
            </a:r>
            <a:r>
              <a:rPr lang="en-NZ" err="1"/>
              <a:t>proident</a:t>
            </a:r>
            <a:r>
              <a:rPr lang="en-NZ"/>
              <a:t>, sunt in culpa qui </a:t>
            </a:r>
            <a:r>
              <a:rPr lang="en-NZ" err="1"/>
              <a:t>officia</a:t>
            </a:r>
            <a:r>
              <a:rPr lang="en-NZ"/>
              <a:t> </a:t>
            </a:r>
            <a:r>
              <a:rPr lang="en-NZ" err="1"/>
              <a:t>deserunt</a:t>
            </a:r>
            <a:r>
              <a:rPr lang="en-NZ"/>
              <a:t> </a:t>
            </a:r>
            <a:r>
              <a:rPr lang="en-NZ" err="1"/>
              <a:t>mollit</a:t>
            </a:r>
            <a:r>
              <a:rPr lang="en-NZ"/>
              <a:t> </a:t>
            </a:r>
            <a:r>
              <a:rPr lang="en-NZ" err="1"/>
              <a:t>anim</a:t>
            </a:r>
            <a:r>
              <a:rPr lang="en-NZ"/>
              <a:t> id </a:t>
            </a:r>
            <a:r>
              <a:rPr lang="en-NZ" err="1"/>
              <a:t>est</a:t>
            </a:r>
            <a:r>
              <a:rPr lang="en-NZ"/>
              <a:t> </a:t>
            </a:r>
            <a:r>
              <a:rPr lang="en-NZ" err="1"/>
              <a:t>laborum</a:t>
            </a:r>
            <a:r>
              <a:rPr lang="en-NZ"/>
              <a:t>. Lorem ipsum </a:t>
            </a:r>
            <a:r>
              <a:rPr lang="en-NZ" err="1"/>
              <a:t>dolor</a:t>
            </a:r>
            <a:r>
              <a:rPr lang="en-NZ"/>
              <a:t> sit </a:t>
            </a:r>
            <a:r>
              <a:rPr lang="en-NZ" err="1"/>
              <a:t>amet</a:t>
            </a:r>
            <a:r>
              <a:rPr lang="en-NZ"/>
              <a:t>, </a:t>
            </a:r>
            <a:r>
              <a:rPr lang="en-NZ" err="1"/>
              <a:t>consectetur</a:t>
            </a:r>
            <a:r>
              <a:rPr lang="en-NZ"/>
              <a:t> </a:t>
            </a:r>
            <a:r>
              <a:rPr lang="en-NZ" err="1"/>
              <a:t>adipiscing</a:t>
            </a:r>
            <a:r>
              <a:rPr lang="en-NZ"/>
              <a:t> </a:t>
            </a:r>
            <a:r>
              <a:rPr lang="en-NZ" err="1"/>
              <a:t>elit</a:t>
            </a:r>
            <a:r>
              <a:rPr lang="en-NZ"/>
              <a:t>, </a:t>
            </a:r>
            <a:r>
              <a:rPr lang="en-NZ" err="1"/>
              <a:t>sed</a:t>
            </a:r>
            <a:r>
              <a:rPr lang="en-NZ"/>
              <a:t> do </a:t>
            </a:r>
            <a:r>
              <a:rPr lang="en-NZ" err="1"/>
              <a:t>eiusmod</a:t>
            </a:r>
            <a:r>
              <a:rPr lang="en-NZ"/>
              <a:t> </a:t>
            </a:r>
            <a:r>
              <a:rPr lang="en-NZ" err="1"/>
              <a:t>tempor</a:t>
            </a:r>
            <a:r>
              <a:rPr lang="en-NZ"/>
              <a:t> </a:t>
            </a:r>
            <a:r>
              <a:rPr lang="en-NZ" err="1"/>
              <a:t>incididunt</a:t>
            </a:r>
            <a:r>
              <a:rPr lang="en-NZ"/>
              <a:t> </a:t>
            </a:r>
            <a:r>
              <a:rPr lang="en-NZ" err="1"/>
              <a:t>ut</a:t>
            </a:r>
            <a:r>
              <a:rPr lang="en-NZ"/>
              <a:t> labore et dolore magna </a:t>
            </a:r>
            <a:r>
              <a:rPr lang="en-NZ" err="1"/>
              <a:t>aliqua</a:t>
            </a:r>
            <a:r>
              <a:rPr lang="en-NZ"/>
              <a:t>. Ut </a:t>
            </a:r>
            <a:r>
              <a:rPr lang="en-NZ" err="1"/>
              <a:t>enim</a:t>
            </a:r>
            <a:r>
              <a:rPr lang="en-NZ"/>
              <a:t> ad minim </a:t>
            </a:r>
            <a:r>
              <a:rPr lang="en-NZ" err="1"/>
              <a:t>veniam</a:t>
            </a:r>
            <a:r>
              <a:rPr lang="en-NZ"/>
              <a:t>, </a:t>
            </a:r>
            <a:r>
              <a:rPr lang="en-NZ" err="1"/>
              <a:t>quis</a:t>
            </a:r>
            <a:r>
              <a:rPr lang="en-NZ"/>
              <a:t> </a:t>
            </a:r>
            <a:r>
              <a:rPr lang="en-NZ" err="1"/>
              <a:t>nostrud</a:t>
            </a:r>
            <a:r>
              <a:rPr lang="en-NZ"/>
              <a:t> exercitation </a:t>
            </a:r>
            <a:r>
              <a:rPr lang="en-NZ" err="1"/>
              <a:t>ullamco</a:t>
            </a:r>
            <a:r>
              <a:rPr lang="en-NZ"/>
              <a:t> </a:t>
            </a:r>
            <a:r>
              <a:rPr lang="en-NZ" err="1"/>
              <a:t>laboris</a:t>
            </a:r>
            <a:r>
              <a:rPr lang="en-NZ"/>
              <a:t> nisi </a:t>
            </a:r>
            <a:r>
              <a:rPr lang="en-NZ" err="1"/>
              <a:t>ut</a:t>
            </a:r>
            <a:r>
              <a:rPr lang="en-NZ"/>
              <a:t> </a:t>
            </a:r>
            <a:r>
              <a:rPr lang="en-NZ" err="1"/>
              <a:t>aliquip</a:t>
            </a:r>
            <a:r>
              <a:rPr lang="en-NZ"/>
              <a:t> ex </a:t>
            </a:r>
            <a:r>
              <a:rPr lang="en-NZ" err="1"/>
              <a:t>ea</a:t>
            </a:r>
            <a:r>
              <a:rPr lang="en-NZ"/>
              <a:t> </a:t>
            </a:r>
            <a:r>
              <a:rPr lang="en-NZ" err="1"/>
              <a:t>commodo</a:t>
            </a:r>
            <a:r>
              <a:rPr lang="en-NZ"/>
              <a:t> </a:t>
            </a:r>
            <a:r>
              <a:rPr lang="en-NZ" err="1"/>
              <a:t>consequat</a:t>
            </a:r>
            <a:r>
              <a:rPr lang="en-NZ"/>
              <a:t>. Duis </a:t>
            </a:r>
            <a:r>
              <a:rPr lang="en-NZ" err="1"/>
              <a:t>aute</a:t>
            </a:r>
            <a:r>
              <a:rPr lang="en-NZ"/>
              <a:t> </a:t>
            </a:r>
            <a:r>
              <a:rPr lang="en-NZ" err="1"/>
              <a:t>irure</a:t>
            </a:r>
            <a:r>
              <a:rPr lang="en-NZ"/>
              <a:t> </a:t>
            </a:r>
            <a:r>
              <a:rPr lang="en-NZ" err="1"/>
              <a:t>dolor</a:t>
            </a:r>
            <a:r>
              <a:rPr lang="en-NZ"/>
              <a:t> in </a:t>
            </a:r>
            <a:r>
              <a:rPr lang="en-NZ" err="1"/>
              <a:t>reprehenderit</a:t>
            </a:r>
            <a:r>
              <a:rPr lang="en-NZ"/>
              <a:t> in </a:t>
            </a:r>
            <a:r>
              <a:rPr lang="en-NZ" err="1"/>
              <a:t>voluptate</a:t>
            </a:r>
            <a:r>
              <a:rPr lang="en-NZ"/>
              <a:t> </a:t>
            </a:r>
            <a:r>
              <a:rPr lang="en-NZ" err="1"/>
              <a:t>velit</a:t>
            </a:r>
            <a:r>
              <a:rPr lang="en-NZ"/>
              <a:t> </a:t>
            </a:r>
            <a:r>
              <a:rPr lang="en-NZ" err="1"/>
              <a:t>esse</a:t>
            </a:r>
            <a:r>
              <a:rPr lang="en-NZ"/>
              <a:t> </a:t>
            </a:r>
            <a:r>
              <a:rPr lang="en-NZ" err="1"/>
              <a:t>cillum</a:t>
            </a:r>
            <a:r>
              <a:rPr lang="en-NZ"/>
              <a:t> dolore </a:t>
            </a:r>
            <a:r>
              <a:rPr lang="en-NZ" err="1"/>
              <a:t>eu</a:t>
            </a:r>
            <a:r>
              <a:rPr lang="en-NZ"/>
              <a:t> </a:t>
            </a:r>
            <a:r>
              <a:rPr lang="en-NZ" err="1"/>
              <a:t>fugiat</a:t>
            </a:r>
            <a:r>
              <a:rPr lang="en-NZ"/>
              <a:t> </a:t>
            </a:r>
            <a:r>
              <a:rPr lang="en-NZ" err="1"/>
              <a:t>nulla</a:t>
            </a:r>
            <a:r>
              <a:rPr lang="en-NZ"/>
              <a:t> </a:t>
            </a:r>
            <a:r>
              <a:rPr lang="en-NZ" err="1"/>
              <a:t>pariatur</a:t>
            </a:r>
            <a:r>
              <a:rPr lang="en-NZ"/>
              <a:t>. </a:t>
            </a:r>
            <a:r>
              <a:rPr lang="en-NZ" err="1"/>
              <a:t>Excepteur</a:t>
            </a:r>
            <a:r>
              <a:rPr lang="en-NZ"/>
              <a:t> </a:t>
            </a:r>
            <a:r>
              <a:rPr lang="en-NZ" err="1"/>
              <a:t>sint</a:t>
            </a:r>
            <a:r>
              <a:rPr lang="en-NZ"/>
              <a:t> </a:t>
            </a:r>
            <a:r>
              <a:rPr lang="en-NZ" err="1"/>
              <a:t>occaecat</a:t>
            </a:r>
            <a:r>
              <a:rPr lang="en-NZ"/>
              <a:t> </a:t>
            </a:r>
            <a:r>
              <a:rPr lang="en-NZ" err="1"/>
              <a:t>cupidatat</a:t>
            </a:r>
            <a:r>
              <a:rPr lang="en-NZ"/>
              <a:t> non </a:t>
            </a:r>
            <a:r>
              <a:rPr lang="en-NZ" err="1"/>
              <a:t>proident</a:t>
            </a:r>
            <a:r>
              <a:rPr lang="en-NZ"/>
              <a:t>, sunt in culpa qui </a:t>
            </a:r>
            <a:r>
              <a:rPr lang="en-NZ" err="1"/>
              <a:t>officia</a:t>
            </a:r>
            <a:r>
              <a:rPr lang="en-NZ"/>
              <a:t> </a:t>
            </a:r>
            <a:r>
              <a:rPr lang="en-NZ" err="1"/>
              <a:t>deserunt</a:t>
            </a:r>
            <a:r>
              <a:rPr lang="en-NZ"/>
              <a:t> </a:t>
            </a:r>
            <a:r>
              <a:rPr lang="en-NZ" err="1"/>
              <a:t>mollit</a:t>
            </a:r>
            <a:r>
              <a:rPr lang="en-NZ"/>
              <a:t> </a:t>
            </a:r>
            <a:r>
              <a:rPr lang="en-NZ" err="1"/>
              <a:t>anim</a:t>
            </a:r>
            <a:r>
              <a:rPr lang="en-NZ"/>
              <a:t> id </a:t>
            </a:r>
            <a:r>
              <a:rPr lang="en-NZ" err="1"/>
              <a:t>est</a:t>
            </a:r>
            <a:r>
              <a:rPr lang="en-NZ"/>
              <a:t> </a:t>
            </a:r>
            <a:r>
              <a:rPr lang="en-NZ" err="1"/>
              <a:t>laborum</a:t>
            </a:r>
            <a:r>
              <a:rPr lang="en-NZ"/>
              <a:t>.</a:t>
            </a:r>
            <a:endParaRPr/>
          </a:p>
        </p:txBody>
      </p:sp>
    </p:spTree>
    <p:extLst>
      <p:ext uri="{BB962C8B-B14F-4D97-AF65-F5344CB8AC3E}">
        <p14:creationId xmlns:p14="http://schemas.microsoft.com/office/powerpoint/2010/main" val="409303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S 1 IMAGE B">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877E08-5C4E-4646-9F4E-B598E2CF34FB}"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12"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F42687CF-E70D-3B7E-D44D-8AF33651F0A0}"/>
              </a:ext>
            </a:extLst>
          </p:cNvPr>
          <p:cNvSpPr txBox="1">
            <a:spLocks noGrp="1"/>
          </p:cNvSpPr>
          <p:nvPr>
            <p:ph type="body" sz="quarter" idx="18" hasCustomPrompt="1"/>
          </p:nvPr>
        </p:nvSpPr>
        <p:spPr>
          <a:xfrm>
            <a:off x="6096000" y="935278"/>
            <a:ext cx="5455465" cy="1831985"/>
          </a:xfrm>
          <a:prstGeom prst="rect">
            <a:avLst/>
          </a:prstGeom>
        </p:spPr>
        <p:txBody>
          <a:bodyPr numCol="2" spcCol="668046" anchor="t">
            <a:noAutofit/>
          </a:bodyPr>
          <a:lstStyle>
            <a:lvl1pPr marL="0" indent="0">
              <a:spcBef>
                <a:spcPts val="0"/>
              </a:spcBef>
              <a:buSzTx/>
              <a:buNone/>
              <a:defRPr sz="900">
                <a:latin typeface="+mn-lt"/>
                <a:ea typeface="Inter" panose="02000503000000020004" pitchFamily="2" charset="0"/>
                <a:cs typeface="Inter" panose="02000503000000020004" pitchFamily="2" charset="0"/>
                <a:sym typeface="Inter Regular Regular"/>
              </a:defRPr>
            </a:lvl1pPr>
          </a:lstStyle>
          <a:p>
            <a:r>
              <a:t>Sed </a:t>
            </a:r>
            <a:r>
              <a:rPr err="1"/>
              <a:t>ut</a:t>
            </a:r>
            <a:r>
              <a:t> </a:t>
            </a:r>
            <a:r>
              <a:rPr err="1"/>
              <a:t>perspiciatis</a:t>
            </a:r>
            <a:r>
              <a:t> </a:t>
            </a:r>
            <a:r>
              <a:rPr err="1"/>
              <a:t>unde</a:t>
            </a:r>
            <a:r>
              <a:t> </a:t>
            </a:r>
            <a:r>
              <a:rPr err="1"/>
              <a:t>omnis</a:t>
            </a:r>
            <a:r>
              <a:t> </a:t>
            </a:r>
            <a:r>
              <a:rPr err="1"/>
              <a:t>iste</a:t>
            </a:r>
            <a:r>
              <a:t> </a:t>
            </a:r>
            <a:r>
              <a:rPr err="1"/>
              <a:t>natus</a:t>
            </a:r>
            <a:r>
              <a:t> error sit </a:t>
            </a:r>
            <a:r>
              <a:rPr err="1"/>
              <a:t>voluptatem</a:t>
            </a:r>
            <a:r>
              <a:t> </a:t>
            </a:r>
            <a:r>
              <a:rPr err="1"/>
              <a:t>accusantium</a:t>
            </a:r>
            <a:r>
              <a:t> </a:t>
            </a:r>
            <a:r>
              <a:rPr err="1"/>
              <a:t>doloremque</a:t>
            </a:r>
            <a:r>
              <a:t> </a:t>
            </a:r>
            <a:r>
              <a:rPr err="1"/>
              <a:t>laudantium</a:t>
            </a:r>
            <a:r>
              <a:t>, </a:t>
            </a:r>
            <a:r>
              <a:rPr err="1"/>
              <a:t>totam</a:t>
            </a:r>
            <a:r>
              <a:t> rem </a:t>
            </a:r>
            <a:r>
              <a:rPr err="1"/>
              <a:t>aperiam</a:t>
            </a:r>
            <a:r>
              <a:t>, </a:t>
            </a:r>
            <a:r>
              <a:rPr err="1"/>
              <a:t>eaque</a:t>
            </a:r>
            <a:r>
              <a:t> </a:t>
            </a:r>
            <a:r>
              <a:rPr err="1"/>
              <a:t>ipsa</a:t>
            </a:r>
            <a:r>
              <a:t> </a:t>
            </a:r>
            <a:r>
              <a:rPr err="1"/>
              <a:t>quae</a:t>
            </a:r>
            <a:r>
              <a:t> ab </a:t>
            </a:r>
            <a:r>
              <a:rPr err="1"/>
              <a:t>illo</a:t>
            </a:r>
            <a:r>
              <a:t> </a:t>
            </a:r>
            <a:r>
              <a:rPr err="1"/>
              <a:t>inventore</a:t>
            </a:r>
            <a:r>
              <a:t> </a:t>
            </a:r>
            <a:r>
              <a:rPr err="1"/>
              <a:t>veritatis</a:t>
            </a:r>
            <a:r>
              <a:t> et quasi </a:t>
            </a:r>
            <a:r>
              <a:rPr err="1"/>
              <a:t>architecto</a:t>
            </a:r>
            <a:r>
              <a:t> beatae vitae dicta sunt </a:t>
            </a:r>
            <a:r>
              <a:rPr err="1"/>
              <a:t>explicabo</a:t>
            </a:r>
            <a:r>
              <a:t>. Nemo </a:t>
            </a:r>
            <a:r>
              <a:rPr err="1"/>
              <a:t>enim</a:t>
            </a:r>
            <a:r>
              <a:t> </a:t>
            </a:r>
            <a:r>
              <a:rPr err="1"/>
              <a:t>ipsam</a:t>
            </a:r>
            <a:r>
              <a:t> </a:t>
            </a:r>
            <a:r>
              <a:rPr err="1"/>
              <a:t>voluptatem</a:t>
            </a:r>
            <a:r>
              <a:t> </a:t>
            </a:r>
            <a:r>
              <a:rPr err="1"/>
              <a:t>quia</a:t>
            </a:r>
            <a:r>
              <a:t> </a:t>
            </a:r>
            <a:r>
              <a:rPr err="1"/>
              <a:t>voluptas</a:t>
            </a:r>
            <a:r>
              <a:t> sit </a:t>
            </a:r>
            <a:r>
              <a:rPr err="1"/>
              <a:t>aspernatur</a:t>
            </a:r>
            <a:r>
              <a:t> </a:t>
            </a:r>
            <a:r>
              <a:rPr err="1"/>
              <a:t>aut</a:t>
            </a:r>
            <a:r>
              <a:t> </a:t>
            </a:r>
            <a:r>
              <a:rPr err="1"/>
              <a:t>odit</a:t>
            </a:r>
            <a:r>
              <a:t> </a:t>
            </a:r>
            <a:r>
              <a:rPr err="1"/>
              <a:t>aut</a:t>
            </a:r>
            <a:r>
              <a:t> fugit, sed </a:t>
            </a:r>
            <a:r>
              <a:rPr err="1"/>
              <a:t>quia</a:t>
            </a:r>
            <a:r>
              <a:t> </a:t>
            </a:r>
            <a:r>
              <a:rPr err="1"/>
              <a:t>consequuntur</a:t>
            </a:r>
            <a:r>
              <a:t> </a:t>
            </a:r>
            <a:r>
              <a:rPr err="1"/>
              <a:t>magni</a:t>
            </a:r>
            <a:r>
              <a:t> </a:t>
            </a:r>
            <a:r>
              <a:rPr err="1"/>
              <a:t>dolores</a:t>
            </a:r>
            <a:r>
              <a:t> </a:t>
            </a:r>
            <a:r>
              <a:rPr err="1"/>
              <a:t>eos</a:t>
            </a:r>
            <a:r>
              <a:t> qui ratione </a:t>
            </a:r>
            <a:r>
              <a:rPr err="1"/>
              <a:t>voluptatem</a:t>
            </a:r>
            <a:r>
              <a:t> </a:t>
            </a:r>
            <a:r>
              <a:rPr err="1"/>
              <a:t>sequi</a:t>
            </a:r>
            <a:r>
              <a:t> </a:t>
            </a:r>
            <a:r>
              <a:rPr err="1"/>
              <a:t>nesciunt</a:t>
            </a:r>
            <a:r>
              <a:t>. </a:t>
            </a:r>
            <a:r>
              <a:rPr err="1"/>
              <a:t>Neque</a:t>
            </a:r>
            <a:r>
              <a:t> porro </a:t>
            </a:r>
            <a:r>
              <a:rPr err="1"/>
              <a:t>quisquam</a:t>
            </a:r>
            <a:r>
              <a:t> </a:t>
            </a:r>
            <a:r>
              <a:rPr err="1"/>
              <a:t>est</a:t>
            </a:r>
            <a:r>
              <a:t>, qui </a:t>
            </a:r>
            <a:r>
              <a:rPr err="1"/>
              <a:t>dolorem</a:t>
            </a:r>
            <a:r>
              <a:t> ipsum </a:t>
            </a:r>
            <a:r>
              <a:rPr err="1"/>
              <a:t>quia</a:t>
            </a:r>
            <a:r>
              <a:t> dolor sit </a:t>
            </a:r>
            <a:r>
              <a:rPr err="1"/>
              <a:t>amet</a:t>
            </a:r>
            <a:r>
              <a:t>, </a:t>
            </a:r>
            <a:r>
              <a:rPr err="1"/>
              <a:t>consectetur</a:t>
            </a:r>
            <a:r>
              <a:t>, </a:t>
            </a:r>
            <a:r>
              <a:rPr err="1"/>
              <a:t>adipisci</a:t>
            </a:r>
            <a:r>
              <a:t> </a:t>
            </a:r>
            <a:r>
              <a:rPr err="1"/>
              <a:t>velit</a:t>
            </a:r>
            <a:r>
              <a:t>, sed </a:t>
            </a:r>
            <a:r>
              <a:rPr err="1"/>
              <a:t>quia</a:t>
            </a:r>
            <a:r>
              <a:t> non </a:t>
            </a:r>
            <a:r>
              <a:rPr err="1"/>
              <a:t>numquam</a:t>
            </a:r>
            <a:r>
              <a:t> eius </a:t>
            </a:r>
            <a:r>
              <a:rPr err="1"/>
              <a:t>modi</a:t>
            </a:r>
            <a:r>
              <a:t> </a:t>
            </a:r>
            <a:r>
              <a:rPr err="1"/>
              <a:t>tempora</a:t>
            </a:r>
            <a:r>
              <a:t> </a:t>
            </a:r>
            <a:r>
              <a:rPr err="1"/>
              <a:t>incidunt</a:t>
            </a:r>
            <a:r>
              <a:t> </a:t>
            </a:r>
            <a:r>
              <a:rPr err="1"/>
              <a:t>ut</a:t>
            </a:r>
            <a:r>
              <a:t> labore et dolore </a:t>
            </a:r>
            <a:r>
              <a:rPr err="1"/>
              <a:t>magnam</a:t>
            </a:r>
            <a:r>
              <a:t> </a:t>
            </a:r>
            <a:r>
              <a:rPr err="1"/>
              <a:t>aliquam</a:t>
            </a:r>
            <a:r>
              <a:t> </a:t>
            </a:r>
            <a:r>
              <a:rPr err="1"/>
              <a:t>quaerat</a:t>
            </a:r>
            <a:r>
              <a:t> </a:t>
            </a:r>
            <a:r>
              <a:rPr err="1"/>
              <a:t>voluptatem</a:t>
            </a:r>
            <a:r>
              <a:t>. Ut </a:t>
            </a:r>
            <a:r>
              <a:rPr err="1"/>
              <a:t>enim</a:t>
            </a:r>
            <a:r>
              <a:t> ad minima </a:t>
            </a:r>
            <a:r>
              <a:rPr err="1"/>
              <a:t>veniam</a:t>
            </a:r>
            <a:r>
              <a:rPr lang="en-GB"/>
              <a:t>.</a:t>
            </a:r>
            <a:endParaRPr/>
          </a:p>
        </p:txBody>
      </p:sp>
      <p:sp>
        <p:nvSpPr>
          <p:cNvPr id="13" name="Image">
            <a:extLst>
              <a:ext uri="{FF2B5EF4-FFF2-40B4-BE49-F238E27FC236}">
                <a16:creationId xmlns:a16="http://schemas.microsoft.com/office/drawing/2014/main" id="{68DF854C-CA67-5278-B872-F64AB95A0BC6}"/>
              </a:ext>
            </a:extLst>
          </p:cNvPr>
          <p:cNvSpPr>
            <a:spLocks noGrp="1"/>
          </p:cNvSpPr>
          <p:nvPr>
            <p:ph type="pic" sz="half" idx="14"/>
          </p:nvPr>
        </p:nvSpPr>
        <p:spPr>
          <a:xfrm>
            <a:off x="334984" y="3541315"/>
            <a:ext cx="11522031" cy="3009084"/>
          </a:xfrm>
          <a:prstGeom prst="roundRect">
            <a:avLst>
              <a:gd name="adj" fmla="val 5874"/>
            </a:avLst>
          </a:prstGeom>
        </p:spPr>
        <p:txBody>
          <a:bodyPr lIns="91439" tIns="45719" rIns="91439" bIns="45719" anchor="t">
            <a:noAutofit/>
          </a:bodyPr>
          <a:lstStyle/>
          <a:p>
            <a:endParaRPr/>
          </a:p>
        </p:txBody>
      </p:sp>
      <p:sp>
        <p:nvSpPr>
          <p:cNvPr id="14" name="Slide Title">
            <a:extLst>
              <a:ext uri="{FF2B5EF4-FFF2-40B4-BE49-F238E27FC236}">
                <a16:creationId xmlns:a16="http://schemas.microsoft.com/office/drawing/2014/main" id="{CC2F32ED-7ED9-E564-1DFF-D042D437BC5C}"/>
              </a:ext>
            </a:extLst>
          </p:cNvPr>
          <p:cNvSpPr txBox="1">
            <a:spLocks noGrp="1"/>
          </p:cNvSpPr>
          <p:nvPr>
            <p:ph type="body" sz="quarter" idx="15" hasCustomPrompt="1"/>
          </p:nvPr>
        </p:nvSpPr>
        <p:spPr>
          <a:xfrm>
            <a:off x="432178" y="1004368"/>
            <a:ext cx="6686904" cy="698012"/>
          </a:xfrm>
          <a:prstGeom prst="rect">
            <a:avLst/>
          </a:prstGeom>
        </p:spPr>
        <p:txBody>
          <a:bodyPr wrap="square" anchor="b">
            <a:spAutoFit/>
          </a:bodyPr>
          <a:lstStyle>
            <a:lvl1pPr marL="0" indent="0">
              <a:lnSpc>
                <a:spcPct val="80000"/>
              </a:lnSpc>
              <a:spcBef>
                <a:spcPts val="0"/>
              </a:spcBef>
              <a:buSzTx/>
              <a:buNone/>
              <a:defRPr sz="4800" b="1" spc="-75">
                <a:solidFill>
                  <a:srgbClr val="CA001D"/>
                </a:solidFill>
                <a:latin typeface="+mj-lt"/>
                <a:ea typeface="Inter" panose="02000503000000020004" pitchFamily="50" charset="0"/>
                <a:cs typeface="Inter" panose="02000503000000020004" pitchFamily="50" charset="0"/>
                <a:sym typeface="PolySans Bulky"/>
              </a:defRPr>
            </a:lvl1pPr>
          </a:lstStyle>
          <a:p>
            <a:r>
              <a:t>Slide Title</a:t>
            </a:r>
          </a:p>
        </p:txBody>
      </p:sp>
      <p:sp>
        <p:nvSpPr>
          <p:cNvPr id="15" name="Slide Subtitle">
            <a:extLst>
              <a:ext uri="{FF2B5EF4-FFF2-40B4-BE49-F238E27FC236}">
                <a16:creationId xmlns:a16="http://schemas.microsoft.com/office/drawing/2014/main" id="{DB7A8B79-932D-78A0-BC9B-4DCFAEF55C2C}"/>
              </a:ext>
            </a:extLst>
          </p:cNvPr>
          <p:cNvSpPr txBox="1">
            <a:spLocks noGrp="1"/>
          </p:cNvSpPr>
          <p:nvPr>
            <p:ph type="body" sz="quarter" idx="16"/>
          </p:nvPr>
        </p:nvSpPr>
        <p:spPr>
          <a:xfrm>
            <a:off x="450818" y="1702379"/>
            <a:ext cx="6686904" cy="553998"/>
          </a:xfrm>
          <a:prstGeom prst="rect">
            <a:avLst/>
          </a:prstGeom>
        </p:spPr>
        <p:txBody>
          <a:bodyPr wrap="square">
            <a:spAutoFit/>
          </a:bodyPr>
          <a:lstStyle>
            <a:lvl1pPr marL="0" indent="0">
              <a:spcBef>
                <a:spcPts val="0"/>
              </a:spcBef>
              <a:buSzTx/>
              <a:buNone/>
              <a:defRPr sz="3000">
                <a:latin typeface="+mj-lt"/>
                <a:ea typeface="PolySans Slim"/>
                <a:cs typeface="PolySans Slim"/>
                <a:sym typeface="PolySans Slim"/>
              </a:defRPr>
            </a:lvl1pPr>
          </a:lstStyle>
          <a:p>
            <a:r>
              <a:t>Slide Subtitle</a:t>
            </a:r>
          </a:p>
        </p:txBody>
      </p:sp>
    </p:spTree>
    <p:extLst>
      <p:ext uri="{BB962C8B-B14F-4D97-AF65-F5344CB8AC3E}">
        <p14:creationId xmlns:p14="http://schemas.microsoft.com/office/powerpoint/2010/main" val="914782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PHOTO BACKGROUN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D842476-FF60-3AEC-8BEF-AE0369E3ADDC}"/>
              </a:ext>
            </a:extLst>
          </p:cNvPr>
          <p:cNvSpPr>
            <a:spLocks noGrp="1"/>
          </p:cNvSpPr>
          <p:nvPr>
            <p:ph type="pic" sz="quarter" idx="19"/>
          </p:nvPr>
        </p:nvSpPr>
        <p:spPr>
          <a:xfrm>
            <a:off x="0" y="0"/>
            <a:ext cx="12192000" cy="6858000"/>
          </a:xfrm>
        </p:spPr>
        <p:txBody>
          <a:bodyPr/>
          <a:lstStyle/>
          <a:p>
            <a:endParaRPr lang="en-NZ"/>
          </a:p>
        </p:txBody>
      </p:sp>
      <p:sp>
        <p:nvSpPr>
          <p:cNvPr id="29" name="SmartArt Placeholder 28" descr="shape">
            <a:extLst>
              <a:ext uri="{FF2B5EF4-FFF2-40B4-BE49-F238E27FC236}">
                <a16:creationId xmlns:a16="http://schemas.microsoft.com/office/drawing/2014/main" id="{8254281B-0C23-5BB5-3F3E-4AF35D7BE1B5}"/>
              </a:ext>
            </a:extLst>
          </p:cNvPr>
          <p:cNvSpPr>
            <a:spLocks noGrp="1"/>
          </p:cNvSpPr>
          <p:nvPr>
            <p:ph type="dgm" sz="quarter" idx="20" hasCustomPrompt="1"/>
          </p:nvPr>
        </p:nvSpPr>
        <p:spPr>
          <a:xfrm rot="10800000" flipH="1">
            <a:off x="0" y="0"/>
            <a:ext cx="4486589" cy="6653253"/>
          </a:xfrm>
          <a:prstGeom prst="round1Rect">
            <a:avLst>
              <a:gd name="adj" fmla="val 5857"/>
            </a:avLst>
          </a:prstGeom>
          <a:solidFill>
            <a:schemeClr val="accent5"/>
          </a:solidFill>
        </p:spPr>
        <p:txBody>
          <a:bodyPr/>
          <a:lstStyle>
            <a:lvl1pPr marL="0" indent="0">
              <a:buNone/>
              <a:defRPr/>
            </a:lvl1pPr>
          </a:lstStyle>
          <a:p>
            <a:r>
              <a:rPr lang="en-GB"/>
              <a:t> </a:t>
            </a:r>
            <a:endParaRPr lang="en-NZ"/>
          </a:p>
        </p:txBody>
      </p:sp>
      <p:sp>
        <p:nvSpPr>
          <p:cNvPr id="2" name="Date Placeholder 1"/>
          <p:cNvSpPr>
            <a:spLocks noGrp="1"/>
          </p:cNvSpPr>
          <p:nvPr>
            <p:ph type="dt" sz="half" idx="10"/>
          </p:nvPr>
        </p:nvSpPr>
        <p:spPr/>
        <p:txBody>
          <a:bodyPr/>
          <a:lstStyle/>
          <a:p>
            <a:fld id="{F2CDD379-6B7C-4601-8DC5-027B3E2A3830}"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13" name="Slide Title">
            <a:extLst>
              <a:ext uri="{FF2B5EF4-FFF2-40B4-BE49-F238E27FC236}">
                <a16:creationId xmlns:a16="http://schemas.microsoft.com/office/drawing/2014/main" id="{F99B752A-C78E-271A-5DFF-5E1C4303AA68}"/>
              </a:ext>
            </a:extLst>
          </p:cNvPr>
          <p:cNvSpPr txBox="1">
            <a:spLocks noGrp="1"/>
          </p:cNvSpPr>
          <p:nvPr>
            <p:ph type="body" sz="quarter" idx="15" hasCustomPrompt="1"/>
          </p:nvPr>
        </p:nvSpPr>
        <p:spPr>
          <a:xfrm>
            <a:off x="432177" y="1568324"/>
            <a:ext cx="3821279" cy="470898"/>
          </a:xfrm>
          <a:prstGeom prst="rect">
            <a:avLst/>
          </a:prstGeom>
        </p:spPr>
        <p:txBody>
          <a:bodyPr wrap="square" anchor="b">
            <a:spAutoFit/>
          </a:bodyPr>
          <a:lstStyle>
            <a:lvl1pPr marL="0" indent="0">
              <a:lnSpc>
                <a:spcPct val="80000"/>
              </a:lnSpc>
              <a:spcBef>
                <a:spcPts val="0"/>
              </a:spcBef>
              <a:buSzTx/>
              <a:buNone/>
              <a:defRPr sz="3000" b="1">
                <a:solidFill>
                  <a:srgbClr val="CA001D"/>
                </a:solidFill>
                <a:latin typeface="+mj-lt"/>
                <a:ea typeface="Inter" panose="02000503000000020004" pitchFamily="50" charset="0"/>
                <a:cs typeface="Inter" panose="02000503000000020004" pitchFamily="50" charset="0"/>
                <a:sym typeface="PolySans Bulky"/>
              </a:defRPr>
            </a:lvl1pPr>
          </a:lstStyle>
          <a:p>
            <a:r>
              <a:t>Slide Title</a:t>
            </a:r>
          </a:p>
        </p:txBody>
      </p:sp>
      <p:sp>
        <p:nvSpPr>
          <p:cNvPr id="14" name="Slide Subtitle">
            <a:extLst>
              <a:ext uri="{FF2B5EF4-FFF2-40B4-BE49-F238E27FC236}">
                <a16:creationId xmlns:a16="http://schemas.microsoft.com/office/drawing/2014/main" id="{6CF77522-858C-3F9F-F9CC-3A0B44FC5537}"/>
              </a:ext>
            </a:extLst>
          </p:cNvPr>
          <p:cNvSpPr txBox="1">
            <a:spLocks noGrp="1"/>
          </p:cNvSpPr>
          <p:nvPr>
            <p:ph type="body" sz="quarter" idx="16"/>
          </p:nvPr>
        </p:nvSpPr>
        <p:spPr>
          <a:xfrm>
            <a:off x="450818" y="2039221"/>
            <a:ext cx="3821279" cy="430887"/>
          </a:xfrm>
          <a:prstGeom prst="rect">
            <a:avLst/>
          </a:prstGeom>
        </p:spPr>
        <p:txBody>
          <a:bodyPr wrap="square">
            <a:spAutoFit/>
          </a:bodyPr>
          <a:lstStyle>
            <a:lvl1pPr marL="0" indent="0">
              <a:spcBef>
                <a:spcPts val="0"/>
              </a:spcBef>
              <a:buSzTx/>
              <a:buNone/>
              <a:defRPr sz="2200">
                <a:latin typeface="+mj-lt"/>
                <a:ea typeface="PolySans Slim"/>
                <a:cs typeface="PolySans Slim"/>
                <a:sym typeface="PolySans Slim"/>
              </a:defRPr>
            </a:lvl1pPr>
          </a:lstStyle>
          <a:p>
            <a:r>
              <a:t>Slide Subtitle</a:t>
            </a:r>
          </a:p>
        </p:txBody>
      </p:sp>
      <p:sp>
        <p:nvSpPr>
          <p:cNvPr id="15"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6FAA1263-FC97-C224-5ABA-4664CB3CFB0D}"/>
              </a:ext>
            </a:extLst>
          </p:cNvPr>
          <p:cNvSpPr txBox="1">
            <a:spLocks noGrp="1" noChangeAspect="1"/>
          </p:cNvSpPr>
          <p:nvPr>
            <p:ph type="body" sz="quarter" idx="18" hasCustomPrompt="1"/>
          </p:nvPr>
        </p:nvSpPr>
        <p:spPr>
          <a:xfrm>
            <a:off x="438178" y="2662990"/>
            <a:ext cx="3821279" cy="3880686"/>
          </a:xfrm>
          <a:prstGeom prst="rect">
            <a:avLst/>
          </a:prstGeom>
        </p:spPr>
        <p:txBody>
          <a:bodyPr numCol="1" spcCol="668046" anchor="t">
            <a:noAutofit/>
          </a:bodyPr>
          <a:lstStyle>
            <a:lvl1pPr marL="0" indent="0">
              <a:spcBef>
                <a:spcPts val="0"/>
              </a:spcBef>
              <a:buSzTx/>
              <a:buNone/>
              <a:defRPr sz="900">
                <a:latin typeface="Inter" panose="02000503000000020004" pitchFamily="2" charset="0"/>
                <a:ea typeface="Inter" panose="02000503000000020004" pitchFamily="2" charset="0"/>
                <a:cs typeface="Inter" panose="02000503000000020004" pitchFamily="2" charset="0"/>
                <a:sym typeface="Inter Regular Regular"/>
              </a:defRPr>
            </a:lvl1pPr>
          </a:lstStyle>
          <a:p>
            <a:r>
              <a:rPr lang="en-GB"/>
              <a:t>Text goes here</a:t>
            </a:r>
            <a:endParaRPr/>
          </a:p>
        </p:txBody>
      </p:sp>
    </p:spTree>
    <p:extLst>
      <p:ext uri="{BB962C8B-B14F-4D97-AF65-F5344CB8AC3E}">
        <p14:creationId xmlns:p14="http://schemas.microsoft.com/office/powerpoint/2010/main" val="3394686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BC67C80-03B6-46B8-B8BF-BA133B332254}" type="datetime3">
              <a:rPr lang="en-NZ" smtClean="0"/>
              <a:t>27 March 2025</a:t>
            </a:fld>
            <a:endParaRPr lang="en-US"/>
          </a:p>
        </p:txBody>
      </p:sp>
      <p:sp>
        <p:nvSpPr>
          <p:cNvPr id="8" name="Footer Placeholder 7"/>
          <p:cNvSpPr>
            <a:spLocks noGrp="1"/>
          </p:cNvSpPr>
          <p:nvPr>
            <p:ph type="ftr" sz="quarter" idx="11"/>
          </p:nvPr>
        </p:nvSpPr>
        <p:spPr/>
        <p:txBody>
          <a:bodyPr/>
          <a:lstStyle/>
          <a:p>
            <a:r>
              <a:rPr lang="en-US"/>
              <a:t>Document name goes here</a:t>
            </a:r>
          </a:p>
        </p:txBody>
      </p:sp>
      <p:sp>
        <p:nvSpPr>
          <p:cNvPr id="9" name="Slide Number Placeholder 8"/>
          <p:cNvSpPr>
            <a:spLocks noGrp="1"/>
          </p:cNvSpPr>
          <p:nvPr>
            <p:ph type="sldNum" sz="quarter" idx="12"/>
          </p:nvPr>
        </p:nvSpPr>
        <p:spPr/>
        <p:txBody>
          <a:bodyPr/>
          <a:lstStyle/>
          <a:p>
            <a:fld id="{047583E8-A9AD-5645-931A-49987A696F3F}" type="slidenum">
              <a:rPr lang="en-US" smtClean="0"/>
              <a:t>‹N›</a:t>
            </a:fld>
            <a:endParaRPr lang="en-US"/>
          </a:p>
        </p:txBody>
      </p:sp>
    </p:spTree>
    <p:extLst>
      <p:ext uri="{BB962C8B-B14F-4D97-AF65-F5344CB8AC3E}">
        <p14:creationId xmlns:p14="http://schemas.microsoft.com/office/powerpoint/2010/main" val="364930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 CALL">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7AAC1-89B8-4AC9-BAD9-EB5F43CC7972}"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6" name="Rounded Rectangle">
            <a:extLst>
              <a:ext uri="{FF2B5EF4-FFF2-40B4-BE49-F238E27FC236}">
                <a16:creationId xmlns:a16="http://schemas.microsoft.com/office/drawing/2014/main" id="{D5568A87-D4CE-B8C6-BD4B-D31E2C349230}"/>
              </a:ext>
            </a:extLst>
          </p:cNvPr>
          <p:cNvSpPr>
            <a:spLocks noGrp="1"/>
          </p:cNvSpPr>
          <p:nvPr>
            <p:ph type="body" sz="quarter" idx="15" hasCustomPrompt="1"/>
          </p:nvPr>
        </p:nvSpPr>
        <p:spPr>
          <a:xfrm>
            <a:off x="8264269" y="1094886"/>
            <a:ext cx="3252801" cy="5038364"/>
          </a:xfrm>
          <a:prstGeom prst="roundRect">
            <a:avLst>
              <a:gd name="adj" fmla="val 5988"/>
            </a:avLst>
          </a:prstGeom>
          <a:solidFill>
            <a:srgbClr val="F2E9DD"/>
          </a:solidFill>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endParaRPr/>
          </a:p>
        </p:txBody>
      </p:sp>
      <p:sp>
        <p:nvSpPr>
          <p:cNvPr id="7" name="Call Out Title">
            <a:extLst>
              <a:ext uri="{FF2B5EF4-FFF2-40B4-BE49-F238E27FC236}">
                <a16:creationId xmlns:a16="http://schemas.microsoft.com/office/drawing/2014/main" id="{A77F3F90-3F50-95C9-DB32-C3ED52B4139C}"/>
              </a:ext>
            </a:extLst>
          </p:cNvPr>
          <p:cNvSpPr txBox="1">
            <a:spLocks noGrp="1"/>
          </p:cNvSpPr>
          <p:nvPr>
            <p:ph type="body" sz="quarter" idx="16"/>
          </p:nvPr>
        </p:nvSpPr>
        <p:spPr>
          <a:xfrm>
            <a:off x="8546640" y="1626552"/>
            <a:ext cx="2737847" cy="369332"/>
          </a:xfrm>
          <a:prstGeom prst="rect">
            <a:avLst/>
          </a:prstGeom>
        </p:spPr>
        <p:txBody>
          <a:bodyPr wrap="square">
            <a:spAutoFit/>
          </a:bodyPr>
          <a:lstStyle>
            <a:lvl1pPr marL="0" indent="0">
              <a:lnSpc>
                <a:spcPct val="90000"/>
              </a:lnSpc>
              <a:spcBef>
                <a:spcPts val="0"/>
              </a:spcBef>
              <a:buSzTx/>
              <a:buNone/>
              <a:defRPr sz="200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t>Call Out Title</a:t>
            </a:r>
          </a:p>
        </p:txBody>
      </p:sp>
      <p:sp>
        <p:nvSpPr>
          <p:cNvPr id="8" name="Lorem ipsum dolor sit amet, consectetur adipiscing elit,eiusmod tempor incididunt ut labore et dolore magna.">
            <a:extLst>
              <a:ext uri="{FF2B5EF4-FFF2-40B4-BE49-F238E27FC236}">
                <a16:creationId xmlns:a16="http://schemas.microsoft.com/office/drawing/2014/main" id="{9B6A87CC-5CC9-09EF-9640-338F543CB4DC}"/>
              </a:ext>
            </a:extLst>
          </p:cNvPr>
          <p:cNvSpPr txBox="1">
            <a:spLocks noGrp="1"/>
          </p:cNvSpPr>
          <p:nvPr>
            <p:ph type="body" sz="quarter" idx="17"/>
          </p:nvPr>
        </p:nvSpPr>
        <p:spPr>
          <a:xfrm>
            <a:off x="8496853" y="4737021"/>
            <a:ext cx="2787633" cy="1178871"/>
          </a:xfrm>
          <a:prstGeom prst="rect">
            <a:avLst/>
          </a:prstGeom>
        </p:spPr>
        <p:txBody>
          <a:bodyPr anchor="t">
            <a:noAutofit/>
          </a:bodyPr>
          <a:lstStyle>
            <a:lvl1pPr marL="0" indent="0">
              <a:spcBef>
                <a:spcPts val="0"/>
              </a:spcBef>
              <a:buSzTx/>
              <a:buNone/>
              <a:defRPr sz="1400">
                <a:solidFill>
                  <a:srgbClr val="CA001D"/>
                </a:solidFill>
                <a:latin typeface="Inter" panose="02000503000000020004" pitchFamily="50" charset="0"/>
                <a:ea typeface="Inter" panose="02000503000000020004" pitchFamily="50" charset="0"/>
                <a:cs typeface="Inter" panose="02000503000000020004" pitchFamily="50" charset="0"/>
                <a:sym typeface="Inter Regular Medium"/>
              </a:defRPr>
            </a:lvl1pPr>
          </a:lstStyle>
          <a:p>
            <a:r>
              <a:t>Lorem ipsum dolor sit </a:t>
            </a:r>
            <a:r>
              <a:rPr err="1"/>
              <a:t>amet</a:t>
            </a:r>
            <a:r>
              <a:t>, </a:t>
            </a:r>
            <a:r>
              <a:rPr err="1"/>
              <a:t>consectetur</a:t>
            </a:r>
            <a:r>
              <a:t> </a:t>
            </a:r>
            <a:r>
              <a:rPr err="1"/>
              <a:t>adipiscing</a:t>
            </a:r>
            <a:r>
              <a:t> </a:t>
            </a:r>
            <a:r>
              <a:rPr err="1"/>
              <a:t>elit,eiusmod</a:t>
            </a:r>
            <a:r>
              <a:t> </a:t>
            </a:r>
            <a:r>
              <a:rPr err="1"/>
              <a:t>tempor</a:t>
            </a:r>
            <a:r>
              <a:t> </a:t>
            </a:r>
            <a:r>
              <a:rPr err="1"/>
              <a:t>incididunt</a:t>
            </a:r>
            <a:r>
              <a:t> </a:t>
            </a:r>
            <a:r>
              <a:rPr err="1"/>
              <a:t>ut</a:t>
            </a:r>
            <a:r>
              <a:t> labore et dolore magna.</a:t>
            </a:r>
          </a:p>
        </p:txBody>
      </p:sp>
      <p:sp>
        <p:nvSpPr>
          <p:cNvPr id="9" name="Line">
            <a:extLst>
              <a:ext uri="{FF2B5EF4-FFF2-40B4-BE49-F238E27FC236}">
                <a16:creationId xmlns:a16="http://schemas.microsoft.com/office/drawing/2014/main" id="{143BA150-BB36-7AB3-9EA1-45A6D568EDE1}"/>
              </a:ext>
            </a:extLst>
          </p:cNvPr>
          <p:cNvSpPr>
            <a:spLocks noGrp="1"/>
          </p:cNvSpPr>
          <p:nvPr>
            <p:ph type="body" sz="quarter" idx="18" hasCustomPrompt="1"/>
          </p:nvPr>
        </p:nvSpPr>
        <p:spPr>
          <a:xfrm>
            <a:off x="8547657" y="4590535"/>
            <a:ext cx="843946" cy="1"/>
          </a:xfrm>
          <a:prstGeom prst="line">
            <a:avLst/>
          </a:prstGeom>
          <a:ln w="25400">
            <a:solidFill>
              <a:srgbClr val="CA001D"/>
            </a:solidFill>
          </a:ln>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endParaRPr/>
          </a:p>
        </p:txBody>
      </p:sp>
      <p:sp>
        <p:nvSpPr>
          <p:cNvPr id="11" name="Title 1">
            <a:extLst>
              <a:ext uri="{FF2B5EF4-FFF2-40B4-BE49-F238E27FC236}">
                <a16:creationId xmlns:a16="http://schemas.microsoft.com/office/drawing/2014/main" id="{0FA4C9B0-31EB-7972-8ABE-248A54ADEE21}"/>
              </a:ext>
            </a:extLst>
          </p:cNvPr>
          <p:cNvSpPr>
            <a:spLocks noGrp="1"/>
          </p:cNvSpPr>
          <p:nvPr>
            <p:ph type="title" hasCustomPrompt="1"/>
          </p:nvPr>
        </p:nvSpPr>
        <p:spPr>
          <a:xfrm>
            <a:off x="430688" y="2837363"/>
            <a:ext cx="6371607" cy="1325563"/>
          </a:xfrm>
        </p:spPr>
        <p:txBody>
          <a:bodyPr anchor="ctr"/>
          <a:lstStyle/>
          <a:p>
            <a:pPr algn="l">
              <a:lnSpc>
                <a:spcPct val="80000"/>
              </a:lnSpc>
            </a:pPr>
            <a:r>
              <a:rPr lang="en-GB" sz="4800" b="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Massive quote</a:t>
            </a:r>
            <a:br>
              <a:rPr lang="en-GB" sz="4800" b="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br>
            <a:r>
              <a:rPr lang="en-GB" sz="4800" b="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goes here: thanks for reading this </a:t>
            </a:r>
            <a:r>
              <a:rPr lang="en-GB" sz="4800" b="1" err="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ininspirational</a:t>
            </a:r>
            <a:r>
              <a:rPr lang="en-GB" sz="4800" b="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 quote</a:t>
            </a:r>
            <a:endParaRPr lang="en-NZ" sz="4800" b="1">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p:txBody>
      </p:sp>
      <p:sp>
        <p:nvSpPr>
          <p:cNvPr id="5" name="Text Placeholder 19">
            <a:extLst>
              <a:ext uri="{FF2B5EF4-FFF2-40B4-BE49-F238E27FC236}">
                <a16:creationId xmlns:a16="http://schemas.microsoft.com/office/drawing/2014/main" id="{30CFE272-7F7D-90F5-C242-27E92F0F63AD}"/>
              </a:ext>
            </a:extLst>
          </p:cNvPr>
          <p:cNvSpPr>
            <a:spLocks noGrp="1"/>
          </p:cNvSpPr>
          <p:nvPr>
            <p:ph type="body" sz="quarter" idx="19" hasCustomPrompt="1"/>
          </p:nvPr>
        </p:nvSpPr>
        <p:spPr>
          <a:xfrm>
            <a:off x="466442" y="5803853"/>
            <a:ext cx="5245100" cy="180182"/>
          </a:xfrm>
        </p:spPr>
        <p:txBody>
          <a:bodyPr>
            <a:noAutofit/>
          </a:bodyPr>
          <a:lstStyle>
            <a:lvl1pPr marL="0" indent="0">
              <a:buNone/>
              <a:defRPr sz="1050" b="0" i="1">
                <a:solidFill>
                  <a:schemeClr val="tx1"/>
                </a:solidFill>
                <a:latin typeface="Inter" panose="02000503000000020004" pitchFamily="50" charset="0"/>
                <a:ea typeface="Inter" panose="02000503000000020004" pitchFamily="50" charset="0"/>
                <a:cs typeface="Inter" panose="02000503000000020004" pitchFamily="50" charset="0"/>
              </a:defRPr>
            </a:lvl1pPr>
            <a:lvl2pPr>
              <a:defRPr sz="1050">
                <a:latin typeface="+mj-lt"/>
              </a:defRPr>
            </a:lvl2pPr>
            <a:lvl3pPr>
              <a:defRPr sz="1050">
                <a:latin typeface="+mj-lt"/>
              </a:defRPr>
            </a:lvl3pPr>
            <a:lvl4pPr>
              <a:defRPr sz="1050">
                <a:latin typeface="+mj-lt"/>
              </a:defRPr>
            </a:lvl4pPr>
            <a:lvl5pPr>
              <a:defRPr sz="1050">
                <a:latin typeface="+mj-lt"/>
              </a:defRPr>
            </a:lvl5pPr>
          </a:lstStyle>
          <a:p>
            <a:pPr lvl="0"/>
            <a:r>
              <a:rPr lang="en-US"/>
              <a:t>* Change quote author or source here</a:t>
            </a:r>
            <a:endParaRPr lang="en-NZ"/>
          </a:p>
        </p:txBody>
      </p:sp>
    </p:spTree>
    <p:extLst>
      <p:ext uri="{BB962C8B-B14F-4D97-AF65-F5344CB8AC3E}">
        <p14:creationId xmlns:p14="http://schemas.microsoft.com/office/powerpoint/2010/main" val="2863377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312EC-CB50-4CC3-B6E8-203B6FD8F969}"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5" name="Title 1">
            <a:extLst>
              <a:ext uri="{FF2B5EF4-FFF2-40B4-BE49-F238E27FC236}">
                <a16:creationId xmlns:a16="http://schemas.microsoft.com/office/drawing/2014/main" id="{72BF8E98-B4CF-7776-3DD9-32AFB7D283CE}"/>
              </a:ext>
            </a:extLst>
          </p:cNvPr>
          <p:cNvSpPr>
            <a:spLocks noGrp="1"/>
          </p:cNvSpPr>
          <p:nvPr>
            <p:ph type="title" hasCustomPrompt="1"/>
          </p:nvPr>
        </p:nvSpPr>
        <p:spPr>
          <a:xfrm>
            <a:off x="430688" y="2837363"/>
            <a:ext cx="6371607" cy="1325563"/>
          </a:xfrm>
        </p:spPr>
        <p:txBody>
          <a:bodyPr anchor="ctr"/>
          <a:lstStyle/>
          <a:p>
            <a:pPr algn="l">
              <a:lnSpc>
                <a:spcPct val="80000"/>
              </a:lnSpc>
            </a:pPr>
            <a:r>
              <a:rPr lang="en-GB" sz="4800" b="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Massive quote</a:t>
            </a:r>
            <a:br>
              <a:rPr lang="en-GB" sz="4800" b="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br>
            <a:r>
              <a:rPr lang="en-GB" sz="4800" b="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goes here: thanks for reading this </a:t>
            </a:r>
            <a:r>
              <a:rPr lang="en-GB" sz="4800" b="1" err="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ininspirational</a:t>
            </a:r>
            <a:r>
              <a:rPr lang="en-GB" sz="4800" b="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 quote</a:t>
            </a:r>
            <a:endParaRPr lang="en-NZ" sz="4800" b="1">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p:txBody>
      </p:sp>
      <p:sp>
        <p:nvSpPr>
          <p:cNvPr id="11" name="Text Placeholder 19">
            <a:extLst>
              <a:ext uri="{FF2B5EF4-FFF2-40B4-BE49-F238E27FC236}">
                <a16:creationId xmlns:a16="http://schemas.microsoft.com/office/drawing/2014/main" id="{1653899F-91E1-B987-04D8-37E0DDDD3FC9}"/>
              </a:ext>
            </a:extLst>
          </p:cNvPr>
          <p:cNvSpPr>
            <a:spLocks noGrp="1"/>
          </p:cNvSpPr>
          <p:nvPr>
            <p:ph type="body" sz="quarter" idx="18" hasCustomPrompt="1"/>
          </p:nvPr>
        </p:nvSpPr>
        <p:spPr>
          <a:xfrm>
            <a:off x="466442" y="5803853"/>
            <a:ext cx="5245100" cy="180182"/>
          </a:xfrm>
        </p:spPr>
        <p:txBody>
          <a:bodyPr>
            <a:noAutofit/>
          </a:bodyPr>
          <a:lstStyle>
            <a:lvl1pPr marL="0" indent="0">
              <a:buNone/>
              <a:defRPr sz="1050" b="0" i="1">
                <a:solidFill>
                  <a:schemeClr val="tx1"/>
                </a:solidFill>
                <a:latin typeface="Inter" panose="02000503000000020004" pitchFamily="50" charset="0"/>
                <a:ea typeface="Inter" panose="02000503000000020004" pitchFamily="50" charset="0"/>
                <a:cs typeface="Inter" panose="02000503000000020004" pitchFamily="50" charset="0"/>
              </a:defRPr>
            </a:lvl1pPr>
            <a:lvl2pPr>
              <a:defRPr sz="1050">
                <a:latin typeface="+mj-lt"/>
              </a:defRPr>
            </a:lvl2pPr>
            <a:lvl3pPr>
              <a:defRPr sz="1050">
                <a:latin typeface="+mj-lt"/>
              </a:defRPr>
            </a:lvl3pPr>
            <a:lvl4pPr>
              <a:defRPr sz="1050">
                <a:latin typeface="+mj-lt"/>
              </a:defRPr>
            </a:lvl4pPr>
            <a:lvl5pPr>
              <a:defRPr sz="1050">
                <a:latin typeface="+mj-lt"/>
              </a:defRPr>
            </a:lvl5pPr>
          </a:lstStyle>
          <a:p>
            <a:pPr lvl="0"/>
            <a:r>
              <a:rPr lang="en-US"/>
              <a:t>* Change quote author or source here</a:t>
            </a:r>
            <a:endParaRPr lang="en-NZ"/>
          </a:p>
        </p:txBody>
      </p:sp>
    </p:spTree>
    <p:extLst>
      <p:ext uri="{BB962C8B-B14F-4D97-AF65-F5344CB8AC3E}">
        <p14:creationId xmlns:p14="http://schemas.microsoft.com/office/powerpoint/2010/main" val="1400038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 IMG">
    <p:bg>
      <p:bgPr>
        <a:solidFill>
          <a:srgbClr val="F8F6F0"/>
        </a:solidFill>
        <a:effectLst/>
      </p:bgPr>
    </p:bg>
    <p:spTree>
      <p:nvGrpSpPr>
        <p:cNvPr id="1" name=""/>
        <p:cNvGrpSpPr/>
        <p:nvPr/>
      </p:nvGrpSpPr>
      <p:grpSpPr>
        <a:xfrm>
          <a:off x="0" y="0"/>
          <a:ext cx="0" cy="0"/>
          <a:chOff x="0" y="0"/>
          <a:chExt cx="0" cy="0"/>
        </a:xfrm>
      </p:grpSpPr>
      <p:sp>
        <p:nvSpPr>
          <p:cNvPr id="521" name="Image"/>
          <p:cNvSpPr>
            <a:spLocks noGrp="1"/>
          </p:cNvSpPr>
          <p:nvPr>
            <p:ph type="pic" idx="13"/>
          </p:nvPr>
        </p:nvSpPr>
        <p:spPr>
          <a:xfrm rot="5400000">
            <a:off x="2480102" y="-2803474"/>
            <a:ext cx="7244496" cy="12515015"/>
          </a:xfrm>
          <a:prstGeom prst="rect">
            <a:avLst/>
          </a:prstGeom>
        </p:spPr>
        <p:txBody>
          <a:bodyPr lIns="91439" tIns="45719" rIns="91439" bIns="45719" anchor="t">
            <a:noAutofit/>
          </a:bodyPr>
          <a:lstStyle/>
          <a:p>
            <a:endParaRPr/>
          </a:p>
        </p:txBody>
      </p:sp>
      <p:sp>
        <p:nvSpPr>
          <p:cNvPr id="522" name="Image"/>
          <p:cNvSpPr>
            <a:spLocks noGrp="1"/>
          </p:cNvSpPr>
          <p:nvPr>
            <p:ph type="pic" idx="14"/>
          </p:nvPr>
        </p:nvSpPr>
        <p:spPr>
          <a:xfrm>
            <a:off x="-52189" y="-29357"/>
            <a:ext cx="12296378" cy="6916713"/>
          </a:xfrm>
          <a:prstGeom prst="rect">
            <a:avLst/>
          </a:prstGeom>
        </p:spPr>
        <p:txBody>
          <a:bodyPr lIns="91439" tIns="45719" rIns="91439" bIns="45719" anchor="t">
            <a:noAutofit/>
          </a:bodyPr>
          <a:lstStyle/>
          <a:p>
            <a:endParaRPr/>
          </a:p>
        </p:txBody>
      </p:sp>
      <p:sp>
        <p:nvSpPr>
          <p:cNvPr id="4" name="TextBox 3">
            <a:extLst>
              <a:ext uri="{FF2B5EF4-FFF2-40B4-BE49-F238E27FC236}">
                <a16:creationId xmlns:a16="http://schemas.microsoft.com/office/drawing/2014/main" id="{09D17E5E-1A93-8BD5-9E8E-6B6E3B5EB26A}"/>
              </a:ext>
            </a:extLst>
          </p:cNvPr>
          <p:cNvSpPr txBox="1"/>
          <p:nvPr userDrawn="1"/>
        </p:nvSpPr>
        <p:spPr>
          <a:xfrm>
            <a:off x="5873750" y="3018000"/>
            <a:ext cx="457200" cy="6759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9" tIns="25399" rIns="25399" bIns="25399" rtlCol="0" anchor="ctr">
            <a:spAutoFit/>
          </a:bodyPr>
          <a:lstStyle/>
          <a:p>
            <a:pPr algn="l">
              <a:lnSpc>
                <a:spcPct val="80000"/>
              </a:lnSpc>
            </a:pPr>
            <a:endParaRPr lang="en-NZ" sz="4950" b="0">
              <a:solidFill>
                <a:srgbClr val="EFE8D9"/>
              </a:solidFill>
              <a:latin typeface="+mj-lt"/>
              <a:ea typeface="Inter" panose="02000503000000020004" pitchFamily="50" charset="0"/>
              <a:cs typeface="Inter" panose="02000503000000020004" pitchFamily="50" charset="0"/>
              <a:sym typeface="PolySans Bulky"/>
            </a:endParaRPr>
          </a:p>
        </p:txBody>
      </p:sp>
      <p:sp>
        <p:nvSpPr>
          <p:cNvPr id="5" name="TextBox 4">
            <a:extLst>
              <a:ext uri="{FF2B5EF4-FFF2-40B4-BE49-F238E27FC236}">
                <a16:creationId xmlns:a16="http://schemas.microsoft.com/office/drawing/2014/main" id="{84276F5D-A3E3-5D02-B60F-129846670B7A}"/>
              </a:ext>
            </a:extLst>
          </p:cNvPr>
          <p:cNvSpPr txBox="1"/>
          <p:nvPr userDrawn="1"/>
        </p:nvSpPr>
        <p:spPr>
          <a:xfrm>
            <a:off x="5873750" y="3018000"/>
            <a:ext cx="457200" cy="6759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9" tIns="25399" rIns="25399" bIns="25399" rtlCol="0" anchor="ctr">
            <a:spAutoFit/>
          </a:bodyPr>
          <a:lstStyle/>
          <a:p>
            <a:pPr algn="l">
              <a:lnSpc>
                <a:spcPct val="80000"/>
              </a:lnSpc>
            </a:pPr>
            <a:endParaRPr lang="en-NZ" sz="4950" b="0">
              <a:solidFill>
                <a:srgbClr val="EFE8D9"/>
              </a:solidFill>
              <a:latin typeface="+mj-lt"/>
              <a:ea typeface="Inter" panose="02000503000000020004" pitchFamily="50" charset="0"/>
              <a:cs typeface="Inter" panose="02000503000000020004" pitchFamily="50" charset="0"/>
              <a:sym typeface="PolySans Bulky"/>
            </a:endParaRPr>
          </a:p>
        </p:txBody>
      </p:sp>
      <p:sp>
        <p:nvSpPr>
          <p:cNvPr id="8" name="Text Placeholder 19">
            <a:extLst>
              <a:ext uri="{FF2B5EF4-FFF2-40B4-BE49-F238E27FC236}">
                <a16:creationId xmlns:a16="http://schemas.microsoft.com/office/drawing/2014/main" id="{AD2E78D0-0FD9-D71C-E2D0-E1B791E90205}"/>
              </a:ext>
            </a:extLst>
          </p:cNvPr>
          <p:cNvSpPr>
            <a:spLocks noGrp="1"/>
          </p:cNvSpPr>
          <p:nvPr>
            <p:ph type="body" sz="quarter" idx="18" hasCustomPrompt="1"/>
          </p:nvPr>
        </p:nvSpPr>
        <p:spPr>
          <a:xfrm>
            <a:off x="466442" y="5803853"/>
            <a:ext cx="5245100" cy="180182"/>
          </a:xfrm>
        </p:spPr>
        <p:txBody>
          <a:bodyPr>
            <a:noAutofit/>
          </a:bodyPr>
          <a:lstStyle>
            <a:lvl1pPr marL="0" indent="0">
              <a:buNone/>
              <a:defRPr sz="1050" b="0" i="1">
                <a:solidFill>
                  <a:schemeClr val="bg1"/>
                </a:solidFill>
                <a:latin typeface="Inter" panose="02000503000000020004" pitchFamily="50" charset="0"/>
                <a:ea typeface="Inter" panose="02000503000000020004" pitchFamily="50" charset="0"/>
                <a:cs typeface="Inter" panose="02000503000000020004" pitchFamily="50" charset="0"/>
              </a:defRPr>
            </a:lvl1pPr>
            <a:lvl2pPr>
              <a:defRPr sz="1050">
                <a:latin typeface="+mj-lt"/>
              </a:defRPr>
            </a:lvl2pPr>
            <a:lvl3pPr>
              <a:defRPr sz="1050">
                <a:latin typeface="+mj-lt"/>
              </a:defRPr>
            </a:lvl3pPr>
            <a:lvl4pPr>
              <a:defRPr sz="1050">
                <a:latin typeface="+mj-lt"/>
              </a:defRPr>
            </a:lvl4pPr>
            <a:lvl5pPr>
              <a:defRPr sz="1050">
                <a:latin typeface="+mj-lt"/>
              </a:defRPr>
            </a:lvl5pPr>
          </a:lstStyle>
          <a:p>
            <a:pPr lvl="0"/>
            <a:r>
              <a:rPr lang="en-US"/>
              <a:t>* Change quote author or source here</a:t>
            </a:r>
            <a:endParaRPr lang="en-NZ"/>
          </a:p>
        </p:txBody>
      </p:sp>
      <p:sp>
        <p:nvSpPr>
          <p:cNvPr id="9" name="Text Placeholder 21">
            <a:extLst>
              <a:ext uri="{FF2B5EF4-FFF2-40B4-BE49-F238E27FC236}">
                <a16:creationId xmlns:a16="http://schemas.microsoft.com/office/drawing/2014/main" id="{F565FC05-0B73-F4B6-57C3-AEBAB4ECB4D8}"/>
              </a:ext>
            </a:extLst>
          </p:cNvPr>
          <p:cNvSpPr>
            <a:spLocks noGrp="1"/>
          </p:cNvSpPr>
          <p:nvPr>
            <p:ph type="body" sz="quarter" idx="19" hasCustomPrompt="1"/>
          </p:nvPr>
        </p:nvSpPr>
        <p:spPr>
          <a:xfrm>
            <a:off x="452457" y="1635949"/>
            <a:ext cx="9181256" cy="3636169"/>
          </a:xfrm>
        </p:spPr>
        <p:txBody>
          <a:bodyPr>
            <a:noAutofit/>
          </a:bodyPr>
          <a:lstStyle>
            <a:lvl1pPr marL="0" indent="0">
              <a:lnSpc>
                <a:spcPts val="5000"/>
              </a:lnSpc>
              <a:buNone/>
              <a:defRPr sz="5000" b="1">
                <a:solidFill>
                  <a:schemeClr val="bg1"/>
                </a:solidFill>
                <a:latin typeface="Inter" panose="02000503000000020004" pitchFamily="50" charset="0"/>
                <a:ea typeface="Inter" panose="02000503000000020004" pitchFamily="50" charset="0"/>
                <a:cs typeface="Inter" panose="02000503000000020004" pitchFamily="50" charset="0"/>
              </a:defRPr>
            </a:lvl1pPr>
            <a:lvl2pPr>
              <a:defRPr sz="5000">
                <a:latin typeface="+mj-lt"/>
              </a:defRPr>
            </a:lvl2pPr>
            <a:lvl3pPr>
              <a:defRPr sz="5000">
                <a:latin typeface="+mj-lt"/>
              </a:defRPr>
            </a:lvl3pPr>
            <a:lvl4pPr>
              <a:defRPr sz="5000">
                <a:latin typeface="+mj-lt"/>
              </a:defRPr>
            </a:lvl4pPr>
            <a:lvl5pPr>
              <a:defRPr sz="5000">
                <a:latin typeface="+mj-lt"/>
              </a:defRPr>
            </a:lvl5pPr>
          </a:lstStyle>
          <a:p>
            <a:pPr lvl="0"/>
            <a:r>
              <a:rPr lang="en-US"/>
              <a:t>Memorable quote or fact goes here. Multiple lines. Memorable. Amazing</a:t>
            </a:r>
            <a:endParaRPr lang="en-NZ"/>
          </a:p>
        </p:txBody>
      </p:sp>
      <p:sp>
        <p:nvSpPr>
          <p:cNvPr id="2" name="Slide Number Placeholder 5">
            <a:extLst>
              <a:ext uri="{FF2B5EF4-FFF2-40B4-BE49-F238E27FC236}">
                <a16:creationId xmlns:a16="http://schemas.microsoft.com/office/drawing/2014/main" id="{342F1BF9-FCCE-EF2D-5C1A-D3C6D750E20A}"/>
              </a:ext>
            </a:extLst>
          </p:cNvPr>
          <p:cNvSpPr>
            <a:spLocks noGrp="1"/>
          </p:cNvSpPr>
          <p:nvPr>
            <p:ph type="sldNum" sz="quarter" idx="4"/>
          </p:nvPr>
        </p:nvSpPr>
        <p:spPr>
          <a:xfrm>
            <a:off x="9019389" y="6331950"/>
            <a:ext cx="2743200" cy="365125"/>
          </a:xfrm>
          <a:prstGeom prst="rect">
            <a:avLst/>
          </a:prstGeom>
        </p:spPr>
        <p:txBody>
          <a:bodyPr vert="horz" lIns="91440" tIns="45720" rIns="91440" bIns="45720" rtlCol="0" anchor="ctr"/>
          <a:lstStyle>
            <a:lvl1pPr algn="r">
              <a:defRPr sz="700">
                <a:solidFill>
                  <a:schemeClr val="tx1"/>
                </a:solidFill>
                <a:latin typeface="Space Mono" panose="02000509040000020004" pitchFamily="49" charset="0"/>
              </a:defRPr>
            </a:lvl1pPr>
          </a:lstStyle>
          <a:p>
            <a:fld id="{047583E8-A9AD-5645-931A-49987A696F3F}" type="slidenum">
              <a:rPr lang="en-US" smtClean="0"/>
              <a:pPr/>
              <a:t>‹N›</a:t>
            </a:fld>
            <a:endParaRPr lang="en-US"/>
          </a:p>
        </p:txBody>
      </p:sp>
    </p:spTree>
    <p:extLst>
      <p:ext uri="{BB962C8B-B14F-4D97-AF65-F5344CB8AC3E}">
        <p14:creationId xmlns:p14="http://schemas.microsoft.com/office/powerpoint/2010/main" val="399716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01 D">
    <p:spTree>
      <p:nvGrpSpPr>
        <p:cNvPr id="1" name=""/>
        <p:cNvGrpSpPr/>
        <p:nvPr/>
      </p:nvGrpSpPr>
      <p:grpSpPr>
        <a:xfrm>
          <a:off x="0" y="0"/>
          <a:ext cx="0" cy="0"/>
          <a:chOff x="0" y="0"/>
          <a:chExt cx="0" cy="0"/>
        </a:xfrm>
      </p:grpSpPr>
      <p:pic>
        <p:nvPicPr>
          <p:cNvPr id="59" name="Image">
            <a:extLst>
              <a:ext uri="{FF2B5EF4-FFF2-40B4-BE49-F238E27FC236}">
                <a16:creationId xmlns:a16="http://schemas.microsoft.com/office/drawing/2014/main" id="{CD21F723-CF1C-BEC7-4F64-D72C01CCAB37}"/>
              </a:ext>
            </a:extLst>
          </p:cNvPr>
          <p:cNvPicPr>
            <a:picLocks noChangeAspect="1"/>
          </p:cNvPicPr>
          <p:nvPr userDrawn="1"/>
        </p:nvPicPr>
        <p:blipFill>
          <a:blip r:embed="rId2"/>
          <a:srcRect t="34" b="34"/>
          <a:stretch/>
        </p:blipFill>
        <p:spPr>
          <a:xfrm>
            <a:off x="0" y="2489"/>
            <a:ext cx="12192168" cy="6853023"/>
          </a:xfrm>
          <a:prstGeom prst="rect">
            <a:avLst/>
          </a:prstGeom>
        </p:spPr>
      </p:pic>
      <p:pic>
        <p:nvPicPr>
          <p:cNvPr id="16" name="Image" descr="Image">
            <a:extLst>
              <a:ext uri="{FF2B5EF4-FFF2-40B4-BE49-F238E27FC236}">
                <a16:creationId xmlns:a16="http://schemas.microsoft.com/office/drawing/2014/main" id="{B47DEB38-92C4-486C-F5A9-F42A27506643}"/>
              </a:ext>
            </a:extLst>
          </p:cNvPr>
          <p:cNvPicPr>
            <a:picLocks noChangeAspect="1"/>
          </p:cNvPicPr>
          <p:nvPr userDrawn="1"/>
        </p:nvPicPr>
        <p:blipFill rotWithShape="1">
          <a:blip r:embed="rId3">
            <a:alphaModFix amt="50000"/>
          </a:blip>
          <a:srcRect/>
          <a:stretch/>
        </p:blipFill>
        <p:spPr>
          <a:xfrm>
            <a:off x="-12119" y="-2489"/>
            <a:ext cx="12192794" cy="685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7" name="Picture 16">
            <a:extLst>
              <a:ext uri="{FF2B5EF4-FFF2-40B4-BE49-F238E27FC236}">
                <a16:creationId xmlns:a16="http://schemas.microsoft.com/office/drawing/2014/main" id="{A3892843-7AFE-884E-F25C-59EB2BA3F04A}"/>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1324" y="5609100"/>
            <a:ext cx="12192168" cy="1276284"/>
          </a:xfrm>
          <a:prstGeom prst="rect">
            <a:avLst/>
          </a:prstGeom>
        </p:spPr>
      </p:pic>
      <p:pic>
        <p:nvPicPr>
          <p:cNvPr id="19" name="Image" descr="Image">
            <a:extLst>
              <a:ext uri="{FF2B5EF4-FFF2-40B4-BE49-F238E27FC236}">
                <a16:creationId xmlns:a16="http://schemas.microsoft.com/office/drawing/2014/main" id="{93D598A0-2C8E-714C-D98D-090823FD005E}"/>
              </a:ext>
            </a:extLst>
          </p:cNvPr>
          <p:cNvPicPr>
            <a:picLocks noChangeAspect="1"/>
          </p:cNvPicPr>
          <p:nvPr userDrawn="1"/>
        </p:nvPicPr>
        <p:blipFill rotWithShape="1">
          <a:blip r:embed="rId5"/>
          <a:srcRect t="2000" b="2000"/>
          <a:stretch/>
        </p:blipFill>
        <p:spPr>
          <a:xfrm>
            <a:off x="453013" y="501250"/>
            <a:ext cx="1000488" cy="76132"/>
          </a:xfrm>
          <a:prstGeom prst="rect">
            <a:avLst/>
          </a:prstGeom>
        </p:spPr>
      </p:pic>
      <p:cxnSp>
        <p:nvCxnSpPr>
          <p:cNvPr id="26" name="Straight Connector 25">
            <a:extLst>
              <a:ext uri="{FF2B5EF4-FFF2-40B4-BE49-F238E27FC236}">
                <a16:creationId xmlns:a16="http://schemas.microsoft.com/office/drawing/2014/main" id="{99C0E697-5662-D349-2C4F-E45475088375}"/>
              </a:ext>
            </a:extLst>
          </p:cNvPr>
          <p:cNvCxnSpPr>
            <a:cxnSpLocks/>
          </p:cNvCxnSpPr>
          <p:nvPr userDrawn="1"/>
        </p:nvCxnSpPr>
        <p:spPr>
          <a:xfrm>
            <a:off x="432178" y="728133"/>
            <a:ext cx="1133041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7" name="Date Placeholder 1">
            <a:extLst>
              <a:ext uri="{FF2B5EF4-FFF2-40B4-BE49-F238E27FC236}">
                <a16:creationId xmlns:a16="http://schemas.microsoft.com/office/drawing/2014/main" id="{7CAA3946-BB6F-5061-FEE4-D97FC181F9D4}"/>
              </a:ext>
            </a:extLst>
          </p:cNvPr>
          <p:cNvSpPr>
            <a:spLocks noGrp="1"/>
          </p:cNvSpPr>
          <p:nvPr>
            <p:ph type="dt" sz="half" idx="10"/>
          </p:nvPr>
        </p:nvSpPr>
        <p:spPr>
          <a:xfrm>
            <a:off x="9006072" y="354453"/>
            <a:ext cx="2743200" cy="365125"/>
          </a:xfrm>
          <a:prstGeom prst="rect">
            <a:avLst/>
          </a:prstGeom>
        </p:spPr>
        <p:txBody>
          <a:bodyPr anchor="ctr"/>
          <a:lstStyle>
            <a:lvl1pPr algn="r">
              <a:defRPr sz="700" cap="all" baseline="0">
                <a:solidFill>
                  <a:schemeClr val="bg1"/>
                </a:solidFill>
                <a:latin typeface="Space Mono" panose="02000509040000020004" pitchFamily="49" charset="0"/>
              </a:defRPr>
            </a:lvl1pPr>
          </a:lstStyle>
          <a:p>
            <a:fld id="{AD186CED-092A-408C-93D7-A33D73332EA8}" type="datetime3">
              <a:rPr lang="en-NZ" smtClean="0"/>
              <a:t>27 March 2025</a:t>
            </a:fld>
            <a:endParaRPr lang="en-US"/>
          </a:p>
        </p:txBody>
      </p:sp>
      <p:sp>
        <p:nvSpPr>
          <p:cNvPr id="28" name="Footer Placeholder 2">
            <a:extLst>
              <a:ext uri="{FF2B5EF4-FFF2-40B4-BE49-F238E27FC236}">
                <a16:creationId xmlns:a16="http://schemas.microsoft.com/office/drawing/2014/main" id="{1E9507A2-B4C8-6E68-E314-5555CAA2598F}"/>
              </a:ext>
            </a:extLst>
          </p:cNvPr>
          <p:cNvSpPr>
            <a:spLocks noGrp="1"/>
          </p:cNvSpPr>
          <p:nvPr>
            <p:ph type="ftr" sz="quarter" idx="11"/>
          </p:nvPr>
        </p:nvSpPr>
        <p:spPr>
          <a:xfrm>
            <a:off x="4038600" y="354453"/>
            <a:ext cx="4114800" cy="365125"/>
          </a:xfrm>
          <a:prstGeom prst="rect">
            <a:avLst/>
          </a:prstGeom>
        </p:spPr>
        <p:txBody>
          <a:bodyPr anchor="ctr"/>
          <a:lstStyle>
            <a:lvl1pPr algn="ctr">
              <a:defRPr sz="700" cap="all" baseline="0">
                <a:solidFill>
                  <a:schemeClr val="bg1"/>
                </a:solidFill>
                <a:latin typeface="Space Mono" panose="02000509040000020004" pitchFamily="49" charset="0"/>
              </a:defRPr>
            </a:lvl1pPr>
          </a:lstStyle>
          <a:p>
            <a:r>
              <a:rPr lang="en-US"/>
              <a:t>Document name goes here</a:t>
            </a:r>
          </a:p>
        </p:txBody>
      </p:sp>
      <p:sp>
        <p:nvSpPr>
          <p:cNvPr id="34" name="Text Placeholder 33">
            <a:extLst>
              <a:ext uri="{FF2B5EF4-FFF2-40B4-BE49-F238E27FC236}">
                <a16:creationId xmlns:a16="http://schemas.microsoft.com/office/drawing/2014/main" id="{1AB362A7-EE06-3794-1445-D23480BA8A3D}"/>
              </a:ext>
            </a:extLst>
          </p:cNvPr>
          <p:cNvSpPr>
            <a:spLocks noGrp="1"/>
          </p:cNvSpPr>
          <p:nvPr>
            <p:ph type="body" sz="quarter" idx="13" hasCustomPrompt="1"/>
          </p:nvPr>
        </p:nvSpPr>
        <p:spPr>
          <a:xfrm>
            <a:off x="372252" y="3429167"/>
            <a:ext cx="8553213" cy="537369"/>
          </a:xfrm>
          <a:prstGeom prst="rect">
            <a:avLst/>
          </a:prstGeom>
        </p:spPr>
        <p:txBody>
          <a:bodyPr/>
          <a:lstStyle>
            <a:lvl1pPr marL="0" indent="0">
              <a:buNone/>
              <a:defRPr sz="3000"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Subtitle goes here. Keep it short and snappy!</a:t>
            </a:r>
            <a:endParaRPr lang="en-NZ"/>
          </a:p>
        </p:txBody>
      </p:sp>
      <p:sp>
        <p:nvSpPr>
          <p:cNvPr id="36" name="Text Placeholder 33">
            <a:extLst>
              <a:ext uri="{FF2B5EF4-FFF2-40B4-BE49-F238E27FC236}">
                <a16:creationId xmlns:a16="http://schemas.microsoft.com/office/drawing/2014/main" id="{CCCB71A5-8A6F-1D67-1B92-58E006B0C7EE}"/>
              </a:ext>
            </a:extLst>
          </p:cNvPr>
          <p:cNvSpPr>
            <a:spLocks noGrp="1"/>
          </p:cNvSpPr>
          <p:nvPr>
            <p:ph type="body" sz="quarter" idx="14" hasCustomPrompt="1"/>
          </p:nvPr>
        </p:nvSpPr>
        <p:spPr>
          <a:xfrm>
            <a:off x="372251" y="2861732"/>
            <a:ext cx="11390337" cy="537369"/>
          </a:xfrm>
          <a:prstGeom prst="rect">
            <a:avLst/>
          </a:prstGeom>
        </p:spPr>
        <p:txBody>
          <a:bodyPr anchor="b"/>
          <a:lstStyle>
            <a:lvl1pPr marL="0" indent="0">
              <a:buNone/>
              <a:defRPr sz="4800" b="1"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Presentation title goes here</a:t>
            </a:r>
            <a:endParaRPr lang="en-NZ"/>
          </a:p>
        </p:txBody>
      </p:sp>
      <p:sp>
        <p:nvSpPr>
          <p:cNvPr id="55"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73C37CF3-212B-4FBB-C208-11DA6CA66338}"/>
              </a:ext>
            </a:extLst>
          </p:cNvPr>
          <p:cNvSpPr txBox="1">
            <a:spLocks noGrp="1"/>
          </p:cNvSpPr>
          <p:nvPr>
            <p:ph type="body" sz="quarter" idx="18" hasCustomPrompt="1"/>
          </p:nvPr>
        </p:nvSpPr>
        <p:spPr>
          <a:xfrm>
            <a:off x="7993431"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1</a:t>
            </a:r>
          </a:p>
          <a:p>
            <a:r>
              <a:rPr lang="en-GB"/>
              <a:t>Role 1</a:t>
            </a:r>
          </a:p>
          <a:p>
            <a:r>
              <a:rPr lang="en-GB"/>
              <a:t>Team 1</a:t>
            </a:r>
          </a:p>
          <a:p>
            <a:endParaRPr/>
          </a:p>
        </p:txBody>
      </p:sp>
      <p:sp>
        <p:nvSpPr>
          <p:cNvPr id="56"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E135C11E-2F87-8208-2812-0A0029AD9D20}"/>
              </a:ext>
            </a:extLst>
          </p:cNvPr>
          <p:cNvSpPr txBox="1">
            <a:spLocks noGrp="1"/>
          </p:cNvSpPr>
          <p:nvPr>
            <p:ph type="body" sz="quarter" idx="19" hasCustomPrompt="1"/>
          </p:nvPr>
        </p:nvSpPr>
        <p:spPr>
          <a:xfrm>
            <a:off x="9836630"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2</a:t>
            </a:r>
          </a:p>
          <a:p>
            <a:r>
              <a:rPr lang="en-GB"/>
              <a:t>Role 2</a:t>
            </a:r>
          </a:p>
          <a:p>
            <a:r>
              <a:rPr lang="en-GB"/>
              <a:t>Team 2</a:t>
            </a:r>
          </a:p>
          <a:p>
            <a:endParaRPr/>
          </a:p>
        </p:txBody>
      </p:sp>
      <p:pic>
        <p:nvPicPr>
          <p:cNvPr id="57" name="Image" descr="Image">
            <a:extLst>
              <a:ext uri="{FF2B5EF4-FFF2-40B4-BE49-F238E27FC236}">
                <a16:creationId xmlns:a16="http://schemas.microsoft.com/office/drawing/2014/main" id="{487F92C1-941F-FF84-CD1F-5D3EB3E971B8}"/>
              </a:ext>
            </a:extLst>
          </p:cNvPr>
          <p:cNvPicPr>
            <a:picLocks noChangeAspect="1"/>
          </p:cNvPicPr>
          <p:nvPr userDrawn="1"/>
        </p:nvPicPr>
        <p:blipFill rotWithShape="1">
          <a:blip r:embed="rId6"/>
          <a:srcRect t="79" b="79"/>
          <a:stretch/>
        </p:blipFill>
        <p:spPr>
          <a:xfrm>
            <a:off x="461881" y="5424141"/>
            <a:ext cx="1551534" cy="531592"/>
          </a:xfrm>
          <a:prstGeom prst="rect">
            <a:avLst/>
          </a:prstGeom>
        </p:spPr>
      </p:pic>
    </p:spTree>
    <p:extLst>
      <p:ext uri="{BB962C8B-B14F-4D97-AF65-F5344CB8AC3E}">
        <p14:creationId xmlns:p14="http://schemas.microsoft.com/office/powerpoint/2010/main" val="4103837029"/>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076B1-11F0-4AD4-BA58-5C5CAED47CCE}"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6" name="Table Placeholder 5">
            <a:extLst>
              <a:ext uri="{FF2B5EF4-FFF2-40B4-BE49-F238E27FC236}">
                <a16:creationId xmlns:a16="http://schemas.microsoft.com/office/drawing/2014/main" id="{7A2469B7-EC27-B791-0111-E12D4F20A400}"/>
              </a:ext>
            </a:extLst>
          </p:cNvPr>
          <p:cNvSpPr>
            <a:spLocks noGrp="1"/>
          </p:cNvSpPr>
          <p:nvPr>
            <p:ph type="tbl" sz="quarter" idx="13"/>
          </p:nvPr>
        </p:nvSpPr>
        <p:spPr>
          <a:xfrm>
            <a:off x="442942" y="994611"/>
            <a:ext cx="11306117" cy="4973052"/>
          </a:xfrm>
        </p:spPr>
        <p:txBody>
          <a:bodyPr/>
          <a:lstStyle>
            <a:lvl1pPr>
              <a:defRPr/>
            </a:lvl1pPr>
          </a:lstStyle>
          <a:p>
            <a:endParaRPr lang="en-NZ"/>
          </a:p>
        </p:txBody>
      </p:sp>
    </p:spTree>
    <p:extLst>
      <p:ext uri="{BB962C8B-B14F-4D97-AF65-F5344CB8AC3E}">
        <p14:creationId xmlns:p14="http://schemas.microsoft.com/office/powerpoint/2010/main" val="466061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B">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8A595-4AF2-4E37-BC77-8735F2195E12}"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7" name="Slide Title">
            <a:extLst>
              <a:ext uri="{FF2B5EF4-FFF2-40B4-BE49-F238E27FC236}">
                <a16:creationId xmlns:a16="http://schemas.microsoft.com/office/drawing/2014/main" id="{334CD6E9-0D9B-FF18-80E2-CBF598E14ECD}"/>
              </a:ext>
            </a:extLst>
          </p:cNvPr>
          <p:cNvSpPr txBox="1">
            <a:spLocks noGrp="1"/>
          </p:cNvSpPr>
          <p:nvPr>
            <p:ph type="body" sz="quarter" idx="15" hasCustomPrompt="1"/>
          </p:nvPr>
        </p:nvSpPr>
        <p:spPr>
          <a:xfrm>
            <a:off x="432177" y="1130337"/>
            <a:ext cx="3606423" cy="470898"/>
          </a:xfrm>
          <a:prstGeom prst="rect">
            <a:avLst/>
          </a:prstGeom>
        </p:spPr>
        <p:txBody>
          <a:bodyPr wrap="square" anchor="b">
            <a:spAutoFit/>
          </a:bodyPr>
          <a:lstStyle>
            <a:lvl1pPr marL="0" indent="0">
              <a:lnSpc>
                <a:spcPct val="80000"/>
              </a:lnSpc>
              <a:spcBef>
                <a:spcPts val="0"/>
              </a:spcBef>
              <a:buSzTx/>
              <a:buNone/>
              <a:defRPr sz="3000" b="1">
                <a:solidFill>
                  <a:srgbClr val="CA001D"/>
                </a:solidFill>
                <a:latin typeface="+mj-lt"/>
                <a:ea typeface="Inter" panose="02000503000000020004" pitchFamily="50" charset="0"/>
                <a:cs typeface="Inter" panose="02000503000000020004" pitchFamily="50" charset="0"/>
                <a:sym typeface="PolySans Bulky"/>
              </a:defRPr>
            </a:lvl1pPr>
          </a:lstStyle>
          <a:p>
            <a:r>
              <a:t>Slide Title</a:t>
            </a:r>
          </a:p>
        </p:txBody>
      </p:sp>
      <p:sp>
        <p:nvSpPr>
          <p:cNvPr id="8" name="Slide Subtitle">
            <a:extLst>
              <a:ext uri="{FF2B5EF4-FFF2-40B4-BE49-F238E27FC236}">
                <a16:creationId xmlns:a16="http://schemas.microsoft.com/office/drawing/2014/main" id="{C8BB867F-E39F-FC3D-0556-2C67887AB3DD}"/>
              </a:ext>
            </a:extLst>
          </p:cNvPr>
          <p:cNvSpPr txBox="1">
            <a:spLocks noGrp="1"/>
          </p:cNvSpPr>
          <p:nvPr>
            <p:ph type="body" sz="quarter" idx="16"/>
          </p:nvPr>
        </p:nvSpPr>
        <p:spPr>
          <a:xfrm>
            <a:off x="450818" y="1601234"/>
            <a:ext cx="2910222" cy="400110"/>
          </a:xfrm>
          <a:prstGeom prst="rect">
            <a:avLst/>
          </a:prstGeom>
        </p:spPr>
        <p:txBody>
          <a:bodyPr wrap="square">
            <a:spAutoFit/>
          </a:bodyPr>
          <a:lstStyle>
            <a:lvl1pPr marL="0" indent="0">
              <a:spcBef>
                <a:spcPts val="0"/>
              </a:spcBef>
              <a:buSzTx/>
              <a:buNone/>
              <a:defRPr sz="2000">
                <a:latin typeface="+mj-lt"/>
                <a:ea typeface="PolySans Slim"/>
                <a:cs typeface="PolySans Slim"/>
                <a:sym typeface="PolySans Slim"/>
              </a:defRPr>
            </a:lvl1pPr>
          </a:lstStyle>
          <a:p>
            <a:r>
              <a:t>Slide Subtitle</a:t>
            </a:r>
          </a:p>
        </p:txBody>
      </p:sp>
      <p:sp>
        <p:nvSpPr>
          <p:cNvPr id="9" name="Table Placeholder 5">
            <a:extLst>
              <a:ext uri="{FF2B5EF4-FFF2-40B4-BE49-F238E27FC236}">
                <a16:creationId xmlns:a16="http://schemas.microsoft.com/office/drawing/2014/main" id="{AD923BD6-A990-A481-04C0-8A20D9B171B0}"/>
              </a:ext>
            </a:extLst>
          </p:cNvPr>
          <p:cNvSpPr>
            <a:spLocks noGrp="1"/>
          </p:cNvSpPr>
          <p:nvPr>
            <p:ph type="tbl" sz="quarter" idx="13"/>
          </p:nvPr>
        </p:nvSpPr>
        <p:spPr>
          <a:xfrm>
            <a:off x="442942" y="2574758"/>
            <a:ext cx="11306117" cy="3481137"/>
          </a:xfrm>
          <a:noFill/>
        </p:spPr>
        <p:txBody>
          <a:bodyPr/>
          <a:lstStyle>
            <a:lvl1pPr marL="0" indent="0">
              <a:buNone/>
              <a:defRPr/>
            </a:lvl1pPr>
          </a:lstStyle>
          <a:p>
            <a:endParaRPr lang="en-NZ"/>
          </a:p>
        </p:txBody>
      </p:sp>
    </p:spTree>
    <p:extLst>
      <p:ext uri="{BB962C8B-B14F-4D97-AF65-F5344CB8AC3E}">
        <p14:creationId xmlns:p14="http://schemas.microsoft.com/office/powerpoint/2010/main" val="4015837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 IMG B">
    <p:spTree>
      <p:nvGrpSpPr>
        <p:cNvPr id="1" name=""/>
        <p:cNvGrpSpPr/>
        <p:nvPr/>
      </p:nvGrpSpPr>
      <p:grpSpPr>
        <a:xfrm>
          <a:off x="0" y="0"/>
          <a:ext cx="0" cy="0"/>
          <a:chOff x="0" y="0"/>
          <a:chExt cx="0" cy="0"/>
        </a:xfrm>
      </p:grpSpPr>
      <p:sp>
        <p:nvSpPr>
          <p:cNvPr id="5" name="Image">
            <a:extLst>
              <a:ext uri="{FF2B5EF4-FFF2-40B4-BE49-F238E27FC236}">
                <a16:creationId xmlns:a16="http://schemas.microsoft.com/office/drawing/2014/main" id="{6E6D8ADD-DE7A-FCBC-AB67-2D2F0626C45F}"/>
              </a:ext>
            </a:extLst>
          </p:cNvPr>
          <p:cNvSpPr>
            <a:spLocks noGrp="1"/>
          </p:cNvSpPr>
          <p:nvPr>
            <p:ph type="pic" idx="14"/>
          </p:nvPr>
        </p:nvSpPr>
        <p:spPr>
          <a:xfrm>
            <a:off x="-281423" y="-176463"/>
            <a:ext cx="12650691" cy="7238559"/>
          </a:xfrm>
          <a:prstGeom prst="rect">
            <a:avLst/>
          </a:prstGeom>
        </p:spPr>
        <p:txBody>
          <a:bodyPr lIns="91439" tIns="45719" rIns="91439" bIns="45719" anchor="t">
            <a:noAutofit/>
          </a:bodyPr>
          <a:lstStyle>
            <a:lvl1pPr marL="0" indent="0">
              <a:buNone/>
              <a:defRPr/>
            </a:lvl1pPr>
          </a:lstStyle>
          <a:p>
            <a:endParaRPr/>
          </a:p>
        </p:txBody>
      </p:sp>
      <p:sp>
        <p:nvSpPr>
          <p:cNvPr id="9" name="SmartArt Placeholder 28" descr="shape">
            <a:extLst>
              <a:ext uri="{FF2B5EF4-FFF2-40B4-BE49-F238E27FC236}">
                <a16:creationId xmlns:a16="http://schemas.microsoft.com/office/drawing/2014/main" id="{EC04A1EB-A033-9ACA-99D1-7337CD0F4364}"/>
              </a:ext>
            </a:extLst>
          </p:cNvPr>
          <p:cNvSpPr>
            <a:spLocks noGrp="1"/>
          </p:cNvSpPr>
          <p:nvPr>
            <p:ph type="dgm" sz="quarter" idx="20"/>
          </p:nvPr>
        </p:nvSpPr>
        <p:spPr>
          <a:xfrm rot="10800000" flipH="1">
            <a:off x="0" y="-1"/>
            <a:ext cx="12192000" cy="6858001"/>
          </a:xfrm>
          <a:prstGeom prst="round1Rect">
            <a:avLst>
              <a:gd name="adj" fmla="val 0"/>
            </a:avLst>
          </a:prstGeom>
          <a:solidFill>
            <a:srgbClr val="170F0F">
              <a:alpha val="50196"/>
            </a:srgbClr>
          </a:solidFill>
        </p:spPr>
        <p:txBody>
          <a:bodyPr/>
          <a:lstStyle>
            <a:lvl1pPr marL="0" indent="0">
              <a:buNone/>
              <a:defRPr/>
            </a:lvl1pPr>
          </a:lstStyle>
          <a:p>
            <a:endParaRPr lang="en-NZ"/>
          </a:p>
        </p:txBody>
      </p:sp>
      <p:sp>
        <p:nvSpPr>
          <p:cNvPr id="6" name="Text Placeholder 19">
            <a:extLst>
              <a:ext uri="{FF2B5EF4-FFF2-40B4-BE49-F238E27FC236}">
                <a16:creationId xmlns:a16="http://schemas.microsoft.com/office/drawing/2014/main" id="{A810889F-F1DE-AC6E-9660-C2888CFB334C}"/>
              </a:ext>
            </a:extLst>
          </p:cNvPr>
          <p:cNvSpPr>
            <a:spLocks noGrp="1"/>
          </p:cNvSpPr>
          <p:nvPr>
            <p:ph type="body" sz="quarter" idx="18" hasCustomPrompt="1"/>
          </p:nvPr>
        </p:nvSpPr>
        <p:spPr>
          <a:xfrm>
            <a:off x="466473" y="5803853"/>
            <a:ext cx="5245441" cy="180182"/>
          </a:xfrm>
        </p:spPr>
        <p:txBody>
          <a:bodyPr>
            <a:noAutofit/>
          </a:bodyPr>
          <a:lstStyle>
            <a:lvl1pPr marL="0" indent="0">
              <a:buNone/>
              <a:defRPr sz="1050" b="0" i="1">
                <a:solidFill>
                  <a:schemeClr val="bg1"/>
                </a:solidFill>
                <a:latin typeface="Inter" panose="02000503000000020004" pitchFamily="50" charset="0"/>
                <a:ea typeface="Inter" panose="02000503000000020004" pitchFamily="50" charset="0"/>
                <a:cs typeface="Inter" panose="02000503000000020004" pitchFamily="50" charset="0"/>
              </a:defRPr>
            </a:lvl1pPr>
            <a:lvl2pPr>
              <a:defRPr sz="1050">
                <a:latin typeface="+mj-lt"/>
              </a:defRPr>
            </a:lvl2pPr>
            <a:lvl3pPr>
              <a:defRPr sz="1050">
                <a:latin typeface="+mj-lt"/>
              </a:defRPr>
            </a:lvl3pPr>
            <a:lvl4pPr>
              <a:defRPr sz="1050">
                <a:latin typeface="+mj-lt"/>
              </a:defRPr>
            </a:lvl4pPr>
            <a:lvl5pPr>
              <a:defRPr sz="1050">
                <a:latin typeface="+mj-lt"/>
              </a:defRPr>
            </a:lvl5pPr>
          </a:lstStyle>
          <a:p>
            <a:pPr lvl="0"/>
            <a:r>
              <a:rPr lang="en-US"/>
              <a:t>* Change quote author or source here</a:t>
            </a:r>
            <a:endParaRPr lang="en-NZ"/>
          </a:p>
        </p:txBody>
      </p:sp>
      <p:sp>
        <p:nvSpPr>
          <p:cNvPr id="7" name="Text Placeholder 21">
            <a:extLst>
              <a:ext uri="{FF2B5EF4-FFF2-40B4-BE49-F238E27FC236}">
                <a16:creationId xmlns:a16="http://schemas.microsoft.com/office/drawing/2014/main" id="{118C0B09-CFD3-9303-E5E4-9067BCCE8DB8}"/>
              </a:ext>
            </a:extLst>
          </p:cNvPr>
          <p:cNvSpPr>
            <a:spLocks noGrp="1"/>
          </p:cNvSpPr>
          <p:nvPr>
            <p:ph type="body" sz="quarter" idx="19" hasCustomPrompt="1"/>
          </p:nvPr>
        </p:nvSpPr>
        <p:spPr>
          <a:xfrm>
            <a:off x="353242" y="1635949"/>
            <a:ext cx="9181854" cy="3636169"/>
          </a:xfrm>
        </p:spPr>
        <p:txBody>
          <a:bodyPr anchor="ctr">
            <a:noAutofit/>
          </a:bodyPr>
          <a:lstStyle>
            <a:lvl1pPr marL="0" indent="0">
              <a:lnSpc>
                <a:spcPts val="5000"/>
              </a:lnSpc>
              <a:buNone/>
              <a:defRPr sz="5000" b="1">
                <a:solidFill>
                  <a:schemeClr val="bg1"/>
                </a:solidFill>
                <a:latin typeface="Inter" panose="02000503000000020004" pitchFamily="50" charset="0"/>
                <a:ea typeface="Inter" panose="02000503000000020004" pitchFamily="50" charset="0"/>
                <a:cs typeface="Inter" panose="02000503000000020004" pitchFamily="50" charset="0"/>
              </a:defRPr>
            </a:lvl1pPr>
            <a:lvl2pPr>
              <a:defRPr sz="5000">
                <a:latin typeface="+mj-lt"/>
              </a:defRPr>
            </a:lvl2pPr>
            <a:lvl3pPr>
              <a:defRPr sz="5000">
                <a:latin typeface="+mj-lt"/>
              </a:defRPr>
            </a:lvl3pPr>
            <a:lvl4pPr>
              <a:defRPr sz="5000">
                <a:latin typeface="+mj-lt"/>
              </a:defRPr>
            </a:lvl4pPr>
            <a:lvl5pPr>
              <a:defRPr sz="5000">
                <a:latin typeface="+mj-lt"/>
              </a:defRPr>
            </a:lvl5pPr>
          </a:lstStyle>
          <a:p>
            <a:pPr lvl="0"/>
            <a:r>
              <a:rPr lang="en-US"/>
              <a:t>Memorable quote or fact goes here. Multiple lines. Memorable. Amazing</a:t>
            </a:r>
            <a:endParaRPr lang="en-NZ"/>
          </a:p>
        </p:txBody>
      </p:sp>
      <p:pic>
        <p:nvPicPr>
          <p:cNvPr id="11" name="Image" descr="Image">
            <a:extLst>
              <a:ext uri="{FF2B5EF4-FFF2-40B4-BE49-F238E27FC236}">
                <a16:creationId xmlns:a16="http://schemas.microsoft.com/office/drawing/2014/main" id="{8F85A992-7586-D573-06C1-373273EE47B6}"/>
              </a:ext>
            </a:extLst>
          </p:cNvPr>
          <p:cNvPicPr>
            <a:picLocks noChangeAspect="1"/>
          </p:cNvPicPr>
          <p:nvPr userDrawn="1"/>
        </p:nvPicPr>
        <p:blipFill rotWithShape="1">
          <a:blip r:embed="rId2"/>
          <a:srcRect t="2000" b="2000"/>
          <a:stretch/>
        </p:blipFill>
        <p:spPr>
          <a:xfrm>
            <a:off x="453013" y="445104"/>
            <a:ext cx="1000488" cy="76132"/>
          </a:xfrm>
          <a:prstGeom prst="rect">
            <a:avLst/>
          </a:prstGeom>
        </p:spPr>
      </p:pic>
      <p:cxnSp>
        <p:nvCxnSpPr>
          <p:cNvPr id="12" name="Straight Connector 11">
            <a:extLst>
              <a:ext uri="{FF2B5EF4-FFF2-40B4-BE49-F238E27FC236}">
                <a16:creationId xmlns:a16="http://schemas.microsoft.com/office/drawing/2014/main" id="{9FBD30F2-AEE4-90E1-6115-6B8281D7E559}"/>
              </a:ext>
            </a:extLst>
          </p:cNvPr>
          <p:cNvCxnSpPr>
            <a:cxnSpLocks/>
          </p:cNvCxnSpPr>
          <p:nvPr userDrawn="1"/>
        </p:nvCxnSpPr>
        <p:spPr>
          <a:xfrm>
            <a:off x="432178" y="671986"/>
            <a:ext cx="1133041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3" name="Date Placeholder 1">
            <a:extLst>
              <a:ext uri="{FF2B5EF4-FFF2-40B4-BE49-F238E27FC236}">
                <a16:creationId xmlns:a16="http://schemas.microsoft.com/office/drawing/2014/main" id="{695C2DD0-3D54-C7DB-B03D-F8607C312224}"/>
              </a:ext>
            </a:extLst>
          </p:cNvPr>
          <p:cNvSpPr>
            <a:spLocks noGrp="1"/>
          </p:cNvSpPr>
          <p:nvPr>
            <p:ph type="dt" sz="half" idx="10"/>
          </p:nvPr>
        </p:nvSpPr>
        <p:spPr>
          <a:xfrm>
            <a:off x="9006072" y="298306"/>
            <a:ext cx="2743200" cy="365125"/>
          </a:xfrm>
          <a:prstGeom prst="rect">
            <a:avLst/>
          </a:prstGeom>
        </p:spPr>
        <p:txBody>
          <a:bodyPr anchor="ctr"/>
          <a:lstStyle>
            <a:lvl1pPr algn="r">
              <a:defRPr sz="700" cap="all" baseline="0">
                <a:solidFill>
                  <a:schemeClr val="bg1"/>
                </a:solidFill>
                <a:latin typeface="Space Mono" panose="02000509040000020004" pitchFamily="49" charset="0"/>
              </a:defRPr>
            </a:lvl1pPr>
          </a:lstStyle>
          <a:p>
            <a:fld id="{559A8402-D16D-4DDE-B7FF-4FB11C2FE02F}" type="datetime3">
              <a:rPr lang="en-NZ" smtClean="0"/>
              <a:t>27 March 2025</a:t>
            </a:fld>
            <a:endParaRPr lang="en-US"/>
          </a:p>
        </p:txBody>
      </p:sp>
      <p:sp>
        <p:nvSpPr>
          <p:cNvPr id="14" name="Footer Placeholder 2">
            <a:extLst>
              <a:ext uri="{FF2B5EF4-FFF2-40B4-BE49-F238E27FC236}">
                <a16:creationId xmlns:a16="http://schemas.microsoft.com/office/drawing/2014/main" id="{29D938AF-8361-AADA-AAC8-E1D6F6A075AC}"/>
              </a:ext>
            </a:extLst>
          </p:cNvPr>
          <p:cNvSpPr>
            <a:spLocks noGrp="1"/>
          </p:cNvSpPr>
          <p:nvPr>
            <p:ph type="ftr" sz="quarter" idx="11"/>
          </p:nvPr>
        </p:nvSpPr>
        <p:spPr>
          <a:xfrm>
            <a:off x="4038600" y="298306"/>
            <a:ext cx="4114800" cy="365125"/>
          </a:xfrm>
          <a:prstGeom prst="rect">
            <a:avLst/>
          </a:prstGeom>
        </p:spPr>
        <p:txBody>
          <a:bodyPr anchor="ctr"/>
          <a:lstStyle>
            <a:lvl1pPr algn="ctr">
              <a:defRPr sz="700" cap="all" baseline="0">
                <a:solidFill>
                  <a:schemeClr val="bg1"/>
                </a:solidFill>
                <a:latin typeface="Space Mono" panose="02000509040000020004" pitchFamily="49" charset="0"/>
              </a:defRPr>
            </a:lvl1pPr>
          </a:lstStyle>
          <a:p>
            <a:r>
              <a:rPr lang="en-US"/>
              <a:t>Document name goes here</a:t>
            </a:r>
          </a:p>
        </p:txBody>
      </p:sp>
    </p:spTree>
    <p:extLst>
      <p:ext uri="{BB962C8B-B14F-4D97-AF65-F5344CB8AC3E}">
        <p14:creationId xmlns:p14="http://schemas.microsoft.com/office/powerpoint/2010/main" val="3453735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
    <p:spTree>
      <p:nvGrpSpPr>
        <p:cNvPr id="1" name=""/>
        <p:cNvGrpSpPr/>
        <p:nvPr/>
      </p:nvGrpSpPr>
      <p:grpSpPr>
        <a:xfrm>
          <a:off x="0" y="0"/>
          <a:ext cx="0" cy="0"/>
          <a:chOff x="0" y="0"/>
          <a:chExt cx="0" cy="0"/>
        </a:xfrm>
      </p:grpSpPr>
      <p:sp>
        <p:nvSpPr>
          <p:cNvPr id="14" name="SmartArt Placeholder 28" descr="shape">
            <a:extLst>
              <a:ext uri="{FF2B5EF4-FFF2-40B4-BE49-F238E27FC236}">
                <a16:creationId xmlns:a16="http://schemas.microsoft.com/office/drawing/2014/main" id="{8975ABB7-B8DC-BEA4-7355-7CFCC4303C6F}"/>
              </a:ext>
            </a:extLst>
          </p:cNvPr>
          <p:cNvSpPr>
            <a:spLocks noGrp="1"/>
          </p:cNvSpPr>
          <p:nvPr>
            <p:ph type="dgm" sz="quarter" idx="20"/>
          </p:nvPr>
        </p:nvSpPr>
        <p:spPr>
          <a:xfrm flipH="1">
            <a:off x="7235460" y="970548"/>
            <a:ext cx="4524362" cy="5157537"/>
          </a:xfrm>
          <a:prstGeom prst="roundRect">
            <a:avLst>
              <a:gd name="adj" fmla="val 3973"/>
            </a:avLst>
          </a:prstGeom>
          <a:solidFill>
            <a:schemeClr val="accent5"/>
          </a:solidFill>
        </p:spPr>
        <p:txBody>
          <a:bodyPr/>
          <a:lstStyle/>
          <a:p>
            <a:endParaRPr lang="en-NZ"/>
          </a:p>
        </p:txBody>
      </p:sp>
      <p:sp>
        <p:nvSpPr>
          <p:cNvPr id="2" name="Date Placeholder 1"/>
          <p:cNvSpPr>
            <a:spLocks noGrp="1"/>
          </p:cNvSpPr>
          <p:nvPr>
            <p:ph type="dt" sz="half" idx="10"/>
          </p:nvPr>
        </p:nvSpPr>
        <p:spPr/>
        <p:txBody>
          <a:bodyPr/>
          <a:lstStyle/>
          <a:p>
            <a:fld id="{AEC25321-384C-46CE-8C72-55AB6AA79F31}"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11" name="Slide Title">
            <a:extLst>
              <a:ext uri="{FF2B5EF4-FFF2-40B4-BE49-F238E27FC236}">
                <a16:creationId xmlns:a16="http://schemas.microsoft.com/office/drawing/2014/main" id="{E5A5D0B6-58F8-327E-97D3-977B7FF67E40}"/>
              </a:ext>
            </a:extLst>
          </p:cNvPr>
          <p:cNvSpPr txBox="1">
            <a:spLocks noGrp="1"/>
          </p:cNvSpPr>
          <p:nvPr>
            <p:ph type="body" sz="quarter" idx="14" hasCustomPrompt="1"/>
          </p:nvPr>
        </p:nvSpPr>
        <p:spPr>
          <a:xfrm>
            <a:off x="432178" y="3083136"/>
            <a:ext cx="3680160" cy="691728"/>
          </a:xfrm>
          <a:prstGeom prst="rect">
            <a:avLst/>
          </a:prstGeom>
        </p:spPr>
        <p:txBody>
          <a:bodyPr anchor="ctr">
            <a:spAutoFit/>
          </a:bodyPr>
          <a:lstStyle>
            <a:lvl1pPr marL="0" indent="0">
              <a:lnSpc>
                <a:spcPct val="80000"/>
              </a:lnSpc>
              <a:spcBef>
                <a:spcPts val="0"/>
              </a:spcBef>
              <a:buSzTx/>
              <a:buNone/>
              <a:defRPr sz="4750" b="1">
                <a:solidFill>
                  <a:srgbClr val="CA001D"/>
                </a:solidFill>
                <a:latin typeface="+mj-lt"/>
                <a:ea typeface="Inter" panose="02000503000000020004" pitchFamily="50" charset="0"/>
                <a:cs typeface="Inter" panose="02000503000000020004" pitchFamily="50" charset="0"/>
                <a:sym typeface="PolySans Bulky"/>
              </a:defRPr>
            </a:lvl1pPr>
          </a:lstStyle>
          <a:p>
            <a:r>
              <a:t>Slide Title</a:t>
            </a:r>
          </a:p>
        </p:txBody>
      </p:sp>
      <p:sp>
        <p:nvSpPr>
          <p:cNvPr id="12" name="337*">
            <a:extLst>
              <a:ext uri="{FF2B5EF4-FFF2-40B4-BE49-F238E27FC236}">
                <a16:creationId xmlns:a16="http://schemas.microsoft.com/office/drawing/2014/main" id="{06593540-5FFF-B117-FB77-BFCA8F7172F8}"/>
              </a:ext>
            </a:extLst>
          </p:cNvPr>
          <p:cNvSpPr txBox="1">
            <a:spLocks noGrp="1"/>
          </p:cNvSpPr>
          <p:nvPr>
            <p:ph type="body" sz="quarter" idx="15"/>
          </p:nvPr>
        </p:nvSpPr>
        <p:spPr>
          <a:xfrm>
            <a:off x="7773405" y="2550904"/>
            <a:ext cx="3680161" cy="1228028"/>
          </a:xfrm>
          <a:prstGeom prst="rect">
            <a:avLst/>
          </a:prstGeom>
        </p:spPr>
        <p:txBody>
          <a:bodyPr>
            <a:spAutoFit/>
          </a:bodyPr>
          <a:lstStyle>
            <a:lvl1pPr marL="0" indent="0" algn="ctr">
              <a:lnSpc>
                <a:spcPct val="80000"/>
              </a:lnSpc>
              <a:spcBef>
                <a:spcPts val="0"/>
              </a:spcBef>
              <a:buSzTx/>
              <a:buNone/>
              <a:defRPr sz="9000" b="1">
                <a:solidFill>
                  <a:srgbClr val="CA001D"/>
                </a:solidFill>
                <a:latin typeface="+mj-lt"/>
                <a:ea typeface="Inter" panose="02000503000000020004" pitchFamily="50" charset="0"/>
                <a:cs typeface="Inter" panose="02000503000000020004" pitchFamily="50" charset="0"/>
                <a:sym typeface="PolySans Bulky"/>
              </a:defRPr>
            </a:lvl1pPr>
          </a:lstStyle>
          <a:p>
            <a:r>
              <a:t>337*</a:t>
            </a:r>
          </a:p>
        </p:txBody>
      </p:sp>
      <p:sp>
        <p:nvSpPr>
          <p:cNvPr id="13" name="Lorem ipsum dolor sit amet, consectetur adipiscing elit,">
            <a:extLst>
              <a:ext uri="{FF2B5EF4-FFF2-40B4-BE49-F238E27FC236}">
                <a16:creationId xmlns:a16="http://schemas.microsoft.com/office/drawing/2014/main" id="{2C89E8A4-F3FC-8996-0366-815A03D14826}"/>
              </a:ext>
            </a:extLst>
          </p:cNvPr>
          <p:cNvSpPr txBox="1">
            <a:spLocks noGrp="1"/>
          </p:cNvSpPr>
          <p:nvPr>
            <p:ph type="body" sz="quarter" idx="16"/>
          </p:nvPr>
        </p:nvSpPr>
        <p:spPr>
          <a:xfrm>
            <a:off x="8266993" y="3887296"/>
            <a:ext cx="2196161" cy="452432"/>
          </a:xfrm>
          <a:prstGeom prst="rect">
            <a:avLst/>
          </a:prstGeom>
        </p:spPr>
        <p:txBody>
          <a:bodyPr>
            <a:spAutoFit/>
          </a:bodyPr>
          <a:lstStyle>
            <a:lvl1pPr marL="0" indent="0">
              <a:lnSpc>
                <a:spcPct val="90000"/>
              </a:lnSpc>
              <a:spcBef>
                <a:spcPts val="0"/>
              </a:spcBef>
              <a:buSzTx/>
              <a:buNone/>
              <a:defRPr sz="1300">
                <a:solidFill>
                  <a:srgbClr val="CA001D"/>
                </a:solidFill>
                <a:latin typeface="Space Mono Regular"/>
                <a:ea typeface="Space Mono Regular"/>
                <a:cs typeface="Space Mono Regular"/>
                <a:sym typeface="Space Mono Regular"/>
              </a:defRPr>
            </a:lvl1pPr>
          </a:lstStyle>
          <a:p>
            <a:r>
              <a:t>Lorem ipsum dolor sit </a:t>
            </a:r>
            <a:r>
              <a:rPr err="1"/>
              <a:t>amet</a:t>
            </a:r>
            <a:r>
              <a:t>, </a:t>
            </a:r>
            <a:r>
              <a:rPr err="1"/>
              <a:t>consectetur</a:t>
            </a:r>
            <a:r>
              <a:t> </a:t>
            </a:r>
            <a:r>
              <a:rPr err="1"/>
              <a:t>adipiscing</a:t>
            </a:r>
            <a:r>
              <a:t> </a:t>
            </a:r>
            <a:r>
              <a:rPr err="1"/>
              <a:t>elit</a:t>
            </a:r>
            <a:r>
              <a:t>, </a:t>
            </a:r>
          </a:p>
        </p:txBody>
      </p:sp>
    </p:spTree>
    <p:extLst>
      <p:ext uri="{BB962C8B-B14F-4D97-AF65-F5344CB8AC3E}">
        <p14:creationId xmlns:p14="http://schemas.microsoft.com/office/powerpoint/2010/main" val="3725129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LL B">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399F4-6E96-41C8-A1ED-2067960DE848}" type="datetime3">
              <a:rPr lang="en-NZ" smtClean="0"/>
              <a:t>27 March 2025</a:t>
            </a:fld>
            <a:endParaRPr lang="en-US"/>
          </a:p>
        </p:txBody>
      </p:sp>
      <p:sp>
        <p:nvSpPr>
          <p:cNvPr id="3" name="Footer Placeholder 2"/>
          <p:cNvSpPr>
            <a:spLocks noGrp="1"/>
          </p:cNvSpPr>
          <p:nvPr>
            <p:ph type="ftr" sz="quarter" idx="11"/>
          </p:nvPr>
        </p:nvSpPr>
        <p:spPr/>
        <p:txBody>
          <a:bodyPr/>
          <a:lstStyle/>
          <a:p>
            <a:r>
              <a:rPr lang="en-US"/>
              <a:t>Document name goes here</a:t>
            </a:r>
          </a:p>
        </p:txBody>
      </p:sp>
      <p:sp>
        <p:nvSpPr>
          <p:cNvPr id="4" name="Slide Number Placeholder 3"/>
          <p:cNvSpPr>
            <a:spLocks noGrp="1"/>
          </p:cNvSpPr>
          <p:nvPr>
            <p:ph type="sldNum" sz="quarter" idx="12"/>
          </p:nvPr>
        </p:nvSpPr>
        <p:spPr/>
        <p:txBody>
          <a:bodyPr/>
          <a:lstStyle/>
          <a:p>
            <a:fld id="{047583E8-A9AD-5645-931A-49987A696F3F}" type="slidenum">
              <a:rPr lang="en-US" smtClean="0"/>
              <a:t>‹N›</a:t>
            </a:fld>
            <a:endParaRPr lang="en-US"/>
          </a:p>
        </p:txBody>
      </p:sp>
      <p:sp>
        <p:nvSpPr>
          <p:cNvPr id="5" name="Rounded Rectangle">
            <a:extLst>
              <a:ext uri="{FF2B5EF4-FFF2-40B4-BE49-F238E27FC236}">
                <a16:creationId xmlns:a16="http://schemas.microsoft.com/office/drawing/2014/main" id="{7565AEDE-7546-4FCA-6D72-DFEF679A6770}"/>
              </a:ext>
            </a:extLst>
          </p:cNvPr>
          <p:cNvSpPr>
            <a:spLocks noGrp="1"/>
          </p:cNvSpPr>
          <p:nvPr>
            <p:ph type="body" sz="quarter" idx="13" hasCustomPrompt="1"/>
          </p:nvPr>
        </p:nvSpPr>
        <p:spPr>
          <a:xfrm>
            <a:off x="7355118" y="2526861"/>
            <a:ext cx="4161952" cy="3885789"/>
          </a:xfrm>
          <a:prstGeom prst="roundRect">
            <a:avLst>
              <a:gd name="adj" fmla="val 5012"/>
            </a:avLst>
          </a:prstGeom>
          <a:solidFill>
            <a:srgbClr val="CA001D"/>
          </a:solidFill>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endParaRPr/>
          </a:p>
        </p:txBody>
      </p:sp>
      <p:sp>
        <p:nvSpPr>
          <p:cNvPr id="6" name="337*">
            <a:extLst>
              <a:ext uri="{FF2B5EF4-FFF2-40B4-BE49-F238E27FC236}">
                <a16:creationId xmlns:a16="http://schemas.microsoft.com/office/drawing/2014/main" id="{7521B12B-01E6-5D4D-B5AC-F7EFE088DA8D}"/>
              </a:ext>
            </a:extLst>
          </p:cNvPr>
          <p:cNvSpPr txBox="1">
            <a:spLocks noGrp="1"/>
          </p:cNvSpPr>
          <p:nvPr>
            <p:ph type="body" sz="quarter" idx="14" hasCustomPrompt="1"/>
          </p:nvPr>
        </p:nvSpPr>
        <p:spPr>
          <a:xfrm>
            <a:off x="7355118" y="3542764"/>
            <a:ext cx="4161952" cy="1228028"/>
          </a:xfrm>
          <a:prstGeom prst="rect">
            <a:avLst/>
          </a:prstGeom>
        </p:spPr>
        <p:txBody>
          <a:bodyPr wrap="square">
            <a:spAutoFit/>
          </a:bodyPr>
          <a:lstStyle>
            <a:lvl1pPr marL="0" indent="0" algn="ctr">
              <a:lnSpc>
                <a:spcPct val="80000"/>
              </a:lnSpc>
              <a:spcBef>
                <a:spcPts val="0"/>
              </a:spcBef>
              <a:buSzTx/>
              <a:buNone/>
              <a:defRPr sz="9000" b="1">
                <a:solidFill>
                  <a:srgbClr val="FFFFFF"/>
                </a:solidFill>
                <a:latin typeface="+mj-lt"/>
                <a:ea typeface="Inter" panose="02000503000000020004" pitchFamily="50" charset="0"/>
                <a:cs typeface="Inter" panose="02000503000000020004" pitchFamily="50" charset="0"/>
                <a:sym typeface="PolySans Bulky"/>
              </a:defRPr>
            </a:lvl1pPr>
          </a:lstStyle>
          <a:p>
            <a:r>
              <a:t>337*</a:t>
            </a:r>
          </a:p>
        </p:txBody>
      </p:sp>
      <p:sp>
        <p:nvSpPr>
          <p:cNvPr id="7" name="Slide Title">
            <a:extLst>
              <a:ext uri="{FF2B5EF4-FFF2-40B4-BE49-F238E27FC236}">
                <a16:creationId xmlns:a16="http://schemas.microsoft.com/office/drawing/2014/main" id="{526071B6-3787-A0C8-ACA8-807300050F6D}"/>
              </a:ext>
            </a:extLst>
          </p:cNvPr>
          <p:cNvSpPr txBox="1">
            <a:spLocks noGrp="1"/>
          </p:cNvSpPr>
          <p:nvPr>
            <p:ph type="body" sz="quarter" idx="15"/>
          </p:nvPr>
        </p:nvSpPr>
        <p:spPr>
          <a:xfrm>
            <a:off x="432178" y="3019376"/>
            <a:ext cx="3680160" cy="723275"/>
          </a:xfrm>
          <a:prstGeom prst="rect">
            <a:avLst/>
          </a:prstGeom>
        </p:spPr>
        <p:txBody>
          <a:bodyPr>
            <a:spAutoFit/>
          </a:bodyPr>
          <a:lstStyle>
            <a:lvl1pPr marL="0" indent="0">
              <a:lnSpc>
                <a:spcPct val="80000"/>
              </a:lnSpc>
              <a:spcBef>
                <a:spcPts val="0"/>
              </a:spcBef>
              <a:buSzTx/>
              <a:buNone/>
              <a:defRPr sz="5000" b="1">
                <a:latin typeface="Inter" panose="02000503000000020004" pitchFamily="2" charset="0"/>
                <a:ea typeface="Inter" panose="02000503000000020004" pitchFamily="2" charset="0"/>
                <a:cs typeface="Inter" panose="02000503000000020004" pitchFamily="2" charset="0"/>
                <a:sym typeface="PolySans Bulky"/>
              </a:defRPr>
            </a:lvl1pPr>
          </a:lstStyle>
          <a:p>
            <a:r>
              <a:t>Slide Title</a:t>
            </a:r>
          </a:p>
        </p:txBody>
      </p:sp>
      <p:sp>
        <p:nvSpPr>
          <p:cNvPr id="8" name="Rounded Rectangle">
            <a:extLst>
              <a:ext uri="{FF2B5EF4-FFF2-40B4-BE49-F238E27FC236}">
                <a16:creationId xmlns:a16="http://schemas.microsoft.com/office/drawing/2014/main" id="{0B3E766C-944F-585F-471B-05767CBF5D8A}"/>
              </a:ext>
            </a:extLst>
          </p:cNvPr>
          <p:cNvSpPr>
            <a:spLocks noGrp="1"/>
          </p:cNvSpPr>
          <p:nvPr>
            <p:ph type="body" sz="quarter" idx="16" hasCustomPrompt="1"/>
          </p:nvPr>
        </p:nvSpPr>
        <p:spPr>
          <a:xfrm>
            <a:off x="4818922" y="4336363"/>
            <a:ext cx="2303662" cy="2076288"/>
          </a:xfrm>
          <a:prstGeom prst="roundRect">
            <a:avLst>
              <a:gd name="adj" fmla="val 9381"/>
            </a:avLst>
          </a:prstGeom>
          <a:solidFill>
            <a:srgbClr val="CA001D"/>
          </a:solidFill>
        </p:spPr>
        <p:txBody>
          <a:bodyPr lIns="0" tIns="0" rIns="0" bIns="0">
            <a:noAutofit/>
          </a:bodyPr>
          <a:lstStyle>
            <a:lvl1pPr marL="0" indent="0" algn="ctr">
              <a:spcBef>
                <a:spcPts val="0"/>
              </a:spcBef>
              <a:buSzTx/>
              <a:buNone/>
              <a:defRPr sz="3200">
                <a:solidFill>
                  <a:srgbClr val="FFFFFF"/>
                </a:solidFill>
                <a:latin typeface="+mn-lt"/>
                <a:ea typeface="+mn-ea"/>
                <a:cs typeface="+mn-cs"/>
                <a:sym typeface="Helvetica Neue Medium"/>
              </a:defRPr>
            </a:lvl1pPr>
          </a:lstStyle>
          <a:p>
            <a:pPr marL="0" indent="0" algn="ctr">
              <a:spcBef>
                <a:spcPts val="0"/>
              </a:spcBef>
              <a:buSzTx/>
              <a:buNone/>
              <a:defRPr sz="3200">
                <a:solidFill>
                  <a:srgbClr val="FFFFFF"/>
                </a:solidFill>
                <a:latin typeface="+mn-lt"/>
                <a:ea typeface="+mn-ea"/>
                <a:cs typeface="+mn-cs"/>
                <a:sym typeface="Helvetica Neue Medium"/>
              </a:defRPr>
            </a:pPr>
            <a:r>
              <a:rPr lang="es-ES"/>
              <a:t> </a:t>
            </a:r>
            <a:endParaRPr/>
          </a:p>
        </p:txBody>
      </p:sp>
      <p:sp>
        <p:nvSpPr>
          <p:cNvPr id="9" name="Lorem ipsum dolor sit amet, consectetur adipiscing elit,">
            <a:extLst>
              <a:ext uri="{FF2B5EF4-FFF2-40B4-BE49-F238E27FC236}">
                <a16:creationId xmlns:a16="http://schemas.microsoft.com/office/drawing/2014/main" id="{D18FD5C6-5E70-E79B-9B9F-E7085A598F9D}"/>
              </a:ext>
            </a:extLst>
          </p:cNvPr>
          <p:cNvSpPr txBox="1">
            <a:spLocks noGrp="1"/>
          </p:cNvSpPr>
          <p:nvPr>
            <p:ph type="body" sz="quarter" idx="17"/>
          </p:nvPr>
        </p:nvSpPr>
        <p:spPr>
          <a:xfrm>
            <a:off x="8338014" y="4781550"/>
            <a:ext cx="2196161" cy="452432"/>
          </a:xfrm>
          <a:prstGeom prst="rect">
            <a:avLst/>
          </a:prstGeom>
        </p:spPr>
        <p:txBody>
          <a:bodyPr>
            <a:spAutoFit/>
          </a:bodyPr>
          <a:lstStyle>
            <a:lvl1pPr marL="0" indent="0">
              <a:lnSpc>
                <a:spcPct val="90000"/>
              </a:lnSpc>
              <a:spcBef>
                <a:spcPts val="0"/>
              </a:spcBef>
              <a:buSzTx/>
              <a:buNone/>
              <a:defRPr sz="1300">
                <a:solidFill>
                  <a:srgbClr val="FFFFFF"/>
                </a:solidFill>
                <a:latin typeface="Space Mono Regular"/>
                <a:ea typeface="Space Mono Regular"/>
                <a:cs typeface="Space Mono Regular"/>
                <a:sym typeface="Space Mono Regular"/>
              </a:defRPr>
            </a:lvl1pPr>
          </a:lstStyle>
          <a:p>
            <a:r>
              <a:t>Lorem ipsum dolor sit amet, consectetur adipiscing elit, </a:t>
            </a:r>
          </a:p>
        </p:txBody>
      </p:sp>
      <p:sp>
        <p:nvSpPr>
          <p:cNvPr id="14" name="Duis aute irure dolor in reprehenderit">
            <a:extLst>
              <a:ext uri="{FF2B5EF4-FFF2-40B4-BE49-F238E27FC236}">
                <a16:creationId xmlns:a16="http://schemas.microsoft.com/office/drawing/2014/main" id="{442C4D9B-F37B-20CC-BE46-C219BB26A989}"/>
              </a:ext>
            </a:extLst>
          </p:cNvPr>
          <p:cNvSpPr txBox="1">
            <a:spLocks noGrp="1"/>
          </p:cNvSpPr>
          <p:nvPr>
            <p:ph type="body" sz="quarter" idx="18"/>
          </p:nvPr>
        </p:nvSpPr>
        <p:spPr>
          <a:xfrm>
            <a:off x="5154057" y="4781550"/>
            <a:ext cx="1496957" cy="692497"/>
          </a:xfrm>
          <a:prstGeom prst="rect">
            <a:avLst/>
          </a:prstGeom>
        </p:spPr>
        <p:txBody>
          <a:bodyPr>
            <a:spAutoFit/>
          </a:bodyPr>
          <a:lstStyle>
            <a:lvl1pPr marL="0" indent="0">
              <a:spcBef>
                <a:spcPts val="0"/>
              </a:spcBef>
              <a:buSzTx/>
              <a:buNone/>
              <a:defRPr sz="1300">
                <a:solidFill>
                  <a:srgbClr val="FFFFFF"/>
                </a:solidFill>
                <a:latin typeface="Space Mono Regular"/>
                <a:ea typeface="Space Mono Regular"/>
                <a:cs typeface="Space Mono Regular"/>
                <a:sym typeface="Space Mono Regular"/>
              </a:defRPr>
            </a:lvl1pPr>
          </a:lstStyle>
          <a:p>
            <a:r>
              <a:t>Duis aute irure dolor in reprehenderit</a:t>
            </a:r>
          </a:p>
        </p:txBody>
      </p:sp>
    </p:spTree>
    <p:extLst>
      <p:ext uri="{BB962C8B-B14F-4D97-AF65-F5344CB8AC3E}">
        <p14:creationId xmlns:p14="http://schemas.microsoft.com/office/powerpoint/2010/main" val="651408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01 E">
    <p:spTree>
      <p:nvGrpSpPr>
        <p:cNvPr id="1" name=""/>
        <p:cNvGrpSpPr/>
        <p:nvPr/>
      </p:nvGrpSpPr>
      <p:grpSpPr>
        <a:xfrm>
          <a:off x="0" y="0"/>
          <a:ext cx="0" cy="0"/>
          <a:chOff x="0" y="0"/>
          <a:chExt cx="0" cy="0"/>
        </a:xfrm>
      </p:grpSpPr>
      <p:pic>
        <p:nvPicPr>
          <p:cNvPr id="59" name="Image">
            <a:extLst>
              <a:ext uri="{FF2B5EF4-FFF2-40B4-BE49-F238E27FC236}">
                <a16:creationId xmlns:a16="http://schemas.microsoft.com/office/drawing/2014/main" id="{CD21F723-CF1C-BEC7-4F64-D72C01CCAB37}"/>
              </a:ext>
            </a:extLst>
          </p:cNvPr>
          <p:cNvPicPr>
            <a:picLocks noChangeAspect="1"/>
          </p:cNvPicPr>
          <p:nvPr userDrawn="1"/>
        </p:nvPicPr>
        <p:blipFill>
          <a:blip r:embed="rId2"/>
          <a:srcRect t="34" b="34"/>
          <a:stretch/>
        </p:blipFill>
        <p:spPr>
          <a:xfrm>
            <a:off x="0" y="2489"/>
            <a:ext cx="12192168" cy="6853023"/>
          </a:xfrm>
          <a:prstGeom prst="rect">
            <a:avLst/>
          </a:prstGeom>
        </p:spPr>
      </p:pic>
      <p:pic>
        <p:nvPicPr>
          <p:cNvPr id="16" name="Image" descr="Image">
            <a:extLst>
              <a:ext uri="{FF2B5EF4-FFF2-40B4-BE49-F238E27FC236}">
                <a16:creationId xmlns:a16="http://schemas.microsoft.com/office/drawing/2014/main" id="{B47DEB38-92C4-486C-F5A9-F42A27506643}"/>
              </a:ext>
            </a:extLst>
          </p:cNvPr>
          <p:cNvPicPr>
            <a:picLocks noChangeAspect="1"/>
          </p:cNvPicPr>
          <p:nvPr userDrawn="1"/>
        </p:nvPicPr>
        <p:blipFill rotWithShape="1">
          <a:blip r:embed="rId3">
            <a:alphaModFix amt="50000"/>
          </a:blip>
          <a:srcRect/>
          <a:stretch/>
        </p:blipFill>
        <p:spPr>
          <a:xfrm>
            <a:off x="10698" y="-2489"/>
            <a:ext cx="12192794"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17" name="Picture 16">
            <a:extLst>
              <a:ext uri="{FF2B5EF4-FFF2-40B4-BE49-F238E27FC236}">
                <a16:creationId xmlns:a16="http://schemas.microsoft.com/office/drawing/2014/main" id="{A3892843-7AFE-884E-F25C-59EB2BA3F04A}"/>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1324" y="5609100"/>
            <a:ext cx="12192168" cy="1276284"/>
          </a:xfrm>
          <a:prstGeom prst="rect">
            <a:avLst/>
          </a:prstGeom>
        </p:spPr>
      </p:pic>
      <p:pic>
        <p:nvPicPr>
          <p:cNvPr id="19" name="Image" descr="Image">
            <a:extLst>
              <a:ext uri="{FF2B5EF4-FFF2-40B4-BE49-F238E27FC236}">
                <a16:creationId xmlns:a16="http://schemas.microsoft.com/office/drawing/2014/main" id="{93D598A0-2C8E-714C-D98D-090823FD005E}"/>
              </a:ext>
            </a:extLst>
          </p:cNvPr>
          <p:cNvPicPr>
            <a:picLocks noChangeAspect="1"/>
          </p:cNvPicPr>
          <p:nvPr userDrawn="1"/>
        </p:nvPicPr>
        <p:blipFill rotWithShape="1">
          <a:blip r:embed="rId5"/>
          <a:srcRect t="2000" b="2000"/>
          <a:stretch/>
        </p:blipFill>
        <p:spPr>
          <a:xfrm>
            <a:off x="453013" y="501250"/>
            <a:ext cx="1000488" cy="76132"/>
          </a:xfrm>
          <a:prstGeom prst="rect">
            <a:avLst/>
          </a:prstGeom>
        </p:spPr>
      </p:pic>
      <p:cxnSp>
        <p:nvCxnSpPr>
          <p:cNvPr id="26" name="Straight Connector 25">
            <a:extLst>
              <a:ext uri="{FF2B5EF4-FFF2-40B4-BE49-F238E27FC236}">
                <a16:creationId xmlns:a16="http://schemas.microsoft.com/office/drawing/2014/main" id="{99C0E697-5662-D349-2C4F-E45475088375}"/>
              </a:ext>
            </a:extLst>
          </p:cNvPr>
          <p:cNvCxnSpPr>
            <a:cxnSpLocks/>
          </p:cNvCxnSpPr>
          <p:nvPr userDrawn="1"/>
        </p:nvCxnSpPr>
        <p:spPr>
          <a:xfrm>
            <a:off x="432178" y="728133"/>
            <a:ext cx="1133041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7" name="Date Placeholder 1">
            <a:extLst>
              <a:ext uri="{FF2B5EF4-FFF2-40B4-BE49-F238E27FC236}">
                <a16:creationId xmlns:a16="http://schemas.microsoft.com/office/drawing/2014/main" id="{7CAA3946-BB6F-5061-FEE4-D97FC181F9D4}"/>
              </a:ext>
            </a:extLst>
          </p:cNvPr>
          <p:cNvSpPr>
            <a:spLocks noGrp="1"/>
          </p:cNvSpPr>
          <p:nvPr>
            <p:ph type="dt" sz="half" idx="10"/>
          </p:nvPr>
        </p:nvSpPr>
        <p:spPr>
          <a:xfrm>
            <a:off x="9006072" y="354453"/>
            <a:ext cx="2743200" cy="365125"/>
          </a:xfrm>
          <a:prstGeom prst="rect">
            <a:avLst/>
          </a:prstGeom>
        </p:spPr>
        <p:txBody>
          <a:bodyPr anchor="ctr"/>
          <a:lstStyle>
            <a:lvl1pPr algn="r">
              <a:defRPr sz="700" cap="all" baseline="0">
                <a:solidFill>
                  <a:schemeClr val="bg1"/>
                </a:solidFill>
                <a:latin typeface="Space Mono" panose="02000509040000020004" pitchFamily="49" charset="0"/>
              </a:defRPr>
            </a:lvl1pPr>
          </a:lstStyle>
          <a:p>
            <a:fld id="{186F6C09-1FC2-4C95-B3BD-9537A76F3C49}" type="datetime3">
              <a:rPr lang="en-NZ" smtClean="0"/>
              <a:t>27 March 2025</a:t>
            </a:fld>
            <a:endParaRPr lang="en-US"/>
          </a:p>
        </p:txBody>
      </p:sp>
      <p:sp>
        <p:nvSpPr>
          <p:cNvPr id="28" name="Footer Placeholder 2">
            <a:extLst>
              <a:ext uri="{FF2B5EF4-FFF2-40B4-BE49-F238E27FC236}">
                <a16:creationId xmlns:a16="http://schemas.microsoft.com/office/drawing/2014/main" id="{1E9507A2-B4C8-6E68-E314-5555CAA2598F}"/>
              </a:ext>
            </a:extLst>
          </p:cNvPr>
          <p:cNvSpPr>
            <a:spLocks noGrp="1"/>
          </p:cNvSpPr>
          <p:nvPr>
            <p:ph type="ftr" sz="quarter" idx="11"/>
          </p:nvPr>
        </p:nvSpPr>
        <p:spPr>
          <a:xfrm>
            <a:off x="4038600" y="354453"/>
            <a:ext cx="4114800" cy="365125"/>
          </a:xfrm>
          <a:prstGeom prst="rect">
            <a:avLst/>
          </a:prstGeom>
        </p:spPr>
        <p:txBody>
          <a:bodyPr anchor="ctr"/>
          <a:lstStyle>
            <a:lvl1pPr algn="ctr">
              <a:defRPr sz="700" cap="all" baseline="0">
                <a:solidFill>
                  <a:schemeClr val="bg1"/>
                </a:solidFill>
                <a:latin typeface="Space Mono" panose="02000509040000020004" pitchFamily="49" charset="0"/>
              </a:defRPr>
            </a:lvl1pPr>
          </a:lstStyle>
          <a:p>
            <a:r>
              <a:rPr lang="en-US"/>
              <a:t>Document name goes here</a:t>
            </a:r>
          </a:p>
        </p:txBody>
      </p:sp>
      <p:sp>
        <p:nvSpPr>
          <p:cNvPr id="34" name="Text Placeholder 33">
            <a:extLst>
              <a:ext uri="{FF2B5EF4-FFF2-40B4-BE49-F238E27FC236}">
                <a16:creationId xmlns:a16="http://schemas.microsoft.com/office/drawing/2014/main" id="{1AB362A7-EE06-3794-1445-D23480BA8A3D}"/>
              </a:ext>
            </a:extLst>
          </p:cNvPr>
          <p:cNvSpPr>
            <a:spLocks noGrp="1"/>
          </p:cNvSpPr>
          <p:nvPr>
            <p:ph type="body" sz="quarter" idx="13" hasCustomPrompt="1"/>
          </p:nvPr>
        </p:nvSpPr>
        <p:spPr>
          <a:xfrm>
            <a:off x="372252" y="3429167"/>
            <a:ext cx="8553213" cy="537369"/>
          </a:xfrm>
          <a:prstGeom prst="rect">
            <a:avLst/>
          </a:prstGeom>
        </p:spPr>
        <p:txBody>
          <a:bodyPr/>
          <a:lstStyle>
            <a:lvl1pPr marL="0" indent="0">
              <a:buNone/>
              <a:defRPr sz="3000"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Subtitle goes here. Keep it short and snappy!</a:t>
            </a:r>
            <a:endParaRPr lang="en-NZ"/>
          </a:p>
        </p:txBody>
      </p:sp>
      <p:sp>
        <p:nvSpPr>
          <p:cNvPr id="36" name="Text Placeholder 33">
            <a:extLst>
              <a:ext uri="{FF2B5EF4-FFF2-40B4-BE49-F238E27FC236}">
                <a16:creationId xmlns:a16="http://schemas.microsoft.com/office/drawing/2014/main" id="{CCCB71A5-8A6F-1D67-1B92-58E006B0C7EE}"/>
              </a:ext>
            </a:extLst>
          </p:cNvPr>
          <p:cNvSpPr>
            <a:spLocks noGrp="1"/>
          </p:cNvSpPr>
          <p:nvPr>
            <p:ph type="body" sz="quarter" idx="14" hasCustomPrompt="1"/>
          </p:nvPr>
        </p:nvSpPr>
        <p:spPr>
          <a:xfrm>
            <a:off x="372251" y="2861732"/>
            <a:ext cx="11390337" cy="537369"/>
          </a:xfrm>
          <a:prstGeom prst="rect">
            <a:avLst/>
          </a:prstGeom>
        </p:spPr>
        <p:txBody>
          <a:bodyPr anchor="b"/>
          <a:lstStyle>
            <a:lvl1pPr marL="0" indent="0">
              <a:buNone/>
              <a:defRPr sz="4800" b="1"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Presentation title goes here</a:t>
            </a:r>
            <a:endParaRPr lang="en-NZ"/>
          </a:p>
        </p:txBody>
      </p:sp>
      <p:sp>
        <p:nvSpPr>
          <p:cNvPr id="55"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73C37CF3-212B-4FBB-C208-11DA6CA66338}"/>
              </a:ext>
            </a:extLst>
          </p:cNvPr>
          <p:cNvSpPr txBox="1">
            <a:spLocks noGrp="1"/>
          </p:cNvSpPr>
          <p:nvPr>
            <p:ph type="body" sz="quarter" idx="18" hasCustomPrompt="1"/>
          </p:nvPr>
        </p:nvSpPr>
        <p:spPr>
          <a:xfrm>
            <a:off x="7993431"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1</a:t>
            </a:r>
          </a:p>
          <a:p>
            <a:r>
              <a:rPr lang="en-GB"/>
              <a:t>Role 1</a:t>
            </a:r>
          </a:p>
          <a:p>
            <a:r>
              <a:rPr lang="en-GB"/>
              <a:t>Team 1</a:t>
            </a:r>
          </a:p>
          <a:p>
            <a:endParaRPr/>
          </a:p>
        </p:txBody>
      </p:sp>
      <p:sp>
        <p:nvSpPr>
          <p:cNvPr id="56"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E135C11E-2F87-8208-2812-0A0029AD9D20}"/>
              </a:ext>
            </a:extLst>
          </p:cNvPr>
          <p:cNvSpPr txBox="1">
            <a:spLocks noGrp="1"/>
          </p:cNvSpPr>
          <p:nvPr>
            <p:ph type="body" sz="quarter" idx="19" hasCustomPrompt="1"/>
          </p:nvPr>
        </p:nvSpPr>
        <p:spPr>
          <a:xfrm>
            <a:off x="9836630"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2</a:t>
            </a:r>
          </a:p>
          <a:p>
            <a:r>
              <a:rPr lang="en-GB"/>
              <a:t>Role 2</a:t>
            </a:r>
          </a:p>
          <a:p>
            <a:r>
              <a:rPr lang="en-GB"/>
              <a:t>Team 2</a:t>
            </a:r>
          </a:p>
          <a:p>
            <a:endParaRPr/>
          </a:p>
        </p:txBody>
      </p:sp>
      <p:pic>
        <p:nvPicPr>
          <p:cNvPr id="57" name="Image" descr="Image">
            <a:extLst>
              <a:ext uri="{FF2B5EF4-FFF2-40B4-BE49-F238E27FC236}">
                <a16:creationId xmlns:a16="http://schemas.microsoft.com/office/drawing/2014/main" id="{487F92C1-941F-FF84-CD1F-5D3EB3E971B8}"/>
              </a:ext>
            </a:extLst>
          </p:cNvPr>
          <p:cNvPicPr>
            <a:picLocks noChangeAspect="1"/>
          </p:cNvPicPr>
          <p:nvPr userDrawn="1"/>
        </p:nvPicPr>
        <p:blipFill rotWithShape="1">
          <a:blip r:embed="rId6"/>
          <a:srcRect t="79" b="79"/>
          <a:stretch/>
        </p:blipFill>
        <p:spPr>
          <a:xfrm>
            <a:off x="461881" y="5424141"/>
            <a:ext cx="1551534" cy="531592"/>
          </a:xfrm>
          <a:prstGeom prst="rect">
            <a:avLst/>
          </a:prstGeom>
        </p:spPr>
      </p:pic>
    </p:spTree>
    <p:extLst>
      <p:ext uri="{BB962C8B-B14F-4D97-AF65-F5344CB8AC3E}">
        <p14:creationId xmlns:p14="http://schemas.microsoft.com/office/powerpoint/2010/main" val="1004954401"/>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01 F">
    <p:spTree>
      <p:nvGrpSpPr>
        <p:cNvPr id="1" name=""/>
        <p:cNvGrpSpPr/>
        <p:nvPr/>
      </p:nvGrpSpPr>
      <p:grpSpPr>
        <a:xfrm>
          <a:off x="0" y="0"/>
          <a:ext cx="0" cy="0"/>
          <a:chOff x="0" y="0"/>
          <a:chExt cx="0" cy="0"/>
        </a:xfrm>
      </p:grpSpPr>
      <p:pic>
        <p:nvPicPr>
          <p:cNvPr id="59" name="Image">
            <a:extLst>
              <a:ext uri="{FF2B5EF4-FFF2-40B4-BE49-F238E27FC236}">
                <a16:creationId xmlns:a16="http://schemas.microsoft.com/office/drawing/2014/main" id="{CD21F723-CF1C-BEC7-4F64-D72C01CCAB37}"/>
              </a:ext>
            </a:extLst>
          </p:cNvPr>
          <p:cNvPicPr>
            <a:picLocks noChangeAspect="1"/>
          </p:cNvPicPr>
          <p:nvPr userDrawn="1"/>
        </p:nvPicPr>
        <p:blipFill>
          <a:blip r:embed="rId2"/>
          <a:srcRect t="34" b="34"/>
          <a:stretch/>
        </p:blipFill>
        <p:spPr>
          <a:xfrm>
            <a:off x="0" y="2489"/>
            <a:ext cx="12192168" cy="6853023"/>
          </a:xfrm>
          <a:prstGeom prst="rect">
            <a:avLst/>
          </a:prstGeom>
        </p:spPr>
      </p:pic>
      <p:pic>
        <p:nvPicPr>
          <p:cNvPr id="16" name="Image" descr="Image">
            <a:extLst>
              <a:ext uri="{FF2B5EF4-FFF2-40B4-BE49-F238E27FC236}">
                <a16:creationId xmlns:a16="http://schemas.microsoft.com/office/drawing/2014/main" id="{B47DEB38-92C4-486C-F5A9-F42A27506643}"/>
              </a:ext>
            </a:extLst>
          </p:cNvPr>
          <p:cNvPicPr>
            <a:picLocks noChangeAspect="1"/>
          </p:cNvPicPr>
          <p:nvPr userDrawn="1"/>
        </p:nvPicPr>
        <p:blipFill rotWithShape="1">
          <a:blip r:embed="rId3">
            <a:alphaModFix amt="50000"/>
          </a:blip>
          <a:srcRect/>
          <a:stretch/>
        </p:blipFill>
        <p:spPr>
          <a:xfrm>
            <a:off x="0" y="0"/>
            <a:ext cx="12192794" cy="685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7" name="Picture 16">
            <a:extLst>
              <a:ext uri="{FF2B5EF4-FFF2-40B4-BE49-F238E27FC236}">
                <a16:creationId xmlns:a16="http://schemas.microsoft.com/office/drawing/2014/main" id="{A3892843-7AFE-884E-F25C-59EB2BA3F04A}"/>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1324" y="5609100"/>
            <a:ext cx="12192168" cy="1276284"/>
          </a:xfrm>
          <a:prstGeom prst="rect">
            <a:avLst/>
          </a:prstGeom>
        </p:spPr>
      </p:pic>
      <p:pic>
        <p:nvPicPr>
          <p:cNvPr id="19" name="Image" descr="Image">
            <a:extLst>
              <a:ext uri="{FF2B5EF4-FFF2-40B4-BE49-F238E27FC236}">
                <a16:creationId xmlns:a16="http://schemas.microsoft.com/office/drawing/2014/main" id="{93D598A0-2C8E-714C-D98D-090823FD005E}"/>
              </a:ext>
            </a:extLst>
          </p:cNvPr>
          <p:cNvPicPr>
            <a:picLocks noChangeAspect="1"/>
          </p:cNvPicPr>
          <p:nvPr userDrawn="1"/>
        </p:nvPicPr>
        <p:blipFill rotWithShape="1">
          <a:blip r:embed="rId5"/>
          <a:srcRect t="2000" b="2000"/>
          <a:stretch/>
        </p:blipFill>
        <p:spPr>
          <a:xfrm>
            <a:off x="453013" y="501250"/>
            <a:ext cx="1000488" cy="76132"/>
          </a:xfrm>
          <a:prstGeom prst="rect">
            <a:avLst/>
          </a:prstGeom>
        </p:spPr>
      </p:pic>
      <p:cxnSp>
        <p:nvCxnSpPr>
          <p:cNvPr id="26" name="Straight Connector 25">
            <a:extLst>
              <a:ext uri="{FF2B5EF4-FFF2-40B4-BE49-F238E27FC236}">
                <a16:creationId xmlns:a16="http://schemas.microsoft.com/office/drawing/2014/main" id="{99C0E697-5662-D349-2C4F-E45475088375}"/>
              </a:ext>
            </a:extLst>
          </p:cNvPr>
          <p:cNvCxnSpPr>
            <a:cxnSpLocks/>
          </p:cNvCxnSpPr>
          <p:nvPr userDrawn="1"/>
        </p:nvCxnSpPr>
        <p:spPr>
          <a:xfrm>
            <a:off x="432178" y="728133"/>
            <a:ext cx="1133041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7" name="Date Placeholder 1">
            <a:extLst>
              <a:ext uri="{FF2B5EF4-FFF2-40B4-BE49-F238E27FC236}">
                <a16:creationId xmlns:a16="http://schemas.microsoft.com/office/drawing/2014/main" id="{7CAA3946-BB6F-5061-FEE4-D97FC181F9D4}"/>
              </a:ext>
            </a:extLst>
          </p:cNvPr>
          <p:cNvSpPr>
            <a:spLocks noGrp="1"/>
          </p:cNvSpPr>
          <p:nvPr>
            <p:ph type="dt" sz="half" idx="10"/>
          </p:nvPr>
        </p:nvSpPr>
        <p:spPr>
          <a:xfrm>
            <a:off x="9006072" y="354453"/>
            <a:ext cx="2743200" cy="365125"/>
          </a:xfrm>
          <a:prstGeom prst="rect">
            <a:avLst/>
          </a:prstGeom>
        </p:spPr>
        <p:txBody>
          <a:bodyPr anchor="ctr"/>
          <a:lstStyle>
            <a:lvl1pPr algn="r">
              <a:defRPr sz="700" cap="all" baseline="0">
                <a:solidFill>
                  <a:schemeClr val="bg1"/>
                </a:solidFill>
                <a:latin typeface="Space Mono" panose="02000509040000020004" pitchFamily="49" charset="0"/>
              </a:defRPr>
            </a:lvl1pPr>
          </a:lstStyle>
          <a:p>
            <a:fld id="{610D18B9-65C1-449B-8547-C74A7BFA1900}" type="datetime3">
              <a:rPr lang="en-NZ" smtClean="0"/>
              <a:t>27 March 2025</a:t>
            </a:fld>
            <a:endParaRPr lang="en-US"/>
          </a:p>
        </p:txBody>
      </p:sp>
      <p:sp>
        <p:nvSpPr>
          <p:cNvPr id="28" name="Footer Placeholder 2">
            <a:extLst>
              <a:ext uri="{FF2B5EF4-FFF2-40B4-BE49-F238E27FC236}">
                <a16:creationId xmlns:a16="http://schemas.microsoft.com/office/drawing/2014/main" id="{1E9507A2-B4C8-6E68-E314-5555CAA2598F}"/>
              </a:ext>
            </a:extLst>
          </p:cNvPr>
          <p:cNvSpPr>
            <a:spLocks noGrp="1"/>
          </p:cNvSpPr>
          <p:nvPr>
            <p:ph type="ftr" sz="quarter" idx="11"/>
          </p:nvPr>
        </p:nvSpPr>
        <p:spPr>
          <a:xfrm>
            <a:off x="4038600" y="354453"/>
            <a:ext cx="4114800" cy="365125"/>
          </a:xfrm>
          <a:prstGeom prst="rect">
            <a:avLst/>
          </a:prstGeom>
        </p:spPr>
        <p:txBody>
          <a:bodyPr anchor="ctr"/>
          <a:lstStyle>
            <a:lvl1pPr algn="ctr">
              <a:defRPr sz="700" cap="all" baseline="0">
                <a:solidFill>
                  <a:schemeClr val="bg1"/>
                </a:solidFill>
                <a:latin typeface="Space Mono" panose="02000509040000020004" pitchFamily="49" charset="0"/>
              </a:defRPr>
            </a:lvl1pPr>
          </a:lstStyle>
          <a:p>
            <a:r>
              <a:rPr lang="en-US"/>
              <a:t>Document name goes here</a:t>
            </a:r>
          </a:p>
        </p:txBody>
      </p:sp>
      <p:sp>
        <p:nvSpPr>
          <p:cNvPr id="34" name="Text Placeholder 33">
            <a:extLst>
              <a:ext uri="{FF2B5EF4-FFF2-40B4-BE49-F238E27FC236}">
                <a16:creationId xmlns:a16="http://schemas.microsoft.com/office/drawing/2014/main" id="{1AB362A7-EE06-3794-1445-D23480BA8A3D}"/>
              </a:ext>
            </a:extLst>
          </p:cNvPr>
          <p:cNvSpPr>
            <a:spLocks noGrp="1"/>
          </p:cNvSpPr>
          <p:nvPr>
            <p:ph type="body" sz="quarter" idx="13" hasCustomPrompt="1"/>
          </p:nvPr>
        </p:nvSpPr>
        <p:spPr>
          <a:xfrm>
            <a:off x="372252" y="3429167"/>
            <a:ext cx="8553213" cy="537369"/>
          </a:xfrm>
          <a:prstGeom prst="rect">
            <a:avLst/>
          </a:prstGeom>
        </p:spPr>
        <p:txBody>
          <a:bodyPr/>
          <a:lstStyle>
            <a:lvl1pPr marL="0" indent="0">
              <a:buNone/>
              <a:defRPr sz="3000"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Subtitle goes here. Keep it short and snappy!</a:t>
            </a:r>
            <a:endParaRPr lang="en-NZ"/>
          </a:p>
        </p:txBody>
      </p:sp>
      <p:sp>
        <p:nvSpPr>
          <p:cNvPr id="36" name="Text Placeholder 33">
            <a:extLst>
              <a:ext uri="{FF2B5EF4-FFF2-40B4-BE49-F238E27FC236}">
                <a16:creationId xmlns:a16="http://schemas.microsoft.com/office/drawing/2014/main" id="{CCCB71A5-8A6F-1D67-1B92-58E006B0C7EE}"/>
              </a:ext>
            </a:extLst>
          </p:cNvPr>
          <p:cNvSpPr>
            <a:spLocks noGrp="1"/>
          </p:cNvSpPr>
          <p:nvPr>
            <p:ph type="body" sz="quarter" idx="14" hasCustomPrompt="1"/>
          </p:nvPr>
        </p:nvSpPr>
        <p:spPr>
          <a:xfrm>
            <a:off x="372251" y="2861732"/>
            <a:ext cx="11390337" cy="537369"/>
          </a:xfrm>
          <a:prstGeom prst="rect">
            <a:avLst/>
          </a:prstGeom>
        </p:spPr>
        <p:txBody>
          <a:bodyPr anchor="b"/>
          <a:lstStyle>
            <a:lvl1pPr marL="0" indent="0">
              <a:buNone/>
              <a:defRPr sz="4800" b="1" spc="-75">
                <a:solidFill>
                  <a:schemeClr val="bg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Presentation title goes here</a:t>
            </a:r>
            <a:endParaRPr lang="en-NZ"/>
          </a:p>
        </p:txBody>
      </p:sp>
      <p:sp>
        <p:nvSpPr>
          <p:cNvPr id="55"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73C37CF3-212B-4FBB-C208-11DA6CA66338}"/>
              </a:ext>
            </a:extLst>
          </p:cNvPr>
          <p:cNvSpPr txBox="1">
            <a:spLocks noGrp="1"/>
          </p:cNvSpPr>
          <p:nvPr>
            <p:ph type="body" sz="quarter" idx="18" hasCustomPrompt="1"/>
          </p:nvPr>
        </p:nvSpPr>
        <p:spPr>
          <a:xfrm>
            <a:off x="7993431"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1</a:t>
            </a:r>
          </a:p>
          <a:p>
            <a:r>
              <a:rPr lang="en-GB"/>
              <a:t>Role 1</a:t>
            </a:r>
          </a:p>
          <a:p>
            <a:r>
              <a:rPr lang="en-GB"/>
              <a:t>Team 1</a:t>
            </a:r>
          </a:p>
          <a:p>
            <a:endParaRPr/>
          </a:p>
        </p:txBody>
      </p:sp>
      <p:sp>
        <p:nvSpPr>
          <p:cNvPr id="56"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E135C11E-2F87-8208-2812-0A0029AD9D20}"/>
              </a:ext>
            </a:extLst>
          </p:cNvPr>
          <p:cNvSpPr txBox="1">
            <a:spLocks noGrp="1"/>
          </p:cNvSpPr>
          <p:nvPr>
            <p:ph type="body" sz="quarter" idx="19" hasCustomPrompt="1"/>
          </p:nvPr>
        </p:nvSpPr>
        <p:spPr>
          <a:xfrm>
            <a:off x="9836630" y="5424141"/>
            <a:ext cx="1492410" cy="537366"/>
          </a:xfrm>
          <a:prstGeom prst="rect">
            <a:avLst/>
          </a:prstGeom>
        </p:spPr>
        <p:txBody>
          <a:bodyPr numCol="1" spcCol="668046" anchor="t">
            <a:noAutofit/>
          </a:bodyPr>
          <a:lstStyle>
            <a:lvl1pPr marL="0" indent="0">
              <a:spcBef>
                <a:spcPts val="0"/>
              </a:spcBef>
              <a:buSzTx/>
              <a:buNone/>
              <a:defRPr sz="900" b="0">
                <a:solidFill>
                  <a:schemeClr val="bg1"/>
                </a:solidFill>
                <a:latin typeface="+mn-lt"/>
                <a:ea typeface="Inter" panose="02000503000000020004" pitchFamily="2" charset="0"/>
                <a:cs typeface="Inter" panose="02000503000000020004" pitchFamily="2" charset="0"/>
                <a:sym typeface="Inter Regular Regular"/>
              </a:defRPr>
            </a:lvl1pPr>
          </a:lstStyle>
          <a:p>
            <a:r>
              <a:rPr lang="en-GB"/>
              <a:t>Name 2</a:t>
            </a:r>
          </a:p>
          <a:p>
            <a:r>
              <a:rPr lang="en-GB"/>
              <a:t>Role 2</a:t>
            </a:r>
          </a:p>
          <a:p>
            <a:r>
              <a:rPr lang="en-GB"/>
              <a:t>Team 2</a:t>
            </a:r>
          </a:p>
          <a:p>
            <a:endParaRPr/>
          </a:p>
        </p:txBody>
      </p:sp>
      <p:pic>
        <p:nvPicPr>
          <p:cNvPr id="57" name="Image" descr="Image">
            <a:extLst>
              <a:ext uri="{FF2B5EF4-FFF2-40B4-BE49-F238E27FC236}">
                <a16:creationId xmlns:a16="http://schemas.microsoft.com/office/drawing/2014/main" id="{487F92C1-941F-FF84-CD1F-5D3EB3E971B8}"/>
              </a:ext>
            </a:extLst>
          </p:cNvPr>
          <p:cNvPicPr>
            <a:picLocks noChangeAspect="1"/>
          </p:cNvPicPr>
          <p:nvPr userDrawn="1"/>
        </p:nvPicPr>
        <p:blipFill rotWithShape="1">
          <a:blip r:embed="rId6"/>
          <a:srcRect t="79" b="79"/>
          <a:stretch/>
        </p:blipFill>
        <p:spPr>
          <a:xfrm>
            <a:off x="461881" y="5424141"/>
            <a:ext cx="1551534" cy="531592"/>
          </a:xfrm>
          <a:prstGeom prst="rect">
            <a:avLst/>
          </a:prstGeom>
        </p:spPr>
      </p:pic>
    </p:spTree>
    <p:extLst>
      <p:ext uri="{BB962C8B-B14F-4D97-AF65-F5344CB8AC3E}">
        <p14:creationId xmlns:p14="http://schemas.microsoft.com/office/powerpoint/2010/main" val="362666830"/>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495BE29-C0EC-5716-E475-AE1648BACB04}"/>
              </a:ext>
            </a:extLst>
          </p:cNvPr>
          <p:cNvSpPr/>
          <p:nvPr userDrawn="1"/>
        </p:nvSpPr>
        <p:spPr>
          <a:xfrm>
            <a:off x="-29371" y="-9270"/>
            <a:ext cx="12251535" cy="6876540"/>
          </a:xfrm>
          <a:prstGeom prst="roundRect">
            <a:avLst>
              <a:gd name="adj" fmla="val 0"/>
            </a:avLst>
          </a:prstGeom>
          <a:solidFill>
            <a:srgbClr val="F2E9D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 name="Presentation Title">
            <a:extLst>
              <a:ext uri="{FF2B5EF4-FFF2-40B4-BE49-F238E27FC236}">
                <a16:creationId xmlns:a16="http://schemas.microsoft.com/office/drawing/2014/main" id="{14FA101C-735D-C3E3-6355-4672D75C6BC4}"/>
              </a:ext>
            </a:extLst>
          </p:cNvPr>
          <p:cNvSpPr txBox="1">
            <a:spLocks noGrp="1"/>
          </p:cNvSpPr>
          <p:nvPr>
            <p:ph type="body" sz="quarter" idx="14" hasCustomPrompt="1"/>
          </p:nvPr>
        </p:nvSpPr>
        <p:spPr>
          <a:xfrm>
            <a:off x="432178" y="1606621"/>
            <a:ext cx="6088345" cy="716991"/>
          </a:xfrm>
          <a:prstGeom prst="rect">
            <a:avLst/>
          </a:prstGeom>
        </p:spPr>
        <p:txBody>
          <a:bodyPr wrap="square" anchor="b">
            <a:spAutoFit/>
          </a:bodyPr>
          <a:lstStyle>
            <a:lvl1pPr marL="0" indent="0">
              <a:lnSpc>
                <a:spcPct val="80000"/>
              </a:lnSpc>
              <a:spcBef>
                <a:spcPts val="0"/>
              </a:spcBef>
              <a:buSzTx/>
              <a:buNone/>
              <a:defRPr sz="4950" b="1" spc="-75">
                <a:solidFill>
                  <a:srgbClr val="CA001D"/>
                </a:solidFill>
                <a:latin typeface="+mj-lt"/>
                <a:ea typeface="Inter" panose="02000503000000020004" pitchFamily="50" charset="0"/>
                <a:cs typeface="Inter" panose="02000503000000020004" pitchFamily="50" charset="0"/>
                <a:sym typeface="PolySans Bulky"/>
              </a:defRPr>
            </a:lvl1pPr>
          </a:lstStyle>
          <a:p>
            <a:r>
              <a:t>Presentation Title</a:t>
            </a:r>
          </a:p>
        </p:txBody>
      </p:sp>
      <p:sp>
        <p:nvSpPr>
          <p:cNvPr id="6" name="Presentation Subtitle">
            <a:extLst>
              <a:ext uri="{FF2B5EF4-FFF2-40B4-BE49-F238E27FC236}">
                <a16:creationId xmlns:a16="http://schemas.microsoft.com/office/drawing/2014/main" id="{CFA53056-81C2-2F0D-0156-4A57D781CDC3}"/>
              </a:ext>
            </a:extLst>
          </p:cNvPr>
          <p:cNvSpPr txBox="1">
            <a:spLocks noGrp="1"/>
          </p:cNvSpPr>
          <p:nvPr>
            <p:ph type="body" sz="quarter" idx="15"/>
          </p:nvPr>
        </p:nvSpPr>
        <p:spPr>
          <a:xfrm>
            <a:off x="683220" y="2387656"/>
            <a:ext cx="3256661" cy="507831"/>
          </a:xfrm>
          <a:prstGeom prst="rect">
            <a:avLst/>
          </a:prstGeom>
        </p:spPr>
        <p:txBody>
          <a:bodyPr wrap="none">
            <a:spAutoFit/>
          </a:bodyPr>
          <a:lstStyle>
            <a:lvl1pPr marL="0" indent="0" algn="ctr">
              <a:spcBef>
                <a:spcPts val="0"/>
              </a:spcBef>
              <a:buSzTx/>
              <a:buNone/>
              <a:defRPr sz="3000" spc="-75">
                <a:solidFill>
                  <a:srgbClr val="CA001D"/>
                </a:solidFill>
                <a:latin typeface="+mj-lt"/>
                <a:ea typeface="PolySans Neutral"/>
                <a:cs typeface="PolySans Neutral"/>
                <a:sym typeface="PolySans Neutral"/>
              </a:defRPr>
            </a:lvl1pPr>
          </a:lstStyle>
          <a:p>
            <a:r>
              <a:t>Presentation Subtitle</a:t>
            </a:r>
          </a:p>
        </p:txBody>
      </p:sp>
      <p:sp>
        <p:nvSpPr>
          <p:cNvPr id="7" name="Line">
            <a:extLst>
              <a:ext uri="{FF2B5EF4-FFF2-40B4-BE49-F238E27FC236}">
                <a16:creationId xmlns:a16="http://schemas.microsoft.com/office/drawing/2014/main" id="{C16BB440-89F1-C581-D5F7-9752C27D1291}"/>
              </a:ext>
            </a:extLst>
          </p:cNvPr>
          <p:cNvSpPr/>
          <p:nvPr userDrawn="1"/>
        </p:nvSpPr>
        <p:spPr>
          <a:xfrm>
            <a:off x="469931" y="728133"/>
            <a:ext cx="6050592" cy="1"/>
          </a:xfrm>
          <a:prstGeom prst="line">
            <a:avLst/>
          </a:prstGeom>
          <a:ln w="12700">
            <a:solidFill>
              <a:srgbClr val="CA001D"/>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Team Name 2…">
            <a:extLst>
              <a:ext uri="{FF2B5EF4-FFF2-40B4-BE49-F238E27FC236}">
                <a16:creationId xmlns:a16="http://schemas.microsoft.com/office/drawing/2014/main" id="{7FED8BC0-DD99-67E1-93CA-33B01C4F3DD4}"/>
              </a:ext>
            </a:extLst>
          </p:cNvPr>
          <p:cNvSpPr txBox="1">
            <a:spLocks noGrp="1"/>
          </p:cNvSpPr>
          <p:nvPr>
            <p:ph type="body" sz="quarter" idx="16"/>
          </p:nvPr>
        </p:nvSpPr>
        <p:spPr>
          <a:xfrm>
            <a:off x="2007823" y="6140717"/>
            <a:ext cx="1634230" cy="798680"/>
          </a:xfrm>
          <a:prstGeom prst="rect">
            <a:avLst/>
          </a:prstGeom>
        </p:spPr>
        <p:txBody>
          <a:bodyPr wrap="none">
            <a:spAutoFit/>
          </a:bodyPr>
          <a:lstStyle>
            <a:lvl1pPr marL="0" indent="0">
              <a:spcBef>
                <a:spcPts val="0"/>
              </a:spcBef>
              <a:buSzTx/>
              <a:buNone/>
              <a:defRPr sz="1700">
                <a:solidFill>
                  <a:srgbClr val="CA001D"/>
                </a:solidFill>
                <a:latin typeface="+mj-lt"/>
                <a:ea typeface="+mj-ea"/>
                <a:cs typeface="+mj-cs"/>
                <a:sym typeface="PolySans Bulky"/>
              </a:defRPr>
            </a:lvl1pPr>
          </a:lstStyle>
          <a:p>
            <a:pPr marL="0" indent="0">
              <a:spcBef>
                <a:spcPts val="0"/>
              </a:spcBef>
              <a:buSzTx/>
              <a:buNone/>
              <a:defRPr sz="1700">
                <a:solidFill>
                  <a:srgbClr val="CA001D"/>
                </a:solidFill>
                <a:latin typeface="+mj-lt"/>
                <a:ea typeface="+mj-ea"/>
                <a:cs typeface="+mj-cs"/>
                <a:sym typeface="PolySans Bulky"/>
              </a:defRPr>
            </a:pPr>
            <a:r>
              <a:t>Team Name 2</a:t>
            </a:r>
          </a:p>
          <a:p>
            <a:pPr marL="0" indent="0">
              <a:spcBef>
                <a:spcPts val="0"/>
              </a:spcBef>
              <a:buSzTx/>
              <a:buNone/>
              <a:defRPr sz="1700">
                <a:solidFill>
                  <a:srgbClr val="CA001D"/>
                </a:solidFill>
                <a:latin typeface="PolySans Neutral"/>
                <a:ea typeface="PolySans Neutral"/>
                <a:cs typeface="PolySans Neutral"/>
                <a:sym typeface="PolySans Neutral"/>
              </a:defRPr>
            </a:pPr>
            <a:r>
              <a:t>Name Position 2</a:t>
            </a:r>
          </a:p>
          <a:p>
            <a:pPr marL="0" indent="0">
              <a:spcBef>
                <a:spcPts val="0"/>
              </a:spcBef>
              <a:buSzTx/>
              <a:buNone/>
              <a:defRPr sz="1700">
                <a:solidFill>
                  <a:srgbClr val="CA001D"/>
                </a:solidFill>
                <a:latin typeface="+mj-lt"/>
                <a:ea typeface="+mj-ea"/>
                <a:cs typeface="+mj-cs"/>
                <a:sym typeface="PolySans Bulky"/>
              </a:defRPr>
            </a:pPr>
            <a:endParaRPr/>
          </a:p>
        </p:txBody>
      </p:sp>
      <p:sp>
        <p:nvSpPr>
          <p:cNvPr id="9" name="Team Name 1…">
            <a:extLst>
              <a:ext uri="{FF2B5EF4-FFF2-40B4-BE49-F238E27FC236}">
                <a16:creationId xmlns:a16="http://schemas.microsoft.com/office/drawing/2014/main" id="{DECEC819-ABDE-DC04-3B38-E806C7CF10F0}"/>
              </a:ext>
            </a:extLst>
          </p:cNvPr>
          <p:cNvSpPr txBox="1">
            <a:spLocks noGrp="1"/>
          </p:cNvSpPr>
          <p:nvPr>
            <p:ph type="body" sz="quarter" idx="17"/>
          </p:nvPr>
        </p:nvSpPr>
        <p:spPr>
          <a:xfrm>
            <a:off x="459135" y="6140717"/>
            <a:ext cx="1634230" cy="798680"/>
          </a:xfrm>
          <a:prstGeom prst="rect">
            <a:avLst/>
          </a:prstGeom>
        </p:spPr>
        <p:txBody>
          <a:bodyPr wrap="none">
            <a:spAutoFit/>
          </a:bodyPr>
          <a:lstStyle>
            <a:lvl1pPr marL="0" indent="0">
              <a:spcBef>
                <a:spcPts val="0"/>
              </a:spcBef>
              <a:buSzTx/>
              <a:buNone/>
              <a:defRPr sz="1700">
                <a:solidFill>
                  <a:srgbClr val="CA001D"/>
                </a:solidFill>
                <a:latin typeface="+mj-lt"/>
                <a:ea typeface="+mj-ea"/>
                <a:cs typeface="+mj-cs"/>
                <a:sym typeface="PolySans Bulky"/>
              </a:defRPr>
            </a:lvl1pPr>
          </a:lstStyle>
          <a:p>
            <a:pPr marL="0" indent="0">
              <a:spcBef>
                <a:spcPts val="0"/>
              </a:spcBef>
              <a:buSzTx/>
              <a:buNone/>
              <a:defRPr sz="1700">
                <a:solidFill>
                  <a:srgbClr val="CA001D"/>
                </a:solidFill>
                <a:latin typeface="+mj-lt"/>
                <a:ea typeface="+mj-ea"/>
                <a:cs typeface="+mj-cs"/>
                <a:sym typeface="PolySans Bulky"/>
              </a:defRPr>
            </a:pPr>
            <a:r>
              <a:t>Team Name 1</a:t>
            </a:r>
          </a:p>
          <a:p>
            <a:pPr marL="0" indent="0">
              <a:spcBef>
                <a:spcPts val="0"/>
              </a:spcBef>
              <a:buSzTx/>
              <a:buNone/>
              <a:defRPr sz="1700">
                <a:solidFill>
                  <a:srgbClr val="CA001D"/>
                </a:solidFill>
                <a:latin typeface="PolySans Neutral"/>
                <a:ea typeface="PolySans Neutral"/>
                <a:cs typeface="PolySans Neutral"/>
                <a:sym typeface="PolySans Neutral"/>
              </a:defRPr>
            </a:pPr>
            <a:r>
              <a:t>Name Position 1</a:t>
            </a:r>
          </a:p>
          <a:p>
            <a:pPr marL="0" indent="0">
              <a:spcBef>
                <a:spcPts val="0"/>
              </a:spcBef>
              <a:buSzTx/>
              <a:buNone/>
              <a:defRPr sz="1700">
                <a:solidFill>
                  <a:srgbClr val="CA001D"/>
                </a:solidFill>
                <a:latin typeface="+mj-lt"/>
                <a:ea typeface="+mj-ea"/>
                <a:cs typeface="+mj-cs"/>
                <a:sym typeface="PolySans Bulky"/>
              </a:defRPr>
            </a:pPr>
            <a:endParaRPr/>
          </a:p>
        </p:txBody>
      </p:sp>
      <p:pic>
        <p:nvPicPr>
          <p:cNvPr id="10" name="Image" descr="Image">
            <a:extLst>
              <a:ext uri="{FF2B5EF4-FFF2-40B4-BE49-F238E27FC236}">
                <a16:creationId xmlns:a16="http://schemas.microsoft.com/office/drawing/2014/main" id="{737728B1-84B7-CF3C-6D55-0AEBAFC80942}"/>
              </a:ext>
            </a:extLst>
          </p:cNvPr>
          <p:cNvPicPr>
            <a:picLocks noChangeAspect="1"/>
          </p:cNvPicPr>
          <p:nvPr userDrawn="1"/>
        </p:nvPicPr>
        <p:blipFill>
          <a:blip r:embed="rId2"/>
          <a:stretch>
            <a:fillRect/>
          </a:stretch>
        </p:blipFill>
        <p:spPr>
          <a:xfrm>
            <a:off x="451575" y="501141"/>
            <a:ext cx="1003366" cy="76351"/>
          </a:xfrm>
          <a:prstGeom prst="rect">
            <a:avLst/>
          </a:prstGeom>
          <a:ln w="12700">
            <a:miter lim="400000"/>
          </a:ln>
        </p:spPr>
      </p:pic>
      <p:pic>
        <p:nvPicPr>
          <p:cNvPr id="11" name="Image" descr="Image">
            <a:extLst>
              <a:ext uri="{FF2B5EF4-FFF2-40B4-BE49-F238E27FC236}">
                <a16:creationId xmlns:a16="http://schemas.microsoft.com/office/drawing/2014/main" id="{D78C6F64-2D01-B445-51DD-D4311C622047}"/>
              </a:ext>
            </a:extLst>
          </p:cNvPr>
          <p:cNvPicPr>
            <a:picLocks noChangeAspect="1"/>
          </p:cNvPicPr>
          <p:nvPr userDrawn="1"/>
        </p:nvPicPr>
        <p:blipFill>
          <a:blip r:embed="rId3"/>
          <a:stretch>
            <a:fillRect/>
          </a:stretch>
        </p:blipFill>
        <p:spPr>
          <a:xfrm>
            <a:off x="4957782" y="6121708"/>
            <a:ext cx="1270083" cy="252415"/>
          </a:xfrm>
          <a:prstGeom prst="rect">
            <a:avLst/>
          </a:prstGeom>
          <a:ln w="12700">
            <a:miter lim="400000"/>
          </a:ln>
        </p:spPr>
      </p:pic>
      <p:sp>
        <p:nvSpPr>
          <p:cNvPr id="13" name="Image">
            <a:extLst>
              <a:ext uri="{FF2B5EF4-FFF2-40B4-BE49-F238E27FC236}">
                <a16:creationId xmlns:a16="http://schemas.microsoft.com/office/drawing/2014/main" id="{CC43DE58-174C-9777-A8A7-8B2BCE64D245}"/>
              </a:ext>
            </a:extLst>
          </p:cNvPr>
          <p:cNvSpPr>
            <a:spLocks noGrp="1"/>
          </p:cNvSpPr>
          <p:nvPr>
            <p:ph type="pic" sz="half" idx="13"/>
          </p:nvPr>
        </p:nvSpPr>
        <p:spPr>
          <a:xfrm>
            <a:off x="6807887" y="332582"/>
            <a:ext cx="5126914" cy="6211094"/>
          </a:xfrm>
          <a:prstGeom prst="roundRect">
            <a:avLst>
              <a:gd name="adj" fmla="val 3808"/>
            </a:avLst>
          </a:prstGeom>
        </p:spPr>
        <p:txBody>
          <a:bodyPr lIns="91439" tIns="45719" rIns="91439" bIns="45719" anchor="t">
            <a:noAutofit/>
          </a:bodyPr>
          <a:lstStyle/>
          <a:p>
            <a:endParaRPr/>
          </a:p>
        </p:txBody>
      </p:sp>
    </p:spTree>
    <p:extLst>
      <p:ext uri="{BB962C8B-B14F-4D97-AF65-F5344CB8AC3E}">
        <p14:creationId xmlns:p14="http://schemas.microsoft.com/office/powerpoint/2010/main" val="3743640736"/>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03 PARTNERS">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495BE29-C0EC-5716-E475-AE1648BACB04}"/>
              </a:ext>
            </a:extLst>
          </p:cNvPr>
          <p:cNvSpPr/>
          <p:nvPr userDrawn="1"/>
        </p:nvSpPr>
        <p:spPr>
          <a:xfrm>
            <a:off x="-29371" y="-9270"/>
            <a:ext cx="12251535" cy="6876540"/>
          </a:xfrm>
          <a:prstGeom prst="roundRect">
            <a:avLst>
              <a:gd name="adj" fmla="val 0"/>
            </a:avLst>
          </a:prstGeom>
          <a:solidFill>
            <a:srgbClr val="F2E9D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Line">
            <a:extLst>
              <a:ext uri="{FF2B5EF4-FFF2-40B4-BE49-F238E27FC236}">
                <a16:creationId xmlns:a16="http://schemas.microsoft.com/office/drawing/2014/main" id="{C16BB440-89F1-C581-D5F7-9752C27D1291}"/>
              </a:ext>
            </a:extLst>
          </p:cNvPr>
          <p:cNvSpPr/>
          <p:nvPr userDrawn="1"/>
        </p:nvSpPr>
        <p:spPr>
          <a:xfrm>
            <a:off x="380607" y="728134"/>
            <a:ext cx="11330892" cy="0"/>
          </a:xfrm>
          <a:prstGeom prst="line">
            <a:avLst/>
          </a:prstGeom>
          <a:ln w="12700">
            <a:solidFill>
              <a:srgbClr val="CA001D"/>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 name="Image" descr="Image">
            <a:extLst>
              <a:ext uri="{FF2B5EF4-FFF2-40B4-BE49-F238E27FC236}">
                <a16:creationId xmlns:a16="http://schemas.microsoft.com/office/drawing/2014/main" id="{737728B1-84B7-CF3C-6D55-0AEBAFC80942}"/>
              </a:ext>
            </a:extLst>
          </p:cNvPr>
          <p:cNvPicPr>
            <a:picLocks noChangeAspect="1"/>
          </p:cNvPicPr>
          <p:nvPr userDrawn="1"/>
        </p:nvPicPr>
        <p:blipFill>
          <a:blip r:embed="rId2"/>
          <a:stretch>
            <a:fillRect/>
          </a:stretch>
        </p:blipFill>
        <p:spPr>
          <a:xfrm>
            <a:off x="451575" y="501141"/>
            <a:ext cx="1003366" cy="76351"/>
          </a:xfrm>
          <a:prstGeom prst="rect">
            <a:avLst/>
          </a:prstGeom>
          <a:ln w="12700">
            <a:miter lim="400000"/>
          </a:ln>
        </p:spPr>
      </p:pic>
      <p:pic>
        <p:nvPicPr>
          <p:cNvPr id="11" name="Image" descr="Image">
            <a:extLst>
              <a:ext uri="{FF2B5EF4-FFF2-40B4-BE49-F238E27FC236}">
                <a16:creationId xmlns:a16="http://schemas.microsoft.com/office/drawing/2014/main" id="{D78C6F64-2D01-B445-51DD-D4311C622047}"/>
              </a:ext>
            </a:extLst>
          </p:cNvPr>
          <p:cNvPicPr>
            <a:picLocks noChangeAspect="1"/>
          </p:cNvPicPr>
          <p:nvPr userDrawn="1"/>
        </p:nvPicPr>
        <p:blipFill>
          <a:blip r:embed="rId3"/>
          <a:stretch>
            <a:fillRect/>
          </a:stretch>
        </p:blipFill>
        <p:spPr>
          <a:xfrm>
            <a:off x="10292129" y="6121708"/>
            <a:ext cx="1270083" cy="252415"/>
          </a:xfrm>
          <a:prstGeom prst="rect">
            <a:avLst/>
          </a:prstGeom>
          <a:ln w="12700">
            <a:miter lim="400000"/>
          </a:ln>
        </p:spPr>
      </p:pic>
      <p:sp>
        <p:nvSpPr>
          <p:cNvPr id="16" name="Picture Placeholder 15">
            <a:extLst>
              <a:ext uri="{FF2B5EF4-FFF2-40B4-BE49-F238E27FC236}">
                <a16:creationId xmlns:a16="http://schemas.microsoft.com/office/drawing/2014/main" id="{F9283B7A-6F65-739E-6666-2864AC18A2C2}"/>
              </a:ext>
            </a:extLst>
          </p:cNvPr>
          <p:cNvSpPr>
            <a:spLocks noGrp="1"/>
          </p:cNvSpPr>
          <p:nvPr>
            <p:ph type="pic" sz="quarter" idx="18"/>
          </p:nvPr>
        </p:nvSpPr>
        <p:spPr>
          <a:xfrm>
            <a:off x="502395" y="5001025"/>
            <a:ext cx="1901155" cy="708025"/>
          </a:xfrm>
          <a:prstGeom prst="rect">
            <a:avLst/>
          </a:prstGeom>
        </p:spPr>
        <p:txBody>
          <a:bodyPr/>
          <a:lstStyle/>
          <a:p>
            <a:endParaRPr lang="en-NZ"/>
          </a:p>
        </p:txBody>
      </p:sp>
      <p:sp>
        <p:nvSpPr>
          <p:cNvPr id="17" name="Picture Placeholder 15">
            <a:extLst>
              <a:ext uri="{FF2B5EF4-FFF2-40B4-BE49-F238E27FC236}">
                <a16:creationId xmlns:a16="http://schemas.microsoft.com/office/drawing/2014/main" id="{B73A0A90-69B8-CA61-2B09-9F2FB310DB46}"/>
              </a:ext>
            </a:extLst>
          </p:cNvPr>
          <p:cNvSpPr>
            <a:spLocks noGrp="1"/>
          </p:cNvSpPr>
          <p:nvPr>
            <p:ph type="pic" sz="quarter" idx="19"/>
          </p:nvPr>
        </p:nvSpPr>
        <p:spPr>
          <a:xfrm>
            <a:off x="2748435" y="5001025"/>
            <a:ext cx="1901155" cy="708025"/>
          </a:xfrm>
          <a:prstGeom prst="rect">
            <a:avLst/>
          </a:prstGeom>
        </p:spPr>
        <p:txBody>
          <a:bodyPr/>
          <a:lstStyle/>
          <a:p>
            <a:endParaRPr lang="en-NZ"/>
          </a:p>
        </p:txBody>
      </p:sp>
      <p:sp>
        <p:nvSpPr>
          <p:cNvPr id="18" name="Picture Placeholder 15">
            <a:extLst>
              <a:ext uri="{FF2B5EF4-FFF2-40B4-BE49-F238E27FC236}">
                <a16:creationId xmlns:a16="http://schemas.microsoft.com/office/drawing/2014/main" id="{ACC9B2DF-FBE0-D9C0-D021-8BADF7F00BC5}"/>
              </a:ext>
            </a:extLst>
          </p:cNvPr>
          <p:cNvSpPr>
            <a:spLocks noGrp="1"/>
          </p:cNvSpPr>
          <p:nvPr>
            <p:ph type="pic" sz="quarter" idx="20"/>
          </p:nvPr>
        </p:nvSpPr>
        <p:spPr>
          <a:xfrm>
            <a:off x="4994476" y="5001025"/>
            <a:ext cx="1901155" cy="708025"/>
          </a:xfrm>
          <a:prstGeom prst="rect">
            <a:avLst/>
          </a:prstGeom>
        </p:spPr>
        <p:txBody>
          <a:bodyPr/>
          <a:lstStyle/>
          <a:p>
            <a:endParaRPr lang="en-NZ"/>
          </a:p>
        </p:txBody>
      </p:sp>
      <p:sp>
        <p:nvSpPr>
          <p:cNvPr id="19" name="Picture Placeholder 15">
            <a:extLst>
              <a:ext uri="{FF2B5EF4-FFF2-40B4-BE49-F238E27FC236}">
                <a16:creationId xmlns:a16="http://schemas.microsoft.com/office/drawing/2014/main" id="{6729D3D4-350D-9126-4129-34D5B45BF672}"/>
              </a:ext>
            </a:extLst>
          </p:cNvPr>
          <p:cNvSpPr>
            <a:spLocks noGrp="1"/>
          </p:cNvSpPr>
          <p:nvPr>
            <p:ph type="pic" sz="quarter" idx="21"/>
          </p:nvPr>
        </p:nvSpPr>
        <p:spPr>
          <a:xfrm>
            <a:off x="7240517" y="5001025"/>
            <a:ext cx="1901155" cy="708025"/>
          </a:xfrm>
          <a:prstGeom prst="rect">
            <a:avLst/>
          </a:prstGeom>
        </p:spPr>
        <p:txBody>
          <a:bodyPr/>
          <a:lstStyle/>
          <a:p>
            <a:endParaRPr lang="en-NZ"/>
          </a:p>
        </p:txBody>
      </p:sp>
      <p:sp>
        <p:nvSpPr>
          <p:cNvPr id="20" name="Picture Placeholder 15">
            <a:extLst>
              <a:ext uri="{FF2B5EF4-FFF2-40B4-BE49-F238E27FC236}">
                <a16:creationId xmlns:a16="http://schemas.microsoft.com/office/drawing/2014/main" id="{08DA8667-0BAB-4A3A-E35C-BF6AB594B604}"/>
              </a:ext>
            </a:extLst>
          </p:cNvPr>
          <p:cNvSpPr>
            <a:spLocks noGrp="1"/>
          </p:cNvSpPr>
          <p:nvPr>
            <p:ph type="pic" sz="quarter" idx="22"/>
          </p:nvPr>
        </p:nvSpPr>
        <p:spPr>
          <a:xfrm>
            <a:off x="9486557" y="5001025"/>
            <a:ext cx="1901155" cy="708025"/>
          </a:xfrm>
          <a:prstGeom prst="rect">
            <a:avLst/>
          </a:prstGeom>
        </p:spPr>
        <p:txBody>
          <a:bodyPr/>
          <a:lstStyle/>
          <a:p>
            <a:endParaRPr lang="en-NZ"/>
          </a:p>
        </p:txBody>
      </p:sp>
      <p:sp>
        <p:nvSpPr>
          <p:cNvPr id="21" name="Text Placeholder 33">
            <a:extLst>
              <a:ext uri="{FF2B5EF4-FFF2-40B4-BE49-F238E27FC236}">
                <a16:creationId xmlns:a16="http://schemas.microsoft.com/office/drawing/2014/main" id="{01AF783D-78BE-F729-8B02-6FD4803B3167}"/>
              </a:ext>
            </a:extLst>
          </p:cNvPr>
          <p:cNvSpPr>
            <a:spLocks noGrp="1"/>
          </p:cNvSpPr>
          <p:nvPr>
            <p:ph type="body" sz="quarter" idx="13" hasCustomPrompt="1"/>
          </p:nvPr>
        </p:nvSpPr>
        <p:spPr>
          <a:xfrm>
            <a:off x="372252" y="2032973"/>
            <a:ext cx="8553213" cy="537369"/>
          </a:xfrm>
          <a:prstGeom prst="rect">
            <a:avLst/>
          </a:prstGeom>
        </p:spPr>
        <p:txBody>
          <a:bodyPr/>
          <a:lstStyle>
            <a:lvl1pPr marL="0" indent="0">
              <a:buNone/>
              <a:defRPr sz="3000" spc="-75">
                <a:solidFill>
                  <a:schemeClr val="accent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Subtitle goes here. Keep it short and snappy!</a:t>
            </a:r>
            <a:endParaRPr lang="en-NZ"/>
          </a:p>
        </p:txBody>
      </p:sp>
      <p:sp>
        <p:nvSpPr>
          <p:cNvPr id="22" name="Text Placeholder 33">
            <a:extLst>
              <a:ext uri="{FF2B5EF4-FFF2-40B4-BE49-F238E27FC236}">
                <a16:creationId xmlns:a16="http://schemas.microsoft.com/office/drawing/2014/main" id="{04EC2393-632A-5F49-C6D0-43B47D04AFF1}"/>
              </a:ext>
            </a:extLst>
          </p:cNvPr>
          <p:cNvSpPr>
            <a:spLocks noGrp="1"/>
          </p:cNvSpPr>
          <p:nvPr>
            <p:ph type="body" sz="quarter" idx="14" hasCustomPrompt="1"/>
          </p:nvPr>
        </p:nvSpPr>
        <p:spPr>
          <a:xfrm>
            <a:off x="372251" y="1465538"/>
            <a:ext cx="11390337" cy="537369"/>
          </a:xfrm>
          <a:prstGeom prst="rect">
            <a:avLst/>
          </a:prstGeom>
        </p:spPr>
        <p:txBody>
          <a:bodyPr anchor="b"/>
          <a:lstStyle>
            <a:lvl1pPr marL="0" indent="0">
              <a:buNone/>
              <a:defRPr sz="4800" b="1" spc="-75">
                <a:solidFill>
                  <a:schemeClr val="tx2"/>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Presentation title goes here</a:t>
            </a:r>
            <a:endParaRPr lang="en-NZ"/>
          </a:p>
        </p:txBody>
      </p:sp>
      <p:sp>
        <p:nvSpPr>
          <p:cNvPr id="23"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6CAB3C50-C757-B0CB-6F89-99AA6357A984}"/>
              </a:ext>
            </a:extLst>
          </p:cNvPr>
          <p:cNvSpPr txBox="1">
            <a:spLocks noGrp="1"/>
          </p:cNvSpPr>
          <p:nvPr>
            <p:ph type="body" sz="quarter" idx="23" hasCustomPrompt="1"/>
          </p:nvPr>
        </p:nvSpPr>
        <p:spPr>
          <a:xfrm>
            <a:off x="451574" y="5861184"/>
            <a:ext cx="1492410" cy="537366"/>
          </a:xfrm>
          <a:prstGeom prst="rect">
            <a:avLst/>
          </a:prstGeom>
        </p:spPr>
        <p:txBody>
          <a:bodyPr numCol="1" spcCol="668046" anchor="t">
            <a:noAutofit/>
          </a:bodyPr>
          <a:lstStyle>
            <a:lvl1pPr marL="0" indent="0">
              <a:spcBef>
                <a:spcPts val="0"/>
              </a:spcBef>
              <a:buSzTx/>
              <a:buNone/>
              <a:defRPr sz="900" b="0">
                <a:solidFill>
                  <a:schemeClr val="accent1"/>
                </a:solidFill>
                <a:latin typeface="+mn-lt"/>
                <a:ea typeface="Inter" panose="02000503000000020004" pitchFamily="2" charset="0"/>
                <a:cs typeface="Inter" panose="02000503000000020004" pitchFamily="2" charset="0"/>
                <a:sym typeface="Inter Regular Regular"/>
              </a:defRPr>
            </a:lvl1pPr>
          </a:lstStyle>
          <a:p>
            <a:r>
              <a:rPr lang="en-GB"/>
              <a:t>Name 1</a:t>
            </a:r>
          </a:p>
          <a:p>
            <a:r>
              <a:rPr lang="en-GB"/>
              <a:t>Role 1</a:t>
            </a:r>
          </a:p>
          <a:p>
            <a:r>
              <a:rPr lang="en-GB"/>
              <a:t>Team 1</a:t>
            </a:r>
          </a:p>
          <a:p>
            <a:endParaRPr/>
          </a:p>
        </p:txBody>
      </p:sp>
      <p:sp>
        <p:nvSpPr>
          <p:cNvPr id="24"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1F4B99B5-35C4-866F-D2FA-F8FD422AF29C}"/>
              </a:ext>
            </a:extLst>
          </p:cNvPr>
          <p:cNvSpPr txBox="1">
            <a:spLocks noGrp="1"/>
          </p:cNvSpPr>
          <p:nvPr>
            <p:ph type="body" sz="quarter" idx="24" hasCustomPrompt="1"/>
          </p:nvPr>
        </p:nvSpPr>
        <p:spPr>
          <a:xfrm>
            <a:off x="2294773" y="5861184"/>
            <a:ext cx="1492410" cy="537366"/>
          </a:xfrm>
          <a:prstGeom prst="rect">
            <a:avLst/>
          </a:prstGeom>
        </p:spPr>
        <p:txBody>
          <a:bodyPr numCol="1" spcCol="668046" anchor="t">
            <a:noAutofit/>
          </a:bodyPr>
          <a:lstStyle>
            <a:lvl1pPr marL="0" indent="0">
              <a:spcBef>
                <a:spcPts val="0"/>
              </a:spcBef>
              <a:buSzTx/>
              <a:buNone/>
              <a:defRPr sz="900" b="0">
                <a:solidFill>
                  <a:schemeClr val="accent1"/>
                </a:solidFill>
                <a:latin typeface="+mn-lt"/>
                <a:ea typeface="Inter" panose="02000503000000020004" pitchFamily="2" charset="0"/>
                <a:cs typeface="Inter" panose="02000503000000020004" pitchFamily="2" charset="0"/>
                <a:sym typeface="Inter Regular Regular"/>
              </a:defRPr>
            </a:lvl1pPr>
          </a:lstStyle>
          <a:p>
            <a:r>
              <a:rPr lang="en-GB"/>
              <a:t>Name 2</a:t>
            </a:r>
          </a:p>
          <a:p>
            <a:r>
              <a:rPr lang="en-GB"/>
              <a:t>Role 2</a:t>
            </a:r>
          </a:p>
          <a:p>
            <a:r>
              <a:rPr lang="en-GB"/>
              <a:t>Team 2</a:t>
            </a:r>
          </a:p>
          <a:p>
            <a:endParaRPr/>
          </a:p>
        </p:txBody>
      </p:sp>
    </p:spTree>
    <p:extLst>
      <p:ext uri="{BB962C8B-B14F-4D97-AF65-F5344CB8AC3E}">
        <p14:creationId xmlns:p14="http://schemas.microsoft.com/office/powerpoint/2010/main" val="2214327562"/>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03 B">
    <p:spTree>
      <p:nvGrpSpPr>
        <p:cNvPr id="1" name=""/>
        <p:cNvGrpSpPr/>
        <p:nvPr/>
      </p:nvGrpSpPr>
      <p:grpSpPr>
        <a:xfrm>
          <a:off x="0" y="0"/>
          <a:ext cx="0" cy="0"/>
          <a:chOff x="0" y="0"/>
          <a:chExt cx="0" cy="0"/>
        </a:xfrm>
      </p:grpSpPr>
      <p:sp>
        <p:nvSpPr>
          <p:cNvPr id="7" name="Line">
            <a:extLst>
              <a:ext uri="{FF2B5EF4-FFF2-40B4-BE49-F238E27FC236}">
                <a16:creationId xmlns:a16="http://schemas.microsoft.com/office/drawing/2014/main" id="{C16BB440-89F1-C581-D5F7-9752C27D1291}"/>
              </a:ext>
            </a:extLst>
          </p:cNvPr>
          <p:cNvSpPr/>
          <p:nvPr userDrawn="1"/>
        </p:nvSpPr>
        <p:spPr>
          <a:xfrm>
            <a:off x="380607" y="728134"/>
            <a:ext cx="11330892" cy="0"/>
          </a:xfrm>
          <a:prstGeom prst="line">
            <a:avLst/>
          </a:prstGeom>
          <a:ln w="12700">
            <a:solidFill>
              <a:schemeClr val="tx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1" name="Image" descr="Image">
            <a:extLst>
              <a:ext uri="{FF2B5EF4-FFF2-40B4-BE49-F238E27FC236}">
                <a16:creationId xmlns:a16="http://schemas.microsoft.com/office/drawing/2014/main" id="{D78C6F64-2D01-B445-51DD-D4311C622047}"/>
              </a:ext>
            </a:extLst>
          </p:cNvPr>
          <p:cNvPicPr>
            <a:picLocks noChangeAspect="1"/>
          </p:cNvPicPr>
          <p:nvPr userDrawn="1"/>
        </p:nvPicPr>
        <p:blipFill>
          <a:blip r:embed="rId2">
            <a:duotone>
              <a:prstClr val="black"/>
              <a:schemeClr val="accent1">
                <a:tint val="45000"/>
                <a:satMod val="400000"/>
              </a:schemeClr>
            </a:duotone>
          </a:blip>
          <a:stretch>
            <a:fillRect/>
          </a:stretch>
        </p:blipFill>
        <p:spPr>
          <a:xfrm>
            <a:off x="10292129" y="6121708"/>
            <a:ext cx="1270083" cy="252415"/>
          </a:xfrm>
          <a:prstGeom prst="rect">
            <a:avLst/>
          </a:prstGeom>
          <a:ln w="12700">
            <a:miter lim="400000"/>
          </a:ln>
        </p:spPr>
      </p:pic>
      <p:sp>
        <p:nvSpPr>
          <p:cNvPr id="16" name="Picture Placeholder 15">
            <a:extLst>
              <a:ext uri="{FF2B5EF4-FFF2-40B4-BE49-F238E27FC236}">
                <a16:creationId xmlns:a16="http://schemas.microsoft.com/office/drawing/2014/main" id="{F9283B7A-6F65-739E-6666-2864AC18A2C2}"/>
              </a:ext>
            </a:extLst>
          </p:cNvPr>
          <p:cNvSpPr>
            <a:spLocks noGrp="1"/>
          </p:cNvSpPr>
          <p:nvPr>
            <p:ph type="pic" sz="quarter" idx="18"/>
          </p:nvPr>
        </p:nvSpPr>
        <p:spPr>
          <a:xfrm>
            <a:off x="502395" y="5001025"/>
            <a:ext cx="1901155" cy="708025"/>
          </a:xfrm>
          <a:prstGeom prst="rect">
            <a:avLst/>
          </a:prstGeom>
        </p:spPr>
        <p:txBody>
          <a:bodyPr/>
          <a:lstStyle/>
          <a:p>
            <a:endParaRPr lang="en-NZ"/>
          </a:p>
        </p:txBody>
      </p:sp>
      <p:sp>
        <p:nvSpPr>
          <p:cNvPr id="17" name="Picture Placeholder 15">
            <a:extLst>
              <a:ext uri="{FF2B5EF4-FFF2-40B4-BE49-F238E27FC236}">
                <a16:creationId xmlns:a16="http://schemas.microsoft.com/office/drawing/2014/main" id="{B73A0A90-69B8-CA61-2B09-9F2FB310DB46}"/>
              </a:ext>
            </a:extLst>
          </p:cNvPr>
          <p:cNvSpPr>
            <a:spLocks noGrp="1"/>
          </p:cNvSpPr>
          <p:nvPr>
            <p:ph type="pic" sz="quarter" idx="19"/>
          </p:nvPr>
        </p:nvSpPr>
        <p:spPr>
          <a:xfrm>
            <a:off x="2748435" y="5001025"/>
            <a:ext cx="1901155" cy="708025"/>
          </a:xfrm>
          <a:prstGeom prst="rect">
            <a:avLst/>
          </a:prstGeom>
        </p:spPr>
        <p:txBody>
          <a:bodyPr/>
          <a:lstStyle/>
          <a:p>
            <a:endParaRPr lang="en-NZ"/>
          </a:p>
        </p:txBody>
      </p:sp>
      <p:sp>
        <p:nvSpPr>
          <p:cNvPr id="18" name="Picture Placeholder 15">
            <a:extLst>
              <a:ext uri="{FF2B5EF4-FFF2-40B4-BE49-F238E27FC236}">
                <a16:creationId xmlns:a16="http://schemas.microsoft.com/office/drawing/2014/main" id="{ACC9B2DF-FBE0-D9C0-D021-8BADF7F00BC5}"/>
              </a:ext>
            </a:extLst>
          </p:cNvPr>
          <p:cNvSpPr>
            <a:spLocks noGrp="1"/>
          </p:cNvSpPr>
          <p:nvPr>
            <p:ph type="pic" sz="quarter" idx="20"/>
          </p:nvPr>
        </p:nvSpPr>
        <p:spPr>
          <a:xfrm>
            <a:off x="4994476" y="5001025"/>
            <a:ext cx="1901155" cy="708025"/>
          </a:xfrm>
          <a:prstGeom prst="rect">
            <a:avLst/>
          </a:prstGeom>
        </p:spPr>
        <p:txBody>
          <a:bodyPr/>
          <a:lstStyle/>
          <a:p>
            <a:endParaRPr lang="en-NZ"/>
          </a:p>
        </p:txBody>
      </p:sp>
      <p:sp>
        <p:nvSpPr>
          <p:cNvPr id="19" name="Picture Placeholder 15">
            <a:extLst>
              <a:ext uri="{FF2B5EF4-FFF2-40B4-BE49-F238E27FC236}">
                <a16:creationId xmlns:a16="http://schemas.microsoft.com/office/drawing/2014/main" id="{6729D3D4-350D-9126-4129-34D5B45BF672}"/>
              </a:ext>
            </a:extLst>
          </p:cNvPr>
          <p:cNvSpPr>
            <a:spLocks noGrp="1"/>
          </p:cNvSpPr>
          <p:nvPr>
            <p:ph type="pic" sz="quarter" idx="21"/>
          </p:nvPr>
        </p:nvSpPr>
        <p:spPr>
          <a:xfrm>
            <a:off x="7240517" y="5001025"/>
            <a:ext cx="1901155" cy="708025"/>
          </a:xfrm>
          <a:prstGeom prst="rect">
            <a:avLst/>
          </a:prstGeom>
        </p:spPr>
        <p:txBody>
          <a:bodyPr/>
          <a:lstStyle/>
          <a:p>
            <a:endParaRPr lang="en-NZ"/>
          </a:p>
        </p:txBody>
      </p:sp>
      <p:sp>
        <p:nvSpPr>
          <p:cNvPr id="20" name="Picture Placeholder 15">
            <a:extLst>
              <a:ext uri="{FF2B5EF4-FFF2-40B4-BE49-F238E27FC236}">
                <a16:creationId xmlns:a16="http://schemas.microsoft.com/office/drawing/2014/main" id="{08DA8667-0BAB-4A3A-E35C-BF6AB594B604}"/>
              </a:ext>
            </a:extLst>
          </p:cNvPr>
          <p:cNvSpPr>
            <a:spLocks noGrp="1"/>
          </p:cNvSpPr>
          <p:nvPr>
            <p:ph type="pic" sz="quarter" idx="22"/>
          </p:nvPr>
        </p:nvSpPr>
        <p:spPr>
          <a:xfrm>
            <a:off x="9486557" y="5001025"/>
            <a:ext cx="1901155" cy="708025"/>
          </a:xfrm>
          <a:prstGeom prst="rect">
            <a:avLst/>
          </a:prstGeom>
        </p:spPr>
        <p:txBody>
          <a:bodyPr/>
          <a:lstStyle/>
          <a:p>
            <a:endParaRPr lang="en-NZ"/>
          </a:p>
        </p:txBody>
      </p:sp>
      <p:sp>
        <p:nvSpPr>
          <p:cNvPr id="21" name="Text Placeholder 33">
            <a:extLst>
              <a:ext uri="{FF2B5EF4-FFF2-40B4-BE49-F238E27FC236}">
                <a16:creationId xmlns:a16="http://schemas.microsoft.com/office/drawing/2014/main" id="{01AF783D-78BE-F729-8B02-6FD4803B3167}"/>
              </a:ext>
            </a:extLst>
          </p:cNvPr>
          <p:cNvSpPr>
            <a:spLocks noGrp="1"/>
          </p:cNvSpPr>
          <p:nvPr>
            <p:ph type="body" sz="quarter" idx="13" hasCustomPrompt="1"/>
          </p:nvPr>
        </p:nvSpPr>
        <p:spPr>
          <a:xfrm>
            <a:off x="372252" y="2032973"/>
            <a:ext cx="8553213" cy="537369"/>
          </a:xfrm>
          <a:prstGeom prst="rect">
            <a:avLst/>
          </a:prstGeom>
        </p:spPr>
        <p:txBody>
          <a:bodyPr/>
          <a:lstStyle>
            <a:lvl1pPr marL="0" indent="0">
              <a:buNone/>
              <a:defRPr sz="3000" spc="-75">
                <a:solidFill>
                  <a:schemeClr val="tx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Subtitle goes here. Keep it short and snappy!</a:t>
            </a:r>
            <a:endParaRPr lang="en-NZ"/>
          </a:p>
        </p:txBody>
      </p:sp>
      <p:sp>
        <p:nvSpPr>
          <p:cNvPr id="22" name="Text Placeholder 33">
            <a:extLst>
              <a:ext uri="{FF2B5EF4-FFF2-40B4-BE49-F238E27FC236}">
                <a16:creationId xmlns:a16="http://schemas.microsoft.com/office/drawing/2014/main" id="{04EC2393-632A-5F49-C6D0-43B47D04AFF1}"/>
              </a:ext>
            </a:extLst>
          </p:cNvPr>
          <p:cNvSpPr>
            <a:spLocks noGrp="1"/>
          </p:cNvSpPr>
          <p:nvPr>
            <p:ph type="body" sz="quarter" idx="14" hasCustomPrompt="1"/>
          </p:nvPr>
        </p:nvSpPr>
        <p:spPr>
          <a:xfrm>
            <a:off x="372251" y="1465538"/>
            <a:ext cx="11390337" cy="537369"/>
          </a:xfrm>
          <a:prstGeom prst="rect">
            <a:avLst/>
          </a:prstGeom>
        </p:spPr>
        <p:txBody>
          <a:bodyPr anchor="b"/>
          <a:lstStyle>
            <a:lvl1pPr marL="0" indent="0">
              <a:buNone/>
              <a:defRPr sz="4800" b="1" spc="-75">
                <a:solidFill>
                  <a:schemeClr val="tx1"/>
                </a:solidFill>
              </a:defRPr>
            </a:lvl1pPr>
            <a:lvl2pPr marL="228600" indent="0">
              <a:buNone/>
              <a:defRPr sz="3000"/>
            </a:lvl2pPr>
            <a:lvl3pPr marL="457200" indent="0">
              <a:buNone/>
              <a:defRPr sz="3000"/>
            </a:lvl3pPr>
            <a:lvl4pPr marL="685800" indent="0">
              <a:buNone/>
              <a:defRPr sz="3000"/>
            </a:lvl4pPr>
            <a:lvl5pPr marL="914400" indent="0">
              <a:buNone/>
              <a:defRPr sz="3000"/>
            </a:lvl5pPr>
          </a:lstStyle>
          <a:p>
            <a:pPr lvl="0"/>
            <a:r>
              <a:rPr lang="en-US"/>
              <a:t>Presentation title goes here</a:t>
            </a:r>
            <a:endParaRPr lang="en-NZ"/>
          </a:p>
        </p:txBody>
      </p:sp>
      <p:sp>
        <p:nvSpPr>
          <p:cNvPr id="23"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6CAB3C50-C757-B0CB-6F89-99AA6357A984}"/>
              </a:ext>
            </a:extLst>
          </p:cNvPr>
          <p:cNvSpPr txBox="1">
            <a:spLocks noGrp="1"/>
          </p:cNvSpPr>
          <p:nvPr>
            <p:ph type="body" sz="quarter" idx="23" hasCustomPrompt="1"/>
          </p:nvPr>
        </p:nvSpPr>
        <p:spPr>
          <a:xfrm>
            <a:off x="451574" y="5861184"/>
            <a:ext cx="1492410" cy="537366"/>
          </a:xfrm>
          <a:prstGeom prst="rect">
            <a:avLst/>
          </a:prstGeom>
        </p:spPr>
        <p:txBody>
          <a:bodyPr numCol="1" spcCol="668046" anchor="t">
            <a:noAutofit/>
          </a:bodyPr>
          <a:lstStyle>
            <a:lvl1pPr marL="0" indent="0">
              <a:spcBef>
                <a:spcPts val="0"/>
              </a:spcBef>
              <a:buSzTx/>
              <a:buNone/>
              <a:defRPr sz="900" b="0">
                <a:solidFill>
                  <a:schemeClr val="tx1"/>
                </a:solidFill>
                <a:latin typeface="+mn-lt"/>
                <a:ea typeface="Inter" panose="02000503000000020004" pitchFamily="2" charset="0"/>
                <a:cs typeface="Inter" panose="02000503000000020004" pitchFamily="2" charset="0"/>
                <a:sym typeface="Inter Regular Regular"/>
              </a:defRPr>
            </a:lvl1pPr>
          </a:lstStyle>
          <a:p>
            <a:r>
              <a:rPr lang="en-GB"/>
              <a:t>Name 1</a:t>
            </a:r>
          </a:p>
          <a:p>
            <a:r>
              <a:rPr lang="en-GB"/>
              <a:t>Role 1</a:t>
            </a:r>
          </a:p>
          <a:p>
            <a:r>
              <a:rPr lang="en-GB"/>
              <a:t>Team 1</a:t>
            </a:r>
          </a:p>
          <a:p>
            <a:endParaRPr/>
          </a:p>
        </p:txBody>
      </p:sp>
      <p:sp>
        <p:nvSpPr>
          <p:cNvPr id="24"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a:extLst>
              <a:ext uri="{FF2B5EF4-FFF2-40B4-BE49-F238E27FC236}">
                <a16:creationId xmlns:a16="http://schemas.microsoft.com/office/drawing/2014/main" id="{1F4B99B5-35C4-866F-D2FA-F8FD422AF29C}"/>
              </a:ext>
            </a:extLst>
          </p:cNvPr>
          <p:cNvSpPr txBox="1">
            <a:spLocks noGrp="1"/>
          </p:cNvSpPr>
          <p:nvPr>
            <p:ph type="body" sz="quarter" idx="24" hasCustomPrompt="1"/>
          </p:nvPr>
        </p:nvSpPr>
        <p:spPr>
          <a:xfrm>
            <a:off x="2294773" y="5861184"/>
            <a:ext cx="1492410" cy="537366"/>
          </a:xfrm>
          <a:prstGeom prst="rect">
            <a:avLst/>
          </a:prstGeom>
        </p:spPr>
        <p:txBody>
          <a:bodyPr numCol="1" spcCol="668046" anchor="t">
            <a:noAutofit/>
          </a:bodyPr>
          <a:lstStyle>
            <a:lvl1pPr marL="0" indent="0">
              <a:spcBef>
                <a:spcPts val="0"/>
              </a:spcBef>
              <a:buSzTx/>
              <a:buNone/>
              <a:defRPr sz="900" b="0">
                <a:solidFill>
                  <a:schemeClr val="tx1"/>
                </a:solidFill>
                <a:latin typeface="+mn-lt"/>
                <a:ea typeface="Inter" panose="02000503000000020004" pitchFamily="2" charset="0"/>
                <a:cs typeface="Inter" panose="02000503000000020004" pitchFamily="2" charset="0"/>
                <a:sym typeface="Inter Regular Regular"/>
              </a:defRPr>
            </a:lvl1pPr>
          </a:lstStyle>
          <a:p>
            <a:r>
              <a:rPr lang="en-GB"/>
              <a:t>Name 2</a:t>
            </a:r>
          </a:p>
          <a:p>
            <a:r>
              <a:rPr lang="en-GB"/>
              <a:t>Role 2</a:t>
            </a:r>
          </a:p>
          <a:p>
            <a:r>
              <a:rPr lang="en-GB"/>
              <a:t>Team 2</a:t>
            </a:r>
          </a:p>
          <a:p>
            <a:endParaRPr/>
          </a:p>
        </p:txBody>
      </p:sp>
      <p:pic>
        <p:nvPicPr>
          <p:cNvPr id="2" name="Image" descr="Image">
            <a:extLst>
              <a:ext uri="{FF2B5EF4-FFF2-40B4-BE49-F238E27FC236}">
                <a16:creationId xmlns:a16="http://schemas.microsoft.com/office/drawing/2014/main" id="{DBC3AC8F-E376-81AA-7AB6-BC9734951F9D}"/>
              </a:ext>
            </a:extLst>
          </p:cNvPr>
          <p:cNvPicPr>
            <a:picLocks noChangeAspect="1"/>
          </p:cNvPicPr>
          <p:nvPr userDrawn="1"/>
        </p:nvPicPr>
        <p:blipFill>
          <a:blip r:embed="rId3"/>
          <a:stretch>
            <a:fillRect/>
          </a:stretch>
        </p:blipFill>
        <p:spPr>
          <a:xfrm>
            <a:off x="452486" y="440692"/>
            <a:ext cx="1000486" cy="76131"/>
          </a:xfrm>
          <a:prstGeom prst="rect">
            <a:avLst/>
          </a:prstGeom>
          <a:ln w="12700">
            <a:miter lim="400000"/>
          </a:ln>
        </p:spPr>
      </p:pic>
    </p:spTree>
    <p:extLst>
      <p:ext uri="{BB962C8B-B14F-4D97-AF65-F5344CB8AC3E}">
        <p14:creationId xmlns:p14="http://schemas.microsoft.com/office/powerpoint/2010/main" val="979109176"/>
      </p:ext>
    </p:extLst>
  </p:cSld>
  <p:clrMapOvr>
    <a:masterClrMapping/>
  </p:clrMapOvr>
  <p:extLst>
    <p:ext uri="{DCECCB84-F9BA-43D5-87BE-67443E8EF086}">
      <p15:sldGuideLst xmlns:p15="http://schemas.microsoft.com/office/powerpoint/2012/main">
        <p15:guide id="1" orient="horz" pos="6633">
          <p15:clr>
            <a:srgbClr val="FBAE40"/>
          </p15:clr>
        </p15:guide>
        <p15:guide id="2" orient="horz" pos="74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13.png"/><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Presentation Title">
            <a:extLst>
              <a:ext uri="{FF2B5EF4-FFF2-40B4-BE49-F238E27FC236}">
                <a16:creationId xmlns:a16="http://schemas.microsoft.com/office/drawing/2014/main" id="{FCACA309-6AB5-9693-E0D5-D501CE783F78}"/>
              </a:ext>
            </a:extLst>
          </p:cNvPr>
          <p:cNvSpPr txBox="1">
            <a:spLocks/>
          </p:cNvSpPr>
          <p:nvPr userDrawn="1"/>
        </p:nvSpPr>
        <p:spPr>
          <a:xfrm>
            <a:off x="432178" y="2595099"/>
            <a:ext cx="6733667" cy="66069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9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5000" b="1">
                <a:latin typeface="Inter" panose="02000503000000020004" pitchFamily="50" charset="0"/>
                <a:ea typeface="Inter" panose="02000503000000020004" pitchFamily="50" charset="0"/>
                <a:cs typeface="Inter" panose="02000503000000020004" pitchFamily="50" charset="0"/>
              </a:rPr>
              <a:t>Presentation Title</a:t>
            </a:r>
          </a:p>
        </p:txBody>
      </p:sp>
      <p:sp>
        <p:nvSpPr>
          <p:cNvPr id="9" name="Presentation Subtitle">
            <a:extLst>
              <a:ext uri="{FF2B5EF4-FFF2-40B4-BE49-F238E27FC236}">
                <a16:creationId xmlns:a16="http://schemas.microsoft.com/office/drawing/2014/main" id="{08B31CA4-7E57-DF0A-E089-E6628E545C73}"/>
              </a:ext>
            </a:extLst>
          </p:cNvPr>
          <p:cNvSpPr txBox="1">
            <a:spLocks/>
          </p:cNvSpPr>
          <p:nvPr userDrawn="1"/>
        </p:nvSpPr>
        <p:spPr>
          <a:xfrm>
            <a:off x="427121" y="3431600"/>
            <a:ext cx="4642599" cy="5129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6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a:latin typeface="Inter Light" panose="02000503000000020004" pitchFamily="2" charset="0"/>
                <a:ea typeface="Inter Light" panose="02000503000000020004" pitchFamily="2" charset="0"/>
              </a:rPr>
              <a:t>Keep it short and snappy!</a:t>
            </a:r>
          </a:p>
        </p:txBody>
      </p:sp>
    </p:spTree>
    <p:extLst>
      <p:ext uri="{BB962C8B-B14F-4D97-AF65-F5344CB8AC3E}">
        <p14:creationId xmlns:p14="http://schemas.microsoft.com/office/powerpoint/2010/main" val="886979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774" y="909638"/>
            <a:ext cx="11371528" cy="1325563"/>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p:cNvSpPr>
            <a:spLocks noGrp="1"/>
          </p:cNvSpPr>
          <p:nvPr>
            <p:ph type="body" idx="1"/>
          </p:nvPr>
        </p:nvSpPr>
        <p:spPr>
          <a:xfrm>
            <a:off x="431774" y="2370138"/>
            <a:ext cx="11371528" cy="325262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9006072" y="289262"/>
            <a:ext cx="2743200" cy="365125"/>
          </a:xfrm>
          <a:prstGeom prst="rect">
            <a:avLst/>
          </a:prstGeom>
        </p:spPr>
        <p:txBody>
          <a:bodyPr vert="horz" lIns="91440" tIns="45720" rIns="91440" bIns="45720" rtlCol="0" anchor="ctr"/>
          <a:lstStyle>
            <a:lvl1pPr algn="r">
              <a:defRPr sz="700" cap="all" baseline="0">
                <a:solidFill>
                  <a:schemeClr val="tx1"/>
                </a:solidFill>
                <a:latin typeface="Space Mono" panose="02000509040000020004" pitchFamily="49" charset="0"/>
              </a:defRPr>
            </a:lvl1pPr>
          </a:lstStyle>
          <a:p>
            <a:fld id="{BAEC60B1-2063-4110-B527-8EE888CB235A}" type="datetime3">
              <a:rPr lang="en-NZ" smtClean="0"/>
              <a:t>27 March 2025</a:t>
            </a:fld>
            <a:endParaRPr lang="en-US"/>
          </a:p>
        </p:txBody>
      </p:sp>
      <p:sp>
        <p:nvSpPr>
          <p:cNvPr id="5" name="Footer Placeholder 4"/>
          <p:cNvSpPr>
            <a:spLocks noGrp="1"/>
          </p:cNvSpPr>
          <p:nvPr>
            <p:ph type="ftr" sz="quarter" idx="3"/>
          </p:nvPr>
        </p:nvSpPr>
        <p:spPr>
          <a:xfrm>
            <a:off x="4038600" y="289262"/>
            <a:ext cx="4114800" cy="365125"/>
          </a:xfrm>
          <a:prstGeom prst="rect">
            <a:avLst/>
          </a:prstGeom>
        </p:spPr>
        <p:txBody>
          <a:bodyPr vert="horz" lIns="91440" tIns="45720" rIns="91440" bIns="45720" rtlCol="0" anchor="ctr"/>
          <a:lstStyle>
            <a:lvl1pPr algn="ctr">
              <a:defRPr sz="700" cap="all" baseline="0">
                <a:solidFill>
                  <a:schemeClr val="tx1"/>
                </a:solidFill>
                <a:latin typeface="Space Mono" panose="02000509040000020004" pitchFamily="49" charset="0"/>
              </a:defRPr>
            </a:lvl1pPr>
          </a:lstStyle>
          <a:p>
            <a:r>
              <a:rPr lang="en-US"/>
              <a:t>Document name goes here</a:t>
            </a:r>
          </a:p>
        </p:txBody>
      </p:sp>
      <p:sp>
        <p:nvSpPr>
          <p:cNvPr id="6" name="Slide Number Placeholder 5"/>
          <p:cNvSpPr>
            <a:spLocks noGrp="1"/>
          </p:cNvSpPr>
          <p:nvPr>
            <p:ph type="sldNum" sz="quarter" idx="4"/>
          </p:nvPr>
        </p:nvSpPr>
        <p:spPr>
          <a:xfrm>
            <a:off x="9019389" y="6331950"/>
            <a:ext cx="2743200" cy="365125"/>
          </a:xfrm>
          <a:prstGeom prst="rect">
            <a:avLst/>
          </a:prstGeom>
        </p:spPr>
        <p:txBody>
          <a:bodyPr vert="horz" lIns="91440" tIns="45720" rIns="91440" bIns="45720" rtlCol="0" anchor="ctr"/>
          <a:lstStyle>
            <a:lvl1pPr algn="r">
              <a:defRPr sz="700">
                <a:solidFill>
                  <a:schemeClr val="tx1"/>
                </a:solidFill>
                <a:latin typeface="Space Mono" panose="02000509040000020004" pitchFamily="49" charset="0"/>
              </a:defRPr>
            </a:lvl1pPr>
          </a:lstStyle>
          <a:p>
            <a:fld id="{047583E8-A9AD-5645-931A-49987A696F3F}" type="slidenum">
              <a:rPr lang="en-US" smtClean="0"/>
              <a:pPr/>
              <a:t>‹N›</a:t>
            </a:fld>
            <a:endParaRPr lang="en-US"/>
          </a:p>
        </p:txBody>
      </p:sp>
      <p:sp>
        <p:nvSpPr>
          <p:cNvPr id="7" name="Line">
            <a:extLst>
              <a:ext uri="{FF2B5EF4-FFF2-40B4-BE49-F238E27FC236}">
                <a16:creationId xmlns:a16="http://schemas.microsoft.com/office/drawing/2014/main" id="{82B94C0F-FC2B-B23B-CAF8-A24FDE144A42}"/>
              </a:ext>
            </a:extLst>
          </p:cNvPr>
          <p:cNvSpPr/>
          <p:nvPr userDrawn="1"/>
        </p:nvSpPr>
        <p:spPr>
          <a:xfrm>
            <a:off x="442728" y="663965"/>
            <a:ext cx="11319861" cy="1"/>
          </a:xfrm>
          <a:prstGeom prst="line">
            <a:avLst/>
          </a:prstGeom>
          <a:ln w="12700">
            <a:solidFill>
              <a:srgbClr val="180B0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Image" descr="Image">
            <a:extLst>
              <a:ext uri="{FF2B5EF4-FFF2-40B4-BE49-F238E27FC236}">
                <a16:creationId xmlns:a16="http://schemas.microsoft.com/office/drawing/2014/main" id="{D49A953E-7ECC-0BFC-00EF-B5C298E95E0F}"/>
              </a:ext>
            </a:extLst>
          </p:cNvPr>
          <p:cNvPicPr>
            <a:picLocks noChangeAspect="1"/>
          </p:cNvPicPr>
          <p:nvPr userDrawn="1"/>
        </p:nvPicPr>
        <p:blipFill>
          <a:blip r:embed="rId26"/>
          <a:stretch>
            <a:fillRect/>
          </a:stretch>
        </p:blipFill>
        <p:spPr>
          <a:xfrm>
            <a:off x="452486" y="440692"/>
            <a:ext cx="1000486" cy="76131"/>
          </a:xfrm>
          <a:prstGeom prst="rect">
            <a:avLst/>
          </a:prstGeom>
          <a:ln w="12700">
            <a:miter lim="400000"/>
          </a:ln>
        </p:spPr>
      </p:pic>
    </p:spTree>
    <p:extLst>
      <p:ext uri="{BB962C8B-B14F-4D97-AF65-F5344CB8AC3E}">
        <p14:creationId xmlns:p14="http://schemas.microsoft.com/office/powerpoint/2010/main" val="40982555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Lst>
  <p:hf sldNum="0" hdr="0"/>
  <p:txStyles>
    <p:titleStyle>
      <a:lvl1pPr algn="l" defTabSz="914355" rtl="0" eaLnBrk="1" latinLnBrk="0" hangingPunct="1">
        <a:lnSpc>
          <a:spcPct val="90000"/>
        </a:lnSpc>
        <a:spcBef>
          <a:spcPct val="0"/>
        </a:spcBef>
        <a:buNone/>
        <a:defRPr sz="4800" b="1" kern="1200" spc="-75">
          <a:solidFill>
            <a:schemeClr val="tx2"/>
          </a:solidFill>
          <a:latin typeface="+mj-lt"/>
          <a:ea typeface="+mj-ea"/>
          <a:cs typeface="+mj-cs"/>
        </a:defRPr>
      </a:lvl1pPr>
    </p:titleStyle>
    <p:bodyStyle>
      <a:lvl1pPr marL="228589" indent="-228589" algn="l" defTabSz="914355" rtl="0" eaLnBrk="1" latinLnBrk="0" hangingPunct="1">
        <a:lnSpc>
          <a:spcPct val="100000"/>
        </a:lnSpc>
        <a:spcBef>
          <a:spcPts val="1000"/>
        </a:spcBef>
        <a:buFont typeface="Arial" panose="020B0604020202020204" pitchFamily="34" charset="0"/>
        <a:buChar char="•"/>
        <a:defRPr sz="2800" kern="1200" spc="0">
          <a:solidFill>
            <a:schemeClr val="tx1"/>
          </a:solidFill>
          <a:latin typeface="+mn-lt"/>
          <a:ea typeface="+mn-ea"/>
          <a:cs typeface="+mn-cs"/>
        </a:defRPr>
      </a:lvl1pPr>
      <a:lvl2pPr marL="685766" indent="-228589" algn="l" defTabSz="914355" rtl="0" eaLnBrk="1" latinLnBrk="0" hangingPunct="1">
        <a:lnSpc>
          <a:spcPct val="100000"/>
        </a:lnSpc>
        <a:spcBef>
          <a:spcPts val="500"/>
        </a:spcBef>
        <a:buFont typeface="Arial" panose="020B0604020202020204" pitchFamily="34" charset="0"/>
        <a:buChar char="•"/>
        <a:defRPr sz="2400" kern="1200" spc="0">
          <a:solidFill>
            <a:schemeClr val="tx1"/>
          </a:solidFill>
          <a:latin typeface="+mn-lt"/>
          <a:ea typeface="+mn-ea"/>
          <a:cs typeface="+mn-cs"/>
        </a:defRPr>
      </a:lvl2pPr>
      <a:lvl3pPr marL="1142943" indent="-228589" algn="l" defTabSz="914355" rtl="0" eaLnBrk="1" latinLnBrk="0" hangingPunct="1">
        <a:lnSpc>
          <a:spcPct val="100000"/>
        </a:lnSpc>
        <a:spcBef>
          <a:spcPts val="500"/>
        </a:spcBef>
        <a:buFont typeface="Arial" panose="020B0604020202020204" pitchFamily="34" charset="0"/>
        <a:buChar char="•"/>
        <a:defRPr sz="2000" kern="1200" spc="0">
          <a:solidFill>
            <a:schemeClr val="tx1"/>
          </a:solidFill>
          <a:latin typeface="+mn-lt"/>
          <a:ea typeface="+mn-ea"/>
          <a:cs typeface="+mn-cs"/>
        </a:defRPr>
      </a:lvl3pPr>
      <a:lvl4pPr marL="1600120" indent="-228589" algn="l" defTabSz="914355" rtl="0" eaLnBrk="1" latinLnBrk="0" hangingPunct="1">
        <a:lnSpc>
          <a:spcPct val="100000"/>
        </a:lnSpc>
        <a:spcBef>
          <a:spcPts val="500"/>
        </a:spcBef>
        <a:buFont typeface="Arial" panose="020B0604020202020204" pitchFamily="34" charset="0"/>
        <a:buChar char="•"/>
        <a:defRPr sz="1800" kern="1200" spc="0">
          <a:solidFill>
            <a:schemeClr val="tx1"/>
          </a:solidFill>
          <a:latin typeface="+mn-lt"/>
          <a:ea typeface="+mn-ea"/>
          <a:cs typeface="+mn-cs"/>
        </a:defRPr>
      </a:lvl4pPr>
      <a:lvl5pPr marL="2057297" indent="-228589" algn="l" defTabSz="914355" rtl="0" eaLnBrk="1" latinLnBrk="0" hangingPunct="1">
        <a:lnSpc>
          <a:spcPct val="100000"/>
        </a:lnSpc>
        <a:spcBef>
          <a:spcPts val="500"/>
        </a:spcBef>
        <a:buFont typeface="Arial" panose="020B0604020202020204" pitchFamily="34" charset="0"/>
        <a:buChar char="•"/>
        <a:defRPr sz="1800" kern="1200" spc="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guide id="3" pos="445">
          <p15:clr>
            <a:srgbClr val="F26B43"/>
          </p15:clr>
        </p15:guide>
        <p15:guide id="4" pos="14937">
          <p15:clr>
            <a:srgbClr val="F26B43"/>
          </p15:clr>
        </p15:guide>
        <p15:guide id="5" orient="horz" pos="8244">
          <p15:clr>
            <a:srgbClr val="F26B43"/>
          </p15:clr>
        </p15:guide>
        <p15:guide id="6" orient="horz" pos="41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5.png"/><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9.xml"/><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gns.cri.nz/" TargetMode="Externa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hyperlink" Target="https://www.gns.cri.nz/news/new-horizon-europe-project-to-advance-underground-hydrogen-storage/" TargetMode="External"/><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hyperlink" Target="https://www.mbie.govt.nz/science-and-technology/science-and-innovation/agencies-policies-and-budget-initiatives/refocusing-the-science-innovation-and-technology-system" TargetMode="External"/><Relationship Id="rId1" Type="http://schemas.openxmlformats.org/officeDocument/2006/relationships/slideLayout" Target="../slideLayouts/slideLayout29.xml"/><Relationship Id="rId6" Type="http://schemas.openxmlformats.org/officeDocument/2006/relationships/image" Target="../media/image32.jpeg"/><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image" Target="../media/image42.svg"/><Relationship Id="rId21" Type="http://schemas.openxmlformats.org/officeDocument/2006/relationships/image" Target="../media/image60.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svg"/><Relationship Id="rId2" Type="http://schemas.openxmlformats.org/officeDocument/2006/relationships/image" Target="../media/image41.png"/><Relationship Id="rId16" Type="http://schemas.openxmlformats.org/officeDocument/2006/relationships/image" Target="../media/image55.jpeg"/><Relationship Id="rId20" Type="http://schemas.openxmlformats.org/officeDocument/2006/relationships/image" Target="../media/image59.jpeg"/><Relationship Id="rId29" Type="http://schemas.openxmlformats.org/officeDocument/2006/relationships/image" Target="../media/image67.png"/><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svg"/><Relationship Id="rId15" Type="http://schemas.openxmlformats.org/officeDocument/2006/relationships/image" Target="../media/image54.jpeg"/><Relationship Id="rId23" Type="http://schemas.openxmlformats.org/officeDocument/2006/relationships/image" Target="../media/image62.png"/><Relationship Id="rId28" Type="http://schemas.openxmlformats.org/officeDocument/2006/relationships/image" Target="../media/image37.png"/><Relationship Id="rId10" Type="http://schemas.openxmlformats.org/officeDocument/2006/relationships/image" Target="../media/image49.png"/><Relationship Id="rId19" Type="http://schemas.openxmlformats.org/officeDocument/2006/relationships/image" Target="../media/image58.png"/><Relationship Id="rId31"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 Placeholder 81">
            <a:extLst>
              <a:ext uri="{FF2B5EF4-FFF2-40B4-BE49-F238E27FC236}">
                <a16:creationId xmlns:a16="http://schemas.microsoft.com/office/drawing/2014/main" id="{39E2738E-A6B6-A8C0-8D0E-3D9AC903B101}"/>
              </a:ext>
            </a:extLst>
          </p:cNvPr>
          <p:cNvSpPr>
            <a:spLocks noGrp="1"/>
          </p:cNvSpPr>
          <p:nvPr>
            <p:ph type="body" sz="quarter" idx="13"/>
          </p:nvPr>
        </p:nvSpPr>
        <p:spPr/>
        <p:txBody>
          <a:bodyPr lIns="45720" tIns="22860" rIns="45720" bIns="22860" anchor="t"/>
          <a:lstStyle/>
          <a:p>
            <a:r>
              <a:rPr lang="en-GB"/>
              <a:t>Aotearoa New Zealand</a:t>
            </a:r>
            <a:endParaRPr lang="en-US"/>
          </a:p>
        </p:txBody>
      </p:sp>
      <p:sp>
        <p:nvSpPr>
          <p:cNvPr id="83" name="Text Placeholder 82">
            <a:extLst>
              <a:ext uri="{FF2B5EF4-FFF2-40B4-BE49-F238E27FC236}">
                <a16:creationId xmlns:a16="http://schemas.microsoft.com/office/drawing/2014/main" id="{70E027C5-7CA9-2926-3EFD-EA093B06F544}"/>
              </a:ext>
            </a:extLst>
          </p:cNvPr>
          <p:cNvSpPr>
            <a:spLocks noGrp="1"/>
          </p:cNvSpPr>
          <p:nvPr>
            <p:ph type="body" sz="quarter" idx="14"/>
          </p:nvPr>
        </p:nvSpPr>
        <p:spPr/>
        <p:txBody>
          <a:bodyPr lIns="45720" tIns="22860" rIns="45720" bIns="22860" anchor="b"/>
          <a:lstStyle/>
          <a:p>
            <a:r>
              <a:rPr lang="en-GB" b="0">
                <a:ea typeface="+mn-lt"/>
                <a:cs typeface="+mn-lt"/>
              </a:rPr>
              <a:t>GNS Science </a:t>
            </a:r>
            <a:r>
              <a:rPr lang="en-GB" b="0" err="1">
                <a:ea typeface="+mn-lt"/>
                <a:cs typeface="+mn-lt"/>
              </a:rPr>
              <a:t>Te</a:t>
            </a:r>
            <a:r>
              <a:rPr lang="en-GB" b="0">
                <a:ea typeface="+mn-lt"/>
                <a:cs typeface="+mn-lt"/>
              </a:rPr>
              <a:t> </a:t>
            </a:r>
            <a:r>
              <a:rPr lang="en-GB" b="0" err="1">
                <a:ea typeface="+mn-lt"/>
                <a:cs typeface="+mn-lt"/>
              </a:rPr>
              <a:t>Pū</a:t>
            </a:r>
            <a:r>
              <a:rPr lang="en-GB" b="0">
                <a:ea typeface="+mn-lt"/>
                <a:cs typeface="+mn-lt"/>
              </a:rPr>
              <a:t> Ao and its </a:t>
            </a:r>
            <a:r>
              <a:rPr lang="en-GB" b="0" err="1">
                <a:ea typeface="+mn-lt"/>
                <a:cs typeface="+mn-lt"/>
              </a:rPr>
              <a:t>GeoNet</a:t>
            </a:r>
            <a:r>
              <a:rPr lang="en-GB" b="0">
                <a:ea typeface="+mn-lt"/>
                <a:cs typeface="+mn-lt"/>
              </a:rPr>
              <a:t> programme: a multi-peril, multi-domain open data infrastructure</a:t>
            </a:r>
            <a:endParaRPr lang="en-US"/>
          </a:p>
        </p:txBody>
      </p:sp>
      <p:sp>
        <p:nvSpPr>
          <p:cNvPr id="2" name="Text Placeholder 1">
            <a:extLst>
              <a:ext uri="{FF2B5EF4-FFF2-40B4-BE49-F238E27FC236}">
                <a16:creationId xmlns:a16="http://schemas.microsoft.com/office/drawing/2014/main" id="{611113C1-1064-B19C-29CD-DE302DD248A3}"/>
              </a:ext>
            </a:extLst>
          </p:cNvPr>
          <p:cNvSpPr>
            <a:spLocks noGrp="1"/>
          </p:cNvSpPr>
          <p:nvPr>
            <p:ph type="body" sz="quarter" idx="18"/>
          </p:nvPr>
        </p:nvSpPr>
        <p:spPr>
          <a:xfrm>
            <a:off x="6654607" y="5424141"/>
            <a:ext cx="2673077" cy="537366"/>
          </a:xfrm>
        </p:spPr>
        <p:txBody>
          <a:bodyPr lIns="45720" tIns="22860" rIns="45720" bIns="22860" numCol="1" spcCol="668046" anchor="t">
            <a:noAutofit/>
          </a:bodyPr>
          <a:lstStyle/>
          <a:p>
            <a:r>
              <a:rPr lang="en-US" sz="1800"/>
              <a:t>Elizabeth (Libby) Abbott</a:t>
            </a:r>
          </a:p>
        </p:txBody>
      </p:sp>
      <p:sp>
        <p:nvSpPr>
          <p:cNvPr id="3" name="Text Placeholder 2">
            <a:extLst>
              <a:ext uri="{FF2B5EF4-FFF2-40B4-BE49-F238E27FC236}">
                <a16:creationId xmlns:a16="http://schemas.microsoft.com/office/drawing/2014/main" id="{90110FE6-D8DA-2978-C74A-A1CC6ADCB8F7}"/>
              </a:ext>
            </a:extLst>
          </p:cNvPr>
          <p:cNvSpPr>
            <a:spLocks noGrp="1"/>
          </p:cNvSpPr>
          <p:nvPr>
            <p:ph type="body" sz="quarter" idx="19"/>
          </p:nvPr>
        </p:nvSpPr>
        <p:spPr>
          <a:xfrm>
            <a:off x="9467868" y="5424141"/>
            <a:ext cx="1860832" cy="537366"/>
          </a:xfrm>
        </p:spPr>
        <p:txBody>
          <a:bodyPr lIns="45720" tIns="22860" rIns="45720" bIns="22860" numCol="1" spcCol="668046" anchor="t">
            <a:noAutofit/>
          </a:bodyPr>
          <a:lstStyle/>
          <a:p>
            <a:r>
              <a:rPr lang="en-US" sz="1800"/>
              <a:t>Jonathan Hanson</a:t>
            </a:r>
          </a:p>
        </p:txBody>
      </p:sp>
      <p:sp>
        <p:nvSpPr>
          <p:cNvPr id="10" name="Text Placeholder 81">
            <a:extLst>
              <a:ext uri="{FF2B5EF4-FFF2-40B4-BE49-F238E27FC236}">
                <a16:creationId xmlns:a16="http://schemas.microsoft.com/office/drawing/2014/main" id="{DEAC5613-06FE-0CC5-208E-F453D3DC7C18}"/>
              </a:ext>
            </a:extLst>
          </p:cNvPr>
          <p:cNvSpPr txBox="1">
            <a:spLocks/>
          </p:cNvSpPr>
          <p:nvPr/>
        </p:nvSpPr>
        <p:spPr>
          <a:xfrm>
            <a:off x="372624" y="4267367"/>
            <a:ext cx="8552657" cy="537369"/>
          </a:xfrm>
          <a:prstGeom prst="rect">
            <a:avLst/>
          </a:prstGeom>
        </p:spPr>
        <p:txBody>
          <a:bodyPr lIns="45720" tIns="22860" rIns="45720" bIns="22860" anchor="t"/>
          <a:lstStyle>
            <a:lvl1pPr marL="0" indent="0" algn="l" defTabSz="914400" rtl="0" eaLnBrk="1" latinLnBrk="0" hangingPunct="1">
              <a:lnSpc>
                <a:spcPct val="90000"/>
              </a:lnSpc>
              <a:spcBef>
                <a:spcPts val="1000"/>
              </a:spcBef>
              <a:buFont typeface="Arial" panose="020B0604020202020204" pitchFamily="34" charset="0"/>
              <a:buNone/>
              <a:defRPr sz="6000" kern="1200" spc="-15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6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6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6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100" b="0" i="0" u="none" strike="noStrike" kern="1200" cap="none" spc="-75" normalizeH="0" baseline="0" noProof="0">
                <a:ln>
                  <a:noFill/>
                </a:ln>
                <a:solidFill>
                  <a:srgbClr val="FFFFFF"/>
                </a:solidFill>
                <a:effectLst/>
                <a:uLnTx/>
                <a:uFillTx/>
                <a:latin typeface="Inter"/>
                <a:ea typeface="Helvetica Neue Medium"/>
                <a:cs typeface="Helvetica Neue Medium"/>
              </a:rPr>
              <a:t>Presenter: Elisabetta D'Anastasio</a:t>
            </a:r>
            <a:br>
              <a:rPr kumimoji="0" lang="en-GB" sz="2100" b="0" i="0" u="none" strike="noStrike" kern="1200" cap="none" spc="-75" normalizeH="0" baseline="0" noProof="0">
                <a:ln>
                  <a:noFill/>
                </a:ln>
                <a:solidFill>
                  <a:srgbClr val="FFFFFF"/>
                </a:solidFill>
                <a:effectLst/>
                <a:uLnTx/>
                <a:uFillTx/>
                <a:latin typeface="Inter"/>
                <a:ea typeface="Helvetica Neue Medium"/>
                <a:cs typeface="Helvetica Neue Medium"/>
              </a:rPr>
            </a:br>
            <a:r>
              <a:rPr kumimoji="0" lang="en-GB" sz="1800" b="0" i="0" u="none" strike="noStrike" kern="1200" cap="none" spc="-75" normalizeH="0" baseline="0" noProof="0">
                <a:ln>
                  <a:noFill/>
                </a:ln>
                <a:solidFill>
                  <a:srgbClr val="FFFFFF"/>
                </a:solidFill>
                <a:effectLst/>
                <a:uLnTx/>
                <a:uFillTx/>
                <a:latin typeface="Inter"/>
                <a:ea typeface="Helvetica Neue Medium"/>
                <a:cs typeface="Helvetica Neue Medium"/>
              </a:rPr>
              <a:t>Science Operations Technical Lead</a:t>
            </a:r>
          </a:p>
        </p:txBody>
      </p:sp>
      <p:sp>
        <p:nvSpPr>
          <p:cNvPr id="7" name="Text Placeholder 1">
            <a:extLst>
              <a:ext uri="{FF2B5EF4-FFF2-40B4-BE49-F238E27FC236}">
                <a16:creationId xmlns:a16="http://schemas.microsoft.com/office/drawing/2014/main" id="{9630C4B7-A3A1-BDEA-DFEE-ED79BF1661F2}"/>
              </a:ext>
            </a:extLst>
          </p:cNvPr>
          <p:cNvSpPr txBox="1">
            <a:spLocks/>
          </p:cNvSpPr>
          <p:nvPr/>
        </p:nvSpPr>
        <p:spPr>
          <a:xfrm>
            <a:off x="8716296" y="424519"/>
            <a:ext cx="3297303" cy="537366"/>
          </a:xfrm>
          <a:prstGeom prst="rect">
            <a:avLst/>
          </a:prstGeom>
        </p:spPr>
        <p:txBody>
          <a:bodyPr lIns="45720" tIns="22860" rIns="45720" bIns="22860" numCol="1" spcCol="668046" anchor="t">
            <a:noAutofit/>
          </a:bodyPr>
          <a:lstStyle>
            <a:lvl1pPr marL="0" indent="0" algn="l" defTabSz="914400" rtl="0" eaLnBrk="1" latinLnBrk="0" hangingPunct="1">
              <a:lnSpc>
                <a:spcPct val="90000"/>
              </a:lnSpc>
              <a:spcBef>
                <a:spcPts val="0"/>
              </a:spcBef>
              <a:buSzTx/>
              <a:buFont typeface="Arial" panose="020B0604020202020204" pitchFamily="34" charset="0"/>
              <a:buNone/>
              <a:defRPr sz="1800" b="0" kern="1200">
                <a:solidFill>
                  <a:schemeClr val="bg1"/>
                </a:solidFill>
                <a:latin typeface="+mn-lt"/>
                <a:ea typeface="Inter" panose="02000503000000020004" pitchFamily="2" charset="0"/>
                <a:cs typeface="Inter" panose="02000503000000020004" pitchFamily="2" charset="0"/>
                <a:sym typeface="Inter Regular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Inter"/>
                <a:sym typeface="Inter Regular Regular"/>
              </a:rPr>
              <a:t>EPOS Days, Perugia, 17-20 March 2025</a:t>
            </a:r>
            <a:endParaRPr kumimoji="0" lang="en-US" sz="900" b="0" i="0" u="none" strike="noStrike" kern="1200" cap="none" spc="0" normalizeH="0" baseline="0" noProof="0">
              <a:ln>
                <a:noFill/>
              </a:ln>
              <a:solidFill>
                <a:srgbClr val="FFFFFF"/>
              </a:solidFill>
              <a:effectLst/>
              <a:uLnTx/>
              <a:uFillTx/>
              <a:latin typeface="Inter"/>
              <a:sym typeface="Inter Regular Regular"/>
            </a:endParaRPr>
          </a:p>
        </p:txBody>
      </p:sp>
    </p:spTree>
    <p:extLst>
      <p:ext uri="{BB962C8B-B14F-4D97-AF65-F5344CB8AC3E}">
        <p14:creationId xmlns:p14="http://schemas.microsoft.com/office/powerpoint/2010/main" val="2008248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3C553-A563-CCB0-68BC-2B48C46F5119}"/>
              </a:ext>
            </a:extLst>
          </p:cNvPr>
          <p:cNvSpPr>
            <a:spLocks noGrp="1"/>
          </p:cNvSpPr>
          <p:nvPr>
            <p:ph type="title"/>
          </p:nvPr>
        </p:nvSpPr>
        <p:spPr>
          <a:xfrm>
            <a:off x="432143" y="774156"/>
            <a:ext cx="7648923" cy="459640"/>
          </a:xfrm>
        </p:spPr>
        <p:txBody>
          <a:bodyPr>
            <a:noAutofit/>
          </a:bodyPr>
          <a:lstStyle/>
          <a:p>
            <a:r>
              <a:rPr lang="en-US" sz="3300"/>
              <a:t>How </a:t>
            </a:r>
            <a:r>
              <a:rPr lang="en-US" sz="3300" err="1"/>
              <a:t>GeoNet</a:t>
            </a:r>
            <a:r>
              <a:rPr lang="en-US" sz="3300"/>
              <a:t> operates</a:t>
            </a:r>
          </a:p>
        </p:txBody>
      </p:sp>
      <p:sp>
        <p:nvSpPr>
          <p:cNvPr id="3" name="Content Placeholder 2">
            <a:extLst>
              <a:ext uri="{FF2B5EF4-FFF2-40B4-BE49-F238E27FC236}">
                <a16:creationId xmlns:a16="http://schemas.microsoft.com/office/drawing/2014/main" id="{A27F5ED0-24AE-37A9-F675-9F7BDE00D7DD}"/>
              </a:ext>
            </a:extLst>
          </p:cNvPr>
          <p:cNvSpPr>
            <a:spLocks noGrp="1"/>
          </p:cNvSpPr>
          <p:nvPr>
            <p:ph idx="1"/>
          </p:nvPr>
        </p:nvSpPr>
        <p:spPr>
          <a:xfrm>
            <a:off x="432143" y="1475077"/>
            <a:ext cx="11370788" cy="2097793"/>
          </a:xfrm>
        </p:spPr>
        <p:txBody>
          <a:bodyPr vert="horz" lIns="45720" tIns="22860" rIns="45720" bIns="22860" rtlCol="0" anchor="t">
            <a:normAutofit/>
          </a:bodyPr>
          <a:lstStyle/>
          <a:p>
            <a:pPr marL="228283" indent="-228283"/>
            <a:r>
              <a:rPr lang="en-US" sz="1600">
                <a:latin typeface="Inter"/>
                <a:ea typeface="+mn-lt"/>
                <a:cs typeface="Arial"/>
              </a:rPr>
              <a:t>Core teams dedicated to data infrastructure: </a:t>
            </a:r>
          </a:p>
          <a:p>
            <a:pPr marL="685483" lvl="1" indent="-228283">
              <a:buFont typeface="Courier New,monospace" panose="020B0604020202020204" pitchFamily="34" charset="0"/>
              <a:buChar char="o"/>
            </a:pPr>
            <a:r>
              <a:rPr lang="en-US" sz="1600">
                <a:latin typeface="Inter"/>
                <a:ea typeface="+mn-lt"/>
                <a:cs typeface="Arial"/>
              </a:rPr>
              <a:t>~50-60 people across the </a:t>
            </a:r>
            <a:r>
              <a:rPr lang="en-US" sz="1600" err="1">
                <a:latin typeface="Inter"/>
                <a:ea typeface="+mn-lt"/>
                <a:cs typeface="Arial"/>
              </a:rPr>
              <a:t>programme</a:t>
            </a:r>
            <a:endParaRPr lang="en-US" sz="1600">
              <a:latin typeface="Inter"/>
              <a:ea typeface="+mn-lt"/>
              <a:cs typeface="Arial"/>
            </a:endParaRPr>
          </a:p>
          <a:p>
            <a:pPr marL="685483" lvl="1" indent="-228283">
              <a:buFont typeface="Courier New,monospace" panose="020B0604020202020204" pitchFamily="34" charset="0"/>
              <a:buChar char="o"/>
            </a:pPr>
            <a:r>
              <a:rPr lang="en-US" sz="1600">
                <a:latin typeface="Inter"/>
                <a:ea typeface="+mn-lt"/>
                <a:cs typeface="Arial"/>
              </a:rPr>
              <a:t>software developers, Dev/Ops engineers, science operations, data management, field engineers, 24/7 analysts</a:t>
            </a:r>
          </a:p>
          <a:p>
            <a:pPr marL="685483" lvl="1" indent="-228283">
              <a:buFont typeface="Courier New,monospace" panose="020B0604020202020204" pitchFamily="34" charset="0"/>
              <a:buChar char="o"/>
            </a:pPr>
            <a:r>
              <a:rPr lang="en-US" sz="1600">
                <a:ea typeface="+mn-lt"/>
                <a:cs typeface="Arial"/>
              </a:rPr>
              <a:t>Research to operations – some successes and some challenges</a:t>
            </a:r>
          </a:p>
          <a:p>
            <a:pPr marL="228283" indent="-228283"/>
            <a:r>
              <a:rPr lang="en-US" sz="1600">
                <a:ea typeface="+mn-lt"/>
                <a:cs typeface="+mn-lt"/>
              </a:rPr>
              <a:t>Science advice and response management</a:t>
            </a:r>
            <a:endParaRPr lang="en-US" sz="1600"/>
          </a:p>
          <a:p>
            <a:pPr marL="685483" lvl="1" indent="-228283">
              <a:buFont typeface="Courier New" panose="020B0604020202020204" pitchFamily="34" charset="0"/>
              <a:buChar char="o"/>
            </a:pPr>
            <a:r>
              <a:rPr lang="en-US" sz="1600">
                <a:ea typeface="+mn-lt"/>
                <a:cs typeface="+mn-lt"/>
              </a:rPr>
              <a:t>Input from GNS Scientists on the 4 perils (earthquake, volcano, tsunami, landslides)</a:t>
            </a:r>
          </a:p>
        </p:txBody>
      </p:sp>
      <p:sp>
        <p:nvSpPr>
          <p:cNvPr id="4" name="Date Placeholder 3">
            <a:extLst>
              <a:ext uri="{FF2B5EF4-FFF2-40B4-BE49-F238E27FC236}">
                <a16:creationId xmlns:a16="http://schemas.microsoft.com/office/drawing/2014/main" id="{E63B1F49-E9EE-E1B1-A7B5-7B955B7F40E1}"/>
              </a:ext>
            </a:extLst>
          </p:cNvPr>
          <p:cNvSpPr>
            <a:spLocks noGrp="1"/>
          </p:cNvSpPr>
          <p:nvPr>
            <p:ph type="dt" sz="half"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4E66482-9081-4720-8C41-ADC70FA399A0}" type="datetime3">
              <a:rPr kumimoji="0" lang="en-NZ"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rPr>
              <a:pPr marL="0" marR="0" lvl="0" indent="0" algn="r" defTabSz="228600" rtl="0" eaLnBrk="1" fontAlgn="auto" latinLnBrk="0" hangingPunct="1">
                <a:lnSpc>
                  <a:spcPct val="100000"/>
                </a:lnSpc>
                <a:spcBef>
                  <a:spcPts val="0"/>
                </a:spcBef>
                <a:spcAft>
                  <a:spcPts val="0"/>
                </a:spcAft>
                <a:buClrTx/>
                <a:buSzTx/>
                <a:buFontTx/>
                <a:buNone/>
                <a:tabLst/>
                <a:defRPr/>
              </a:pPr>
              <a:t>27 March 2025</a:t>
            </a:fld>
            <a:endParaRPr kumimoji="0" lang="en-US"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endParaRPr>
          </a:p>
        </p:txBody>
      </p:sp>
      <p:graphicFrame>
        <p:nvGraphicFramePr>
          <p:cNvPr id="55" name="Diagram 54">
            <a:extLst>
              <a:ext uri="{FF2B5EF4-FFF2-40B4-BE49-F238E27FC236}">
                <a16:creationId xmlns:a16="http://schemas.microsoft.com/office/drawing/2014/main" id="{0BCEAC11-6F75-0129-EB50-AD0276313B67}"/>
              </a:ext>
            </a:extLst>
          </p:cNvPr>
          <p:cNvGraphicFramePr/>
          <p:nvPr/>
        </p:nvGraphicFramePr>
        <p:xfrm>
          <a:off x="237777" y="3811362"/>
          <a:ext cx="11761598" cy="2725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234" name="Picture 5233" descr="A logo with a black background&#10;&#10;AI-generated content may be incorrect.">
            <a:extLst>
              <a:ext uri="{FF2B5EF4-FFF2-40B4-BE49-F238E27FC236}">
                <a16:creationId xmlns:a16="http://schemas.microsoft.com/office/drawing/2014/main" id="{3538C488-7C7B-54A9-9FB3-1C0B215B23E2}"/>
              </a:ext>
            </a:extLst>
          </p:cNvPr>
          <p:cNvPicPr>
            <a:picLocks noChangeAspect="1"/>
          </p:cNvPicPr>
          <p:nvPr/>
        </p:nvPicPr>
        <p:blipFill>
          <a:blip r:embed="rId7"/>
          <a:stretch>
            <a:fillRect/>
          </a:stretch>
        </p:blipFill>
        <p:spPr>
          <a:xfrm>
            <a:off x="9589341" y="597989"/>
            <a:ext cx="2605454" cy="1162050"/>
          </a:xfrm>
          <a:prstGeom prst="rect">
            <a:avLst/>
          </a:prstGeom>
        </p:spPr>
      </p:pic>
    </p:spTree>
    <p:extLst>
      <p:ext uri="{BB962C8B-B14F-4D97-AF65-F5344CB8AC3E}">
        <p14:creationId xmlns:p14="http://schemas.microsoft.com/office/powerpoint/2010/main" val="391473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FA9B3-22A7-90E2-0F3F-90D81BDFE06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F939E9A-E6E4-3A21-26D0-0F424794009B}"/>
              </a:ext>
            </a:extLst>
          </p:cNvPr>
          <p:cNvSpPr>
            <a:spLocks noGrp="1"/>
          </p:cNvSpPr>
          <p:nvPr>
            <p:ph type="title"/>
          </p:nvPr>
        </p:nvSpPr>
        <p:spPr>
          <a:xfrm>
            <a:off x="432143" y="849480"/>
            <a:ext cx="7670558" cy="390610"/>
          </a:xfrm>
        </p:spPr>
        <p:txBody>
          <a:bodyPr vert="horz" lIns="45720" tIns="22860" rIns="45720" bIns="22860" rtlCol="0" anchor="b">
            <a:noAutofit/>
          </a:bodyPr>
          <a:lstStyle/>
          <a:p>
            <a:r>
              <a:rPr lang="en-GB" sz="3300"/>
              <a:t>Highlights from some recent projects</a:t>
            </a:r>
            <a:endParaRPr lang="en-US" sz="3300"/>
          </a:p>
        </p:txBody>
      </p:sp>
      <p:sp>
        <p:nvSpPr>
          <p:cNvPr id="9" name="Content Placeholder 8">
            <a:extLst>
              <a:ext uri="{FF2B5EF4-FFF2-40B4-BE49-F238E27FC236}">
                <a16:creationId xmlns:a16="http://schemas.microsoft.com/office/drawing/2014/main" id="{392B08E0-9F9E-60A8-F67C-27DB2877645A}"/>
              </a:ext>
            </a:extLst>
          </p:cNvPr>
          <p:cNvSpPr>
            <a:spLocks noGrp="1"/>
          </p:cNvSpPr>
          <p:nvPr>
            <p:ph idx="1"/>
          </p:nvPr>
        </p:nvSpPr>
        <p:spPr>
          <a:xfrm>
            <a:off x="432143" y="1445545"/>
            <a:ext cx="4540365" cy="5146835"/>
          </a:xfrm>
        </p:spPr>
        <p:txBody>
          <a:bodyPr vert="horz" lIns="45720" tIns="22860" rIns="45720" bIns="22860" rtlCol="0" anchor="t">
            <a:normAutofit fontScale="77500" lnSpcReduction="20000"/>
          </a:bodyPr>
          <a:lstStyle/>
          <a:p>
            <a:pPr marL="228283" indent="-228283"/>
            <a:r>
              <a:rPr lang="en-GB"/>
              <a:t>Tilde, in-house developed </a:t>
            </a:r>
            <a:r>
              <a:rPr lang="en-GB" b="1"/>
              <a:t>multi-domain data access solution</a:t>
            </a:r>
            <a:r>
              <a:rPr lang="en-GB"/>
              <a:t>,</a:t>
            </a:r>
            <a:r>
              <a:rPr lang="en-GB">
                <a:ea typeface="+mn-lt"/>
                <a:cs typeface="+mn-lt"/>
              </a:rPr>
              <a:t> </a:t>
            </a:r>
            <a:r>
              <a:rPr lang="en-GB">
                <a:solidFill>
                  <a:srgbClr val="170F0F"/>
                </a:solidFill>
                <a:ea typeface="+mn-lt"/>
                <a:cs typeface="+mn-lt"/>
              </a:rPr>
              <a:t>built in AWS, used for tsunami, volcanology, geomagnetic and geodetic data</a:t>
            </a:r>
            <a:r>
              <a:rPr lang="en-GB">
                <a:solidFill>
                  <a:srgbClr val="0070C0"/>
                </a:solidFill>
                <a:ea typeface="+mn-lt"/>
                <a:cs typeface="+mn-lt"/>
              </a:rPr>
              <a:t> </a:t>
            </a:r>
            <a:br>
              <a:rPr lang="en-GB">
                <a:solidFill>
                  <a:srgbClr val="0070C0"/>
                </a:solidFill>
                <a:ea typeface="+mn-lt"/>
                <a:cs typeface="+mn-lt"/>
              </a:rPr>
            </a:br>
            <a:endParaRPr lang="en-GB">
              <a:solidFill>
                <a:srgbClr val="0070C0"/>
              </a:solidFill>
            </a:endParaRPr>
          </a:p>
          <a:p>
            <a:pPr marL="228283" indent="-228283"/>
            <a:r>
              <a:rPr lang="en-GB"/>
              <a:t>Other projects of potential interest</a:t>
            </a:r>
          </a:p>
          <a:p>
            <a:pPr marL="685483" lvl="1" indent="-228283">
              <a:buFont typeface="Courier New" panose="020B0604020202020204" pitchFamily="34" charset="0"/>
              <a:buChar char="o"/>
            </a:pPr>
            <a:r>
              <a:rPr lang="en-GB"/>
              <a:t>AWS </a:t>
            </a:r>
            <a:r>
              <a:rPr lang="en-GB" b="1"/>
              <a:t>Open Data</a:t>
            </a:r>
            <a:r>
              <a:rPr lang="en-GB"/>
              <a:t> programme (s3://geonet-open-data)</a:t>
            </a:r>
            <a:endParaRPr lang="en-GB" sz="2800"/>
          </a:p>
          <a:p>
            <a:pPr marL="685483" lvl="1" indent="-228283">
              <a:buFont typeface="Courier New" panose="020B0604020202020204" pitchFamily="34" charset="0"/>
              <a:buChar char="o"/>
            </a:pPr>
            <a:r>
              <a:rPr lang="en-GB" err="1"/>
              <a:t>GeoNet</a:t>
            </a:r>
            <a:r>
              <a:rPr lang="en-GB"/>
              <a:t> data </a:t>
            </a:r>
            <a:r>
              <a:rPr lang="en-GB" b="1"/>
              <a:t>FAIR </a:t>
            </a:r>
            <a:r>
              <a:rPr lang="en-GB"/>
              <a:t>assessment and approach for minting DOIs</a:t>
            </a:r>
          </a:p>
          <a:p>
            <a:pPr marL="685483" lvl="1" indent="-228283">
              <a:buFont typeface="Courier New" panose="020B0604020202020204" pitchFamily="34" charset="0"/>
              <a:buChar char="o"/>
            </a:pPr>
            <a:r>
              <a:rPr lang="en-GB"/>
              <a:t>Low Rate Data Collection platform (used for </a:t>
            </a:r>
            <a:r>
              <a:rPr lang="en-GB" b="1"/>
              <a:t>volcano observations</a:t>
            </a:r>
            <a:r>
              <a:rPr lang="en-GB"/>
              <a:t>)</a:t>
            </a:r>
          </a:p>
          <a:p>
            <a:pPr marL="685483" lvl="1" indent="-228283">
              <a:buFont typeface="Courier New" panose="020B0604020202020204" pitchFamily="34" charset="0"/>
              <a:buChar char="o"/>
            </a:pPr>
            <a:r>
              <a:rPr lang="en-GB"/>
              <a:t>Shaking Layers and GNSS data collection and processing in AWS</a:t>
            </a:r>
          </a:p>
          <a:p>
            <a:pPr marL="685483" lvl="1" indent="-228283">
              <a:buFont typeface="Courier New" panose="020B0604020202020204" pitchFamily="34" charset="0"/>
              <a:buChar char="o"/>
            </a:pPr>
            <a:r>
              <a:rPr lang="en-GB"/>
              <a:t>Geomagnetic observatory data and </a:t>
            </a:r>
            <a:r>
              <a:rPr lang="en-GB" b="1"/>
              <a:t>space weather</a:t>
            </a:r>
          </a:p>
        </p:txBody>
      </p:sp>
      <p:sp>
        <p:nvSpPr>
          <p:cNvPr id="2" name="Date Placeholder 1">
            <a:extLst>
              <a:ext uri="{FF2B5EF4-FFF2-40B4-BE49-F238E27FC236}">
                <a16:creationId xmlns:a16="http://schemas.microsoft.com/office/drawing/2014/main" id="{A0B4CC67-8533-CD83-D4C8-A7E73F9A5914}"/>
              </a:ext>
            </a:extLst>
          </p:cNvPr>
          <p:cNvSpPr>
            <a:spLocks noGrp="1"/>
          </p:cNvSpPr>
          <p:nvPr>
            <p:ph type="dt" sz="half"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8C354172-FDFF-44C1-8DE0-4E8F9990B56C}" type="datetime3">
              <a:rPr kumimoji="0" lang="en-NZ"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rPr>
              <a:pPr marL="0" marR="0" lvl="0" indent="0" algn="r" defTabSz="228600" rtl="0" eaLnBrk="1" fontAlgn="auto" latinLnBrk="0" hangingPunct="1">
                <a:lnSpc>
                  <a:spcPct val="100000"/>
                </a:lnSpc>
                <a:spcBef>
                  <a:spcPts val="0"/>
                </a:spcBef>
                <a:spcAft>
                  <a:spcPts val="0"/>
                </a:spcAft>
                <a:buClrTx/>
                <a:buSzTx/>
                <a:buFontTx/>
                <a:buNone/>
                <a:tabLst/>
                <a:defRPr/>
              </a:pPr>
              <a:t>27 March 2025</a:t>
            </a:fld>
            <a:endParaRPr kumimoji="0" lang="en-US"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endParaRPr>
          </a:p>
        </p:txBody>
      </p:sp>
      <p:pic>
        <p:nvPicPr>
          <p:cNvPr id="3" name="Picture 2" descr="A qr code with black squares&#10;&#10;AI-generated content may be incorrect.">
            <a:extLst>
              <a:ext uri="{FF2B5EF4-FFF2-40B4-BE49-F238E27FC236}">
                <a16:creationId xmlns:a16="http://schemas.microsoft.com/office/drawing/2014/main" id="{101790C3-1D02-9829-824F-451077471CE6}"/>
              </a:ext>
            </a:extLst>
          </p:cNvPr>
          <p:cNvPicPr>
            <a:picLocks noChangeAspect="1"/>
          </p:cNvPicPr>
          <p:nvPr/>
        </p:nvPicPr>
        <p:blipFill>
          <a:blip r:embed="rId2"/>
          <a:stretch>
            <a:fillRect/>
          </a:stretch>
        </p:blipFill>
        <p:spPr>
          <a:xfrm>
            <a:off x="10418949" y="4809634"/>
            <a:ext cx="1038622" cy="1078605"/>
          </a:xfrm>
          <a:prstGeom prst="rect">
            <a:avLst/>
          </a:prstGeom>
        </p:spPr>
      </p:pic>
      <p:sp>
        <p:nvSpPr>
          <p:cNvPr id="4" name="TextBox 3">
            <a:extLst>
              <a:ext uri="{FF2B5EF4-FFF2-40B4-BE49-F238E27FC236}">
                <a16:creationId xmlns:a16="http://schemas.microsoft.com/office/drawing/2014/main" id="{D37F33F7-92A0-A79E-41AD-DFFB4EF53FD5}"/>
              </a:ext>
            </a:extLst>
          </p:cNvPr>
          <p:cNvSpPr txBox="1"/>
          <p:nvPr/>
        </p:nvSpPr>
        <p:spPr>
          <a:xfrm>
            <a:off x="10448256" y="5887779"/>
            <a:ext cx="1003378" cy="461665"/>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70F0F"/>
                </a:solidFill>
                <a:effectLst/>
                <a:uLnTx/>
                <a:uFillTx/>
                <a:latin typeface="Inter"/>
                <a:ea typeface="Helvetica Neue Medium"/>
                <a:cs typeface="Helvetica Neue Medium"/>
              </a:rPr>
              <a:t>Tilde </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70F0F"/>
                </a:solidFill>
                <a:effectLst/>
                <a:uLnTx/>
                <a:uFillTx/>
                <a:latin typeface="Inter"/>
                <a:ea typeface="Helvetica Neue Medium"/>
                <a:cs typeface="Helvetica Neue Medium"/>
              </a:rPr>
              <a:t>D'Anastasio et al.</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70F0F"/>
                </a:solidFill>
                <a:effectLst/>
                <a:uLnTx/>
                <a:uFillTx/>
                <a:latin typeface="Inter"/>
                <a:ea typeface="Helvetica Neue Medium"/>
                <a:cs typeface="Helvetica Neue Medium"/>
              </a:rPr>
              <a:t>Bull Volcan 2024</a:t>
            </a:r>
          </a:p>
        </p:txBody>
      </p:sp>
      <p:pic>
        <p:nvPicPr>
          <p:cNvPr id="5" name="Picture 4" descr="A screenshot of a computer&#10;&#10;AI-generated content may be incorrect.">
            <a:extLst>
              <a:ext uri="{FF2B5EF4-FFF2-40B4-BE49-F238E27FC236}">
                <a16:creationId xmlns:a16="http://schemas.microsoft.com/office/drawing/2014/main" id="{644C984A-DA3E-35CB-4CF1-34FD4B2C38C3}"/>
              </a:ext>
            </a:extLst>
          </p:cNvPr>
          <p:cNvPicPr>
            <a:picLocks noChangeAspect="1"/>
          </p:cNvPicPr>
          <p:nvPr/>
        </p:nvPicPr>
        <p:blipFill>
          <a:blip r:embed="rId3"/>
          <a:stretch>
            <a:fillRect/>
          </a:stretch>
        </p:blipFill>
        <p:spPr>
          <a:xfrm>
            <a:off x="5583709" y="1712244"/>
            <a:ext cx="6219195" cy="2365709"/>
          </a:xfrm>
          <a:prstGeom prst="rect">
            <a:avLst/>
          </a:prstGeom>
        </p:spPr>
      </p:pic>
      <p:pic>
        <p:nvPicPr>
          <p:cNvPr id="6" name="Picture 5" descr="A close-up of several data&#10;&#10;AI-generated content may be incorrect.">
            <a:extLst>
              <a:ext uri="{FF2B5EF4-FFF2-40B4-BE49-F238E27FC236}">
                <a16:creationId xmlns:a16="http://schemas.microsoft.com/office/drawing/2014/main" id="{CD1D6B91-8C01-9DE0-78E5-E1AB22FD2CF0}"/>
              </a:ext>
            </a:extLst>
          </p:cNvPr>
          <p:cNvPicPr>
            <a:picLocks noChangeAspect="1"/>
          </p:cNvPicPr>
          <p:nvPr/>
        </p:nvPicPr>
        <p:blipFill>
          <a:blip r:embed="rId4"/>
          <a:stretch>
            <a:fillRect/>
          </a:stretch>
        </p:blipFill>
        <p:spPr>
          <a:xfrm>
            <a:off x="5187489" y="4546183"/>
            <a:ext cx="2281057" cy="1871412"/>
          </a:xfrm>
          <a:prstGeom prst="rect">
            <a:avLst/>
          </a:prstGeom>
        </p:spPr>
      </p:pic>
      <p:sp>
        <p:nvSpPr>
          <p:cNvPr id="7" name="TextBox 6">
            <a:extLst>
              <a:ext uri="{FF2B5EF4-FFF2-40B4-BE49-F238E27FC236}">
                <a16:creationId xmlns:a16="http://schemas.microsoft.com/office/drawing/2014/main" id="{F7B6660C-5B0B-319D-687D-7DA1450F4C21}"/>
              </a:ext>
            </a:extLst>
          </p:cNvPr>
          <p:cNvSpPr txBox="1"/>
          <p:nvPr/>
        </p:nvSpPr>
        <p:spPr>
          <a:xfrm>
            <a:off x="9001378" y="1477338"/>
            <a:ext cx="2839160" cy="661720"/>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70C0"/>
                </a:solidFill>
                <a:effectLst/>
                <a:uLnTx/>
                <a:uFillTx/>
                <a:latin typeface="Inter"/>
                <a:ea typeface="+mn-lt"/>
                <a:cs typeface="+mn-lt"/>
              </a:rPr>
              <a:t>https://tilde.geonet.org.nz/</a:t>
            </a:r>
            <a:endParaRPr kumimoji="0" lang="en-US" sz="2000" b="0" i="1" u="none" strike="noStrike" kern="1200" cap="none" spc="0" normalizeH="0" baseline="0" noProof="0">
              <a:ln>
                <a:noFill/>
              </a:ln>
              <a:solidFill>
                <a:srgbClr val="0070C0"/>
              </a:solidFill>
              <a:effectLst/>
              <a:uLnTx/>
              <a:uFillTx/>
              <a:latin typeface="Inter"/>
              <a:ea typeface="Helvetica Neue Medium"/>
              <a:cs typeface="Helvetica Neue Medium"/>
            </a:endParaRPr>
          </a:p>
        </p:txBody>
      </p:sp>
      <p:pic>
        <p:nvPicPr>
          <p:cNvPr id="10" name="Picture 9" descr="A screenshot of a computer&#10;&#10;AI-generated content may be incorrect.">
            <a:extLst>
              <a:ext uri="{FF2B5EF4-FFF2-40B4-BE49-F238E27FC236}">
                <a16:creationId xmlns:a16="http://schemas.microsoft.com/office/drawing/2014/main" id="{5A46EBBE-5002-D643-3BDC-5E1DF5AA9731}"/>
              </a:ext>
            </a:extLst>
          </p:cNvPr>
          <p:cNvPicPr>
            <a:picLocks noChangeAspect="1"/>
          </p:cNvPicPr>
          <p:nvPr/>
        </p:nvPicPr>
        <p:blipFill>
          <a:blip r:embed="rId5"/>
          <a:srcRect l="-1215" r="777" b="14757"/>
          <a:stretch/>
        </p:blipFill>
        <p:spPr>
          <a:xfrm>
            <a:off x="7847593" y="4231356"/>
            <a:ext cx="2310689" cy="2362758"/>
          </a:xfrm>
          <a:prstGeom prst="rect">
            <a:avLst/>
          </a:prstGeom>
        </p:spPr>
      </p:pic>
    </p:spTree>
    <p:extLst>
      <p:ext uri="{BB962C8B-B14F-4D97-AF65-F5344CB8AC3E}">
        <p14:creationId xmlns:p14="http://schemas.microsoft.com/office/powerpoint/2010/main" val="590176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402E7-F82E-52FF-1D5C-5A7EA6D0FEE8}"/>
            </a:ext>
          </a:extLst>
        </p:cNvPr>
        <p:cNvGrpSpPr/>
        <p:nvPr/>
      </p:nvGrpSpPr>
      <p:grpSpPr>
        <a:xfrm>
          <a:off x="0" y="0"/>
          <a:ext cx="0" cy="0"/>
          <a:chOff x="0" y="0"/>
          <a:chExt cx="0" cy="0"/>
        </a:xfrm>
      </p:grpSpPr>
      <p:pic>
        <p:nvPicPr>
          <p:cNvPr id="3" name="Picture 2" descr="A diagram of a landscape&#10;&#10;AI-generated content may be incorrect.">
            <a:extLst>
              <a:ext uri="{FF2B5EF4-FFF2-40B4-BE49-F238E27FC236}">
                <a16:creationId xmlns:a16="http://schemas.microsoft.com/office/drawing/2014/main" id="{BD97C2CC-A5D9-5917-895D-7D638001D091}"/>
              </a:ext>
            </a:extLst>
          </p:cNvPr>
          <p:cNvPicPr>
            <a:picLocks noChangeAspect="1"/>
          </p:cNvPicPr>
          <p:nvPr/>
        </p:nvPicPr>
        <p:blipFill>
          <a:blip r:embed="rId2"/>
          <a:stretch>
            <a:fillRect/>
          </a:stretch>
        </p:blipFill>
        <p:spPr>
          <a:xfrm>
            <a:off x="8421931" y="3810627"/>
            <a:ext cx="3739088" cy="2883819"/>
          </a:xfrm>
          <a:prstGeom prst="rect">
            <a:avLst/>
          </a:prstGeom>
        </p:spPr>
      </p:pic>
      <p:sp>
        <p:nvSpPr>
          <p:cNvPr id="8" name="Title 7">
            <a:extLst>
              <a:ext uri="{FF2B5EF4-FFF2-40B4-BE49-F238E27FC236}">
                <a16:creationId xmlns:a16="http://schemas.microsoft.com/office/drawing/2014/main" id="{A7FB274C-BEC2-43B6-ACF1-548304AA6859}"/>
              </a:ext>
            </a:extLst>
          </p:cNvPr>
          <p:cNvSpPr>
            <a:spLocks noGrp="1"/>
          </p:cNvSpPr>
          <p:nvPr>
            <p:ph type="title"/>
          </p:nvPr>
        </p:nvSpPr>
        <p:spPr>
          <a:xfrm>
            <a:off x="397750" y="739632"/>
            <a:ext cx="10002004" cy="541004"/>
          </a:xfrm>
        </p:spPr>
        <p:txBody>
          <a:bodyPr>
            <a:noAutofit/>
          </a:bodyPr>
          <a:lstStyle/>
          <a:p>
            <a:r>
              <a:rPr lang="en-GB" sz="3300"/>
              <a:t>GNS/</a:t>
            </a:r>
            <a:r>
              <a:rPr lang="en-GB" sz="3300" err="1"/>
              <a:t>GeoNet</a:t>
            </a:r>
            <a:r>
              <a:rPr lang="en-GB" sz="3300"/>
              <a:t> and EPOS TCS, ideas for collaborations</a:t>
            </a:r>
            <a:endParaRPr lang="en-US" sz="3300"/>
          </a:p>
        </p:txBody>
      </p:sp>
      <p:sp>
        <p:nvSpPr>
          <p:cNvPr id="9" name="Content Placeholder 8">
            <a:extLst>
              <a:ext uri="{FF2B5EF4-FFF2-40B4-BE49-F238E27FC236}">
                <a16:creationId xmlns:a16="http://schemas.microsoft.com/office/drawing/2014/main" id="{1C79B6F3-AAF4-663C-785F-5E481B3349F5}"/>
              </a:ext>
            </a:extLst>
          </p:cNvPr>
          <p:cNvSpPr>
            <a:spLocks noGrp="1"/>
          </p:cNvSpPr>
          <p:nvPr>
            <p:ph idx="1"/>
          </p:nvPr>
        </p:nvSpPr>
        <p:spPr>
          <a:xfrm>
            <a:off x="397750" y="1370232"/>
            <a:ext cx="11370788" cy="4884403"/>
          </a:xfrm>
        </p:spPr>
        <p:txBody>
          <a:bodyPr vert="horz" lIns="45720" tIns="22860" rIns="45720" bIns="22860" rtlCol="0" anchor="t">
            <a:normAutofit fontScale="92500" lnSpcReduction="10000"/>
          </a:bodyPr>
          <a:lstStyle/>
          <a:p>
            <a:pPr marL="228283" indent="-228283"/>
            <a:r>
              <a:rPr lang="en-GB" sz="2200" u="sng"/>
              <a:t>domain specific collaborations:</a:t>
            </a:r>
            <a:endParaRPr lang="en-US" sz="2200" u="sng"/>
          </a:p>
          <a:p>
            <a:pPr marL="685483" lvl="1" indent="-228283">
              <a:buFont typeface="Courier New" panose="020B0604020202020204" pitchFamily="34" charset="0"/>
              <a:buChar char="o"/>
            </a:pPr>
            <a:r>
              <a:rPr lang="en-GB" sz="2000" b="1"/>
              <a:t>EPOS-ERIC</a:t>
            </a:r>
            <a:r>
              <a:rPr lang="en-GB" sz="2000"/>
              <a:t>: </a:t>
            </a:r>
            <a:r>
              <a:rPr lang="en-GB" sz="2000" b="1">
                <a:solidFill>
                  <a:srgbClr val="C00000"/>
                </a:solidFill>
              </a:rPr>
              <a:t>multidisciplinary data access</a:t>
            </a:r>
            <a:r>
              <a:rPr lang="en-GB" sz="2000"/>
              <a:t> mechanisms and web services / APIs</a:t>
            </a:r>
          </a:p>
          <a:p>
            <a:pPr marL="685483" lvl="1" indent="-228283">
              <a:buFont typeface="Courier New" panose="020B0604020202020204" pitchFamily="34" charset="0"/>
              <a:buChar char="o"/>
            </a:pPr>
            <a:r>
              <a:rPr lang="en-GB" sz="2000" b="1"/>
              <a:t>Seismology</a:t>
            </a:r>
            <a:r>
              <a:rPr lang="en-GB" sz="2000"/>
              <a:t>: </a:t>
            </a:r>
            <a:r>
              <a:rPr lang="en-GB" sz="2000" b="1">
                <a:solidFill>
                  <a:srgbClr val="C00000"/>
                </a:solidFill>
              </a:rPr>
              <a:t>earthquake catalogues</a:t>
            </a:r>
            <a:r>
              <a:rPr lang="en-GB" sz="2000"/>
              <a:t> management, solutions for strong motion data, seismic data quality assessment, </a:t>
            </a:r>
            <a:r>
              <a:rPr lang="en-GB" sz="2000" b="1">
                <a:solidFill>
                  <a:srgbClr val="C00000"/>
                </a:solidFill>
              </a:rPr>
              <a:t>ML ready dataset</a:t>
            </a:r>
            <a:r>
              <a:rPr lang="en-GB" sz="2000">
                <a:solidFill>
                  <a:srgbClr val="C00000"/>
                </a:solidFill>
              </a:rPr>
              <a:t>s</a:t>
            </a:r>
            <a:r>
              <a:rPr lang="en-GB" sz="2000"/>
              <a:t>, large data volumes on </a:t>
            </a:r>
            <a:r>
              <a:rPr lang="en-GB" sz="2000" b="1"/>
              <a:t>S3</a:t>
            </a:r>
            <a:endParaRPr lang="en-GB" sz="2200" b="1"/>
          </a:p>
          <a:p>
            <a:pPr marL="685483" lvl="1" indent="-228283">
              <a:buFont typeface="Courier New" panose="020B0604020202020204" pitchFamily="34" charset="0"/>
              <a:buChar char="o"/>
            </a:pPr>
            <a:r>
              <a:rPr lang="en-GB" sz="2000" b="1"/>
              <a:t>GNSS Data and Products</a:t>
            </a:r>
            <a:r>
              <a:rPr lang="en-GB" sz="2000"/>
              <a:t>: modern geodetic </a:t>
            </a:r>
            <a:r>
              <a:rPr lang="en-GB" sz="2000" b="1">
                <a:solidFill>
                  <a:srgbClr val="C00000"/>
                </a:solidFill>
              </a:rPr>
              <a:t>data dissemination </a:t>
            </a:r>
            <a:r>
              <a:rPr lang="en-GB" sz="2000"/>
              <a:t>services </a:t>
            </a:r>
          </a:p>
          <a:p>
            <a:pPr marL="685483" lvl="1" indent="-228283">
              <a:buFont typeface="Courier New" panose="020B0604020202020204" pitchFamily="34" charset="0"/>
              <a:buChar char="o"/>
            </a:pPr>
            <a:r>
              <a:rPr lang="en-GB" sz="2000" b="1"/>
              <a:t>Volcano Observations</a:t>
            </a:r>
            <a:r>
              <a:rPr lang="en-GB" sz="2000"/>
              <a:t>: volcano monitoring </a:t>
            </a:r>
            <a:r>
              <a:rPr lang="en-GB" sz="2000" b="1">
                <a:solidFill>
                  <a:srgbClr val="C00000"/>
                </a:solidFill>
              </a:rPr>
              <a:t>data dissemination</a:t>
            </a:r>
            <a:r>
              <a:rPr lang="en-GB" sz="2000">
                <a:solidFill>
                  <a:srgbClr val="C00000"/>
                </a:solidFill>
              </a:rPr>
              <a:t> </a:t>
            </a:r>
            <a:r>
              <a:rPr lang="en-GB" sz="2000"/>
              <a:t>and interoperability</a:t>
            </a:r>
          </a:p>
          <a:p>
            <a:pPr marL="685483" lvl="1" indent="-228283">
              <a:buFont typeface="Courier New" panose="020B0604020202020204" pitchFamily="34" charset="0"/>
              <a:buChar char="o"/>
            </a:pPr>
            <a:r>
              <a:rPr lang="en-GB" sz="2000" b="1"/>
              <a:t>Geomagnetic Observations</a:t>
            </a:r>
            <a:r>
              <a:rPr lang="en-GB" sz="2000"/>
              <a:t>: geomagnetic observatory </a:t>
            </a:r>
            <a:r>
              <a:rPr lang="en-GB" sz="2000" b="1">
                <a:solidFill>
                  <a:srgbClr val="C00000"/>
                </a:solidFill>
              </a:rPr>
              <a:t>data dissemination</a:t>
            </a:r>
            <a:r>
              <a:rPr lang="en-GB" sz="2000"/>
              <a:t>, </a:t>
            </a:r>
            <a:r>
              <a:rPr lang="en-GB" sz="2000" err="1"/>
              <a:t>geomag</a:t>
            </a:r>
            <a:r>
              <a:rPr lang="en-GB" sz="2000"/>
              <a:t> as a key space weather monitoring dataset, space weather monitoring (nascent)</a:t>
            </a:r>
          </a:p>
          <a:p>
            <a:pPr marL="685483" lvl="1" indent="-228283">
              <a:buFont typeface="Courier New" panose="020B0604020202020204" pitchFamily="34" charset="0"/>
              <a:buChar char="o"/>
            </a:pPr>
            <a:r>
              <a:rPr lang="en-GB" sz="2000" b="1"/>
              <a:t>Tsunami</a:t>
            </a:r>
            <a:r>
              <a:rPr lang="en-GB" sz="2000"/>
              <a:t>: DART and tsunami monitoring gauge data services, </a:t>
            </a:r>
            <a:r>
              <a:rPr lang="en-GB" sz="2000" b="1">
                <a:solidFill>
                  <a:srgbClr val="C00000"/>
                </a:solidFill>
              </a:rPr>
              <a:t>Global Tsunami Models</a:t>
            </a:r>
          </a:p>
          <a:p>
            <a:pPr marL="685483" lvl="1" indent="-228283">
              <a:buFont typeface="Courier New" panose="020B0604020202020204" pitchFamily="34" charset="0"/>
              <a:buChar char="o"/>
            </a:pPr>
            <a:r>
              <a:rPr lang="en-GB" sz="2000" b="1"/>
              <a:t>Near Fault Observatory</a:t>
            </a:r>
            <a:r>
              <a:rPr lang="en-GB" sz="2000"/>
              <a:t>: </a:t>
            </a:r>
            <a:r>
              <a:rPr lang="en-GB" sz="2000" b="1">
                <a:solidFill>
                  <a:srgbClr val="C00000"/>
                </a:solidFill>
              </a:rPr>
              <a:t>knowledge exchange</a:t>
            </a:r>
          </a:p>
          <a:p>
            <a:pPr marL="228283" indent="-228283"/>
            <a:r>
              <a:rPr lang="en-GB" sz="2200" u="sng"/>
              <a:t>interdisciplinary topics:</a:t>
            </a:r>
          </a:p>
          <a:p>
            <a:pPr marL="685483" lvl="1" indent="-228283">
              <a:buFont typeface="Courier New" panose="020B0604020202020204" pitchFamily="34" charset="0"/>
              <a:buChar char="o"/>
            </a:pPr>
            <a:r>
              <a:rPr lang="en-GB" sz="2000" b="1">
                <a:solidFill>
                  <a:srgbClr val="C00000"/>
                </a:solidFill>
              </a:rPr>
              <a:t>Technical workshops</a:t>
            </a:r>
            <a:r>
              <a:rPr lang="en-GB" sz="2000"/>
              <a:t>; </a:t>
            </a:r>
            <a:r>
              <a:rPr lang="en-GB" sz="2000" b="1">
                <a:solidFill>
                  <a:srgbClr val="C00000"/>
                </a:solidFill>
              </a:rPr>
              <a:t>knowledge and solutions sharing</a:t>
            </a:r>
            <a:r>
              <a:rPr lang="en-GB" sz="2000"/>
              <a:t> </a:t>
            </a:r>
          </a:p>
          <a:p>
            <a:pPr marL="685483" lvl="1" indent="-228283">
              <a:buFont typeface="Courier New" panose="020B0604020202020204" pitchFamily="34" charset="0"/>
              <a:buChar char="o"/>
            </a:pPr>
            <a:r>
              <a:rPr lang="en-GB" sz="2000"/>
              <a:t>Facilitate users migration to the </a:t>
            </a:r>
            <a:r>
              <a:rPr lang="en-GB" sz="2000" b="1">
                <a:solidFill>
                  <a:srgbClr val="C00000"/>
                </a:solidFill>
              </a:rPr>
              <a:t>cloud</a:t>
            </a:r>
          </a:p>
          <a:p>
            <a:pPr marL="685483" lvl="1" indent="-228283">
              <a:buFont typeface="Courier New" panose="020B0604020202020204" pitchFamily="34" charset="0"/>
              <a:buChar char="o"/>
            </a:pPr>
            <a:r>
              <a:rPr lang="en-GB" sz="2000"/>
              <a:t>Common geophysics data hub</a:t>
            </a:r>
          </a:p>
          <a:p>
            <a:pPr marL="685483" lvl="1" indent="-228283">
              <a:buFont typeface="Courier New" panose="020B0604020202020204" pitchFamily="34" charset="0"/>
              <a:buChar char="o"/>
            </a:pPr>
            <a:r>
              <a:rPr lang="en-GB" sz="2000"/>
              <a:t>Multidisciplinary / multi-peril </a:t>
            </a:r>
            <a:r>
              <a:rPr lang="en-GB" sz="2000" b="1">
                <a:solidFill>
                  <a:srgbClr val="C00000"/>
                </a:solidFill>
              </a:rPr>
              <a:t>data harmonization </a:t>
            </a:r>
            <a:r>
              <a:rPr lang="en-GB" sz="2000"/>
              <a:t>(through EPOS-DCAT-API?)</a:t>
            </a:r>
          </a:p>
        </p:txBody>
      </p:sp>
      <p:sp>
        <p:nvSpPr>
          <p:cNvPr id="2" name="Date Placeholder 1">
            <a:extLst>
              <a:ext uri="{FF2B5EF4-FFF2-40B4-BE49-F238E27FC236}">
                <a16:creationId xmlns:a16="http://schemas.microsoft.com/office/drawing/2014/main" id="{2B544CDF-A5DE-FA78-FBD3-2E9FD3A8DCF4}"/>
              </a:ext>
            </a:extLst>
          </p:cNvPr>
          <p:cNvSpPr>
            <a:spLocks noGrp="1"/>
          </p:cNvSpPr>
          <p:nvPr>
            <p:ph type="dt" sz="half"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8C354172-FDFF-44C1-8DE0-4E8F9990B56C}" type="datetime3">
              <a:rPr kumimoji="0" lang="en-NZ"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rPr>
              <a:pPr marL="0" marR="0" lvl="0" indent="0" algn="r" defTabSz="228600" rtl="0" eaLnBrk="1" fontAlgn="auto" latinLnBrk="0" hangingPunct="1">
                <a:lnSpc>
                  <a:spcPct val="100000"/>
                </a:lnSpc>
                <a:spcBef>
                  <a:spcPts val="0"/>
                </a:spcBef>
                <a:spcAft>
                  <a:spcPts val="0"/>
                </a:spcAft>
                <a:buClrTx/>
                <a:buSzTx/>
                <a:buFontTx/>
                <a:buNone/>
                <a:tabLst/>
                <a:defRPr/>
              </a:pPr>
              <a:t>27 March 2025</a:t>
            </a:fld>
            <a:endParaRPr kumimoji="0" lang="en-US"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endParaRPr>
          </a:p>
        </p:txBody>
      </p:sp>
    </p:spTree>
    <p:extLst>
      <p:ext uri="{BB962C8B-B14F-4D97-AF65-F5344CB8AC3E}">
        <p14:creationId xmlns:p14="http://schemas.microsoft.com/office/powerpoint/2010/main" val="2741401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31E20-6FD6-BD6F-7907-70C4119A0706}"/>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C154734F-EDE2-B947-77DB-A9D6C048D22F}"/>
              </a:ext>
            </a:extLst>
          </p:cNvPr>
          <p:cNvSpPr>
            <a:spLocks noGrp="1"/>
          </p:cNvSpPr>
          <p:nvPr>
            <p:ph type="body" sz="quarter" idx="14"/>
          </p:nvPr>
        </p:nvSpPr>
        <p:spPr/>
        <p:txBody>
          <a:bodyPr lIns="45720" tIns="22860" rIns="45720" bIns="22860" anchor="b"/>
          <a:lstStyle/>
          <a:p>
            <a:r>
              <a:rPr lang="en-GB" dirty="0"/>
              <a:t>Thank you, kia </a:t>
            </a:r>
            <a:r>
              <a:rPr lang="en-GB" dirty="0" err="1"/>
              <a:t>ora</a:t>
            </a:r>
            <a:r>
              <a:rPr lang="en-GB" dirty="0"/>
              <a:t>!</a:t>
            </a:r>
            <a:endParaRPr lang="en-US" dirty="0"/>
          </a:p>
        </p:txBody>
      </p:sp>
      <p:sp>
        <p:nvSpPr>
          <p:cNvPr id="16" name="Text Placeholder 15">
            <a:extLst>
              <a:ext uri="{FF2B5EF4-FFF2-40B4-BE49-F238E27FC236}">
                <a16:creationId xmlns:a16="http://schemas.microsoft.com/office/drawing/2014/main" id="{E9B91999-44E3-0E15-45BC-2DB26A926A50}"/>
              </a:ext>
            </a:extLst>
          </p:cNvPr>
          <p:cNvSpPr>
            <a:spLocks noGrp="1"/>
          </p:cNvSpPr>
          <p:nvPr>
            <p:ph type="body" sz="quarter" idx="15"/>
          </p:nvPr>
        </p:nvSpPr>
        <p:spPr>
          <a:xfrm>
            <a:off x="372624" y="3576084"/>
            <a:ext cx="9359638" cy="2780666"/>
          </a:xfrm>
        </p:spPr>
        <p:txBody>
          <a:bodyPr lIns="45720" tIns="22860" rIns="45720" bIns="22860" numCol="2" anchor="t"/>
          <a:lstStyle/>
          <a:p>
            <a:r>
              <a:rPr lang="en-GB" sz="2400" dirty="0">
                <a:ea typeface="+mn-lt"/>
                <a:cs typeface="+mn-lt"/>
              </a:rPr>
              <a:t>GNS Science </a:t>
            </a:r>
            <a:r>
              <a:rPr lang="en-GB" sz="2400" err="1">
                <a:ea typeface="+mn-lt"/>
                <a:cs typeface="+mn-lt"/>
              </a:rPr>
              <a:t>Te</a:t>
            </a:r>
            <a:r>
              <a:rPr lang="en-GB" sz="2400" dirty="0">
                <a:ea typeface="+mn-lt"/>
                <a:cs typeface="+mn-lt"/>
              </a:rPr>
              <a:t> </a:t>
            </a:r>
            <a:r>
              <a:rPr lang="en-GB" sz="2400" err="1">
                <a:ea typeface="+mn-lt"/>
                <a:cs typeface="+mn-lt"/>
              </a:rPr>
              <a:t>Pū</a:t>
            </a:r>
            <a:r>
              <a:rPr lang="en-GB" sz="2400" dirty="0">
                <a:ea typeface="+mn-lt"/>
                <a:cs typeface="+mn-lt"/>
              </a:rPr>
              <a:t> Ao and its </a:t>
            </a:r>
            <a:r>
              <a:rPr lang="en-GB" sz="2400" err="1">
                <a:ea typeface="+mn-lt"/>
                <a:cs typeface="+mn-lt"/>
              </a:rPr>
              <a:t>GeoNet</a:t>
            </a:r>
            <a:r>
              <a:rPr lang="en-GB" sz="2400" dirty="0">
                <a:ea typeface="+mn-lt"/>
                <a:cs typeface="+mn-lt"/>
              </a:rPr>
              <a:t> programme: a multi-peril, multi-domain open data infrastructure </a:t>
            </a:r>
          </a:p>
          <a:p>
            <a:endParaRPr lang="en-GB" sz="2400" dirty="0"/>
          </a:p>
          <a:p>
            <a:r>
              <a:rPr lang="en-GB" sz="2400" dirty="0"/>
              <a:t>e.danastasio@gns.cri.nz</a:t>
            </a:r>
          </a:p>
        </p:txBody>
      </p:sp>
      <p:pic>
        <p:nvPicPr>
          <p:cNvPr id="3" name="Picture 2" descr="A red and white logo&#10;&#10;AI-generated content may be incorrect.">
            <a:extLst>
              <a:ext uri="{FF2B5EF4-FFF2-40B4-BE49-F238E27FC236}">
                <a16:creationId xmlns:a16="http://schemas.microsoft.com/office/drawing/2014/main" id="{E5A7ADA3-C7F1-25F1-81C6-77411FB877B9}"/>
              </a:ext>
            </a:extLst>
          </p:cNvPr>
          <p:cNvPicPr>
            <a:picLocks noChangeAspect="1"/>
          </p:cNvPicPr>
          <p:nvPr/>
        </p:nvPicPr>
        <p:blipFill>
          <a:blip r:embed="rId2"/>
          <a:stretch>
            <a:fillRect/>
          </a:stretch>
        </p:blipFill>
        <p:spPr>
          <a:xfrm>
            <a:off x="8680122" y="1303542"/>
            <a:ext cx="2750833" cy="1093661"/>
          </a:xfrm>
          <a:prstGeom prst="rect">
            <a:avLst/>
          </a:prstGeom>
        </p:spPr>
      </p:pic>
    </p:spTree>
    <p:extLst>
      <p:ext uri="{BB962C8B-B14F-4D97-AF65-F5344CB8AC3E}">
        <p14:creationId xmlns:p14="http://schemas.microsoft.com/office/powerpoint/2010/main" val="401184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E900C27-652C-C8D8-177C-17282A3B3ED3}"/>
              </a:ext>
            </a:extLst>
          </p:cNvPr>
          <p:cNvSpPr>
            <a:spLocks noGrp="1"/>
          </p:cNvSpPr>
          <p:nvPr>
            <p:ph type="body" sz="quarter" idx="14"/>
          </p:nvPr>
        </p:nvSpPr>
        <p:spPr/>
        <p:txBody>
          <a:bodyPr/>
          <a:lstStyle/>
          <a:p>
            <a:r>
              <a:rPr lang="en-GB"/>
              <a:t>What we will cover</a:t>
            </a:r>
            <a:endParaRPr lang="en-NZ"/>
          </a:p>
        </p:txBody>
      </p:sp>
      <p:sp>
        <p:nvSpPr>
          <p:cNvPr id="16" name="Text Placeholder 15">
            <a:extLst>
              <a:ext uri="{FF2B5EF4-FFF2-40B4-BE49-F238E27FC236}">
                <a16:creationId xmlns:a16="http://schemas.microsoft.com/office/drawing/2014/main" id="{CA65E12C-AB13-B8B9-599A-B8A28524C36D}"/>
              </a:ext>
            </a:extLst>
          </p:cNvPr>
          <p:cNvSpPr>
            <a:spLocks noGrp="1"/>
          </p:cNvSpPr>
          <p:nvPr>
            <p:ph type="body" sz="quarter" idx="15"/>
          </p:nvPr>
        </p:nvSpPr>
        <p:spPr>
          <a:xfrm>
            <a:off x="372624" y="3576084"/>
            <a:ext cx="11382731" cy="2780666"/>
          </a:xfrm>
        </p:spPr>
        <p:txBody>
          <a:bodyPr lIns="45720" tIns="22860" rIns="45720" bIns="22860" numCol="2" anchor="t"/>
          <a:lstStyle/>
          <a:p>
            <a:r>
              <a:rPr lang="en-GB" sz="2400"/>
              <a:t>What is GNS Science</a:t>
            </a:r>
            <a:endParaRPr lang="en-US"/>
          </a:p>
          <a:p>
            <a:r>
              <a:rPr lang="en-GB" sz="2400"/>
              <a:t>What is the </a:t>
            </a:r>
            <a:r>
              <a:rPr lang="en-GB" sz="2400" err="1"/>
              <a:t>GeoNet</a:t>
            </a:r>
            <a:r>
              <a:rPr lang="en-GB" sz="2400"/>
              <a:t> programme</a:t>
            </a:r>
          </a:p>
          <a:p>
            <a:r>
              <a:rPr lang="en-GB" sz="2400"/>
              <a:t>Similarities and differences to EPOS</a:t>
            </a:r>
          </a:p>
          <a:p>
            <a:r>
              <a:rPr lang="en-GB" sz="2400"/>
              <a:t>How we can collaborate</a:t>
            </a:r>
          </a:p>
          <a:p>
            <a:endParaRPr lang="en-NZ" sz="2400"/>
          </a:p>
        </p:txBody>
      </p:sp>
    </p:spTree>
    <p:extLst>
      <p:ext uri="{BB962C8B-B14F-4D97-AF65-F5344CB8AC3E}">
        <p14:creationId xmlns:p14="http://schemas.microsoft.com/office/powerpoint/2010/main" val="624102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large green forest with bushes&#10;&#10;Description automatically generated with medium confidence">
            <a:extLst>
              <a:ext uri="{FF2B5EF4-FFF2-40B4-BE49-F238E27FC236}">
                <a16:creationId xmlns:a16="http://schemas.microsoft.com/office/drawing/2014/main" id="{50766B5D-6943-C18E-8371-4E24501948DB}"/>
              </a:ext>
            </a:extLst>
          </p:cNvPr>
          <p:cNvPicPr>
            <a:picLocks noGrp="1" noChangeAspect="1"/>
          </p:cNvPicPr>
          <p:nvPr>
            <p:ph type="pic" idx="14"/>
          </p:nvPr>
        </p:nvPicPr>
        <p:blipFill>
          <a:blip r:embed="rId3"/>
          <a:srcRect t="7082" b="7082"/>
          <a:stretch/>
        </p:blipFill>
        <p:spPr>
          <a:xfrm>
            <a:off x="397" y="0"/>
            <a:ext cx="12191207" cy="6858000"/>
          </a:xfrm>
        </p:spPr>
      </p:pic>
      <p:sp>
        <p:nvSpPr>
          <p:cNvPr id="18" name="SmartArt Placeholder 17">
            <a:extLst>
              <a:ext uri="{FF2B5EF4-FFF2-40B4-BE49-F238E27FC236}">
                <a16:creationId xmlns:a16="http://schemas.microsoft.com/office/drawing/2014/main" id="{D7281452-932D-73F1-DE3C-9880B457571C}"/>
              </a:ext>
            </a:extLst>
          </p:cNvPr>
          <p:cNvSpPr>
            <a:spLocks noGrp="1"/>
          </p:cNvSpPr>
          <p:nvPr>
            <p:ph type="dgm" sz="quarter" idx="20"/>
          </p:nvPr>
        </p:nvSpPr>
        <p:spPr/>
        <p:txBody>
          <a:bodyPr/>
          <a:lstStyle/>
          <a:p>
            <a:endParaRPr lang="en-NZ"/>
          </a:p>
        </p:txBody>
      </p:sp>
      <p:sp>
        <p:nvSpPr>
          <p:cNvPr id="16" name="Text Placeholder 15">
            <a:extLst>
              <a:ext uri="{FF2B5EF4-FFF2-40B4-BE49-F238E27FC236}">
                <a16:creationId xmlns:a16="http://schemas.microsoft.com/office/drawing/2014/main" id="{757E28FD-94B9-C22D-ACA6-3C4473989CD2}"/>
              </a:ext>
            </a:extLst>
          </p:cNvPr>
          <p:cNvSpPr>
            <a:spLocks noGrp="1"/>
          </p:cNvSpPr>
          <p:nvPr>
            <p:ph type="body" sz="quarter" idx="18"/>
          </p:nvPr>
        </p:nvSpPr>
        <p:spPr/>
        <p:txBody>
          <a:bodyPr vert="horz" lIns="45720" tIns="22860" rIns="45720" bIns="22860" rtlCol="0" anchor="t">
            <a:noAutofit/>
          </a:bodyPr>
          <a:lstStyle/>
          <a:p>
            <a:r>
              <a:rPr lang="en-GB">
                <a:latin typeface="Inter"/>
              </a:rPr>
              <a:t>GNS Science vision</a:t>
            </a:r>
            <a:endParaRPr lang="en-US"/>
          </a:p>
        </p:txBody>
      </p:sp>
      <p:sp>
        <p:nvSpPr>
          <p:cNvPr id="17" name="Text Placeholder 16">
            <a:extLst>
              <a:ext uri="{FF2B5EF4-FFF2-40B4-BE49-F238E27FC236}">
                <a16:creationId xmlns:a16="http://schemas.microsoft.com/office/drawing/2014/main" id="{D9CD4A7F-A0BB-33D1-7ABD-C7A4F92726E9}"/>
              </a:ext>
            </a:extLst>
          </p:cNvPr>
          <p:cNvSpPr>
            <a:spLocks noGrp="1"/>
          </p:cNvSpPr>
          <p:nvPr>
            <p:ph type="body" sz="quarter" idx="19"/>
          </p:nvPr>
        </p:nvSpPr>
        <p:spPr/>
        <p:txBody>
          <a:bodyPr/>
          <a:lstStyle/>
          <a:p>
            <a:pPr>
              <a:lnSpc>
                <a:spcPct val="80000"/>
              </a:lnSpc>
              <a:spcBef>
                <a:spcPts val="0"/>
              </a:spcBef>
              <a:defRPr sz="9500">
                <a:solidFill>
                  <a:srgbClr val="FFFFFF"/>
                </a:solidFill>
                <a:latin typeface="+mj-lt"/>
                <a:ea typeface="+mj-ea"/>
                <a:cs typeface="+mj-cs"/>
                <a:sym typeface="PolySans Bulky"/>
              </a:defRPr>
            </a:pPr>
            <a:r>
              <a:rPr lang="en-GB" sz="6000" spc="-75" dirty="0">
                <a:latin typeface="+mj-lt"/>
                <a:ea typeface="PolySans Neutral"/>
                <a:cs typeface="PolySans Neutral"/>
                <a:sym typeface="PolySans Neutral"/>
              </a:rPr>
              <a:t>GNS Science </a:t>
            </a:r>
            <a:r>
              <a:rPr lang="en-GB" sz="4400" b="0" spc="-75" dirty="0">
                <a:latin typeface="+mj-lt"/>
                <a:ea typeface="PolySans Neutral"/>
                <a:cs typeface="PolySans Neutral"/>
                <a:sym typeface="PolySans Neutral"/>
              </a:rPr>
              <a:t>- powering a </a:t>
            </a:r>
          </a:p>
          <a:p>
            <a:pPr>
              <a:lnSpc>
                <a:spcPct val="80000"/>
              </a:lnSpc>
              <a:spcBef>
                <a:spcPts val="0"/>
              </a:spcBef>
              <a:defRPr sz="9500">
                <a:solidFill>
                  <a:srgbClr val="FFFFFF"/>
                </a:solidFill>
                <a:latin typeface="+mj-lt"/>
                <a:ea typeface="+mj-ea"/>
                <a:cs typeface="+mj-cs"/>
                <a:sym typeface="PolySans Bulky"/>
              </a:defRPr>
            </a:pPr>
            <a:r>
              <a:rPr lang="en-GB" sz="4400" b="0" spc="-75" dirty="0">
                <a:latin typeface="+mj-lt"/>
                <a:ea typeface="PolySans Neutral"/>
                <a:cs typeface="PolySans Neutral"/>
                <a:sym typeface="PolySans Neutral"/>
              </a:rPr>
              <a:t>cleaner, safer, more </a:t>
            </a:r>
            <a:r>
              <a:rPr lang="en-GB" sz="4400" b="0" spc="-75" dirty="0">
                <a:latin typeface="+mj-lt"/>
              </a:rPr>
              <a:t>prosperous future </a:t>
            </a:r>
          </a:p>
          <a:p>
            <a:pPr>
              <a:lnSpc>
                <a:spcPct val="80000"/>
              </a:lnSpc>
              <a:spcBef>
                <a:spcPts val="0"/>
              </a:spcBef>
              <a:defRPr sz="9500">
                <a:solidFill>
                  <a:srgbClr val="FFFFFF"/>
                </a:solidFill>
                <a:latin typeface="+mj-lt"/>
                <a:ea typeface="+mj-ea"/>
                <a:cs typeface="+mj-cs"/>
                <a:sym typeface="PolySans Bulky"/>
              </a:defRPr>
            </a:pPr>
            <a:r>
              <a:rPr lang="en-GB" sz="4400" b="0" spc="-75" dirty="0">
                <a:latin typeface="+mj-lt"/>
                <a:ea typeface="PolySans Neutral"/>
                <a:cs typeface="PolySans Neutral"/>
                <a:sym typeface="PolySans Neutral"/>
              </a:rPr>
              <a:t>for Aotearoa New Zealand.</a:t>
            </a:r>
          </a:p>
        </p:txBody>
      </p:sp>
      <p:sp>
        <p:nvSpPr>
          <p:cNvPr id="4" name="Date Placeholder 3">
            <a:extLst>
              <a:ext uri="{FF2B5EF4-FFF2-40B4-BE49-F238E27FC236}">
                <a16:creationId xmlns:a16="http://schemas.microsoft.com/office/drawing/2014/main" id="{0A9ED6B8-FD13-4EC9-FFF0-60B1832B7038}"/>
              </a:ext>
            </a:extLst>
          </p:cNvPr>
          <p:cNvSpPr>
            <a:spLocks noGrp="1"/>
          </p:cNvSpPr>
          <p:nvPr>
            <p:ph type="dt" sz="half" idx="10"/>
          </p:nvPr>
        </p:nvSpPr>
        <p:spPr>
          <a:xfrm>
            <a:off x="9005883" y="298306"/>
            <a:ext cx="2743022" cy="365125"/>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9BCA75A-97DF-4DA2-903E-EF734DAA8E49}" type="datetime3">
              <a:rPr kumimoji="0" lang="en-NZ" sz="700" b="0" i="0" u="none" strike="noStrike" kern="1200" cap="all" spc="0" normalizeH="0" baseline="0" noProof="0">
                <a:ln>
                  <a:noFill/>
                </a:ln>
                <a:solidFill>
                  <a:srgbClr val="FFFFFF"/>
                </a:solidFill>
                <a:effectLst/>
                <a:uLnTx/>
                <a:uFillTx/>
                <a:latin typeface="Space Mono" panose="02000509040000020004" pitchFamily="49" charset="0"/>
                <a:ea typeface="Helvetica Neue Medium"/>
                <a:cs typeface="Helvetica Neue Medium"/>
              </a:rPr>
              <a:pPr marL="0" marR="0" lvl="0" indent="0" algn="r" defTabSz="228600" rtl="0" eaLnBrk="1" fontAlgn="auto" latinLnBrk="0" hangingPunct="1">
                <a:lnSpc>
                  <a:spcPct val="100000"/>
                </a:lnSpc>
                <a:spcBef>
                  <a:spcPts val="0"/>
                </a:spcBef>
                <a:spcAft>
                  <a:spcPts val="0"/>
                </a:spcAft>
                <a:buClrTx/>
                <a:buSzTx/>
                <a:buFontTx/>
                <a:buNone/>
                <a:tabLst/>
                <a:defRPr/>
              </a:pPr>
              <a:t>27 March 2025</a:t>
            </a:fld>
            <a:endParaRPr kumimoji="0" lang="en-US" sz="700" b="0" i="0" u="none" strike="noStrike" kern="1200" cap="all" spc="0" normalizeH="0" baseline="0" noProof="0">
              <a:ln>
                <a:noFill/>
              </a:ln>
              <a:solidFill>
                <a:srgbClr val="FFFFFF"/>
              </a:solidFill>
              <a:effectLst/>
              <a:uLnTx/>
              <a:uFillTx/>
              <a:latin typeface="Space Mono" panose="02000509040000020004" pitchFamily="49" charset="0"/>
              <a:ea typeface="Helvetica Neue Medium"/>
              <a:cs typeface="Helvetica Neue Medium"/>
            </a:endParaRPr>
          </a:p>
        </p:txBody>
      </p:sp>
      <p:pic>
        <p:nvPicPr>
          <p:cNvPr id="19" name="Image" descr="Image">
            <a:extLst>
              <a:ext uri="{FF2B5EF4-FFF2-40B4-BE49-F238E27FC236}">
                <a16:creationId xmlns:a16="http://schemas.microsoft.com/office/drawing/2014/main" id="{EB9508A5-4071-E395-3B3A-827CD9A98797}"/>
              </a:ext>
            </a:extLst>
          </p:cNvPr>
          <p:cNvPicPr>
            <a:picLocks noChangeAspect="1"/>
          </p:cNvPicPr>
          <p:nvPr/>
        </p:nvPicPr>
        <p:blipFill rotWithShape="1">
          <a:blip r:embed="rId4"/>
          <a:srcRect t="2000" b="2000"/>
          <a:stretch/>
        </p:blipFill>
        <p:spPr>
          <a:xfrm>
            <a:off x="453381" y="445104"/>
            <a:ext cx="1000423" cy="76132"/>
          </a:xfrm>
          <a:prstGeom prst="rect">
            <a:avLst/>
          </a:prstGeom>
        </p:spPr>
      </p:pic>
      <p:cxnSp>
        <p:nvCxnSpPr>
          <p:cNvPr id="20" name="Straight Connector 19">
            <a:extLst>
              <a:ext uri="{FF2B5EF4-FFF2-40B4-BE49-F238E27FC236}">
                <a16:creationId xmlns:a16="http://schemas.microsoft.com/office/drawing/2014/main" id="{5BB0A4D6-F407-3023-D477-8FEAD124A9A4}"/>
              </a:ext>
            </a:extLst>
          </p:cNvPr>
          <p:cNvCxnSpPr>
            <a:cxnSpLocks/>
          </p:cNvCxnSpPr>
          <p:nvPr/>
        </p:nvCxnSpPr>
        <p:spPr>
          <a:xfrm>
            <a:off x="432547" y="671986"/>
            <a:ext cx="11329674"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21778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0B2F8B-E436-474F-E4AE-1BAF30A89BCA}"/>
              </a:ext>
            </a:extLst>
          </p:cNvPr>
          <p:cNvSpPr>
            <a:spLocks noGrp="1"/>
          </p:cNvSpPr>
          <p:nvPr>
            <p:ph type="title"/>
          </p:nvPr>
        </p:nvSpPr>
        <p:spPr>
          <a:xfrm>
            <a:off x="432143" y="992355"/>
            <a:ext cx="11370788" cy="563563"/>
          </a:xfrm>
        </p:spPr>
        <p:txBody>
          <a:bodyPr>
            <a:normAutofit fontScale="90000"/>
          </a:bodyPr>
          <a:lstStyle/>
          <a:p>
            <a:r>
              <a:rPr lang="en-GB"/>
              <a:t>What is GNS Science </a:t>
            </a:r>
            <a:r>
              <a:rPr lang="en-GB" err="1"/>
              <a:t>Te</a:t>
            </a:r>
            <a:r>
              <a:rPr lang="en-GB"/>
              <a:t> </a:t>
            </a:r>
            <a:r>
              <a:rPr lang="en-GB" err="1"/>
              <a:t>Pū</a:t>
            </a:r>
            <a:r>
              <a:rPr lang="en-GB"/>
              <a:t> Ao</a:t>
            </a:r>
            <a:endParaRPr lang="en-US"/>
          </a:p>
        </p:txBody>
      </p:sp>
      <p:sp>
        <p:nvSpPr>
          <p:cNvPr id="9" name="Content Placeholder 8">
            <a:extLst>
              <a:ext uri="{FF2B5EF4-FFF2-40B4-BE49-F238E27FC236}">
                <a16:creationId xmlns:a16="http://schemas.microsoft.com/office/drawing/2014/main" id="{09BB6967-AA57-537C-5717-B0933225017A}"/>
              </a:ext>
            </a:extLst>
          </p:cNvPr>
          <p:cNvSpPr>
            <a:spLocks noGrp="1"/>
          </p:cNvSpPr>
          <p:nvPr>
            <p:ph idx="1"/>
          </p:nvPr>
        </p:nvSpPr>
        <p:spPr>
          <a:xfrm>
            <a:off x="432143" y="1715921"/>
            <a:ext cx="7971390" cy="2244976"/>
          </a:xfrm>
        </p:spPr>
        <p:txBody>
          <a:bodyPr vert="horz" lIns="45720" tIns="22860" rIns="45720" bIns="22860" rtlCol="0" anchor="t">
            <a:normAutofit lnSpcReduction="10000"/>
          </a:bodyPr>
          <a:lstStyle/>
          <a:p>
            <a:pPr marL="228283" indent="-228283"/>
            <a:r>
              <a:rPr lang="en-GB" sz="2200"/>
              <a:t>Crown Research Institute </a:t>
            </a:r>
            <a:r>
              <a:rPr lang="en-GB" sz="2200">
                <a:ea typeface="+mn-lt"/>
                <a:cs typeface="+mn-lt"/>
              </a:rPr>
              <a:t>that carry out scientific research for the benefit of New Zealand</a:t>
            </a:r>
            <a:r>
              <a:rPr lang="en-GB" sz="2200"/>
              <a:t> across 4 main research areas </a:t>
            </a:r>
            <a:r>
              <a:rPr lang="en-GB" sz="2200">
                <a:solidFill>
                  <a:srgbClr val="170F0F"/>
                </a:solidFill>
                <a:ea typeface="+mn-lt"/>
                <a:cs typeface="+mn-lt"/>
              </a:rPr>
              <a:t>(</a:t>
            </a:r>
            <a:r>
              <a:rPr lang="en-GB" sz="2200">
                <a:solidFill>
                  <a:srgbClr val="0070C0"/>
                </a:solidFill>
                <a:ea typeface="+mn-lt"/>
                <a:cs typeface="+mn-lt"/>
                <a:hlinkClick r:id="rId2">
                  <a:extLst>
                    <a:ext uri="{A12FA001-AC4F-418D-AE19-62706E023703}">
                      <ahyp:hlinkClr xmlns:ahyp="http://schemas.microsoft.com/office/drawing/2018/hyperlinkcolor" val="tx"/>
                    </a:ext>
                  </a:extLst>
                </a:hlinkClick>
              </a:rPr>
              <a:t>www.gns.cri.nz</a:t>
            </a:r>
            <a:r>
              <a:rPr lang="en-GB" sz="2200">
                <a:solidFill>
                  <a:srgbClr val="0070C0"/>
                </a:solidFill>
                <a:ea typeface="+mn-lt"/>
                <a:cs typeface="+mn-lt"/>
              </a:rPr>
              <a:t>)</a:t>
            </a:r>
            <a:endParaRPr lang="en-US" sz="2200">
              <a:ea typeface="+mn-lt"/>
              <a:cs typeface="+mn-lt"/>
            </a:endParaRPr>
          </a:p>
          <a:p>
            <a:pPr marL="228283" indent="-228283"/>
            <a:r>
              <a:rPr lang="en-GB" sz="2200"/>
              <a:t>~500 employees across 6 offices (one in Japan)</a:t>
            </a:r>
            <a:endParaRPr lang="en-US" sz="2200"/>
          </a:p>
          <a:p>
            <a:pPr marL="228283" indent="-228283"/>
            <a:r>
              <a:rPr lang="en-GB" sz="2200"/>
              <a:t>Wide range of active international collaborations</a:t>
            </a:r>
          </a:p>
          <a:p>
            <a:pPr marL="228283" indent="-228283"/>
            <a:r>
              <a:rPr lang="en-GB" sz="2200"/>
              <a:t>Natural hazard laboratory, open data and open science</a:t>
            </a:r>
          </a:p>
          <a:p>
            <a:pPr marL="228283" indent="-228283"/>
            <a:endParaRPr lang="en-US" sz="2200"/>
          </a:p>
        </p:txBody>
      </p:sp>
      <p:sp>
        <p:nvSpPr>
          <p:cNvPr id="2" name="Date Placeholder 1">
            <a:extLst>
              <a:ext uri="{FF2B5EF4-FFF2-40B4-BE49-F238E27FC236}">
                <a16:creationId xmlns:a16="http://schemas.microsoft.com/office/drawing/2014/main" id="{F5807E55-23D5-B652-50FC-1683C1BF4035}"/>
              </a:ext>
            </a:extLst>
          </p:cNvPr>
          <p:cNvSpPr>
            <a:spLocks noGrp="1"/>
          </p:cNvSpPr>
          <p:nvPr>
            <p:ph type="dt" sz="half"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8C354172-FDFF-44C1-8DE0-4E8F9990B56C}" type="datetime3">
              <a:rPr kumimoji="0" lang="en-NZ"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rPr>
              <a:pPr marL="0" marR="0" lvl="0" indent="0" algn="r" defTabSz="228600" rtl="0" eaLnBrk="1" fontAlgn="auto" latinLnBrk="0" hangingPunct="1">
                <a:lnSpc>
                  <a:spcPct val="100000"/>
                </a:lnSpc>
                <a:spcBef>
                  <a:spcPts val="0"/>
                </a:spcBef>
                <a:spcAft>
                  <a:spcPts val="0"/>
                </a:spcAft>
                <a:buClrTx/>
                <a:buSzTx/>
                <a:buFontTx/>
                <a:buNone/>
                <a:tabLst/>
                <a:defRPr/>
              </a:pPr>
              <a:t>27 March 2025</a:t>
            </a:fld>
            <a:endParaRPr kumimoji="0" lang="en-US"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endParaRPr>
          </a:p>
        </p:txBody>
      </p:sp>
      <p:pic>
        <p:nvPicPr>
          <p:cNvPr id="3" name="Picture 2" descr="A collage of a person holding a hose&#10;&#10;AI-generated content may be incorrect.">
            <a:extLst>
              <a:ext uri="{FF2B5EF4-FFF2-40B4-BE49-F238E27FC236}">
                <a16:creationId xmlns:a16="http://schemas.microsoft.com/office/drawing/2014/main" id="{1B5CE1AE-7502-8A5F-247E-A38CBE648AFE}"/>
              </a:ext>
            </a:extLst>
          </p:cNvPr>
          <p:cNvPicPr>
            <a:picLocks noChangeAspect="1"/>
          </p:cNvPicPr>
          <p:nvPr/>
        </p:nvPicPr>
        <p:blipFill>
          <a:blip r:embed="rId3"/>
          <a:stretch>
            <a:fillRect/>
          </a:stretch>
        </p:blipFill>
        <p:spPr>
          <a:xfrm>
            <a:off x="3030" y="4173204"/>
            <a:ext cx="12161122" cy="2685047"/>
          </a:xfrm>
          <a:prstGeom prst="rect">
            <a:avLst/>
          </a:prstGeom>
        </p:spPr>
      </p:pic>
      <p:pic>
        <p:nvPicPr>
          <p:cNvPr id="4" name="Picture 3" descr="A map of the pacific coast&#10;&#10;AI-generated content may be incorrect.">
            <a:extLst>
              <a:ext uri="{FF2B5EF4-FFF2-40B4-BE49-F238E27FC236}">
                <a16:creationId xmlns:a16="http://schemas.microsoft.com/office/drawing/2014/main" id="{F1D9974A-41BD-1305-99D1-D84F37D47AE1}"/>
              </a:ext>
            </a:extLst>
          </p:cNvPr>
          <p:cNvPicPr>
            <a:picLocks noChangeAspect="1"/>
          </p:cNvPicPr>
          <p:nvPr/>
        </p:nvPicPr>
        <p:blipFill>
          <a:blip r:embed="rId4"/>
          <a:stretch>
            <a:fillRect/>
          </a:stretch>
        </p:blipFill>
        <p:spPr>
          <a:xfrm>
            <a:off x="8405134" y="753729"/>
            <a:ext cx="3577140" cy="3297654"/>
          </a:xfrm>
          <a:prstGeom prst="rect">
            <a:avLst/>
          </a:prstGeom>
        </p:spPr>
      </p:pic>
    </p:spTree>
    <p:extLst>
      <p:ext uri="{BB962C8B-B14F-4D97-AF65-F5344CB8AC3E}">
        <p14:creationId xmlns:p14="http://schemas.microsoft.com/office/powerpoint/2010/main" val="2125230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EBA4CA1-69ED-639B-393F-FFCE36A39C2A}"/>
              </a:ext>
            </a:extLst>
          </p:cNvPr>
          <p:cNvPicPr>
            <a:picLocks noGrp="1" noChangeAspect="1"/>
          </p:cNvPicPr>
          <p:nvPr>
            <p:ph idx="1"/>
          </p:nvPr>
        </p:nvPicPr>
        <p:blipFill>
          <a:blip r:embed="rId2"/>
          <a:stretch>
            <a:fillRect/>
          </a:stretch>
        </p:blipFill>
        <p:spPr>
          <a:xfrm>
            <a:off x="130280" y="2026528"/>
            <a:ext cx="11900904" cy="4481261"/>
          </a:xfrm>
        </p:spPr>
      </p:pic>
      <p:sp>
        <p:nvSpPr>
          <p:cNvPr id="2" name="Title 1">
            <a:extLst>
              <a:ext uri="{FF2B5EF4-FFF2-40B4-BE49-F238E27FC236}">
                <a16:creationId xmlns:a16="http://schemas.microsoft.com/office/drawing/2014/main" id="{FB465625-E78E-DB7A-7865-A10B8B473EE7}"/>
              </a:ext>
            </a:extLst>
          </p:cNvPr>
          <p:cNvSpPr>
            <a:spLocks noGrp="1"/>
          </p:cNvSpPr>
          <p:nvPr>
            <p:ph type="title"/>
          </p:nvPr>
        </p:nvSpPr>
        <p:spPr>
          <a:xfrm>
            <a:off x="432143" y="909638"/>
            <a:ext cx="11754348" cy="325438"/>
          </a:xfrm>
        </p:spPr>
        <p:txBody>
          <a:bodyPr>
            <a:noAutofit/>
          </a:bodyPr>
          <a:lstStyle/>
          <a:p>
            <a:r>
              <a:rPr lang="en-US" sz="3600"/>
              <a:t>GNS Science and EPOS TCS potential collaborations areas</a:t>
            </a:r>
          </a:p>
        </p:txBody>
      </p:sp>
      <p:sp>
        <p:nvSpPr>
          <p:cNvPr id="4" name="Date Placeholder 3">
            <a:extLst>
              <a:ext uri="{FF2B5EF4-FFF2-40B4-BE49-F238E27FC236}">
                <a16:creationId xmlns:a16="http://schemas.microsoft.com/office/drawing/2014/main" id="{2E7EA63F-9F91-5630-26AD-FA72A677D4FA}"/>
              </a:ext>
            </a:extLst>
          </p:cNvPr>
          <p:cNvSpPr>
            <a:spLocks noGrp="1"/>
          </p:cNvSpPr>
          <p:nvPr>
            <p:ph type="dt" sz="half"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4E66482-9081-4720-8C41-ADC70FA399A0}" type="datetime3">
              <a:rPr kumimoji="0" lang="en-NZ"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rPr>
              <a:pPr marL="0" marR="0" lvl="0" indent="0" algn="r" defTabSz="228600" rtl="0" eaLnBrk="1" fontAlgn="auto" latinLnBrk="0" hangingPunct="1">
                <a:lnSpc>
                  <a:spcPct val="100000"/>
                </a:lnSpc>
                <a:spcBef>
                  <a:spcPts val="0"/>
                </a:spcBef>
                <a:spcAft>
                  <a:spcPts val="0"/>
                </a:spcAft>
                <a:buClrTx/>
                <a:buSzTx/>
                <a:buFontTx/>
                <a:buNone/>
                <a:tabLst/>
                <a:defRPr/>
              </a:pPr>
              <a:t>27 March 2025</a:t>
            </a:fld>
            <a:endParaRPr kumimoji="0" lang="en-US"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endParaRPr>
          </a:p>
        </p:txBody>
      </p:sp>
      <p:sp>
        <p:nvSpPr>
          <p:cNvPr id="7" name="Content Placeholder 8">
            <a:extLst>
              <a:ext uri="{FF2B5EF4-FFF2-40B4-BE49-F238E27FC236}">
                <a16:creationId xmlns:a16="http://schemas.microsoft.com/office/drawing/2014/main" id="{6DFAFE57-804D-F5C4-938D-BEF02D20B1C4}"/>
              </a:ext>
            </a:extLst>
          </p:cNvPr>
          <p:cNvSpPr>
            <a:spLocks noGrp="1"/>
          </p:cNvSpPr>
          <p:nvPr/>
        </p:nvSpPr>
        <p:spPr>
          <a:xfrm>
            <a:off x="484788" y="1234658"/>
            <a:ext cx="11701703" cy="786147"/>
          </a:xfrm>
          <a:prstGeom prst="rect">
            <a:avLst/>
          </a:prstGeom>
        </p:spPr>
        <p:txBody>
          <a:bodyPr vert="horz" lIns="45720" tIns="22860" rIns="45720" bIns="22860" rtlCol="0" anchor="t">
            <a:normAutofit fontScale="85000" lnSpcReduction="10000"/>
          </a:bodyPr>
          <a:lstStyle>
            <a:lvl1pPr marL="457177" indent="-457177" algn="l" defTabSz="1828709" rtl="0" eaLnBrk="1" latinLnBrk="0" hangingPunct="1">
              <a:lnSpc>
                <a:spcPct val="100000"/>
              </a:lnSpc>
              <a:spcBef>
                <a:spcPts val="2000"/>
              </a:spcBef>
              <a:buFont typeface="Arial" panose="020B0604020202020204" pitchFamily="34" charset="0"/>
              <a:buChar char="•"/>
              <a:defRPr sz="5600" kern="1200" spc="0">
                <a:solidFill>
                  <a:schemeClr val="tx1"/>
                </a:solidFill>
                <a:latin typeface="+mn-lt"/>
                <a:ea typeface="+mn-ea"/>
                <a:cs typeface="+mn-cs"/>
              </a:defRPr>
            </a:lvl1pPr>
            <a:lvl2pPr marL="1371531" indent="-457177" algn="l" defTabSz="1828709" rtl="0" eaLnBrk="1" latinLnBrk="0" hangingPunct="1">
              <a:lnSpc>
                <a:spcPct val="100000"/>
              </a:lnSpc>
              <a:spcBef>
                <a:spcPts val="1000"/>
              </a:spcBef>
              <a:buFont typeface="Arial" panose="020B0604020202020204" pitchFamily="34" charset="0"/>
              <a:buChar char="•"/>
              <a:defRPr sz="4800" kern="1200" spc="0">
                <a:solidFill>
                  <a:schemeClr val="tx1"/>
                </a:solidFill>
                <a:latin typeface="+mn-lt"/>
                <a:ea typeface="+mn-ea"/>
                <a:cs typeface="+mn-cs"/>
              </a:defRPr>
            </a:lvl2pPr>
            <a:lvl3pPr marL="2285886" indent="-457177" algn="l" defTabSz="1828709" rtl="0" eaLnBrk="1" latinLnBrk="0" hangingPunct="1">
              <a:lnSpc>
                <a:spcPct val="100000"/>
              </a:lnSpc>
              <a:spcBef>
                <a:spcPts val="1000"/>
              </a:spcBef>
              <a:buFont typeface="Arial" panose="020B0604020202020204" pitchFamily="34" charset="0"/>
              <a:buChar char="•"/>
              <a:defRPr sz="4000" kern="1200" spc="0">
                <a:solidFill>
                  <a:schemeClr val="tx1"/>
                </a:solidFill>
                <a:latin typeface="+mn-lt"/>
                <a:ea typeface="+mn-ea"/>
                <a:cs typeface="+mn-cs"/>
              </a:defRPr>
            </a:lvl3pPr>
            <a:lvl4pPr marL="3200240" indent="-457177" algn="l" defTabSz="1828709" rtl="0" eaLnBrk="1" latinLnBrk="0" hangingPunct="1">
              <a:lnSpc>
                <a:spcPct val="100000"/>
              </a:lnSpc>
              <a:spcBef>
                <a:spcPts val="1000"/>
              </a:spcBef>
              <a:buFont typeface="Arial" panose="020B0604020202020204" pitchFamily="34" charset="0"/>
              <a:buChar char="•"/>
              <a:defRPr sz="3600" kern="1200" spc="0">
                <a:solidFill>
                  <a:schemeClr val="tx1"/>
                </a:solidFill>
                <a:latin typeface="+mn-lt"/>
                <a:ea typeface="+mn-ea"/>
                <a:cs typeface="+mn-cs"/>
              </a:defRPr>
            </a:lvl4pPr>
            <a:lvl5pPr marL="4114594" indent="-457177" algn="l" defTabSz="1828709" rtl="0" eaLnBrk="1" latinLnBrk="0" hangingPunct="1">
              <a:lnSpc>
                <a:spcPct val="100000"/>
              </a:lnSpc>
              <a:spcBef>
                <a:spcPts val="1000"/>
              </a:spcBef>
              <a:buFont typeface="Arial" panose="020B0604020202020204" pitchFamily="34" charset="0"/>
              <a:buChar char="•"/>
              <a:defRPr sz="3600" kern="1200" spc="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170F0F"/>
                </a:solidFill>
                <a:effectLst/>
                <a:uLnTx/>
                <a:uFillTx/>
                <a:latin typeface="Inter"/>
                <a:ea typeface="+mn-lt"/>
                <a:cs typeface="+mn-lt"/>
              </a:rPr>
              <a:t>GNS interested in accessing Horizon funds </a:t>
            </a:r>
            <a:br>
              <a:rPr kumimoji="0" lang="en-GB" sz="2800" b="0" i="0" u="none" strike="noStrike" kern="1200" cap="none" spc="0" normalizeH="0" baseline="0" noProof="0">
                <a:ln>
                  <a:noFill/>
                </a:ln>
                <a:solidFill>
                  <a:srgbClr val="170F0F"/>
                </a:solidFill>
                <a:effectLst/>
                <a:uLnTx/>
                <a:uFillTx/>
                <a:latin typeface="Inter"/>
                <a:ea typeface="+mn-lt"/>
                <a:cs typeface="+mn-lt"/>
              </a:rPr>
            </a:br>
            <a:r>
              <a:rPr kumimoji="0" lang="en-GB" sz="2000" b="0" i="0" u="none" strike="noStrike" kern="1200" cap="none" spc="0" normalizeH="0" baseline="0" noProof="0">
                <a:ln>
                  <a:noFill/>
                </a:ln>
                <a:solidFill>
                  <a:srgbClr val="170F0F"/>
                </a:solidFill>
                <a:effectLst/>
                <a:uLnTx/>
                <a:uFillTx/>
                <a:latin typeface="Inter"/>
                <a:ea typeface="+mn-lt"/>
                <a:cs typeface="+mn-lt"/>
              </a:rPr>
              <a:t>(see e.g. </a:t>
            </a:r>
            <a:r>
              <a:rPr kumimoji="0" lang="en-GB" sz="2000" b="0" i="0" u="none" strike="noStrike" kern="1200" cap="none" spc="0" normalizeH="0" baseline="0" noProof="0">
                <a:ln>
                  <a:noFill/>
                </a:ln>
                <a:solidFill>
                  <a:srgbClr val="0070C0"/>
                </a:solidFill>
                <a:effectLst/>
                <a:uLnTx/>
                <a:uFillTx/>
                <a:latin typeface="Arial"/>
                <a:ea typeface="Helvetica Neue Medium"/>
                <a:cs typeface="Arial"/>
                <a:hlinkClick r:id="rId3">
                  <a:extLst>
                    <a:ext uri="{A12FA001-AC4F-418D-AE19-62706E023703}">
                      <ahyp:hlinkClr xmlns:ahyp="http://schemas.microsoft.com/office/drawing/2018/hyperlinkcolor" val="tx"/>
                    </a:ext>
                  </a:extLst>
                </a:hlinkClick>
              </a:rPr>
              <a:t>https://www.gns.cri.nz/news/new-horizon-europe-project-to-advance-underground-hydrogen-storage/</a:t>
            </a:r>
            <a:r>
              <a:rPr kumimoji="0" lang="en-GB" sz="2000" b="0" i="0" u="none" strike="noStrike" kern="1200" cap="none" spc="0" normalizeH="0" baseline="0" noProof="0">
                <a:ln>
                  <a:noFill/>
                </a:ln>
                <a:solidFill>
                  <a:srgbClr val="170F0F"/>
                </a:solidFill>
                <a:effectLst/>
                <a:uLnTx/>
                <a:uFillTx/>
                <a:latin typeface="Inter"/>
                <a:ea typeface="+mn-lt"/>
                <a:cs typeface="+mn-lt"/>
              </a:rPr>
              <a:t>)</a:t>
            </a:r>
            <a:endParaRPr kumimoji="0" lang="en-GB" sz="2000" b="0" i="0" u="none" strike="noStrike" kern="1200" cap="none" spc="0" normalizeH="0" baseline="0" noProof="0">
              <a:ln>
                <a:noFill/>
              </a:ln>
              <a:solidFill>
                <a:srgbClr val="170F0F"/>
              </a:solidFill>
              <a:effectLst/>
              <a:uLnTx/>
              <a:uFillTx/>
              <a:latin typeface="Inter"/>
              <a:ea typeface="Helvetica Neue Medium"/>
              <a:cs typeface="Helvetica Neue Medium"/>
            </a:endParaRPr>
          </a:p>
        </p:txBody>
      </p:sp>
      <p:sp>
        <p:nvSpPr>
          <p:cNvPr id="5" name="Rectangle 4">
            <a:extLst>
              <a:ext uri="{FF2B5EF4-FFF2-40B4-BE49-F238E27FC236}">
                <a16:creationId xmlns:a16="http://schemas.microsoft.com/office/drawing/2014/main" id="{B552A132-28EB-116A-6740-3BABCA603948}"/>
              </a:ext>
            </a:extLst>
          </p:cNvPr>
          <p:cNvSpPr/>
          <p:nvPr/>
        </p:nvSpPr>
        <p:spPr>
          <a:xfrm rot="20160000">
            <a:off x="152341" y="2379350"/>
            <a:ext cx="1895409" cy="767930"/>
          </a:xfrm>
          <a:prstGeom prst="roundRect">
            <a:avLst/>
          </a:prstGeom>
          <a:solidFill>
            <a:srgbClr val="FAFAA7"/>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45720" tIns="22860" rIns="45720" bIns="2286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70F0F"/>
                </a:solidFill>
                <a:effectLst/>
                <a:uLnTx/>
                <a:uFillTx/>
                <a:latin typeface="Inter"/>
                <a:ea typeface="Helvetica Neue Medium"/>
                <a:cs typeface="Helvetica Neue Medium"/>
              </a:rPr>
              <a:t>reach out if interested in the GNS Science roadmap and research areas "factsheets"</a:t>
            </a:r>
          </a:p>
        </p:txBody>
      </p:sp>
    </p:spTree>
    <p:extLst>
      <p:ext uri="{BB962C8B-B14F-4D97-AF65-F5344CB8AC3E}">
        <p14:creationId xmlns:p14="http://schemas.microsoft.com/office/powerpoint/2010/main" val="456734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8F04A-F5F7-3459-2B9A-39453B02A64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DC14058-E2A2-F2FE-9DC8-812ECA6E2DFF}"/>
              </a:ext>
            </a:extLst>
          </p:cNvPr>
          <p:cNvSpPr>
            <a:spLocks noGrp="1"/>
          </p:cNvSpPr>
          <p:nvPr>
            <p:ph type="title"/>
          </p:nvPr>
        </p:nvSpPr>
        <p:spPr>
          <a:xfrm>
            <a:off x="412792" y="780607"/>
            <a:ext cx="11370788" cy="563563"/>
          </a:xfrm>
        </p:spPr>
        <p:txBody>
          <a:bodyPr>
            <a:normAutofit fontScale="90000"/>
          </a:bodyPr>
          <a:lstStyle/>
          <a:p>
            <a:r>
              <a:rPr lang="en-GB"/>
              <a:t>New Zealand Science Section reform</a:t>
            </a:r>
            <a:endParaRPr lang="en-US"/>
          </a:p>
        </p:txBody>
      </p:sp>
      <p:sp>
        <p:nvSpPr>
          <p:cNvPr id="9" name="Content Placeholder 8">
            <a:extLst>
              <a:ext uri="{FF2B5EF4-FFF2-40B4-BE49-F238E27FC236}">
                <a16:creationId xmlns:a16="http://schemas.microsoft.com/office/drawing/2014/main" id="{17F68B25-BB46-7C62-7761-7216DDDD6D2C}"/>
              </a:ext>
            </a:extLst>
          </p:cNvPr>
          <p:cNvSpPr>
            <a:spLocks noGrp="1"/>
          </p:cNvSpPr>
          <p:nvPr>
            <p:ph idx="1"/>
          </p:nvPr>
        </p:nvSpPr>
        <p:spPr>
          <a:xfrm>
            <a:off x="432143" y="2721040"/>
            <a:ext cx="5719289" cy="3848042"/>
          </a:xfrm>
        </p:spPr>
        <p:txBody>
          <a:bodyPr vert="horz" lIns="45720" tIns="22860" rIns="45720" bIns="22860" rtlCol="0" anchor="t">
            <a:normAutofit/>
          </a:bodyPr>
          <a:lstStyle/>
          <a:p>
            <a:pPr marL="228283" indent="-228283"/>
            <a:r>
              <a:rPr lang="en-GB" sz="2200">
                <a:ea typeface="+mn-lt"/>
                <a:cs typeface="+mn-lt"/>
              </a:rPr>
              <a:t>GNS, NIWA (National Institute of Water and Atmosphere) and </a:t>
            </a:r>
            <a:r>
              <a:rPr lang="en-GB" sz="2200" err="1">
                <a:ea typeface="+mn-lt"/>
                <a:cs typeface="+mn-lt"/>
              </a:rPr>
              <a:t>Metservice</a:t>
            </a:r>
            <a:r>
              <a:rPr lang="en-GB" sz="2200">
                <a:ea typeface="+mn-lt"/>
                <a:cs typeface="+mn-lt"/>
              </a:rPr>
              <a:t> are coming together as a new organisation</a:t>
            </a:r>
            <a:endParaRPr lang="en-US" sz="2200"/>
          </a:p>
          <a:p>
            <a:pPr marL="228283" indent="-228283"/>
            <a:r>
              <a:rPr lang="en-GB" sz="2200">
                <a:solidFill>
                  <a:srgbClr val="170F0F"/>
                </a:solidFill>
                <a:ea typeface="+mn-lt"/>
                <a:cs typeface="+mn-lt"/>
              </a:rPr>
              <a:t>From Crown Research Institute to Public Research Organisation (PRO)</a:t>
            </a:r>
          </a:p>
          <a:p>
            <a:pPr marL="228283" indent="-228283"/>
            <a:r>
              <a:rPr lang="en-GB" sz="2200">
                <a:solidFill>
                  <a:srgbClr val="170F0F"/>
                </a:solidFill>
                <a:ea typeface="+mn-lt"/>
                <a:cs typeface="+mn-lt"/>
              </a:rPr>
              <a:t>New organisation will focus on </a:t>
            </a:r>
            <a:r>
              <a:rPr lang="en-GB" sz="2200" b="1">
                <a:solidFill>
                  <a:srgbClr val="170F0F"/>
                </a:solidFill>
                <a:ea typeface="+mn-lt"/>
                <a:cs typeface="+mn-lt"/>
              </a:rPr>
              <a:t>Earth Sciences</a:t>
            </a:r>
            <a:r>
              <a:rPr lang="en-GB" sz="2200">
                <a:solidFill>
                  <a:srgbClr val="170F0F"/>
                </a:solidFill>
                <a:ea typeface="+mn-lt"/>
                <a:cs typeface="+mn-lt"/>
              </a:rPr>
              <a:t>, climate and hazards resilience</a:t>
            </a:r>
          </a:p>
          <a:p>
            <a:pPr marL="228283" indent="-228283"/>
            <a:r>
              <a:rPr lang="en-GB" sz="1400">
                <a:solidFill>
                  <a:srgbClr val="0070C0"/>
                </a:solidFill>
                <a:ea typeface="+mn-lt"/>
                <a:cs typeface="+mn-lt"/>
                <a:hlinkClick r:id="rId2">
                  <a:extLst>
                    <a:ext uri="{A12FA001-AC4F-418D-AE19-62706E023703}">
                      <ahyp:hlinkClr xmlns:ahyp="http://schemas.microsoft.com/office/drawing/2018/hyperlinkcolor" val="tx"/>
                    </a:ext>
                  </a:extLst>
                </a:hlinkClick>
              </a:rPr>
              <a:t>https://www.mbie.govt.nz/science-and-technology/science-and-innovation/agencies-policies-and-budget-initiatives/refocusing-the-science-innovation-and-technology-system</a:t>
            </a:r>
            <a:r>
              <a:rPr lang="en-GB" sz="1400">
                <a:solidFill>
                  <a:srgbClr val="0070C0"/>
                </a:solidFill>
                <a:ea typeface="+mn-lt"/>
                <a:cs typeface="+mn-lt"/>
              </a:rPr>
              <a:t> </a:t>
            </a:r>
            <a:r>
              <a:rPr lang="en-GB" sz="1400">
                <a:ea typeface="+mn-lt"/>
                <a:cs typeface="+mn-lt"/>
              </a:rPr>
              <a:t> </a:t>
            </a:r>
          </a:p>
          <a:p>
            <a:pPr marL="0" indent="0">
              <a:buNone/>
            </a:pPr>
            <a:endParaRPr lang="en-GB" sz="2200">
              <a:ea typeface="+mn-lt"/>
              <a:cs typeface="+mn-lt"/>
            </a:endParaRPr>
          </a:p>
        </p:txBody>
      </p:sp>
      <p:sp>
        <p:nvSpPr>
          <p:cNvPr id="2" name="Date Placeholder 1">
            <a:extLst>
              <a:ext uri="{FF2B5EF4-FFF2-40B4-BE49-F238E27FC236}">
                <a16:creationId xmlns:a16="http://schemas.microsoft.com/office/drawing/2014/main" id="{0F800F28-8A0F-C9E3-6B39-A1C1CFC54B91}"/>
              </a:ext>
            </a:extLst>
          </p:cNvPr>
          <p:cNvSpPr>
            <a:spLocks noGrp="1"/>
          </p:cNvSpPr>
          <p:nvPr>
            <p:ph type="dt" sz="half"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8C354172-FDFF-44C1-8DE0-4E8F9990B56C}" type="datetime3">
              <a:rPr kumimoji="0" lang="en-NZ"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rPr>
              <a:pPr marL="0" marR="0" lvl="0" indent="0" algn="r" defTabSz="228600" rtl="0" eaLnBrk="1" fontAlgn="auto" latinLnBrk="0" hangingPunct="1">
                <a:lnSpc>
                  <a:spcPct val="100000"/>
                </a:lnSpc>
                <a:spcBef>
                  <a:spcPts val="0"/>
                </a:spcBef>
                <a:spcAft>
                  <a:spcPts val="0"/>
                </a:spcAft>
                <a:buClrTx/>
                <a:buSzTx/>
                <a:buFontTx/>
                <a:buNone/>
                <a:tabLst/>
                <a:defRPr/>
              </a:pPr>
              <a:t>27 March 2025</a:t>
            </a:fld>
            <a:endParaRPr kumimoji="0" lang="en-US"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endParaRPr>
          </a:p>
        </p:txBody>
      </p:sp>
      <p:graphicFrame>
        <p:nvGraphicFramePr>
          <p:cNvPr id="3" name="Table 2">
            <a:extLst>
              <a:ext uri="{FF2B5EF4-FFF2-40B4-BE49-F238E27FC236}">
                <a16:creationId xmlns:a16="http://schemas.microsoft.com/office/drawing/2014/main" id="{8C2585F9-DDFD-3FFE-03E3-87F5FEC07B8F}"/>
              </a:ext>
            </a:extLst>
          </p:cNvPr>
          <p:cNvGraphicFramePr>
            <a:graphicFrameLocks noGrp="1"/>
          </p:cNvGraphicFramePr>
          <p:nvPr/>
        </p:nvGraphicFramePr>
        <p:xfrm>
          <a:off x="6779309" y="1649691"/>
          <a:ext cx="4928665" cy="4826566"/>
        </p:xfrm>
        <a:graphic>
          <a:graphicData uri="http://schemas.openxmlformats.org/drawingml/2006/table">
            <a:tbl>
              <a:tblPr firstRow="1" bandRow="1">
                <a:tableStyleId>{22838BEF-8BB2-4498-84A7-C5851F593DF1}</a:tableStyleId>
              </a:tblPr>
              <a:tblGrid>
                <a:gridCol w="1724168">
                  <a:extLst>
                    <a:ext uri="{9D8B030D-6E8A-4147-A177-3AD203B41FA5}">
                      <a16:colId xmlns:a16="http://schemas.microsoft.com/office/drawing/2014/main" val="3903270669"/>
                    </a:ext>
                  </a:extLst>
                </a:gridCol>
                <a:gridCol w="3204497">
                  <a:extLst>
                    <a:ext uri="{9D8B030D-6E8A-4147-A177-3AD203B41FA5}">
                      <a16:colId xmlns:a16="http://schemas.microsoft.com/office/drawing/2014/main" val="95251104"/>
                    </a:ext>
                  </a:extLst>
                </a:gridCol>
              </a:tblGrid>
              <a:tr h="1037712">
                <a:tc>
                  <a:txBody>
                    <a:bodyPr/>
                    <a:lstStyle/>
                    <a:p>
                      <a:pPr lvl="0">
                        <a:buNone/>
                      </a:pPr>
                      <a:r>
                        <a:rPr lang="en-US" sz="2200" b="0"/>
                        <a:t>Jan 2025</a:t>
                      </a:r>
                    </a:p>
                  </a:txBody>
                  <a:tcPr marL="45720" marR="45720" marT="22860" marB="22860"/>
                </a:tc>
                <a:tc>
                  <a:txBody>
                    <a:bodyPr/>
                    <a:lstStyle/>
                    <a:p>
                      <a:pPr lvl="0">
                        <a:buNone/>
                      </a:pPr>
                      <a:r>
                        <a:rPr lang="en-US" sz="2200" b="0" i="0" u="none" strike="noStrike" noProof="0"/>
                        <a:t>NZ government announced Science system reform </a:t>
                      </a:r>
                    </a:p>
                  </a:txBody>
                  <a:tcPr marL="45720" marR="45720" marT="22860" marB="22860"/>
                </a:tc>
                <a:extLst>
                  <a:ext uri="{0D108BD9-81ED-4DB2-BD59-A6C34878D82A}">
                    <a16:rowId xmlns:a16="http://schemas.microsoft.com/office/drawing/2014/main" val="695678750"/>
                  </a:ext>
                </a:extLst>
              </a:tr>
              <a:tr h="1423837">
                <a:tc>
                  <a:txBody>
                    <a:bodyPr/>
                    <a:lstStyle/>
                    <a:p>
                      <a:pPr lvl="0">
                        <a:buNone/>
                      </a:pPr>
                      <a:r>
                        <a:rPr lang="en-US" sz="2200" b="0"/>
                        <a:t>March 2025</a:t>
                      </a:r>
                    </a:p>
                  </a:txBody>
                  <a:tcPr marL="45720" marR="45720" marT="22860" marB="22860"/>
                </a:tc>
                <a:tc>
                  <a:txBody>
                    <a:bodyPr/>
                    <a:lstStyle/>
                    <a:p>
                      <a:pPr lvl="0" algn="l">
                        <a:lnSpc>
                          <a:spcPct val="100000"/>
                        </a:lnSpc>
                        <a:spcBef>
                          <a:spcPts val="0"/>
                        </a:spcBef>
                        <a:spcAft>
                          <a:spcPts val="0"/>
                        </a:spcAft>
                        <a:buNone/>
                      </a:pPr>
                      <a:r>
                        <a:rPr lang="en-US" sz="2200" b="0" i="0" u="none" strike="noStrike" noProof="0">
                          <a:solidFill>
                            <a:srgbClr val="170F0F"/>
                          </a:solidFill>
                          <a:latin typeface="Inter"/>
                        </a:rPr>
                        <a:t>Transition Governance Groups formed</a:t>
                      </a:r>
                      <a:endParaRPr lang="en-US" sz="2200" b="1" i="0" u="none" strike="noStrike" noProof="0">
                        <a:solidFill>
                          <a:srgbClr val="170F0F"/>
                        </a:solidFill>
                        <a:latin typeface="Inter"/>
                      </a:endParaRPr>
                    </a:p>
                    <a:p>
                      <a:pPr lvl="0">
                        <a:buNone/>
                      </a:pPr>
                      <a:endParaRPr lang="en-US" sz="2200" b="0" i="0" u="none" strike="noStrike" noProof="0"/>
                    </a:p>
                  </a:txBody>
                  <a:tcPr marL="45720" marR="45720" marT="22860" marB="22860"/>
                </a:tc>
                <a:extLst>
                  <a:ext uri="{0D108BD9-81ED-4DB2-BD59-A6C34878D82A}">
                    <a16:rowId xmlns:a16="http://schemas.microsoft.com/office/drawing/2014/main" val="1944088823"/>
                  </a:ext>
                </a:extLst>
              </a:tr>
              <a:tr h="1327305">
                <a:tc>
                  <a:txBody>
                    <a:bodyPr/>
                    <a:lstStyle/>
                    <a:p>
                      <a:r>
                        <a:rPr lang="en-US" sz="2200" b="0"/>
                        <a:t>October 2025</a:t>
                      </a:r>
                    </a:p>
                  </a:txBody>
                  <a:tcPr marL="45720" marR="45720" marT="22860" marB="22860"/>
                </a:tc>
                <a:tc>
                  <a:txBody>
                    <a:bodyPr/>
                    <a:lstStyle/>
                    <a:p>
                      <a:pPr lvl="0">
                        <a:buNone/>
                      </a:pPr>
                      <a:r>
                        <a:rPr lang="en-US" sz="2200" b="0" i="0" u="none" strike="noStrike" noProof="0">
                          <a:latin typeface="Inter"/>
                        </a:rPr>
                        <a:t>New Earth Science PRO is formed</a:t>
                      </a:r>
                    </a:p>
                  </a:txBody>
                  <a:tcPr marL="45720" marR="45720" marT="22860" marB="22860"/>
                </a:tc>
                <a:extLst>
                  <a:ext uri="{0D108BD9-81ED-4DB2-BD59-A6C34878D82A}">
                    <a16:rowId xmlns:a16="http://schemas.microsoft.com/office/drawing/2014/main" val="1528579838"/>
                  </a:ext>
                </a:extLst>
              </a:tr>
              <a:tr h="1037712">
                <a:tc>
                  <a:txBody>
                    <a:bodyPr/>
                    <a:lstStyle/>
                    <a:p>
                      <a:pPr lvl="0">
                        <a:buNone/>
                      </a:pPr>
                      <a:r>
                        <a:rPr lang="en-US" sz="2200"/>
                        <a:t>2026</a:t>
                      </a:r>
                    </a:p>
                  </a:txBody>
                  <a:tcPr marL="45720" marR="45720" marT="22860" marB="22860"/>
                </a:tc>
                <a:tc>
                  <a:txBody>
                    <a:bodyPr/>
                    <a:lstStyle/>
                    <a:p>
                      <a:pPr lvl="0">
                        <a:buNone/>
                      </a:pPr>
                      <a:r>
                        <a:rPr lang="en-US" sz="2200"/>
                        <a:t>PRO new legislative framework takes effect </a:t>
                      </a:r>
                    </a:p>
                  </a:txBody>
                  <a:tcPr marL="45720" marR="45720" marT="22860" marB="22860"/>
                </a:tc>
                <a:extLst>
                  <a:ext uri="{0D108BD9-81ED-4DB2-BD59-A6C34878D82A}">
                    <a16:rowId xmlns:a16="http://schemas.microsoft.com/office/drawing/2014/main" val="1925989660"/>
                  </a:ext>
                </a:extLst>
              </a:tr>
            </a:tbl>
          </a:graphicData>
        </a:graphic>
      </p:graphicFrame>
      <p:pic>
        <p:nvPicPr>
          <p:cNvPr id="4" name="Picture 3" descr="A qr code on a white background&#10;&#10;AI-generated content may be incorrect.">
            <a:extLst>
              <a:ext uri="{FF2B5EF4-FFF2-40B4-BE49-F238E27FC236}">
                <a16:creationId xmlns:a16="http://schemas.microsoft.com/office/drawing/2014/main" id="{079F3E73-D8DE-AAB6-5F84-FEA9C21C0053}"/>
              </a:ext>
            </a:extLst>
          </p:cNvPr>
          <p:cNvPicPr>
            <a:picLocks noChangeAspect="1"/>
          </p:cNvPicPr>
          <p:nvPr/>
        </p:nvPicPr>
        <p:blipFill>
          <a:blip r:embed="rId3"/>
          <a:stretch>
            <a:fillRect/>
          </a:stretch>
        </p:blipFill>
        <p:spPr>
          <a:xfrm>
            <a:off x="5389316" y="5455297"/>
            <a:ext cx="914145" cy="914204"/>
          </a:xfrm>
          <a:prstGeom prst="rect">
            <a:avLst/>
          </a:prstGeom>
        </p:spPr>
      </p:pic>
      <p:pic>
        <p:nvPicPr>
          <p:cNvPr id="5" name="Graphic 4" descr="NIWA">
            <a:extLst>
              <a:ext uri="{FF2B5EF4-FFF2-40B4-BE49-F238E27FC236}">
                <a16:creationId xmlns:a16="http://schemas.microsoft.com/office/drawing/2014/main" id="{24A07A39-DAFB-8211-CB91-CF4C6A6A73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20433" y="1632274"/>
            <a:ext cx="1545760" cy="606384"/>
          </a:xfrm>
          <a:prstGeom prst="rect">
            <a:avLst/>
          </a:prstGeom>
        </p:spPr>
      </p:pic>
      <p:pic>
        <p:nvPicPr>
          <p:cNvPr id="7" name="Picture 6" descr="A red and white logo&#10;&#10;AI-generated content may be incorrect.">
            <a:extLst>
              <a:ext uri="{FF2B5EF4-FFF2-40B4-BE49-F238E27FC236}">
                <a16:creationId xmlns:a16="http://schemas.microsoft.com/office/drawing/2014/main" id="{5DF1728A-4A38-2ACC-0D86-4B293B916302}"/>
              </a:ext>
            </a:extLst>
          </p:cNvPr>
          <p:cNvPicPr>
            <a:picLocks noChangeAspect="1"/>
          </p:cNvPicPr>
          <p:nvPr/>
        </p:nvPicPr>
        <p:blipFill>
          <a:blip r:embed="rId6"/>
          <a:stretch>
            <a:fillRect/>
          </a:stretch>
        </p:blipFill>
        <p:spPr>
          <a:xfrm>
            <a:off x="665325" y="1612031"/>
            <a:ext cx="1759787" cy="624699"/>
          </a:xfrm>
          <a:prstGeom prst="rect">
            <a:avLst/>
          </a:prstGeom>
        </p:spPr>
      </p:pic>
      <p:pic>
        <p:nvPicPr>
          <p:cNvPr id="10" name="Picture 9" descr="A logo with white text&#10;&#10;AI-generated content may be incorrect.">
            <a:extLst>
              <a:ext uri="{FF2B5EF4-FFF2-40B4-BE49-F238E27FC236}">
                <a16:creationId xmlns:a16="http://schemas.microsoft.com/office/drawing/2014/main" id="{EF12509A-C07F-988B-01E0-F8E86E60F4FD}"/>
              </a:ext>
            </a:extLst>
          </p:cNvPr>
          <p:cNvPicPr>
            <a:picLocks noChangeAspect="1"/>
          </p:cNvPicPr>
          <p:nvPr/>
        </p:nvPicPr>
        <p:blipFill>
          <a:blip r:embed="rId7"/>
          <a:stretch>
            <a:fillRect/>
          </a:stretch>
        </p:blipFill>
        <p:spPr>
          <a:xfrm>
            <a:off x="4293029" y="1715712"/>
            <a:ext cx="1548529" cy="458862"/>
          </a:xfrm>
          <a:prstGeom prst="rect">
            <a:avLst/>
          </a:prstGeom>
        </p:spPr>
      </p:pic>
    </p:spTree>
    <p:extLst>
      <p:ext uri="{BB962C8B-B14F-4D97-AF65-F5344CB8AC3E}">
        <p14:creationId xmlns:p14="http://schemas.microsoft.com/office/powerpoint/2010/main" val="1939096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D3597-75FF-BA8F-03D4-AB3955804856}"/>
            </a:ext>
          </a:extLst>
        </p:cNvPr>
        <p:cNvGrpSpPr/>
        <p:nvPr/>
      </p:nvGrpSpPr>
      <p:grpSpPr>
        <a:xfrm>
          <a:off x="0" y="0"/>
          <a:ext cx="0" cy="0"/>
          <a:chOff x="0" y="0"/>
          <a:chExt cx="0" cy="0"/>
        </a:xfrm>
      </p:grpSpPr>
      <p:pic>
        <p:nvPicPr>
          <p:cNvPr id="12" name="Picture Placeholder 11" descr="A large green forest with bushes&#10;&#10;Description automatically generated with medium confidence">
            <a:extLst>
              <a:ext uri="{FF2B5EF4-FFF2-40B4-BE49-F238E27FC236}">
                <a16:creationId xmlns:a16="http://schemas.microsoft.com/office/drawing/2014/main" id="{40C6E0A7-7DCF-F91C-6B8D-20BCAE704B48}"/>
              </a:ext>
            </a:extLst>
          </p:cNvPr>
          <p:cNvPicPr>
            <a:picLocks noGrp="1" noChangeAspect="1"/>
          </p:cNvPicPr>
          <p:nvPr>
            <p:ph type="pic" idx="14"/>
          </p:nvPr>
        </p:nvPicPr>
        <p:blipFill>
          <a:blip r:embed="rId3"/>
          <a:srcRect t="7082" b="7082"/>
          <a:stretch/>
        </p:blipFill>
        <p:spPr>
          <a:xfrm>
            <a:off x="397" y="0"/>
            <a:ext cx="12191207" cy="6858000"/>
          </a:xfrm>
        </p:spPr>
      </p:pic>
      <p:sp>
        <p:nvSpPr>
          <p:cNvPr id="18" name="SmartArt Placeholder 17">
            <a:extLst>
              <a:ext uri="{FF2B5EF4-FFF2-40B4-BE49-F238E27FC236}">
                <a16:creationId xmlns:a16="http://schemas.microsoft.com/office/drawing/2014/main" id="{B6EC2928-8238-7909-53A1-CA593EAFF9E8}"/>
              </a:ext>
            </a:extLst>
          </p:cNvPr>
          <p:cNvSpPr>
            <a:spLocks noGrp="1"/>
          </p:cNvSpPr>
          <p:nvPr>
            <p:ph type="dgm" sz="quarter" idx="20"/>
          </p:nvPr>
        </p:nvSpPr>
        <p:spPr/>
        <p:txBody>
          <a:bodyPr/>
          <a:lstStyle/>
          <a:p>
            <a:endParaRPr lang="en-NZ"/>
          </a:p>
        </p:txBody>
      </p:sp>
      <p:sp>
        <p:nvSpPr>
          <p:cNvPr id="16" name="Text Placeholder 15">
            <a:extLst>
              <a:ext uri="{FF2B5EF4-FFF2-40B4-BE49-F238E27FC236}">
                <a16:creationId xmlns:a16="http://schemas.microsoft.com/office/drawing/2014/main" id="{25B76563-156C-1178-6A9F-FA2E9E4FF19D}"/>
              </a:ext>
            </a:extLst>
          </p:cNvPr>
          <p:cNvSpPr>
            <a:spLocks noGrp="1"/>
          </p:cNvSpPr>
          <p:nvPr>
            <p:ph type="body" sz="quarter" idx="18"/>
          </p:nvPr>
        </p:nvSpPr>
        <p:spPr/>
        <p:txBody>
          <a:bodyPr vert="horz" lIns="45720" tIns="22860" rIns="45720" bIns="22860" rtlCol="0" anchor="t">
            <a:noAutofit/>
          </a:bodyPr>
          <a:lstStyle/>
          <a:p>
            <a:r>
              <a:rPr lang="en-GB" err="1">
                <a:latin typeface="Inter"/>
              </a:rPr>
              <a:t>GeoNet</a:t>
            </a:r>
            <a:r>
              <a:rPr lang="en-GB">
                <a:latin typeface="Inter"/>
              </a:rPr>
              <a:t> 10 year Strategy 2024-2034</a:t>
            </a:r>
            <a:endParaRPr lang="en-US"/>
          </a:p>
        </p:txBody>
      </p:sp>
      <p:sp>
        <p:nvSpPr>
          <p:cNvPr id="17" name="Text Placeholder 16">
            <a:extLst>
              <a:ext uri="{FF2B5EF4-FFF2-40B4-BE49-F238E27FC236}">
                <a16:creationId xmlns:a16="http://schemas.microsoft.com/office/drawing/2014/main" id="{5E091E7E-3CF7-EF29-9684-D370277F63AC}"/>
              </a:ext>
            </a:extLst>
          </p:cNvPr>
          <p:cNvSpPr>
            <a:spLocks noGrp="1"/>
          </p:cNvSpPr>
          <p:nvPr>
            <p:ph type="body" sz="quarter" idx="19"/>
          </p:nvPr>
        </p:nvSpPr>
        <p:spPr>
          <a:xfrm>
            <a:off x="383699" y="1666028"/>
            <a:ext cx="10580124" cy="3606091"/>
          </a:xfrm>
        </p:spPr>
        <p:txBody>
          <a:bodyPr/>
          <a:lstStyle/>
          <a:p>
            <a:pPr>
              <a:defRPr sz="9500">
                <a:solidFill>
                  <a:srgbClr val="FFFFFF"/>
                </a:solidFill>
                <a:latin typeface="+mj-lt"/>
                <a:ea typeface="+mj-ea"/>
                <a:cs typeface="+mj-cs"/>
                <a:sym typeface="PolySans Bulky"/>
              </a:defRPr>
            </a:pPr>
            <a:r>
              <a:rPr lang="en-GB" sz="6000" spc="-75" dirty="0" err="1">
                <a:latin typeface="+mj-lt"/>
                <a:ea typeface="PolySans Neutral"/>
                <a:cs typeface="PolySans Neutral"/>
                <a:sym typeface="PolySans Neutral"/>
              </a:rPr>
              <a:t>GeoNet</a:t>
            </a:r>
            <a:r>
              <a:rPr lang="en-GB" spc="-75" dirty="0">
                <a:latin typeface="+mj-lt"/>
                <a:ea typeface="PolySans Neutral"/>
                <a:cs typeface="PolySans Neutral"/>
                <a:sym typeface="PolySans Neutral"/>
              </a:rPr>
              <a:t> </a:t>
            </a:r>
            <a:r>
              <a:rPr lang="en-GB" sz="4400" spc="-75" dirty="0">
                <a:latin typeface="+mj-lt"/>
                <a:ea typeface="PolySans Neutral"/>
                <a:cs typeface="PolySans Neutral"/>
                <a:sym typeface="PolySans Neutral"/>
              </a:rPr>
              <a:t>– </a:t>
            </a:r>
            <a:r>
              <a:rPr lang="en-GB" sz="4400" b="0" spc="-75" dirty="0">
                <a:latin typeface="+mj-lt"/>
                <a:ea typeface="PolySans Neutral"/>
                <a:cs typeface="PolySans Neutral"/>
                <a:sym typeface="PolySans Neutral"/>
              </a:rPr>
              <a:t>Aotearoa New Zealand’s </a:t>
            </a:r>
            <a:endParaRPr lang="en-GB" sz="4400" dirty="0">
              <a:latin typeface="+mj-lt"/>
            </a:endParaRPr>
          </a:p>
          <a:p>
            <a:pPr>
              <a:defRPr sz="9500">
                <a:solidFill>
                  <a:srgbClr val="FFFFFF"/>
                </a:solidFill>
                <a:latin typeface="+mj-lt"/>
                <a:ea typeface="+mj-ea"/>
                <a:cs typeface="+mj-cs"/>
                <a:sym typeface="PolySans Bulky"/>
              </a:defRPr>
            </a:pPr>
            <a:r>
              <a:rPr lang="en-GB" sz="4400" b="0" spc="-75" dirty="0">
                <a:latin typeface="+mj-lt"/>
              </a:rPr>
              <a:t>national land and </a:t>
            </a:r>
            <a:r>
              <a:rPr lang="en-GB" sz="4400" b="0" spc="-75" dirty="0">
                <a:latin typeface="+mj-lt"/>
                <a:sym typeface="PolySans Neutral"/>
              </a:rPr>
              <a:t>geohazards </a:t>
            </a:r>
            <a:endParaRPr lang="en-GB" sz="4400" dirty="0">
              <a:latin typeface="+mj-lt"/>
              <a:sym typeface="PolySans Neutral"/>
            </a:endParaRPr>
          </a:p>
          <a:p>
            <a:pPr>
              <a:defRPr sz="9500">
                <a:solidFill>
                  <a:srgbClr val="FFFFFF"/>
                </a:solidFill>
                <a:latin typeface="+mj-lt"/>
                <a:ea typeface="+mj-ea"/>
                <a:cs typeface="+mj-cs"/>
                <a:sym typeface="PolySans Bulky"/>
              </a:defRPr>
            </a:pPr>
            <a:r>
              <a:rPr lang="en-GB" sz="4400" b="0" spc="-75" dirty="0">
                <a:latin typeface="+mj-lt"/>
                <a:ea typeface="PolySans Neutral"/>
                <a:cs typeface="PolySans Neutral"/>
                <a:sym typeface="PolySans Neutral"/>
              </a:rPr>
              <a:t>monitoring system.</a:t>
            </a:r>
            <a:endParaRPr lang="en-GB" sz="4400" dirty="0"/>
          </a:p>
        </p:txBody>
      </p:sp>
      <p:sp>
        <p:nvSpPr>
          <p:cNvPr id="4" name="Date Placeholder 3">
            <a:extLst>
              <a:ext uri="{FF2B5EF4-FFF2-40B4-BE49-F238E27FC236}">
                <a16:creationId xmlns:a16="http://schemas.microsoft.com/office/drawing/2014/main" id="{9F891B70-9441-AD36-40CF-933EDE1CFAED}"/>
              </a:ext>
            </a:extLst>
          </p:cNvPr>
          <p:cNvSpPr>
            <a:spLocks noGrp="1"/>
          </p:cNvSpPr>
          <p:nvPr>
            <p:ph type="dt" sz="half" idx="10"/>
          </p:nvPr>
        </p:nvSpPr>
        <p:spPr>
          <a:xfrm>
            <a:off x="9005883" y="298306"/>
            <a:ext cx="2743022" cy="365125"/>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9BCA75A-97DF-4DA2-903E-EF734DAA8E49}" type="datetime3">
              <a:rPr kumimoji="0" lang="en-NZ" sz="700" b="0" i="0" u="none" strike="noStrike" kern="1200" cap="all" spc="0" normalizeH="0" baseline="0" noProof="0">
                <a:ln>
                  <a:noFill/>
                </a:ln>
                <a:solidFill>
                  <a:srgbClr val="FFFFFF"/>
                </a:solidFill>
                <a:effectLst/>
                <a:uLnTx/>
                <a:uFillTx/>
                <a:latin typeface="Space Mono" panose="02000509040000020004" pitchFamily="49" charset="0"/>
                <a:ea typeface="Helvetica Neue Medium"/>
                <a:cs typeface="Helvetica Neue Medium"/>
              </a:rPr>
              <a:pPr marL="0" marR="0" lvl="0" indent="0" algn="r" defTabSz="228600" rtl="0" eaLnBrk="1" fontAlgn="auto" latinLnBrk="0" hangingPunct="1">
                <a:lnSpc>
                  <a:spcPct val="100000"/>
                </a:lnSpc>
                <a:spcBef>
                  <a:spcPts val="0"/>
                </a:spcBef>
                <a:spcAft>
                  <a:spcPts val="0"/>
                </a:spcAft>
                <a:buClrTx/>
                <a:buSzTx/>
                <a:buFontTx/>
                <a:buNone/>
                <a:tabLst/>
                <a:defRPr/>
              </a:pPr>
              <a:t>27 March 2025</a:t>
            </a:fld>
            <a:endParaRPr kumimoji="0" lang="en-US" sz="700" b="0" i="0" u="none" strike="noStrike" kern="1200" cap="all" spc="0" normalizeH="0" baseline="0" noProof="0">
              <a:ln>
                <a:noFill/>
              </a:ln>
              <a:solidFill>
                <a:srgbClr val="FFFFFF"/>
              </a:solidFill>
              <a:effectLst/>
              <a:uLnTx/>
              <a:uFillTx/>
              <a:latin typeface="Space Mono" panose="02000509040000020004" pitchFamily="49" charset="0"/>
              <a:ea typeface="Helvetica Neue Medium"/>
              <a:cs typeface="Helvetica Neue Medium"/>
            </a:endParaRPr>
          </a:p>
        </p:txBody>
      </p:sp>
      <p:pic>
        <p:nvPicPr>
          <p:cNvPr id="19" name="Image" descr="Image">
            <a:extLst>
              <a:ext uri="{FF2B5EF4-FFF2-40B4-BE49-F238E27FC236}">
                <a16:creationId xmlns:a16="http://schemas.microsoft.com/office/drawing/2014/main" id="{ED613ECE-2B49-01EA-15B8-C07DE6CED593}"/>
              </a:ext>
            </a:extLst>
          </p:cNvPr>
          <p:cNvPicPr>
            <a:picLocks noChangeAspect="1"/>
          </p:cNvPicPr>
          <p:nvPr/>
        </p:nvPicPr>
        <p:blipFill rotWithShape="1">
          <a:blip r:embed="rId4"/>
          <a:srcRect t="2000" b="2000"/>
          <a:stretch/>
        </p:blipFill>
        <p:spPr>
          <a:xfrm>
            <a:off x="453381" y="445104"/>
            <a:ext cx="1000423" cy="76132"/>
          </a:xfrm>
          <a:prstGeom prst="rect">
            <a:avLst/>
          </a:prstGeom>
        </p:spPr>
      </p:pic>
      <p:cxnSp>
        <p:nvCxnSpPr>
          <p:cNvPr id="20" name="Straight Connector 19">
            <a:extLst>
              <a:ext uri="{FF2B5EF4-FFF2-40B4-BE49-F238E27FC236}">
                <a16:creationId xmlns:a16="http://schemas.microsoft.com/office/drawing/2014/main" id="{E770D583-318D-2431-2AC1-5926E68ED294}"/>
              </a:ext>
            </a:extLst>
          </p:cNvPr>
          <p:cNvCxnSpPr>
            <a:cxnSpLocks/>
          </p:cNvCxnSpPr>
          <p:nvPr/>
        </p:nvCxnSpPr>
        <p:spPr>
          <a:xfrm>
            <a:off x="432547" y="671986"/>
            <a:ext cx="11329674"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5267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88DE1-1BFC-025C-FC69-E474E8F748A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BE6A4BE-1071-6E24-DE21-2C578AABC933}"/>
              </a:ext>
            </a:extLst>
          </p:cNvPr>
          <p:cNvPicPr>
            <a:picLocks noChangeAspect="1"/>
          </p:cNvPicPr>
          <p:nvPr/>
        </p:nvPicPr>
        <p:blipFill>
          <a:blip r:embed="rId2"/>
          <a:srcRect l="17516" t="-476" r="127" b="14836"/>
          <a:stretch/>
        </p:blipFill>
        <p:spPr>
          <a:xfrm>
            <a:off x="7669512" y="4978"/>
            <a:ext cx="4661665" cy="6850743"/>
          </a:xfrm>
          <a:prstGeom prst="rect">
            <a:avLst/>
          </a:prstGeom>
        </p:spPr>
      </p:pic>
      <p:sp>
        <p:nvSpPr>
          <p:cNvPr id="8" name="Title 7">
            <a:extLst>
              <a:ext uri="{FF2B5EF4-FFF2-40B4-BE49-F238E27FC236}">
                <a16:creationId xmlns:a16="http://schemas.microsoft.com/office/drawing/2014/main" id="{D9B42C24-0DAA-C2DD-6042-BE73CA03EEBF}"/>
              </a:ext>
            </a:extLst>
          </p:cNvPr>
          <p:cNvSpPr>
            <a:spLocks noGrp="1"/>
          </p:cNvSpPr>
          <p:nvPr>
            <p:ph type="title"/>
          </p:nvPr>
        </p:nvSpPr>
        <p:spPr>
          <a:xfrm>
            <a:off x="454705" y="781803"/>
            <a:ext cx="11370788" cy="563563"/>
          </a:xfrm>
        </p:spPr>
        <p:txBody>
          <a:bodyPr>
            <a:noAutofit/>
          </a:bodyPr>
          <a:lstStyle/>
          <a:p>
            <a:r>
              <a:rPr lang="en-GB" sz="4000"/>
              <a:t>What is </a:t>
            </a:r>
            <a:r>
              <a:rPr lang="en-GB" sz="4000" err="1"/>
              <a:t>GeoNet</a:t>
            </a:r>
          </a:p>
        </p:txBody>
      </p:sp>
      <p:sp>
        <p:nvSpPr>
          <p:cNvPr id="9" name="Content Placeholder 8">
            <a:extLst>
              <a:ext uri="{FF2B5EF4-FFF2-40B4-BE49-F238E27FC236}">
                <a16:creationId xmlns:a16="http://schemas.microsoft.com/office/drawing/2014/main" id="{53E65E56-35FD-E1EC-7C1E-7B0EE2AD9876}"/>
              </a:ext>
            </a:extLst>
          </p:cNvPr>
          <p:cNvSpPr>
            <a:spLocks noGrp="1"/>
          </p:cNvSpPr>
          <p:nvPr>
            <p:ph idx="1"/>
          </p:nvPr>
        </p:nvSpPr>
        <p:spPr>
          <a:xfrm>
            <a:off x="447185" y="1535447"/>
            <a:ext cx="7011961" cy="4074396"/>
          </a:xfrm>
          <a:solidFill>
            <a:srgbClr val="FFFFFF">
              <a:alpha val="25000"/>
            </a:srgbClr>
          </a:solidFill>
        </p:spPr>
        <p:txBody>
          <a:bodyPr vert="horz" lIns="45720" tIns="22860" rIns="45720" bIns="22860" rtlCol="0" anchor="t">
            <a:noAutofit/>
          </a:bodyPr>
          <a:lstStyle/>
          <a:p>
            <a:pPr marL="228283" indent="-228283"/>
            <a:r>
              <a:rPr lang="en-GB" sz="2200">
                <a:latin typeface="Aptos"/>
                <a:ea typeface="+mn-lt"/>
                <a:cs typeface="+mn-lt"/>
              </a:rPr>
              <a:t>New Zealand's national </a:t>
            </a:r>
            <a:r>
              <a:rPr lang="en-GB" sz="2200" b="1">
                <a:latin typeface="Aptos"/>
                <a:ea typeface="+mn-lt"/>
                <a:cs typeface="+mn-lt"/>
              </a:rPr>
              <a:t>land and geohazards data and monitoring system</a:t>
            </a:r>
            <a:endParaRPr lang="en-US" sz="2200" b="1">
              <a:latin typeface="Aptos"/>
            </a:endParaRPr>
          </a:p>
          <a:p>
            <a:pPr marL="228283" indent="-228283"/>
            <a:r>
              <a:rPr lang="en-GB" sz="2200">
                <a:latin typeface="Aptos"/>
                <a:ea typeface="+mn-lt"/>
                <a:cs typeface="+mn-lt"/>
              </a:rPr>
              <a:t>Decadal programme run by GNS Science and funded by </a:t>
            </a:r>
          </a:p>
          <a:p>
            <a:pPr marL="685483" lvl="1" indent="-228283">
              <a:buFont typeface="Courier New" panose="020B0604020202020204" pitchFamily="34" charset="0"/>
              <a:buChar char="o"/>
            </a:pPr>
            <a:r>
              <a:rPr lang="en-GB" sz="1600">
                <a:latin typeface="Aptos"/>
                <a:ea typeface="+mn-lt"/>
                <a:cs typeface="+mn-lt"/>
              </a:rPr>
              <a:t>NHC (government insurance cover against natural hazards)</a:t>
            </a:r>
          </a:p>
          <a:p>
            <a:pPr marL="685483" lvl="1" indent="-228283">
              <a:buFont typeface="Courier New" panose="020B0604020202020204" pitchFamily="34" charset="0"/>
              <a:buChar char="o"/>
            </a:pPr>
            <a:r>
              <a:rPr lang="en-GB" sz="1600">
                <a:latin typeface="Aptos"/>
                <a:ea typeface="+mn-lt"/>
                <a:cs typeface="+mn-lt"/>
              </a:rPr>
              <a:t>LINZ (national mapping agency)</a:t>
            </a:r>
          </a:p>
          <a:p>
            <a:pPr marL="685483" lvl="1" indent="-228283">
              <a:buFont typeface="Courier New" panose="020B0604020202020204" pitchFamily="34" charset="0"/>
              <a:buChar char="o"/>
            </a:pPr>
            <a:r>
              <a:rPr lang="en-GB" sz="1600">
                <a:latin typeface="Aptos"/>
                <a:ea typeface="+mn-lt"/>
                <a:cs typeface="+mn-lt"/>
              </a:rPr>
              <a:t>MBIE (ministry of economy, science, business) </a:t>
            </a:r>
          </a:p>
          <a:p>
            <a:pPr marL="685483" lvl="1" indent="-228283">
              <a:buFont typeface="Courier New" panose="020B0604020202020204" pitchFamily="34" charset="0"/>
              <a:buChar char="o"/>
            </a:pPr>
            <a:r>
              <a:rPr lang="en-GB" sz="1600">
                <a:latin typeface="Aptos"/>
                <a:ea typeface="+mn-lt"/>
                <a:cs typeface="+mn-lt"/>
              </a:rPr>
              <a:t>NEMA (government agency for emergency management)</a:t>
            </a:r>
            <a:endParaRPr lang="en-GB" sz="1600">
              <a:latin typeface="Aptos"/>
            </a:endParaRPr>
          </a:p>
          <a:p>
            <a:pPr marL="0" indent="0">
              <a:buNone/>
            </a:pPr>
            <a:endParaRPr lang="en-GB" sz="2200">
              <a:latin typeface="Aptos"/>
              <a:ea typeface="+mn-lt"/>
              <a:cs typeface="Arial"/>
            </a:endParaRPr>
          </a:p>
          <a:p>
            <a:pPr marL="228283" indent="-228283"/>
            <a:r>
              <a:rPr lang="en-GB" sz="2200">
                <a:latin typeface="Aptos"/>
                <a:ea typeface="+mn-lt"/>
                <a:cs typeface="+mn-lt"/>
              </a:rPr>
              <a:t>providing </a:t>
            </a:r>
            <a:r>
              <a:rPr lang="en-GB" sz="2200" b="1">
                <a:latin typeface="Aptos"/>
                <a:ea typeface="+mn-lt"/>
                <a:cs typeface="+mn-lt"/>
              </a:rPr>
              <a:t>open data</a:t>
            </a:r>
            <a:r>
              <a:rPr lang="en-GB" sz="2200">
                <a:latin typeface="Aptos"/>
                <a:ea typeface="+mn-lt"/>
                <a:cs typeface="+mn-lt"/>
              </a:rPr>
              <a:t> and readily accessible information and tools for geohazard risk management</a:t>
            </a:r>
            <a:endParaRPr lang="en-GB" sz="2200">
              <a:latin typeface="Aptos"/>
            </a:endParaRPr>
          </a:p>
          <a:p>
            <a:pPr marL="228283" indent="-228283"/>
            <a:r>
              <a:rPr lang="en-GB" sz="2200" b="1">
                <a:latin typeface="Aptos"/>
                <a:ea typeface="+mn-lt"/>
                <a:cs typeface="+mn-lt"/>
              </a:rPr>
              <a:t>Multi-hazard</a:t>
            </a:r>
            <a:r>
              <a:rPr lang="en-GB" sz="2200">
                <a:latin typeface="Aptos"/>
                <a:ea typeface="+mn-lt"/>
                <a:cs typeface="+mn-lt"/>
              </a:rPr>
              <a:t> focus : earthquake, tsunami, volcano and landslide</a:t>
            </a:r>
            <a:endParaRPr lang="en-GB" sz="2200">
              <a:latin typeface="Aptos"/>
            </a:endParaRPr>
          </a:p>
        </p:txBody>
      </p:sp>
      <p:sp>
        <p:nvSpPr>
          <p:cNvPr id="2" name="Date Placeholder 1">
            <a:extLst>
              <a:ext uri="{FF2B5EF4-FFF2-40B4-BE49-F238E27FC236}">
                <a16:creationId xmlns:a16="http://schemas.microsoft.com/office/drawing/2014/main" id="{4E046E63-909B-0AF1-34A1-B9EDB64255E5}"/>
              </a:ext>
            </a:extLst>
          </p:cNvPr>
          <p:cNvSpPr>
            <a:spLocks noGrp="1"/>
          </p:cNvSpPr>
          <p:nvPr>
            <p:ph type="dt" sz="half"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8C354172-FDFF-44C1-8DE0-4E8F9990B56C}" type="datetime3">
              <a:rPr kumimoji="0" lang="en-NZ"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rPr>
              <a:pPr marL="0" marR="0" lvl="0" indent="0" algn="r" defTabSz="228600" rtl="0" eaLnBrk="1" fontAlgn="auto" latinLnBrk="0" hangingPunct="1">
                <a:lnSpc>
                  <a:spcPct val="100000"/>
                </a:lnSpc>
                <a:spcBef>
                  <a:spcPts val="0"/>
                </a:spcBef>
                <a:spcAft>
                  <a:spcPts val="0"/>
                </a:spcAft>
                <a:buClrTx/>
                <a:buSzTx/>
                <a:buFontTx/>
                <a:buNone/>
                <a:tabLst/>
                <a:defRPr/>
              </a:pPr>
              <a:t>27 March 2025</a:t>
            </a:fld>
            <a:endParaRPr kumimoji="0" lang="en-US"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endParaRPr>
          </a:p>
        </p:txBody>
      </p:sp>
      <p:pic>
        <p:nvPicPr>
          <p:cNvPr id="3" name="Picture 2" descr="A logo with a black background&#10;&#10;AI-generated content may be incorrect.">
            <a:extLst>
              <a:ext uri="{FF2B5EF4-FFF2-40B4-BE49-F238E27FC236}">
                <a16:creationId xmlns:a16="http://schemas.microsoft.com/office/drawing/2014/main" id="{435A3251-2B25-82B7-7BCA-3AF3C4AA1533}"/>
              </a:ext>
            </a:extLst>
          </p:cNvPr>
          <p:cNvPicPr>
            <a:picLocks noChangeAspect="1"/>
          </p:cNvPicPr>
          <p:nvPr/>
        </p:nvPicPr>
        <p:blipFill>
          <a:blip r:embed="rId3"/>
          <a:stretch>
            <a:fillRect/>
          </a:stretch>
        </p:blipFill>
        <p:spPr>
          <a:xfrm>
            <a:off x="9582891" y="-2006"/>
            <a:ext cx="2605454" cy="1162050"/>
          </a:xfrm>
          <a:prstGeom prst="rect">
            <a:avLst/>
          </a:prstGeom>
        </p:spPr>
      </p:pic>
      <p:pic>
        <p:nvPicPr>
          <p:cNvPr id="4" name="Picture 3" descr="A black and blue text&#10;&#10;Description automatically generated">
            <a:extLst>
              <a:ext uri="{FF2B5EF4-FFF2-40B4-BE49-F238E27FC236}">
                <a16:creationId xmlns:a16="http://schemas.microsoft.com/office/drawing/2014/main" id="{CECC41FD-BED4-8EBA-4AA5-85A79A83666C}"/>
              </a:ext>
            </a:extLst>
          </p:cNvPr>
          <p:cNvPicPr>
            <a:picLocks noChangeAspect="1"/>
          </p:cNvPicPr>
          <p:nvPr/>
        </p:nvPicPr>
        <p:blipFill>
          <a:blip r:embed="rId4">
            <a:alphaModFix/>
          </a:blip>
          <a:stretch>
            <a:fillRect/>
          </a:stretch>
        </p:blipFill>
        <p:spPr>
          <a:xfrm>
            <a:off x="4069356" y="6246240"/>
            <a:ext cx="1333076" cy="288353"/>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6CD47FE5-FC89-2CB6-6F72-52D79AD1BCC3}"/>
              </a:ext>
            </a:extLst>
          </p:cNvPr>
          <p:cNvPicPr>
            <a:picLocks noChangeAspect="1"/>
          </p:cNvPicPr>
          <p:nvPr/>
        </p:nvPicPr>
        <p:blipFill>
          <a:blip r:embed="rId5"/>
          <a:stretch>
            <a:fillRect/>
          </a:stretch>
        </p:blipFill>
        <p:spPr>
          <a:xfrm>
            <a:off x="5589102" y="6115439"/>
            <a:ext cx="1886976" cy="602593"/>
          </a:xfrm>
          <a:prstGeom prst="rect">
            <a:avLst/>
          </a:prstGeom>
        </p:spPr>
      </p:pic>
      <p:pic>
        <p:nvPicPr>
          <p:cNvPr id="6" name="Picture 5">
            <a:extLst>
              <a:ext uri="{FF2B5EF4-FFF2-40B4-BE49-F238E27FC236}">
                <a16:creationId xmlns:a16="http://schemas.microsoft.com/office/drawing/2014/main" id="{DC9B7CAA-10DF-86C6-8547-0588F72F5EAA}"/>
              </a:ext>
            </a:extLst>
          </p:cNvPr>
          <p:cNvPicPr>
            <a:picLocks noChangeAspect="1"/>
          </p:cNvPicPr>
          <p:nvPr/>
        </p:nvPicPr>
        <p:blipFill>
          <a:blip r:embed="rId6"/>
          <a:stretch>
            <a:fillRect/>
          </a:stretch>
        </p:blipFill>
        <p:spPr>
          <a:xfrm>
            <a:off x="313161" y="6195118"/>
            <a:ext cx="2223860" cy="518433"/>
          </a:xfrm>
          <a:prstGeom prst="rect">
            <a:avLst/>
          </a:prstGeom>
        </p:spPr>
      </p:pic>
      <p:pic>
        <p:nvPicPr>
          <p:cNvPr id="7" name="Graphic 13">
            <a:extLst>
              <a:ext uri="{FF2B5EF4-FFF2-40B4-BE49-F238E27FC236}">
                <a16:creationId xmlns:a16="http://schemas.microsoft.com/office/drawing/2014/main" id="{3D7EABE5-F714-5019-60B4-D24894523A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45953" y="6245650"/>
            <a:ext cx="1162776" cy="402329"/>
          </a:xfrm>
          <a:prstGeom prst="rect">
            <a:avLst/>
          </a:prstGeom>
        </p:spPr>
      </p:pic>
      <p:pic>
        <p:nvPicPr>
          <p:cNvPr id="10" name="Picture 9" descr="A red and white logo&#10;&#10;AI-generated content may be incorrect.">
            <a:extLst>
              <a:ext uri="{FF2B5EF4-FFF2-40B4-BE49-F238E27FC236}">
                <a16:creationId xmlns:a16="http://schemas.microsoft.com/office/drawing/2014/main" id="{8254B5AA-8277-46E6-5E30-9189E370018E}"/>
              </a:ext>
            </a:extLst>
          </p:cNvPr>
          <p:cNvPicPr>
            <a:picLocks noChangeAspect="1"/>
          </p:cNvPicPr>
          <p:nvPr/>
        </p:nvPicPr>
        <p:blipFill>
          <a:blip r:embed="rId9"/>
          <a:stretch>
            <a:fillRect/>
          </a:stretch>
        </p:blipFill>
        <p:spPr>
          <a:xfrm>
            <a:off x="10884039" y="6188203"/>
            <a:ext cx="1274064" cy="528053"/>
          </a:xfrm>
          <a:prstGeom prst="rect">
            <a:avLst/>
          </a:prstGeom>
        </p:spPr>
      </p:pic>
    </p:spTree>
    <p:extLst>
      <p:ext uri="{BB962C8B-B14F-4D97-AF65-F5344CB8AC3E}">
        <p14:creationId xmlns:p14="http://schemas.microsoft.com/office/powerpoint/2010/main" val="81027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0F92-5A8B-4D2A-E521-A34D82452F46}"/>
              </a:ext>
            </a:extLst>
          </p:cNvPr>
          <p:cNvSpPr>
            <a:spLocks noGrp="1"/>
          </p:cNvSpPr>
          <p:nvPr>
            <p:ph type="title"/>
          </p:nvPr>
        </p:nvSpPr>
        <p:spPr>
          <a:xfrm>
            <a:off x="432143" y="667832"/>
            <a:ext cx="11370788" cy="500718"/>
          </a:xfrm>
        </p:spPr>
        <p:txBody>
          <a:bodyPr>
            <a:noAutofit/>
          </a:bodyPr>
          <a:lstStyle/>
          <a:p>
            <a:r>
              <a:rPr lang="en-US" sz="3000"/>
              <a:t>Multi-domain / multi-peril open data infrastructure</a:t>
            </a:r>
          </a:p>
        </p:txBody>
      </p:sp>
      <p:pic>
        <p:nvPicPr>
          <p:cNvPr id="6" name="Content Placeholder 5" descr="Database with solid fill">
            <a:extLst>
              <a:ext uri="{FF2B5EF4-FFF2-40B4-BE49-F238E27FC236}">
                <a16:creationId xmlns:a16="http://schemas.microsoft.com/office/drawing/2014/main" id="{588DAE87-AAB8-9678-6A26-637FA5C79FB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569275" y="2078692"/>
            <a:ext cx="1370282" cy="1420714"/>
          </a:xfrm>
        </p:spPr>
      </p:pic>
      <p:sp>
        <p:nvSpPr>
          <p:cNvPr id="4" name="Date Placeholder 3">
            <a:extLst>
              <a:ext uri="{FF2B5EF4-FFF2-40B4-BE49-F238E27FC236}">
                <a16:creationId xmlns:a16="http://schemas.microsoft.com/office/drawing/2014/main" id="{40BF5575-0175-7E4E-E686-522ABAC7076C}"/>
              </a:ext>
            </a:extLst>
          </p:cNvPr>
          <p:cNvSpPr>
            <a:spLocks noGrp="1"/>
          </p:cNvSpPr>
          <p:nvPr>
            <p:ph type="dt" sz="half"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4E66482-9081-4720-8C41-ADC70FA399A0}" type="datetime3">
              <a:rPr kumimoji="0" lang="en-NZ"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rPr>
              <a:pPr marL="0" marR="0" lvl="0" indent="0" algn="r" defTabSz="228600" rtl="0" eaLnBrk="1" fontAlgn="auto" latinLnBrk="0" hangingPunct="1">
                <a:lnSpc>
                  <a:spcPct val="100000"/>
                </a:lnSpc>
                <a:spcBef>
                  <a:spcPts val="0"/>
                </a:spcBef>
                <a:spcAft>
                  <a:spcPts val="0"/>
                </a:spcAft>
                <a:buClrTx/>
                <a:buSzTx/>
                <a:buFontTx/>
                <a:buNone/>
                <a:tabLst/>
                <a:defRPr/>
              </a:pPr>
              <a:t>27 March 2025</a:t>
            </a:fld>
            <a:endParaRPr kumimoji="0" lang="en-US" sz="700" b="0" i="0" u="none" strike="noStrike" kern="1200" cap="all" spc="0" normalizeH="0" baseline="0" noProof="0">
              <a:ln>
                <a:noFill/>
              </a:ln>
              <a:solidFill>
                <a:srgbClr val="170F0F"/>
              </a:solidFill>
              <a:effectLst/>
              <a:uLnTx/>
              <a:uFillTx/>
              <a:latin typeface="Space Mono" panose="02000509040000020004" pitchFamily="49" charset="0"/>
              <a:ea typeface="Helvetica Neue Medium"/>
              <a:cs typeface="Helvetica Neue Medium"/>
            </a:endParaRPr>
          </a:p>
        </p:txBody>
      </p:sp>
      <p:pic>
        <p:nvPicPr>
          <p:cNvPr id="14" name="Graphic 13" descr="Satellite outline">
            <a:extLst>
              <a:ext uri="{FF2B5EF4-FFF2-40B4-BE49-F238E27FC236}">
                <a16:creationId xmlns:a16="http://schemas.microsoft.com/office/drawing/2014/main" id="{C39DCCC5-E58B-07ED-297D-B45F7F7C7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0862" y="1890880"/>
            <a:ext cx="900991" cy="900865"/>
          </a:xfrm>
          <a:prstGeom prst="rect">
            <a:avLst/>
          </a:prstGeom>
        </p:spPr>
      </p:pic>
      <p:pic>
        <p:nvPicPr>
          <p:cNvPr id="15" name="Graphic 14" descr="Cell Tower outline">
            <a:extLst>
              <a:ext uri="{FF2B5EF4-FFF2-40B4-BE49-F238E27FC236}">
                <a16:creationId xmlns:a16="http://schemas.microsoft.com/office/drawing/2014/main" id="{997BD853-2328-CC88-DF22-C0A37F1554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05569" y="2955240"/>
            <a:ext cx="900991" cy="900865"/>
          </a:xfrm>
          <a:prstGeom prst="rect">
            <a:avLst/>
          </a:prstGeom>
        </p:spPr>
      </p:pic>
      <p:grpSp>
        <p:nvGrpSpPr>
          <p:cNvPr id="21" name="Group 20">
            <a:extLst>
              <a:ext uri="{FF2B5EF4-FFF2-40B4-BE49-F238E27FC236}">
                <a16:creationId xmlns:a16="http://schemas.microsoft.com/office/drawing/2014/main" id="{D45C8213-A06E-18E3-331B-625124BB4267}"/>
              </a:ext>
            </a:extLst>
          </p:cNvPr>
          <p:cNvGrpSpPr/>
          <p:nvPr/>
        </p:nvGrpSpPr>
        <p:grpSpPr>
          <a:xfrm>
            <a:off x="432037" y="1876610"/>
            <a:ext cx="2144242" cy="1831388"/>
            <a:chOff x="1091935" y="3507907"/>
            <a:chExt cx="4288483" cy="3662775"/>
          </a:xfrm>
        </p:grpSpPr>
        <p:grpSp>
          <p:nvGrpSpPr>
            <p:cNvPr id="18" name="Group 17">
              <a:extLst>
                <a:ext uri="{FF2B5EF4-FFF2-40B4-BE49-F238E27FC236}">
                  <a16:creationId xmlns:a16="http://schemas.microsoft.com/office/drawing/2014/main" id="{0C7B2288-F197-6E72-F4C3-141EB47A887B}"/>
                </a:ext>
              </a:extLst>
            </p:cNvPr>
            <p:cNvGrpSpPr/>
            <p:nvPr/>
          </p:nvGrpSpPr>
          <p:grpSpPr>
            <a:xfrm>
              <a:off x="1092827" y="3508711"/>
              <a:ext cx="4285588" cy="3661971"/>
              <a:chOff x="638576" y="3099280"/>
              <a:chExt cx="5848400" cy="4982771"/>
            </a:xfrm>
          </p:grpSpPr>
          <p:pic>
            <p:nvPicPr>
              <p:cNvPr id="17" name="Picture 16" descr="A white box with wires and switches&#10;&#10;AI-generated content may be incorrect.">
                <a:extLst>
                  <a:ext uri="{FF2B5EF4-FFF2-40B4-BE49-F238E27FC236}">
                    <a16:creationId xmlns:a16="http://schemas.microsoft.com/office/drawing/2014/main" id="{4C867A92-3973-68AC-9460-F8DB5C2D97A7}"/>
                  </a:ext>
                </a:extLst>
              </p:cNvPr>
              <p:cNvPicPr>
                <a:picLocks noChangeAspect="1"/>
              </p:cNvPicPr>
              <p:nvPr/>
            </p:nvPicPr>
            <p:blipFill>
              <a:blip r:embed="rId8"/>
              <a:srcRect l="15099" t="596" r="11869" b="6920"/>
              <a:stretch/>
            </p:blipFill>
            <p:spPr>
              <a:xfrm rot="5400000">
                <a:off x="4761993" y="6315795"/>
                <a:ext cx="1723024" cy="1714124"/>
              </a:xfrm>
              <a:prstGeom prst="rect">
                <a:avLst/>
              </a:prstGeom>
              <a:ln>
                <a:solidFill>
                  <a:schemeClr val="tx1"/>
                </a:solidFill>
              </a:ln>
            </p:spPr>
          </p:pic>
          <p:pic>
            <p:nvPicPr>
              <p:cNvPr id="9" name="Picture 8">
                <a:extLst>
                  <a:ext uri="{FF2B5EF4-FFF2-40B4-BE49-F238E27FC236}">
                    <a16:creationId xmlns:a16="http://schemas.microsoft.com/office/drawing/2014/main" id="{25B4AF7A-BE6D-BF16-701F-10EEEBC1B85E}"/>
                  </a:ext>
                </a:extLst>
              </p:cNvPr>
              <p:cNvPicPr>
                <a:picLocks noChangeAspect="1"/>
              </p:cNvPicPr>
              <p:nvPr/>
            </p:nvPicPr>
            <p:blipFill>
              <a:blip r:embed="rId9"/>
              <a:srcRect l="-167" t="-722" r="41220" b="-1697"/>
              <a:stretch/>
            </p:blipFill>
            <p:spPr>
              <a:xfrm>
                <a:off x="2644450" y="6264457"/>
                <a:ext cx="2219594" cy="1817594"/>
              </a:xfrm>
              <a:prstGeom prst="rect">
                <a:avLst/>
              </a:prstGeom>
            </p:spPr>
          </p:pic>
          <p:pic>
            <p:nvPicPr>
              <p:cNvPr id="10" name="Picture 9" descr="A close-up of a radio antenna&#10;&#10;AI-generated content may be incorrect.">
                <a:extLst>
                  <a:ext uri="{FF2B5EF4-FFF2-40B4-BE49-F238E27FC236}">
                    <a16:creationId xmlns:a16="http://schemas.microsoft.com/office/drawing/2014/main" id="{BD2600A6-ABE0-9847-124F-8D042BE54D73}"/>
                  </a:ext>
                </a:extLst>
              </p:cNvPr>
              <p:cNvPicPr>
                <a:picLocks noChangeAspect="1"/>
              </p:cNvPicPr>
              <p:nvPr/>
            </p:nvPicPr>
            <p:blipFill>
              <a:blip r:embed="rId10"/>
              <a:stretch>
                <a:fillRect/>
              </a:stretch>
            </p:blipFill>
            <p:spPr>
              <a:xfrm>
                <a:off x="640684" y="3101060"/>
                <a:ext cx="2084555" cy="1737059"/>
              </a:xfrm>
              <a:prstGeom prst="rect">
                <a:avLst/>
              </a:prstGeom>
            </p:spPr>
          </p:pic>
          <p:pic>
            <p:nvPicPr>
              <p:cNvPr id="11" name="Picture 10" descr="A person standing on a snowy mountain top&#10;&#10;AI-generated content may be incorrect.">
                <a:extLst>
                  <a:ext uri="{FF2B5EF4-FFF2-40B4-BE49-F238E27FC236}">
                    <a16:creationId xmlns:a16="http://schemas.microsoft.com/office/drawing/2014/main" id="{C442C598-8B63-6DEB-2951-489000B2993E}"/>
                  </a:ext>
                </a:extLst>
              </p:cNvPr>
              <p:cNvPicPr>
                <a:picLocks noChangeAspect="1"/>
              </p:cNvPicPr>
              <p:nvPr/>
            </p:nvPicPr>
            <p:blipFill>
              <a:blip r:embed="rId11"/>
              <a:stretch>
                <a:fillRect/>
              </a:stretch>
            </p:blipFill>
            <p:spPr>
              <a:xfrm>
                <a:off x="638576" y="4760324"/>
                <a:ext cx="2121024" cy="1647325"/>
              </a:xfrm>
              <a:prstGeom prst="rect">
                <a:avLst/>
              </a:prstGeom>
            </p:spPr>
          </p:pic>
          <p:pic>
            <p:nvPicPr>
              <p:cNvPr id="12" name="Picture 11" descr="Solar panels and satellite dish on a grassy hill&#10;&#10;AI-generated content may be incorrect.">
                <a:extLst>
                  <a:ext uri="{FF2B5EF4-FFF2-40B4-BE49-F238E27FC236}">
                    <a16:creationId xmlns:a16="http://schemas.microsoft.com/office/drawing/2014/main" id="{6AEED361-C719-8E6E-81DD-C3997806DB83}"/>
                  </a:ext>
                </a:extLst>
              </p:cNvPr>
              <p:cNvPicPr>
                <a:picLocks noChangeAspect="1"/>
              </p:cNvPicPr>
              <p:nvPr/>
            </p:nvPicPr>
            <p:blipFill>
              <a:blip r:embed="rId12"/>
              <a:stretch>
                <a:fillRect/>
              </a:stretch>
            </p:blipFill>
            <p:spPr>
              <a:xfrm>
                <a:off x="641573" y="6384836"/>
                <a:ext cx="2165273" cy="1680411"/>
              </a:xfrm>
              <a:prstGeom prst="rect">
                <a:avLst/>
              </a:prstGeom>
            </p:spPr>
          </p:pic>
          <p:pic>
            <p:nvPicPr>
              <p:cNvPr id="13" name="Picture 12" descr="A metal box under water&#10;&#10;AI-generated content may be incorrect.">
                <a:extLst>
                  <a:ext uri="{FF2B5EF4-FFF2-40B4-BE49-F238E27FC236}">
                    <a16:creationId xmlns:a16="http://schemas.microsoft.com/office/drawing/2014/main" id="{27BA452B-8538-A501-A4F1-EC3C0D86AE15}"/>
                  </a:ext>
                </a:extLst>
              </p:cNvPr>
              <p:cNvPicPr>
                <a:picLocks noChangeAspect="1"/>
              </p:cNvPicPr>
              <p:nvPr/>
            </p:nvPicPr>
            <p:blipFill>
              <a:blip r:embed="rId13"/>
              <a:stretch>
                <a:fillRect/>
              </a:stretch>
            </p:blipFill>
            <p:spPr>
              <a:xfrm>
                <a:off x="4405223" y="3099280"/>
                <a:ext cx="2075316" cy="1666374"/>
              </a:xfrm>
              <a:prstGeom prst="rect">
                <a:avLst/>
              </a:prstGeom>
              <a:ln>
                <a:solidFill>
                  <a:srgbClr val="170F0F"/>
                </a:solidFill>
              </a:ln>
            </p:spPr>
          </p:pic>
          <p:pic>
            <p:nvPicPr>
              <p:cNvPr id="3" name="Picture 2" descr="A yellow buoy in the water&#10;&#10;AI-generated content may be incorrect.">
                <a:extLst>
                  <a:ext uri="{FF2B5EF4-FFF2-40B4-BE49-F238E27FC236}">
                    <a16:creationId xmlns:a16="http://schemas.microsoft.com/office/drawing/2014/main" id="{53A1609F-CCF6-ED09-7647-6A9009BFCBE8}"/>
                  </a:ext>
                </a:extLst>
              </p:cNvPr>
              <p:cNvPicPr>
                <a:picLocks noChangeAspect="1"/>
              </p:cNvPicPr>
              <p:nvPr/>
            </p:nvPicPr>
            <p:blipFill>
              <a:blip r:embed="rId14"/>
              <a:stretch>
                <a:fillRect/>
              </a:stretch>
            </p:blipFill>
            <p:spPr>
              <a:xfrm>
                <a:off x="4407225" y="4752232"/>
                <a:ext cx="2079751" cy="1653341"/>
              </a:xfrm>
              <a:prstGeom prst="rect">
                <a:avLst/>
              </a:prstGeom>
            </p:spPr>
          </p:pic>
          <p:pic>
            <p:nvPicPr>
              <p:cNvPr id="7" name="Picture 6" descr="A helicopter flying over a lake&#10;&#10;Description automatically generated">
                <a:extLst>
                  <a:ext uri="{FF2B5EF4-FFF2-40B4-BE49-F238E27FC236}">
                    <a16:creationId xmlns:a16="http://schemas.microsoft.com/office/drawing/2014/main" id="{1AEB225B-7C95-03A7-F168-DD9751CCA9EC}"/>
                  </a:ext>
                </a:extLst>
              </p:cNvPr>
              <p:cNvPicPr>
                <a:picLocks noChangeAspect="1"/>
              </p:cNvPicPr>
              <p:nvPr/>
            </p:nvPicPr>
            <p:blipFill>
              <a:blip r:embed="rId15"/>
              <a:stretch>
                <a:fillRect/>
              </a:stretch>
            </p:blipFill>
            <p:spPr>
              <a:xfrm>
                <a:off x="2720346" y="4758538"/>
                <a:ext cx="2067718" cy="1654343"/>
              </a:xfrm>
              <a:prstGeom prst="rect">
                <a:avLst/>
              </a:prstGeom>
            </p:spPr>
          </p:pic>
          <p:pic>
            <p:nvPicPr>
              <p:cNvPr id="8" name="Picture 7">
                <a:extLst>
                  <a:ext uri="{FF2B5EF4-FFF2-40B4-BE49-F238E27FC236}">
                    <a16:creationId xmlns:a16="http://schemas.microsoft.com/office/drawing/2014/main" id="{562EC415-A622-6D6D-B82A-E813916AA25F}"/>
                  </a:ext>
                </a:extLst>
              </p:cNvPr>
              <p:cNvPicPr>
                <a:picLocks noChangeAspect="1"/>
              </p:cNvPicPr>
              <p:nvPr/>
            </p:nvPicPr>
            <p:blipFill>
              <a:blip r:embed="rId16"/>
              <a:srcRect l="13716" t="20695" r="4903" b="20637"/>
              <a:stretch/>
            </p:blipFill>
            <p:spPr>
              <a:xfrm>
                <a:off x="2717375" y="3100455"/>
                <a:ext cx="1694469" cy="1745363"/>
              </a:xfrm>
              <a:prstGeom prst="rect">
                <a:avLst/>
              </a:prstGeom>
            </p:spPr>
          </p:pic>
        </p:grpSp>
        <p:sp>
          <p:nvSpPr>
            <p:cNvPr id="19" name="Rectangle 18">
              <a:extLst>
                <a:ext uri="{FF2B5EF4-FFF2-40B4-BE49-F238E27FC236}">
                  <a16:creationId xmlns:a16="http://schemas.microsoft.com/office/drawing/2014/main" id="{FDAC2A95-5D5A-AAB3-C655-569F7D736ED1}"/>
                </a:ext>
              </a:extLst>
            </p:cNvPr>
            <p:cNvSpPr/>
            <p:nvPr/>
          </p:nvSpPr>
          <p:spPr>
            <a:xfrm>
              <a:off x="1091935" y="3507907"/>
              <a:ext cx="4288483" cy="3649765"/>
            </a:xfrm>
            <a:prstGeom prst="rect">
              <a:avLst/>
            </a:prstGeom>
            <a:noFill/>
            <a:ln w="57150">
              <a:solidFill>
                <a:srgbClr val="170F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Inter"/>
                <a:ea typeface="Helvetica Neue Medium"/>
                <a:cs typeface="Helvetica Neue Medium"/>
              </a:endParaRPr>
            </a:p>
          </p:txBody>
        </p:sp>
      </p:grpSp>
      <p:pic>
        <p:nvPicPr>
          <p:cNvPr id="27" name="Picture 26" descr="AWS Logo Free Download SVG, PNG and ... · LobeHub">
            <a:extLst>
              <a:ext uri="{FF2B5EF4-FFF2-40B4-BE49-F238E27FC236}">
                <a16:creationId xmlns:a16="http://schemas.microsoft.com/office/drawing/2014/main" id="{BD1C4494-3D4F-3EBA-0F4A-E8C4D24E9E10}"/>
              </a:ext>
            </a:extLst>
          </p:cNvPr>
          <p:cNvPicPr>
            <a:picLocks noChangeAspect="1"/>
          </p:cNvPicPr>
          <p:nvPr/>
        </p:nvPicPr>
        <p:blipFill>
          <a:blip r:embed="rId17"/>
          <a:stretch>
            <a:fillRect/>
          </a:stretch>
        </p:blipFill>
        <p:spPr>
          <a:xfrm>
            <a:off x="5489337" y="3111281"/>
            <a:ext cx="449623" cy="449652"/>
          </a:xfrm>
          <a:prstGeom prst="rect">
            <a:avLst/>
          </a:prstGeom>
        </p:spPr>
      </p:pic>
      <p:pic>
        <p:nvPicPr>
          <p:cNvPr id="29" name="Picture 28" descr="A graph showing the growth of a ship&#10;&#10;AI-generated content may be incorrect.">
            <a:extLst>
              <a:ext uri="{FF2B5EF4-FFF2-40B4-BE49-F238E27FC236}">
                <a16:creationId xmlns:a16="http://schemas.microsoft.com/office/drawing/2014/main" id="{BF1F9B9F-F8E2-7046-A71C-2DF60D9592C5}"/>
              </a:ext>
            </a:extLst>
          </p:cNvPr>
          <p:cNvPicPr>
            <a:picLocks noChangeAspect="1"/>
          </p:cNvPicPr>
          <p:nvPr/>
        </p:nvPicPr>
        <p:blipFill>
          <a:blip r:embed="rId18"/>
          <a:stretch>
            <a:fillRect/>
          </a:stretch>
        </p:blipFill>
        <p:spPr>
          <a:xfrm>
            <a:off x="6743996" y="1984590"/>
            <a:ext cx="864716" cy="351947"/>
          </a:xfrm>
          <a:prstGeom prst="rect">
            <a:avLst/>
          </a:prstGeom>
          <a:ln>
            <a:noFill/>
          </a:ln>
        </p:spPr>
      </p:pic>
      <p:pic>
        <p:nvPicPr>
          <p:cNvPr id="30" name="Picture 29" descr="A screenshot of a graph&#10;&#10;AI-generated content may be incorrect.">
            <a:extLst>
              <a:ext uri="{FF2B5EF4-FFF2-40B4-BE49-F238E27FC236}">
                <a16:creationId xmlns:a16="http://schemas.microsoft.com/office/drawing/2014/main" id="{71E14DF1-1C4C-2CE3-662A-70C884563095}"/>
              </a:ext>
            </a:extLst>
          </p:cNvPr>
          <p:cNvPicPr>
            <a:picLocks noChangeAspect="1"/>
          </p:cNvPicPr>
          <p:nvPr/>
        </p:nvPicPr>
        <p:blipFill>
          <a:blip r:embed="rId19"/>
          <a:srcRect l="760" t="10733" r="1696" b="62590"/>
          <a:stretch/>
        </p:blipFill>
        <p:spPr>
          <a:xfrm>
            <a:off x="7679465" y="1983156"/>
            <a:ext cx="876376" cy="335250"/>
          </a:xfrm>
          <a:prstGeom prst="rect">
            <a:avLst/>
          </a:prstGeom>
          <a:ln>
            <a:noFill/>
          </a:ln>
        </p:spPr>
      </p:pic>
      <p:pic>
        <p:nvPicPr>
          <p:cNvPr id="31" name="Picture 30" descr="A map of a hurricane&#10;&#10;AI-generated content may be incorrect.">
            <a:extLst>
              <a:ext uri="{FF2B5EF4-FFF2-40B4-BE49-F238E27FC236}">
                <a16:creationId xmlns:a16="http://schemas.microsoft.com/office/drawing/2014/main" id="{296CEA5F-894B-3885-6182-296FCE15C858}"/>
              </a:ext>
            </a:extLst>
          </p:cNvPr>
          <p:cNvPicPr>
            <a:picLocks noChangeAspect="1"/>
          </p:cNvPicPr>
          <p:nvPr/>
        </p:nvPicPr>
        <p:blipFill>
          <a:blip r:embed="rId20"/>
          <a:srcRect t="-4371" r="31621" b="-882"/>
          <a:stretch/>
        </p:blipFill>
        <p:spPr>
          <a:xfrm>
            <a:off x="6728824" y="2917295"/>
            <a:ext cx="1099674" cy="610346"/>
          </a:xfrm>
          <a:prstGeom prst="rect">
            <a:avLst/>
          </a:prstGeom>
          <a:ln>
            <a:noFill/>
          </a:ln>
        </p:spPr>
      </p:pic>
      <p:pic>
        <p:nvPicPr>
          <p:cNvPr id="32" name="Picture 31" descr="Urewera.">
            <a:extLst>
              <a:ext uri="{FF2B5EF4-FFF2-40B4-BE49-F238E27FC236}">
                <a16:creationId xmlns:a16="http://schemas.microsoft.com/office/drawing/2014/main" id="{B55DAA67-54B9-5529-3C9F-41C72B3C8B21}"/>
              </a:ext>
            </a:extLst>
          </p:cNvPr>
          <p:cNvPicPr>
            <a:picLocks noChangeAspect="1"/>
          </p:cNvPicPr>
          <p:nvPr/>
        </p:nvPicPr>
        <p:blipFill>
          <a:blip r:embed="rId21"/>
          <a:stretch>
            <a:fillRect/>
          </a:stretch>
        </p:blipFill>
        <p:spPr>
          <a:xfrm>
            <a:off x="7752925" y="2345592"/>
            <a:ext cx="764196" cy="503397"/>
          </a:xfrm>
          <a:prstGeom prst="rect">
            <a:avLst/>
          </a:prstGeom>
          <a:ln>
            <a:noFill/>
          </a:ln>
        </p:spPr>
      </p:pic>
      <p:pic>
        <p:nvPicPr>
          <p:cNvPr id="33" name="Picture 32" descr="A graph with numbers and lines&#10;&#10;AI-generated content may be incorrect.">
            <a:extLst>
              <a:ext uri="{FF2B5EF4-FFF2-40B4-BE49-F238E27FC236}">
                <a16:creationId xmlns:a16="http://schemas.microsoft.com/office/drawing/2014/main" id="{258A0DC5-C218-7A66-C871-F1D0EC6D1121}"/>
              </a:ext>
            </a:extLst>
          </p:cNvPr>
          <p:cNvPicPr>
            <a:picLocks noChangeAspect="1"/>
          </p:cNvPicPr>
          <p:nvPr/>
        </p:nvPicPr>
        <p:blipFill>
          <a:blip r:embed="rId22"/>
          <a:stretch>
            <a:fillRect/>
          </a:stretch>
        </p:blipFill>
        <p:spPr>
          <a:xfrm>
            <a:off x="6744424" y="2361311"/>
            <a:ext cx="937390" cy="484698"/>
          </a:xfrm>
          <a:prstGeom prst="rect">
            <a:avLst/>
          </a:prstGeom>
          <a:ln>
            <a:noFill/>
          </a:ln>
        </p:spPr>
      </p:pic>
      <p:grpSp>
        <p:nvGrpSpPr>
          <p:cNvPr id="38" name="Group 37">
            <a:extLst>
              <a:ext uri="{FF2B5EF4-FFF2-40B4-BE49-F238E27FC236}">
                <a16:creationId xmlns:a16="http://schemas.microsoft.com/office/drawing/2014/main" id="{A0E175B2-9C0C-F81F-BFD2-46314FB8BAE7}"/>
              </a:ext>
            </a:extLst>
          </p:cNvPr>
          <p:cNvGrpSpPr/>
          <p:nvPr/>
        </p:nvGrpSpPr>
        <p:grpSpPr>
          <a:xfrm>
            <a:off x="2557604" y="2280591"/>
            <a:ext cx="778280" cy="1073964"/>
            <a:chOff x="5114413" y="4110081"/>
            <a:chExt cx="1556560" cy="2147927"/>
          </a:xfrm>
        </p:grpSpPr>
        <p:cxnSp>
          <p:nvCxnSpPr>
            <p:cNvPr id="36" name="Connector: Elbow 35">
              <a:extLst>
                <a:ext uri="{FF2B5EF4-FFF2-40B4-BE49-F238E27FC236}">
                  <a16:creationId xmlns:a16="http://schemas.microsoft.com/office/drawing/2014/main" id="{8B55C8BF-98F1-A333-D6D6-F5EE6386AC1C}"/>
                </a:ext>
              </a:extLst>
            </p:cNvPr>
            <p:cNvCxnSpPr/>
            <p:nvPr/>
          </p:nvCxnSpPr>
          <p:spPr>
            <a:xfrm>
              <a:off x="5114413" y="5146179"/>
              <a:ext cx="1556560" cy="1111829"/>
            </a:xfrm>
            <a:prstGeom prst="bentConnector3">
              <a:avLst/>
            </a:prstGeom>
            <a:ln>
              <a:solidFill>
                <a:srgbClr val="170F0F"/>
              </a:solidFill>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C79DADF1-6071-F772-60A1-0CA3EFE5C0B5}"/>
                </a:ext>
              </a:extLst>
            </p:cNvPr>
            <p:cNvCxnSpPr>
              <a:cxnSpLocks/>
            </p:cNvCxnSpPr>
            <p:nvPr/>
          </p:nvCxnSpPr>
          <p:spPr>
            <a:xfrm flipV="1">
              <a:off x="5124723" y="4110081"/>
              <a:ext cx="1531150" cy="1047171"/>
            </a:xfrm>
            <a:prstGeom prst="bentConnector3">
              <a:avLst/>
            </a:prstGeom>
            <a:ln>
              <a:solidFill>
                <a:srgbClr val="170F0F"/>
              </a:solidFill>
            </a:ln>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2AF313B4-6D05-F543-2CFC-7DFCD5042B0E}"/>
              </a:ext>
            </a:extLst>
          </p:cNvPr>
          <p:cNvGrpSpPr/>
          <p:nvPr/>
        </p:nvGrpSpPr>
        <p:grpSpPr>
          <a:xfrm flipH="1">
            <a:off x="4099135" y="2284404"/>
            <a:ext cx="795938" cy="1070369"/>
            <a:chOff x="5114413" y="4110081"/>
            <a:chExt cx="1556560" cy="2147927"/>
          </a:xfrm>
        </p:grpSpPr>
        <p:cxnSp>
          <p:nvCxnSpPr>
            <p:cNvPr id="40" name="Connector: Elbow 39">
              <a:extLst>
                <a:ext uri="{FF2B5EF4-FFF2-40B4-BE49-F238E27FC236}">
                  <a16:creationId xmlns:a16="http://schemas.microsoft.com/office/drawing/2014/main" id="{53FBCCD1-E7EA-BE6D-48BD-60DE6823F778}"/>
                </a:ext>
              </a:extLst>
            </p:cNvPr>
            <p:cNvCxnSpPr>
              <a:cxnSpLocks/>
            </p:cNvCxnSpPr>
            <p:nvPr/>
          </p:nvCxnSpPr>
          <p:spPr>
            <a:xfrm>
              <a:off x="5114413" y="5146179"/>
              <a:ext cx="1556560" cy="1111829"/>
            </a:xfrm>
            <a:prstGeom prst="bentConnector3">
              <a:avLst/>
            </a:prstGeom>
            <a:ln>
              <a:solidFill>
                <a:srgbClr val="170F0F"/>
              </a:solidFill>
            </a:ln>
          </p:spPr>
          <p:style>
            <a:lnRef idx="2">
              <a:schemeClr val="accent1"/>
            </a:lnRef>
            <a:fillRef idx="0">
              <a:schemeClr val="accent1"/>
            </a:fillRef>
            <a:effectRef idx="1">
              <a:schemeClr val="accent1"/>
            </a:effectRef>
            <a:fontRef idx="minor">
              <a:schemeClr val="tx1"/>
            </a:fontRef>
          </p:style>
        </p:cxnSp>
        <p:cxnSp>
          <p:nvCxnSpPr>
            <p:cNvPr id="41" name="Connector: Elbow 40">
              <a:extLst>
                <a:ext uri="{FF2B5EF4-FFF2-40B4-BE49-F238E27FC236}">
                  <a16:creationId xmlns:a16="http://schemas.microsoft.com/office/drawing/2014/main" id="{88B5E0C7-2D8C-A131-A0F6-9203CAED1F9E}"/>
                </a:ext>
              </a:extLst>
            </p:cNvPr>
            <p:cNvCxnSpPr>
              <a:cxnSpLocks/>
            </p:cNvCxnSpPr>
            <p:nvPr/>
          </p:nvCxnSpPr>
          <p:spPr>
            <a:xfrm flipV="1">
              <a:off x="5124723" y="4110081"/>
              <a:ext cx="1531150" cy="1047171"/>
            </a:xfrm>
            <a:prstGeom prst="bentConnector3">
              <a:avLst/>
            </a:prstGeom>
            <a:ln>
              <a:solidFill>
                <a:srgbClr val="170F0F"/>
              </a:solidFill>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45BC18C6-A19C-507C-3339-0AABC9C33ACD}"/>
              </a:ext>
            </a:extLst>
          </p:cNvPr>
          <p:cNvGrpSpPr/>
          <p:nvPr/>
        </p:nvGrpSpPr>
        <p:grpSpPr>
          <a:xfrm>
            <a:off x="5720182" y="2281092"/>
            <a:ext cx="984155" cy="1073964"/>
            <a:chOff x="5114413" y="4110081"/>
            <a:chExt cx="1556560" cy="2147927"/>
          </a:xfrm>
        </p:grpSpPr>
        <p:cxnSp>
          <p:nvCxnSpPr>
            <p:cNvPr id="43" name="Connector: Elbow 42">
              <a:extLst>
                <a:ext uri="{FF2B5EF4-FFF2-40B4-BE49-F238E27FC236}">
                  <a16:creationId xmlns:a16="http://schemas.microsoft.com/office/drawing/2014/main" id="{A598E4EE-76AC-C08B-A0A2-96B51C876387}"/>
                </a:ext>
              </a:extLst>
            </p:cNvPr>
            <p:cNvCxnSpPr>
              <a:cxnSpLocks/>
            </p:cNvCxnSpPr>
            <p:nvPr/>
          </p:nvCxnSpPr>
          <p:spPr>
            <a:xfrm>
              <a:off x="5114413" y="5146179"/>
              <a:ext cx="1556560" cy="1111829"/>
            </a:xfrm>
            <a:prstGeom prst="bentConnector3">
              <a:avLst/>
            </a:prstGeom>
            <a:ln>
              <a:solidFill>
                <a:srgbClr val="170F0F"/>
              </a:solidFill>
            </a:ln>
          </p:spPr>
          <p:style>
            <a:lnRef idx="2">
              <a:schemeClr val="accent1"/>
            </a:lnRef>
            <a:fillRef idx="0">
              <a:schemeClr val="accent1"/>
            </a:fillRef>
            <a:effectRef idx="1">
              <a:schemeClr val="accent1"/>
            </a:effectRef>
            <a:fontRef idx="minor">
              <a:schemeClr val="tx1"/>
            </a:fontRef>
          </p:style>
        </p:cxnSp>
        <p:cxnSp>
          <p:nvCxnSpPr>
            <p:cNvPr id="44" name="Connector: Elbow 43">
              <a:extLst>
                <a:ext uri="{FF2B5EF4-FFF2-40B4-BE49-F238E27FC236}">
                  <a16:creationId xmlns:a16="http://schemas.microsoft.com/office/drawing/2014/main" id="{B4D00AE7-BAC5-BE1D-DA33-563C23EDB474}"/>
                </a:ext>
              </a:extLst>
            </p:cNvPr>
            <p:cNvCxnSpPr>
              <a:cxnSpLocks/>
            </p:cNvCxnSpPr>
            <p:nvPr/>
          </p:nvCxnSpPr>
          <p:spPr>
            <a:xfrm flipV="1">
              <a:off x="5124723" y="4110081"/>
              <a:ext cx="1531150" cy="1047171"/>
            </a:xfrm>
            <a:prstGeom prst="bentConnector3">
              <a:avLst/>
            </a:prstGeom>
            <a:ln>
              <a:solidFill>
                <a:srgbClr val="170F0F"/>
              </a:solidFill>
            </a:ln>
          </p:spPr>
          <p:style>
            <a:lnRef idx="2">
              <a:schemeClr val="accent1"/>
            </a:lnRef>
            <a:fillRef idx="0">
              <a:schemeClr val="accent1"/>
            </a:fillRef>
            <a:effectRef idx="1">
              <a:schemeClr val="accent1"/>
            </a:effectRef>
            <a:fontRef idx="minor">
              <a:schemeClr val="tx1"/>
            </a:fontRef>
          </p:style>
        </p:cxnSp>
      </p:grpSp>
      <p:pic>
        <p:nvPicPr>
          <p:cNvPr id="45" name="Picture 44" descr="A black and red logo&#10;&#10;AI-generated content may be incorrect.">
            <a:extLst>
              <a:ext uri="{FF2B5EF4-FFF2-40B4-BE49-F238E27FC236}">
                <a16:creationId xmlns:a16="http://schemas.microsoft.com/office/drawing/2014/main" id="{8778EB42-3481-96D7-2B85-7DD2B78AFDC6}"/>
              </a:ext>
            </a:extLst>
          </p:cNvPr>
          <p:cNvPicPr>
            <a:picLocks noChangeAspect="1"/>
          </p:cNvPicPr>
          <p:nvPr/>
        </p:nvPicPr>
        <p:blipFill>
          <a:blip r:embed="rId23"/>
          <a:stretch>
            <a:fillRect/>
          </a:stretch>
        </p:blipFill>
        <p:spPr>
          <a:xfrm>
            <a:off x="9913249" y="1878466"/>
            <a:ext cx="759120" cy="788988"/>
          </a:xfrm>
          <a:prstGeom prst="rect">
            <a:avLst/>
          </a:prstGeom>
        </p:spPr>
      </p:pic>
      <p:pic>
        <p:nvPicPr>
          <p:cNvPr id="46" name="Graphic 45" descr="Group with solid fill">
            <a:extLst>
              <a:ext uri="{FF2B5EF4-FFF2-40B4-BE49-F238E27FC236}">
                <a16:creationId xmlns:a16="http://schemas.microsoft.com/office/drawing/2014/main" id="{1462E56C-35D0-C7CD-4243-BDC5C75466A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972077" y="3029313"/>
            <a:ext cx="641216" cy="625939"/>
          </a:xfrm>
          <a:prstGeom prst="rect">
            <a:avLst/>
          </a:prstGeom>
        </p:spPr>
      </p:pic>
      <p:pic>
        <p:nvPicPr>
          <p:cNvPr id="47" name="Picture 46" descr="A map of new zealand with blue dots&#10;&#10;AI-generated content may be incorrect.">
            <a:extLst>
              <a:ext uri="{FF2B5EF4-FFF2-40B4-BE49-F238E27FC236}">
                <a16:creationId xmlns:a16="http://schemas.microsoft.com/office/drawing/2014/main" id="{541BAAD2-D05C-750A-01B3-1B7DD4688DB2}"/>
              </a:ext>
            </a:extLst>
          </p:cNvPr>
          <p:cNvPicPr>
            <a:picLocks noChangeAspect="1"/>
          </p:cNvPicPr>
          <p:nvPr/>
        </p:nvPicPr>
        <p:blipFill>
          <a:blip r:embed="rId26"/>
          <a:stretch>
            <a:fillRect/>
          </a:stretch>
        </p:blipFill>
        <p:spPr>
          <a:xfrm>
            <a:off x="8610953" y="2008313"/>
            <a:ext cx="790937" cy="790575"/>
          </a:xfrm>
          <a:prstGeom prst="rect">
            <a:avLst/>
          </a:prstGeom>
          <a:ln>
            <a:noFill/>
          </a:ln>
        </p:spPr>
      </p:pic>
      <p:pic>
        <p:nvPicPr>
          <p:cNvPr id="48" name="Picture 47" descr="Figure 3: SSAM plot for Ruapehu with volcanic tremor.">
            <a:extLst>
              <a:ext uri="{FF2B5EF4-FFF2-40B4-BE49-F238E27FC236}">
                <a16:creationId xmlns:a16="http://schemas.microsoft.com/office/drawing/2014/main" id="{6846E7AB-4D93-126C-5B5E-A09AC886A695}"/>
              </a:ext>
            </a:extLst>
          </p:cNvPr>
          <p:cNvPicPr>
            <a:picLocks noChangeAspect="1"/>
          </p:cNvPicPr>
          <p:nvPr/>
        </p:nvPicPr>
        <p:blipFill>
          <a:blip r:embed="rId27"/>
          <a:stretch>
            <a:fillRect/>
          </a:stretch>
        </p:blipFill>
        <p:spPr>
          <a:xfrm>
            <a:off x="7843360" y="2941241"/>
            <a:ext cx="1536774" cy="518570"/>
          </a:xfrm>
          <a:prstGeom prst="rect">
            <a:avLst/>
          </a:prstGeom>
          <a:ln>
            <a:noFill/>
          </a:ln>
        </p:spPr>
      </p:pic>
      <p:pic>
        <p:nvPicPr>
          <p:cNvPr id="50" name="Picture 49" descr="Blue text on a black background&#10;&#10;Description automatically generated">
            <a:extLst>
              <a:ext uri="{FF2B5EF4-FFF2-40B4-BE49-F238E27FC236}">
                <a16:creationId xmlns:a16="http://schemas.microsoft.com/office/drawing/2014/main" id="{FB6A96ED-2722-C104-471C-D86C8642ECF9}"/>
              </a:ext>
            </a:extLst>
          </p:cNvPr>
          <p:cNvPicPr>
            <a:picLocks noChangeAspect="1"/>
          </p:cNvPicPr>
          <p:nvPr/>
        </p:nvPicPr>
        <p:blipFill>
          <a:blip r:embed="rId28"/>
          <a:stretch>
            <a:fillRect/>
          </a:stretch>
        </p:blipFill>
        <p:spPr>
          <a:xfrm>
            <a:off x="10816876" y="2000597"/>
            <a:ext cx="1333349" cy="444344"/>
          </a:xfrm>
          <a:prstGeom prst="rect">
            <a:avLst/>
          </a:prstGeom>
        </p:spPr>
      </p:pic>
      <p:grpSp>
        <p:nvGrpSpPr>
          <p:cNvPr id="51" name="Group 50">
            <a:extLst>
              <a:ext uri="{FF2B5EF4-FFF2-40B4-BE49-F238E27FC236}">
                <a16:creationId xmlns:a16="http://schemas.microsoft.com/office/drawing/2014/main" id="{21F50397-562C-C4FE-6081-B3BFF8CE1BD0}"/>
              </a:ext>
            </a:extLst>
          </p:cNvPr>
          <p:cNvGrpSpPr/>
          <p:nvPr/>
        </p:nvGrpSpPr>
        <p:grpSpPr>
          <a:xfrm>
            <a:off x="9478457" y="2287442"/>
            <a:ext cx="431453" cy="1073964"/>
            <a:chOff x="5114413" y="4110081"/>
            <a:chExt cx="1556560" cy="2147927"/>
          </a:xfrm>
        </p:grpSpPr>
        <p:cxnSp>
          <p:nvCxnSpPr>
            <p:cNvPr id="52" name="Connector: Elbow 51">
              <a:extLst>
                <a:ext uri="{FF2B5EF4-FFF2-40B4-BE49-F238E27FC236}">
                  <a16:creationId xmlns:a16="http://schemas.microsoft.com/office/drawing/2014/main" id="{824ACD15-61BD-B492-69BA-74A5FF79AAF0}"/>
                </a:ext>
              </a:extLst>
            </p:cNvPr>
            <p:cNvCxnSpPr>
              <a:cxnSpLocks/>
            </p:cNvCxnSpPr>
            <p:nvPr/>
          </p:nvCxnSpPr>
          <p:spPr>
            <a:xfrm>
              <a:off x="5114413" y="5146179"/>
              <a:ext cx="1556560" cy="1111829"/>
            </a:xfrm>
            <a:prstGeom prst="bentConnector3">
              <a:avLst/>
            </a:prstGeom>
            <a:ln>
              <a:solidFill>
                <a:srgbClr val="170F0F"/>
              </a:solidFill>
            </a:ln>
          </p:spPr>
          <p:style>
            <a:lnRef idx="2">
              <a:schemeClr val="accent1"/>
            </a:lnRef>
            <a:fillRef idx="0">
              <a:schemeClr val="accent1"/>
            </a:fillRef>
            <a:effectRef idx="1">
              <a:schemeClr val="accent1"/>
            </a:effectRef>
            <a:fontRef idx="minor">
              <a:schemeClr val="tx1"/>
            </a:fontRef>
          </p:style>
        </p:cxnSp>
        <p:cxnSp>
          <p:nvCxnSpPr>
            <p:cNvPr id="53" name="Connector: Elbow 52">
              <a:extLst>
                <a:ext uri="{FF2B5EF4-FFF2-40B4-BE49-F238E27FC236}">
                  <a16:creationId xmlns:a16="http://schemas.microsoft.com/office/drawing/2014/main" id="{D1DBB77F-733D-4391-209C-F3D4C3984076}"/>
                </a:ext>
              </a:extLst>
            </p:cNvPr>
            <p:cNvCxnSpPr>
              <a:cxnSpLocks/>
            </p:cNvCxnSpPr>
            <p:nvPr/>
          </p:nvCxnSpPr>
          <p:spPr>
            <a:xfrm flipV="1">
              <a:off x="5124723" y="4110081"/>
              <a:ext cx="1531150" cy="1047171"/>
            </a:xfrm>
            <a:prstGeom prst="bentConnector3">
              <a:avLst/>
            </a:prstGeom>
            <a:ln>
              <a:solidFill>
                <a:srgbClr val="170F0F"/>
              </a:solidFill>
            </a:ln>
          </p:spPr>
          <p:style>
            <a:lnRef idx="2">
              <a:schemeClr val="accent1"/>
            </a:lnRef>
            <a:fillRef idx="0">
              <a:schemeClr val="accent1"/>
            </a:fillRef>
            <a:effectRef idx="1">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8CBAFFA2-F686-3733-6242-309F86867908}"/>
              </a:ext>
            </a:extLst>
          </p:cNvPr>
          <p:cNvCxnSpPr/>
          <p:nvPr/>
        </p:nvCxnSpPr>
        <p:spPr>
          <a:xfrm flipV="1">
            <a:off x="10623131" y="2264959"/>
            <a:ext cx="387318" cy="0"/>
          </a:xfrm>
          <a:prstGeom prst="straightConnector1">
            <a:avLst/>
          </a:prstGeom>
          <a:ln>
            <a:solidFill>
              <a:srgbClr val="170F0F"/>
            </a:solidFill>
          </a:ln>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A44D7D64-EC09-E1A2-30D9-02F378C375AA}"/>
              </a:ext>
            </a:extLst>
          </p:cNvPr>
          <p:cNvSpPr/>
          <p:nvPr/>
        </p:nvSpPr>
        <p:spPr>
          <a:xfrm>
            <a:off x="6687254" y="1893294"/>
            <a:ext cx="2779573" cy="16359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Inter"/>
              <a:ea typeface="Helvetica Neue Medium"/>
              <a:cs typeface="Helvetica Neue Medium"/>
            </a:endParaRPr>
          </a:p>
        </p:txBody>
      </p:sp>
      <p:sp>
        <p:nvSpPr>
          <p:cNvPr id="57" name="Rectangle: Rounded Corners 56">
            <a:extLst>
              <a:ext uri="{FF2B5EF4-FFF2-40B4-BE49-F238E27FC236}">
                <a16:creationId xmlns:a16="http://schemas.microsoft.com/office/drawing/2014/main" id="{D3095EAF-8EE7-C88D-F774-0FFBF09A5411}"/>
              </a:ext>
            </a:extLst>
          </p:cNvPr>
          <p:cNvSpPr/>
          <p:nvPr/>
        </p:nvSpPr>
        <p:spPr>
          <a:xfrm>
            <a:off x="445346" y="3763645"/>
            <a:ext cx="2128011" cy="2959100"/>
          </a:xfrm>
          <a:prstGeom prst="roundRect">
            <a:avLst/>
          </a:prstGeom>
        </p:spPr>
        <p:style>
          <a:lnRef idx="1">
            <a:schemeClr val="accent6"/>
          </a:lnRef>
          <a:fillRef idx="2">
            <a:schemeClr val="accent6"/>
          </a:fillRef>
          <a:effectRef idx="1">
            <a:schemeClr val="accent6"/>
          </a:effectRef>
          <a:fontRef idx="minor">
            <a:schemeClr val="dk1"/>
          </a:fontRef>
        </p:style>
        <p:txBody>
          <a:bodyPr lIns="45720" tIns="22860" rIns="45720" bIns="22860"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70F0F"/>
                </a:solidFill>
                <a:effectLst/>
                <a:uLnTx/>
                <a:uFillTx/>
                <a:latin typeface="Arial"/>
                <a:ea typeface="Helvetica Neue Medium"/>
                <a:cs typeface="Arial"/>
              </a:rPr>
              <a:t>Multi sensor network</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70F0F"/>
                </a:solidFill>
                <a:effectLst/>
                <a:uLnTx/>
                <a:uFillTx/>
                <a:latin typeface="Arial"/>
                <a:ea typeface="Helvetica Neue Medium"/>
                <a:cs typeface="Arial"/>
              </a:rPr>
              <a:t>Over 1000 sensors, from Antarctica to Raoul Island</a:t>
            </a:r>
          </a:p>
          <a:p>
            <a:pPr marL="142875" marR="0" lvl="0" indent="-142875" algn="l" defTabSz="228600" rtl="0" eaLnBrk="1" fontAlgn="auto" latinLnBrk="0" hangingPunct="1">
              <a:lnSpc>
                <a:spcPct val="100000"/>
              </a:lnSpc>
              <a:spcBef>
                <a:spcPts val="0"/>
              </a:spcBef>
              <a:spcAft>
                <a:spcPts val="0"/>
              </a:spcAft>
              <a:buClrTx/>
              <a:buSzTx/>
              <a:buFont typeface="Calibri,Sans-Serif"/>
              <a:buChar char="-"/>
              <a:tabLst/>
              <a:defRPr/>
            </a:pPr>
            <a:r>
              <a:rPr kumimoji="0" lang="en-US" sz="1400" b="0" i="0" u="none" strike="noStrike" kern="1200" cap="none" spc="0" normalizeH="0" baseline="0" noProof="0">
                <a:ln>
                  <a:noFill/>
                </a:ln>
                <a:solidFill>
                  <a:srgbClr val="170F0F"/>
                </a:solidFill>
                <a:effectLst/>
                <a:uLnTx/>
                <a:uFillTx/>
                <a:latin typeface="Arial"/>
                <a:ea typeface="Helvetica Neue Medium"/>
                <a:cs typeface="Arial"/>
              </a:rPr>
              <a:t>Seismic</a:t>
            </a:r>
          </a:p>
          <a:p>
            <a:pPr marL="142875" marR="0" lvl="0" indent="-142875" algn="l" defTabSz="228600" rtl="0" eaLnBrk="1" fontAlgn="auto" latinLnBrk="0" hangingPunct="1">
              <a:lnSpc>
                <a:spcPct val="100000"/>
              </a:lnSpc>
              <a:spcBef>
                <a:spcPts val="0"/>
              </a:spcBef>
              <a:spcAft>
                <a:spcPts val="0"/>
              </a:spcAft>
              <a:buClrTx/>
              <a:buSzTx/>
              <a:buFont typeface="Calibri,Sans-Serif"/>
              <a:buChar char="-"/>
              <a:tabLst/>
              <a:defRPr/>
            </a:pPr>
            <a:r>
              <a:rPr kumimoji="0" lang="en-US" sz="1400" b="0" i="0" u="none" strike="noStrike" kern="1200" cap="none" spc="0" normalizeH="0" baseline="0" noProof="0">
                <a:ln>
                  <a:noFill/>
                </a:ln>
                <a:solidFill>
                  <a:srgbClr val="170F0F"/>
                </a:solidFill>
                <a:effectLst/>
                <a:uLnTx/>
                <a:uFillTx/>
                <a:latin typeface="Arial"/>
                <a:ea typeface="Helvetica Neue Medium"/>
                <a:cs typeface="Arial"/>
              </a:rPr>
              <a:t>Infrasound</a:t>
            </a:r>
          </a:p>
          <a:p>
            <a:pPr marL="142875" marR="0" lvl="0" indent="-142875" algn="l" defTabSz="228600" rtl="0" eaLnBrk="1" fontAlgn="auto" latinLnBrk="0" hangingPunct="1">
              <a:lnSpc>
                <a:spcPct val="100000"/>
              </a:lnSpc>
              <a:spcBef>
                <a:spcPts val="0"/>
              </a:spcBef>
              <a:spcAft>
                <a:spcPts val="0"/>
              </a:spcAft>
              <a:buClrTx/>
              <a:buSzTx/>
              <a:buFont typeface="Calibri,Sans-Serif"/>
              <a:buChar char="-"/>
              <a:tabLst/>
              <a:defRPr/>
            </a:pPr>
            <a:r>
              <a:rPr kumimoji="0" lang="en-US" sz="1400" b="0" i="0" u="none" strike="noStrike" kern="1200" cap="none" spc="0" normalizeH="0" baseline="0" noProof="0">
                <a:ln>
                  <a:noFill/>
                </a:ln>
                <a:solidFill>
                  <a:srgbClr val="170F0F"/>
                </a:solidFill>
                <a:effectLst/>
                <a:uLnTx/>
                <a:uFillTx/>
                <a:latin typeface="Arial"/>
                <a:ea typeface="Helvetica Neue Medium"/>
                <a:cs typeface="Arial"/>
              </a:rPr>
              <a:t>Coastal sea level</a:t>
            </a:r>
          </a:p>
          <a:p>
            <a:pPr marL="142875" marR="0" lvl="0" indent="-142875" algn="l" defTabSz="228600" rtl="0" eaLnBrk="1" fontAlgn="auto" latinLnBrk="0" hangingPunct="1">
              <a:lnSpc>
                <a:spcPct val="100000"/>
              </a:lnSpc>
              <a:spcBef>
                <a:spcPts val="0"/>
              </a:spcBef>
              <a:spcAft>
                <a:spcPts val="0"/>
              </a:spcAft>
              <a:buClrTx/>
              <a:buSzTx/>
              <a:buFont typeface="Calibri,Sans-Serif"/>
              <a:buChar char="-"/>
              <a:tabLst/>
              <a:defRPr/>
            </a:pPr>
            <a:r>
              <a:rPr kumimoji="0" lang="en-US" sz="1400" b="0" i="0" u="none" strike="noStrike" kern="1200" cap="none" spc="0" normalizeH="0" baseline="0" noProof="0">
                <a:ln>
                  <a:noFill/>
                </a:ln>
                <a:solidFill>
                  <a:srgbClr val="170F0F"/>
                </a:solidFill>
                <a:effectLst/>
                <a:uLnTx/>
                <a:uFillTx/>
                <a:latin typeface="Arial"/>
                <a:ea typeface="Helvetica Neue Medium"/>
                <a:cs typeface="Arial"/>
              </a:rPr>
              <a:t>DART</a:t>
            </a:r>
          </a:p>
          <a:p>
            <a:pPr marL="142875" marR="0" lvl="0" indent="-142875" algn="l" defTabSz="228600" rtl="0" eaLnBrk="1" fontAlgn="auto" latinLnBrk="0" hangingPunct="1">
              <a:lnSpc>
                <a:spcPct val="100000"/>
              </a:lnSpc>
              <a:spcBef>
                <a:spcPts val="0"/>
              </a:spcBef>
              <a:spcAft>
                <a:spcPts val="0"/>
              </a:spcAft>
              <a:buClrTx/>
              <a:buSzTx/>
              <a:buFont typeface="Calibri,Sans-Serif"/>
              <a:buChar char="-"/>
              <a:tabLst/>
              <a:defRPr/>
            </a:pPr>
            <a:r>
              <a:rPr kumimoji="0" lang="en-US" sz="1400" b="0" i="0" u="none" strike="noStrike" kern="1200" cap="none" spc="0" normalizeH="0" baseline="0" noProof="0">
                <a:ln>
                  <a:noFill/>
                </a:ln>
                <a:solidFill>
                  <a:srgbClr val="170F0F"/>
                </a:solidFill>
                <a:effectLst/>
                <a:uLnTx/>
                <a:uFillTx/>
                <a:latin typeface="Arial"/>
                <a:ea typeface="Helvetica Neue Medium"/>
                <a:cs typeface="Arial"/>
              </a:rPr>
              <a:t>GNSS</a:t>
            </a:r>
          </a:p>
          <a:p>
            <a:pPr marL="142875" marR="0" lvl="0" indent="-142875" algn="l" defTabSz="228600" rtl="0" eaLnBrk="1" fontAlgn="auto" latinLnBrk="0" hangingPunct="1">
              <a:lnSpc>
                <a:spcPct val="100000"/>
              </a:lnSpc>
              <a:spcBef>
                <a:spcPts val="0"/>
              </a:spcBef>
              <a:spcAft>
                <a:spcPts val="0"/>
              </a:spcAft>
              <a:buClrTx/>
              <a:buSzTx/>
              <a:buFont typeface="Calibri,Sans-Serif"/>
              <a:buChar char="-"/>
              <a:tabLst/>
              <a:defRPr/>
            </a:pPr>
            <a:r>
              <a:rPr kumimoji="0" lang="en-US" sz="1400" b="0" i="0" u="none" strike="noStrike" kern="1200" cap="none" spc="0" normalizeH="0" baseline="0" noProof="0">
                <a:ln>
                  <a:noFill/>
                </a:ln>
                <a:solidFill>
                  <a:srgbClr val="170F0F"/>
                </a:solidFill>
                <a:effectLst/>
                <a:uLnTx/>
                <a:uFillTx/>
                <a:latin typeface="Arial"/>
                <a:ea typeface="Helvetica Neue Medium"/>
                <a:cs typeface="Arial"/>
              </a:rPr>
              <a:t>Cameras</a:t>
            </a:r>
          </a:p>
          <a:p>
            <a:pPr marL="142875" marR="0" lvl="0" indent="-142875" algn="l" defTabSz="228600" rtl="0" eaLnBrk="1" fontAlgn="auto" latinLnBrk="0" hangingPunct="1">
              <a:lnSpc>
                <a:spcPct val="100000"/>
              </a:lnSpc>
              <a:spcBef>
                <a:spcPts val="0"/>
              </a:spcBef>
              <a:spcAft>
                <a:spcPts val="0"/>
              </a:spcAft>
              <a:buClrTx/>
              <a:buSzTx/>
              <a:buFont typeface="Calibri,Sans-Serif"/>
              <a:buChar char="-"/>
              <a:tabLst/>
              <a:defRPr/>
            </a:pPr>
            <a:r>
              <a:rPr kumimoji="0" lang="en-US" sz="1400" b="0" i="0" u="none" strike="noStrike" kern="1200" cap="none" spc="0" normalizeH="0" baseline="0" noProof="0">
                <a:ln>
                  <a:noFill/>
                </a:ln>
                <a:solidFill>
                  <a:srgbClr val="170F0F"/>
                </a:solidFill>
                <a:effectLst/>
                <a:uLnTx/>
                <a:uFillTx/>
                <a:latin typeface="Arial"/>
                <a:ea typeface="Helvetica Neue Medium"/>
                <a:cs typeface="Arial"/>
              </a:rPr>
              <a:t>Environmental sensors</a:t>
            </a:r>
          </a:p>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70F0F"/>
              </a:solidFill>
              <a:effectLst/>
              <a:uLnTx/>
              <a:uFillTx/>
              <a:latin typeface="Inter"/>
              <a:ea typeface="Helvetica Neue Medium"/>
              <a:cs typeface="Helvetica Neue Medium"/>
            </a:endParaRPr>
          </a:p>
        </p:txBody>
      </p:sp>
      <p:sp>
        <p:nvSpPr>
          <p:cNvPr id="58" name="Rectangle: Rounded Corners 57">
            <a:extLst>
              <a:ext uri="{FF2B5EF4-FFF2-40B4-BE49-F238E27FC236}">
                <a16:creationId xmlns:a16="http://schemas.microsoft.com/office/drawing/2014/main" id="{A9537BD0-0F9B-1BB7-ADC4-E76B9B61183B}"/>
              </a:ext>
            </a:extLst>
          </p:cNvPr>
          <p:cNvSpPr/>
          <p:nvPr/>
        </p:nvSpPr>
        <p:spPr>
          <a:xfrm>
            <a:off x="2960858" y="3763644"/>
            <a:ext cx="1422839" cy="2959100"/>
          </a:xfrm>
          <a:prstGeom prst="roundRect">
            <a:avLst/>
          </a:prstGeom>
        </p:spPr>
        <p:style>
          <a:lnRef idx="1">
            <a:schemeClr val="accent6"/>
          </a:lnRef>
          <a:fillRef idx="2">
            <a:schemeClr val="accent6"/>
          </a:fillRef>
          <a:effectRef idx="1">
            <a:schemeClr val="accent6"/>
          </a:effectRef>
          <a:fontRef idx="minor">
            <a:schemeClr val="dk1"/>
          </a:fontRef>
        </p:style>
        <p:txBody>
          <a:bodyPr lIns="45720" tIns="22860" rIns="45720" bIns="22860"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70F0F"/>
                </a:solidFill>
                <a:effectLst/>
                <a:uLnTx/>
                <a:uFillTx/>
                <a:latin typeface="Arial"/>
                <a:ea typeface="Helvetica Neue Medium"/>
                <a:cs typeface="Arial"/>
              </a:rPr>
              <a:t>Data transport</a:t>
            </a:r>
            <a:endParaRPr kumimoji="0" lang="en-US" sz="900" b="0" i="0" u="none" strike="noStrike" kern="1200" cap="none" spc="0" normalizeH="0" baseline="0" noProof="0">
              <a:ln>
                <a:noFill/>
              </a:ln>
              <a:solidFill>
                <a:srgbClr val="170F0F"/>
              </a:solidFill>
              <a:effectLst/>
              <a:uLnTx/>
              <a:uFillTx/>
              <a:latin typeface="Arial"/>
              <a:ea typeface="Helvetica Neue Medium"/>
              <a:cs typeface="Helvetica Neue Medium"/>
            </a:endParaRP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4 data collection centers</a:t>
            </a:r>
            <a:endParaRPr kumimoji="0" lang="en-US" sz="900" b="0" i="0" u="none" strike="noStrike" kern="1200" cap="none" spc="0" normalizeH="0" baseline="0" noProof="0">
              <a:ln>
                <a:noFill/>
              </a:ln>
              <a:solidFill>
                <a:srgbClr val="170F0F"/>
              </a:solidFill>
              <a:effectLst/>
              <a:uLnTx/>
              <a:uFillTx/>
              <a:latin typeface="Arial"/>
              <a:ea typeface="+mn-lt"/>
              <a:cs typeface="+mn-lt"/>
            </a:endParaRP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multiple layers of redundancy </a:t>
            </a:r>
            <a:endParaRPr kumimoji="0" lang="en-US" sz="900" b="0" i="0" u="none" strike="noStrike" kern="1200" cap="none" spc="0" normalizeH="0" baseline="0" noProof="0">
              <a:ln>
                <a:noFill/>
              </a:ln>
              <a:solidFill>
                <a:srgbClr val="170F0F"/>
              </a:solidFill>
              <a:effectLst/>
              <a:uLnTx/>
              <a:uFillTx/>
              <a:latin typeface="Arial"/>
              <a:ea typeface="Helvetica Neue Medium"/>
              <a:cs typeface="Helvetica Neue Medium"/>
            </a:endParaRP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fully automated </a:t>
            </a:r>
            <a:endParaRPr kumimoji="0" lang="en-US" sz="900" b="0" i="0" u="none" strike="noStrike" kern="1200" cap="none" spc="0" normalizeH="0" baseline="0" noProof="0">
              <a:ln>
                <a:noFill/>
              </a:ln>
              <a:solidFill>
                <a:srgbClr val="170F0F"/>
              </a:solidFill>
              <a:effectLst/>
              <a:uLnTx/>
              <a:uFillTx/>
              <a:latin typeface="Arial"/>
              <a:ea typeface="Helvetica Neue Medium"/>
              <a:cs typeface="Helvetica Neue Medium"/>
            </a:endParaRP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endParaRPr kumimoji="0" lang="en-US" sz="1400" b="0" i="0" u="none" strike="noStrike" kern="1200" cap="none" spc="0" normalizeH="0" baseline="0" noProof="0">
              <a:ln>
                <a:noFill/>
              </a:ln>
              <a:solidFill>
                <a:srgbClr val="170F0F"/>
              </a:solidFill>
              <a:effectLst/>
              <a:uLnTx/>
              <a:uFillTx/>
              <a:latin typeface="Arial"/>
              <a:ea typeface="Helvetica Neue Medium"/>
              <a:cs typeface="Arial"/>
            </a:endParaRPr>
          </a:p>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70F0F"/>
              </a:solidFill>
              <a:effectLst/>
              <a:uLnTx/>
              <a:uFillTx/>
              <a:latin typeface="Arial"/>
              <a:ea typeface="Helvetica Neue Medium"/>
              <a:cs typeface="Helvetica Neue Medium"/>
            </a:endParaRPr>
          </a:p>
        </p:txBody>
      </p:sp>
      <p:sp>
        <p:nvSpPr>
          <p:cNvPr id="59" name="Rectangle: Rounded Corners 58">
            <a:extLst>
              <a:ext uri="{FF2B5EF4-FFF2-40B4-BE49-F238E27FC236}">
                <a16:creationId xmlns:a16="http://schemas.microsoft.com/office/drawing/2014/main" id="{10D94328-F65F-D310-1C4E-FC3206DD31CD}"/>
              </a:ext>
            </a:extLst>
          </p:cNvPr>
          <p:cNvSpPr/>
          <p:nvPr/>
        </p:nvSpPr>
        <p:spPr>
          <a:xfrm>
            <a:off x="4630288" y="3763644"/>
            <a:ext cx="2026363" cy="2959100"/>
          </a:xfrm>
          <a:prstGeom prst="roundRect">
            <a:avLst/>
          </a:prstGeom>
        </p:spPr>
        <p:style>
          <a:lnRef idx="1">
            <a:schemeClr val="accent6"/>
          </a:lnRef>
          <a:fillRef idx="2">
            <a:schemeClr val="accent6"/>
          </a:fillRef>
          <a:effectRef idx="1">
            <a:schemeClr val="accent6"/>
          </a:effectRef>
          <a:fontRef idx="minor">
            <a:schemeClr val="dk1"/>
          </a:fontRef>
        </p:style>
        <p:txBody>
          <a:bodyPr lIns="45720" tIns="22860" rIns="45720" bIns="22860"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70F0F"/>
                </a:solidFill>
                <a:effectLst/>
                <a:uLnTx/>
                <a:uFillTx/>
                <a:latin typeface="Arial"/>
                <a:ea typeface="Helvetica Neue Medium"/>
                <a:cs typeface="Arial"/>
              </a:rPr>
              <a:t>Data management center</a:t>
            </a:r>
            <a:endParaRPr kumimoji="0" lang="en-US" sz="900" b="0" i="0" u="none" strike="noStrike" kern="1200" cap="none" spc="0" normalizeH="0" baseline="0" noProof="0">
              <a:ln>
                <a:noFill/>
              </a:ln>
              <a:solidFill>
                <a:srgbClr val="170F0F"/>
              </a:solidFill>
              <a:effectLst/>
              <a:uLnTx/>
              <a:uFillTx/>
              <a:latin typeface="Arial"/>
              <a:ea typeface="Helvetica Neue Medium"/>
              <a:cs typeface="Helvetica Neue Medium"/>
            </a:endParaRP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Over 330 TB of data</a:t>
            </a:r>
            <a:endParaRPr kumimoji="0" lang="en-US" sz="900" b="0" i="0" u="none" strike="noStrike" kern="1200" cap="none" spc="0" normalizeH="0" baseline="0" noProof="0">
              <a:ln>
                <a:noFill/>
              </a:ln>
              <a:solidFill>
                <a:srgbClr val="170F0F"/>
              </a:solidFill>
              <a:effectLst/>
              <a:uLnTx/>
              <a:uFillTx/>
              <a:latin typeface="Arial"/>
              <a:ea typeface="+mn-lt"/>
              <a:cs typeface="+mn-lt"/>
            </a:endParaRP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Raw to derived data processing</a:t>
            </a:r>
            <a:endParaRPr kumimoji="0" lang="en-US" sz="900" b="0" i="0" u="none" strike="noStrike" kern="1200" cap="none" spc="0" normalizeH="0" baseline="0" noProof="0">
              <a:ln>
                <a:noFill/>
              </a:ln>
              <a:solidFill>
                <a:srgbClr val="170F0F"/>
              </a:solidFill>
              <a:effectLst/>
              <a:uLnTx/>
              <a:uFillTx/>
              <a:latin typeface="Arial"/>
              <a:ea typeface="+mn-lt"/>
              <a:cs typeface="+mn-lt"/>
            </a:endParaRP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Tiered services</a:t>
            </a: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Mix of in-house and science software</a:t>
            </a: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Fully automated</a:t>
            </a:r>
          </a:p>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70F0F"/>
              </a:solidFill>
              <a:effectLst/>
              <a:uLnTx/>
              <a:uFillTx/>
              <a:latin typeface="Arial"/>
              <a:ea typeface="+mn-lt"/>
              <a:cs typeface="Arial"/>
            </a:endParaRPr>
          </a:p>
        </p:txBody>
      </p:sp>
      <p:sp>
        <p:nvSpPr>
          <p:cNvPr id="60" name="Rectangle: Rounded Corners 59">
            <a:extLst>
              <a:ext uri="{FF2B5EF4-FFF2-40B4-BE49-F238E27FC236}">
                <a16:creationId xmlns:a16="http://schemas.microsoft.com/office/drawing/2014/main" id="{77992739-3849-5FD6-A377-FEE0BD99E138}"/>
              </a:ext>
            </a:extLst>
          </p:cNvPr>
          <p:cNvSpPr/>
          <p:nvPr/>
        </p:nvSpPr>
        <p:spPr>
          <a:xfrm>
            <a:off x="6762720" y="3763643"/>
            <a:ext cx="4986811" cy="2959100"/>
          </a:xfrm>
          <a:prstGeom prst="roundRect">
            <a:avLst/>
          </a:prstGeom>
        </p:spPr>
        <p:style>
          <a:lnRef idx="1">
            <a:schemeClr val="accent6"/>
          </a:lnRef>
          <a:fillRef idx="2">
            <a:schemeClr val="accent6"/>
          </a:fillRef>
          <a:effectRef idx="1">
            <a:schemeClr val="accent6"/>
          </a:effectRef>
          <a:fontRef idx="minor">
            <a:schemeClr val="dk1"/>
          </a:fontRef>
        </p:style>
        <p:txBody>
          <a:bodyPr lIns="45720" tIns="22860" rIns="45720" bIns="22860"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70F0F"/>
                </a:solidFill>
                <a:effectLst/>
                <a:uLnTx/>
                <a:uFillTx/>
                <a:latin typeface="Arial"/>
                <a:ea typeface="Helvetica Neue Medium"/>
                <a:cs typeface="Arial"/>
              </a:rPr>
              <a:t>Data dissemination services</a:t>
            </a: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Raw and derived data</a:t>
            </a: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Standard and in-house web services</a:t>
            </a:r>
            <a:endParaRPr kumimoji="0" lang="en-US" sz="900" b="0" i="0" u="none" strike="noStrike" kern="1200" cap="none" spc="0" normalizeH="0" baseline="0" noProof="0">
              <a:ln>
                <a:noFill/>
              </a:ln>
              <a:solidFill>
                <a:srgbClr val="170F0F"/>
              </a:solidFill>
              <a:effectLst/>
              <a:uLnTx/>
              <a:uFillTx/>
              <a:latin typeface="Arial"/>
              <a:ea typeface="+mn-lt"/>
              <a:cs typeface="+mn-lt"/>
            </a:endParaRP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HTTPs </a:t>
            </a: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S3 (Open Data)</a:t>
            </a: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Datasets catalogue and DOIs</a:t>
            </a: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Tutorials</a:t>
            </a: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Data blogs</a:t>
            </a: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mn-lt"/>
              </a:rPr>
              <a:t>General public communications</a:t>
            </a:r>
          </a:p>
          <a:p>
            <a:pPr marL="228600" marR="0" lvl="0" indent="-228600" algn="l" defTabSz="228600" rtl="0" eaLnBrk="1" fontAlgn="auto" latinLnBrk="0" hangingPunct="1">
              <a:lnSpc>
                <a:spcPct val="100000"/>
              </a:lnSpc>
              <a:spcBef>
                <a:spcPts val="0"/>
              </a:spcBef>
              <a:spcAft>
                <a:spcPts val="0"/>
              </a:spcAft>
              <a:buClrTx/>
              <a:buSzTx/>
              <a:buFont typeface="Calibri"/>
              <a:buChar char="-"/>
              <a:tabLst/>
              <a:defRPr/>
            </a:pPr>
            <a:r>
              <a:rPr kumimoji="0" lang="en-US" sz="1400" b="0" i="0" u="none" strike="noStrike" kern="1200" cap="none" spc="0" normalizeH="0" baseline="0" noProof="0">
                <a:ln>
                  <a:noFill/>
                </a:ln>
                <a:solidFill>
                  <a:srgbClr val="170F0F"/>
                </a:solidFill>
                <a:effectLst/>
                <a:uLnTx/>
                <a:uFillTx/>
                <a:latin typeface="Arial"/>
                <a:ea typeface="+mn-lt"/>
                <a:cs typeface="Arial"/>
              </a:rPr>
              <a:t>Monitoring, response and Science Advice (with wider GNS)</a:t>
            </a:r>
          </a:p>
        </p:txBody>
      </p:sp>
      <p:pic>
        <p:nvPicPr>
          <p:cNvPr id="61" name="Picture 60">
            <a:extLst>
              <a:ext uri="{FF2B5EF4-FFF2-40B4-BE49-F238E27FC236}">
                <a16:creationId xmlns:a16="http://schemas.microsoft.com/office/drawing/2014/main" id="{5D206DC1-6F97-84E1-8124-C1BA4A01995C}"/>
              </a:ext>
            </a:extLst>
          </p:cNvPr>
          <p:cNvPicPr>
            <a:picLocks noChangeAspect="1"/>
          </p:cNvPicPr>
          <p:nvPr/>
        </p:nvPicPr>
        <p:blipFill>
          <a:blip r:embed="rId29"/>
          <a:stretch>
            <a:fillRect/>
          </a:stretch>
        </p:blipFill>
        <p:spPr>
          <a:xfrm>
            <a:off x="10654474" y="3095779"/>
            <a:ext cx="507690" cy="247593"/>
          </a:xfrm>
          <a:prstGeom prst="rect">
            <a:avLst/>
          </a:prstGeom>
        </p:spPr>
      </p:pic>
      <p:pic>
        <p:nvPicPr>
          <p:cNvPr id="62" name="Picture 61" descr="International GNSS Service">
            <a:extLst>
              <a:ext uri="{FF2B5EF4-FFF2-40B4-BE49-F238E27FC236}">
                <a16:creationId xmlns:a16="http://schemas.microsoft.com/office/drawing/2014/main" id="{0DDDB335-6A2C-EB77-2A93-BE6CC7DD9662}"/>
              </a:ext>
            </a:extLst>
          </p:cNvPr>
          <p:cNvPicPr>
            <a:picLocks noChangeAspect="1"/>
          </p:cNvPicPr>
          <p:nvPr/>
        </p:nvPicPr>
        <p:blipFill>
          <a:blip r:embed="rId30"/>
          <a:stretch>
            <a:fillRect/>
          </a:stretch>
        </p:blipFill>
        <p:spPr>
          <a:xfrm>
            <a:off x="11175322" y="3096560"/>
            <a:ext cx="628572" cy="271431"/>
          </a:xfrm>
          <a:prstGeom prst="rect">
            <a:avLst/>
          </a:prstGeom>
        </p:spPr>
      </p:pic>
      <p:sp>
        <p:nvSpPr>
          <p:cNvPr id="5" name="TextBox 4">
            <a:extLst>
              <a:ext uri="{FF2B5EF4-FFF2-40B4-BE49-F238E27FC236}">
                <a16:creationId xmlns:a16="http://schemas.microsoft.com/office/drawing/2014/main" id="{9A36B22E-1B50-98EB-79B9-5CF858C5B65B}"/>
              </a:ext>
            </a:extLst>
          </p:cNvPr>
          <p:cNvSpPr txBox="1"/>
          <p:nvPr/>
        </p:nvSpPr>
        <p:spPr>
          <a:xfrm>
            <a:off x="440917" y="1177818"/>
            <a:ext cx="11329131" cy="661720"/>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70F0F"/>
                </a:solidFill>
                <a:effectLst/>
                <a:uLnTx/>
                <a:uFillTx/>
                <a:latin typeface="Aptos"/>
                <a:ea typeface="Helvetica Neue Medium"/>
                <a:cs typeface="Helvetica Neue Medium"/>
              </a:rPr>
              <a:t>multidisciplinary data pipeline: from ground infrastructure to value-added </a:t>
            </a:r>
            <a:r>
              <a:rPr kumimoji="0" lang="en-GB" sz="1800" b="0" i="0" u="none" strike="noStrike" kern="1200" cap="none" spc="0" normalizeH="0" baseline="0" noProof="0">
                <a:ln>
                  <a:noFill/>
                </a:ln>
                <a:solidFill>
                  <a:srgbClr val="170F0F"/>
                </a:solidFill>
                <a:effectLst/>
                <a:uLnTx/>
                <a:uFillTx/>
                <a:latin typeface="Aptos"/>
                <a:ea typeface="Helvetica Neue Medium"/>
                <a:cs typeface="Helvetica Neue Medium"/>
              </a:rPr>
              <a:t>products</a:t>
            </a:r>
            <a:r>
              <a:rPr kumimoji="0" lang="en-GB" sz="2000" b="0" i="0" u="none" strike="noStrike" kern="1200" cap="none" spc="0" normalizeH="0" baseline="0" noProof="0">
                <a:ln>
                  <a:noFill/>
                </a:ln>
                <a:solidFill>
                  <a:srgbClr val="170F0F"/>
                </a:solidFill>
                <a:effectLst/>
                <a:uLnTx/>
                <a:uFillTx/>
                <a:latin typeface="Aptos"/>
                <a:ea typeface="Helvetica Neue Medium"/>
                <a:cs typeface="Helvetica Neue Medium"/>
              </a:rPr>
              <a:t> dissemination and </a:t>
            </a:r>
            <a:r>
              <a:rPr kumimoji="0" lang="en-GB" sz="2000" b="1" i="0" u="none" strike="noStrike" kern="1200" cap="none" spc="0" normalizeH="0" baseline="0" noProof="0">
                <a:ln>
                  <a:noFill/>
                </a:ln>
                <a:solidFill>
                  <a:srgbClr val="170F0F"/>
                </a:solidFill>
                <a:effectLst/>
                <a:uLnTx/>
                <a:uFillTx/>
                <a:latin typeface="Aptos"/>
                <a:ea typeface="Helvetica Neue Medium"/>
                <a:cs typeface="Helvetica Neue Medium"/>
              </a:rPr>
              <a:t>24/7 geohazards monitoring</a:t>
            </a:r>
            <a:endParaRPr kumimoji="0" lang="en-GB" sz="2000" b="0" i="0" u="none" strike="noStrike" kern="1200" cap="none" spc="0" normalizeH="0" baseline="0" noProof="0">
              <a:ln>
                <a:noFill/>
              </a:ln>
              <a:solidFill>
                <a:srgbClr val="170F0F"/>
              </a:solidFill>
              <a:effectLst/>
              <a:uLnTx/>
              <a:uFillTx/>
              <a:latin typeface="Aptos"/>
              <a:ea typeface="Helvetica Neue Medium"/>
              <a:cs typeface="Helvetica Neue Medium"/>
            </a:endParaRPr>
          </a:p>
        </p:txBody>
      </p:sp>
      <p:pic>
        <p:nvPicPr>
          <p:cNvPr id="20" name="Picture 19" descr="A logo with a black background&#10;&#10;AI-generated content may be incorrect.">
            <a:extLst>
              <a:ext uri="{FF2B5EF4-FFF2-40B4-BE49-F238E27FC236}">
                <a16:creationId xmlns:a16="http://schemas.microsoft.com/office/drawing/2014/main" id="{08519DA5-FAE8-0068-7C1D-53D48D175521}"/>
              </a:ext>
            </a:extLst>
          </p:cNvPr>
          <p:cNvPicPr>
            <a:picLocks noChangeAspect="1"/>
          </p:cNvPicPr>
          <p:nvPr/>
        </p:nvPicPr>
        <p:blipFill>
          <a:blip r:embed="rId31"/>
          <a:stretch>
            <a:fillRect/>
          </a:stretch>
        </p:blipFill>
        <p:spPr>
          <a:xfrm>
            <a:off x="9471147" y="500617"/>
            <a:ext cx="1957342" cy="838138"/>
          </a:xfrm>
          <a:prstGeom prst="rect">
            <a:avLst/>
          </a:prstGeom>
        </p:spPr>
      </p:pic>
    </p:spTree>
    <p:extLst>
      <p:ext uri="{BB962C8B-B14F-4D97-AF65-F5344CB8AC3E}">
        <p14:creationId xmlns:p14="http://schemas.microsoft.com/office/powerpoint/2010/main" val="3475756852"/>
      </p:ext>
    </p:extLst>
  </p:cSld>
  <p:clrMapOvr>
    <a:masterClrMapping/>
  </p:clrMapOvr>
</p:sld>
</file>

<file path=ppt/theme/theme1.xml><?xml version="1.0" encoding="utf-8"?>
<a:theme xmlns:a="http://schemas.openxmlformats.org/drawingml/2006/main" name="COVERS &amp; BACKCOVERS">
  <a:themeElements>
    <a:clrScheme name="Custom 1">
      <a:dk1>
        <a:srgbClr val="170F0F"/>
      </a:dk1>
      <a:lt1>
        <a:srgbClr val="FFFFFF"/>
      </a:lt1>
      <a:dk2>
        <a:srgbClr val="C50013"/>
      </a:dk2>
      <a:lt2>
        <a:srgbClr val="E8E8E8"/>
      </a:lt2>
      <a:accent1>
        <a:srgbClr val="C50013"/>
      </a:accent1>
      <a:accent2>
        <a:srgbClr val="FB0701"/>
      </a:accent2>
      <a:accent3>
        <a:srgbClr val="EDE4D3"/>
      </a:accent3>
      <a:accent4>
        <a:srgbClr val="0F9ED5"/>
      </a:accent4>
      <a:accent5>
        <a:srgbClr val="A02B93"/>
      </a:accent5>
      <a:accent6>
        <a:srgbClr val="4EA72E"/>
      </a:accent6>
      <a:hlink>
        <a:srgbClr val="467886"/>
      </a:hlink>
      <a:folHlink>
        <a:srgbClr val="96607D"/>
      </a:folHlink>
    </a:clrScheme>
    <a:fontScheme name="Inter">
      <a:majorFont>
        <a:latin typeface="Inter"/>
        <a:ea typeface="PolySans Bulky"/>
        <a:cs typeface="PolySans Bulky"/>
      </a:majorFont>
      <a:minorFont>
        <a:latin typeface="Inter"/>
        <a:ea typeface="Helvetica Neue Medium"/>
        <a:cs typeface="Helvetica Neue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a:themeElements>
    <a:clrScheme name="GNS 2">
      <a:dk1>
        <a:srgbClr val="170F0F"/>
      </a:dk1>
      <a:lt1>
        <a:srgbClr val="FFFFFF"/>
      </a:lt1>
      <a:dk2>
        <a:srgbClr val="C50013"/>
      </a:dk2>
      <a:lt2>
        <a:srgbClr val="E8E8E8"/>
      </a:lt2>
      <a:accent1>
        <a:srgbClr val="C50013"/>
      </a:accent1>
      <a:accent2>
        <a:srgbClr val="FB0701"/>
      </a:accent2>
      <a:accent3>
        <a:srgbClr val="FFC0C6"/>
      </a:accent3>
      <a:accent4>
        <a:srgbClr val="FE4355"/>
      </a:accent4>
      <a:accent5>
        <a:srgbClr val="EDE4D3"/>
      </a:accent5>
      <a:accent6>
        <a:srgbClr val="ECE2E2"/>
      </a:accent6>
      <a:hlink>
        <a:srgbClr val="FFFFFF"/>
      </a:hlink>
      <a:folHlink>
        <a:srgbClr val="BFBFBF"/>
      </a:folHlink>
    </a:clrScheme>
    <a:fontScheme name="Inter">
      <a:majorFont>
        <a:latin typeface="Inter"/>
        <a:ea typeface="PolySans Bulky"/>
        <a:cs typeface="PolySans Bulky"/>
      </a:majorFont>
      <a:minorFont>
        <a:latin typeface="Inter"/>
        <a:ea typeface="Helvetica Neue Medium"/>
        <a:cs typeface="Helvetica Neue Medium"/>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1038</Words>
  <Application>Microsoft Macintosh PowerPoint</Application>
  <PresentationFormat>Widescreen</PresentationFormat>
  <Paragraphs>159</Paragraphs>
  <Slides>13</Slides>
  <Notes>3</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13</vt:i4>
      </vt:variant>
    </vt:vector>
  </HeadingPairs>
  <TitlesOfParts>
    <vt:vector size="25" baseType="lpstr">
      <vt:lpstr>Aptos</vt:lpstr>
      <vt:lpstr>Arial</vt:lpstr>
      <vt:lpstr>Calibri</vt:lpstr>
      <vt:lpstr>Calibri,Sans-Serif</vt:lpstr>
      <vt:lpstr>Courier New</vt:lpstr>
      <vt:lpstr>Courier New,monospace</vt:lpstr>
      <vt:lpstr>Inter</vt:lpstr>
      <vt:lpstr>Inter Light</vt:lpstr>
      <vt:lpstr>Space Mono</vt:lpstr>
      <vt:lpstr>Space Mono Regular</vt:lpstr>
      <vt:lpstr>COVERS &amp; BACKCOVERS</vt:lpstr>
      <vt:lpstr>CONTENT</vt:lpstr>
      <vt:lpstr>Presentazione standard di PowerPoint</vt:lpstr>
      <vt:lpstr>Presentazione standard di PowerPoint</vt:lpstr>
      <vt:lpstr>Presentazione standard di PowerPoint</vt:lpstr>
      <vt:lpstr>What is GNS Science Te Pū Ao</vt:lpstr>
      <vt:lpstr>GNS Science and EPOS TCS potential collaborations areas</vt:lpstr>
      <vt:lpstr>New Zealand Science Section reform</vt:lpstr>
      <vt:lpstr>Presentazione standard di PowerPoint</vt:lpstr>
      <vt:lpstr>What is GeoNet</vt:lpstr>
      <vt:lpstr>Multi-domain / multi-peril open data infrastructure</vt:lpstr>
      <vt:lpstr>How GeoNet operates</vt:lpstr>
      <vt:lpstr>Highlights from some recent projects</vt:lpstr>
      <vt:lpstr>GNS/GeoNet and EPOS TCS, ideas for collaborations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2025-03-27T14:08:12Z</dcterms:created>
  <dcterms:modified xsi:type="dcterms:W3CDTF">2025-03-27T14:08:47Z</dcterms:modified>
</cp:coreProperties>
</file>