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Lst>
  <p:notesMasterIdLst>
    <p:notesMasterId r:id="rId13"/>
  </p:notesMasterIdLst>
  <p:sldIdLst>
    <p:sldId id="1487" r:id="rId3"/>
    <p:sldId id="1688" r:id="rId4"/>
    <p:sldId id="1705" r:id="rId5"/>
    <p:sldId id="261" r:id="rId6"/>
    <p:sldId id="508" r:id="rId7"/>
    <p:sldId id="513" r:id="rId8"/>
    <p:sldId id="1703" r:id="rId9"/>
    <p:sldId id="280" r:id="rId10"/>
    <p:sldId id="506" r:id="rId11"/>
    <p:sldId id="1704"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D8896-7B37-4544-B893-27F1D5D11195}" type="doc">
      <dgm:prSet loTypeId="urn:microsoft.com/office/officeart/2018/2/layout/IconCircleList" loCatId="icon" qsTypeId="urn:microsoft.com/office/officeart/2005/8/quickstyle/simple1" qsCatId="simple" csTypeId="urn:microsoft.com/office/officeart/2005/8/colors/accent1_3" csCatId="accent1" phldr="1"/>
      <dgm:spPr/>
      <dgm:t>
        <a:bodyPr/>
        <a:lstStyle/>
        <a:p>
          <a:endParaRPr lang="en-US"/>
        </a:p>
      </dgm:t>
    </dgm:pt>
    <dgm:pt modelId="{F096A1BE-9934-43ED-B901-F593A4E99EEC}">
      <dgm:prSet/>
      <dgm:spPr/>
      <dgm:t>
        <a:bodyPr/>
        <a:lstStyle/>
        <a:p>
          <a:pPr>
            <a:lnSpc>
              <a:spcPct val="100000"/>
            </a:lnSpc>
          </a:pPr>
          <a:r>
            <a:rPr lang="en-GB"/>
            <a:t>Addressing common challenges and achieving shared goals</a:t>
          </a:r>
          <a:endParaRPr lang="en-US"/>
        </a:p>
      </dgm:t>
    </dgm:pt>
    <dgm:pt modelId="{B2A60135-2286-43D3-A0A4-6DC9C3DC5FB7}" type="parTrans" cxnId="{38D374B2-0355-4E94-AA86-382B125CF4B6}">
      <dgm:prSet/>
      <dgm:spPr/>
      <dgm:t>
        <a:bodyPr/>
        <a:lstStyle/>
        <a:p>
          <a:endParaRPr lang="en-US"/>
        </a:p>
      </dgm:t>
    </dgm:pt>
    <dgm:pt modelId="{F326726D-B51C-4804-B6D5-9D5A542143A8}" type="sibTrans" cxnId="{38D374B2-0355-4E94-AA86-382B125CF4B6}">
      <dgm:prSet/>
      <dgm:spPr/>
      <dgm:t>
        <a:bodyPr/>
        <a:lstStyle/>
        <a:p>
          <a:pPr>
            <a:lnSpc>
              <a:spcPct val="100000"/>
            </a:lnSpc>
          </a:pPr>
          <a:endParaRPr lang="en-US"/>
        </a:p>
      </dgm:t>
    </dgm:pt>
    <dgm:pt modelId="{75D9DCB0-EB81-4A78-945D-D56CA6D56AEF}">
      <dgm:prSet/>
      <dgm:spPr/>
      <dgm:t>
        <a:bodyPr/>
        <a:lstStyle/>
        <a:p>
          <a:pPr>
            <a:lnSpc>
              <a:spcPct val="100000"/>
            </a:lnSpc>
          </a:pPr>
          <a:r>
            <a:rPr lang="en-GB"/>
            <a:t>Maximising use of resources and reducing duplication of effort</a:t>
          </a:r>
          <a:endParaRPr lang="en-US"/>
        </a:p>
      </dgm:t>
    </dgm:pt>
    <dgm:pt modelId="{72B72933-4505-42B6-90A5-BB98833C234A}" type="parTrans" cxnId="{60373996-485A-4CC1-B7B2-9F388540E33F}">
      <dgm:prSet/>
      <dgm:spPr/>
      <dgm:t>
        <a:bodyPr/>
        <a:lstStyle/>
        <a:p>
          <a:endParaRPr lang="en-US"/>
        </a:p>
      </dgm:t>
    </dgm:pt>
    <dgm:pt modelId="{3CC23E94-51F0-4B3D-BBAB-3C3785E01A9D}" type="sibTrans" cxnId="{60373996-485A-4CC1-B7B2-9F388540E33F}">
      <dgm:prSet/>
      <dgm:spPr/>
      <dgm:t>
        <a:bodyPr/>
        <a:lstStyle/>
        <a:p>
          <a:pPr>
            <a:lnSpc>
              <a:spcPct val="100000"/>
            </a:lnSpc>
          </a:pPr>
          <a:endParaRPr lang="en-US"/>
        </a:p>
      </dgm:t>
    </dgm:pt>
    <dgm:pt modelId="{03F08C47-1E34-4EDA-BF55-363EBD08FF0E}">
      <dgm:prSet/>
      <dgm:spPr/>
      <dgm:t>
        <a:bodyPr/>
        <a:lstStyle/>
        <a:p>
          <a:pPr>
            <a:lnSpc>
              <a:spcPct val="100000"/>
            </a:lnSpc>
          </a:pPr>
          <a:r>
            <a:rPr lang="en-GB"/>
            <a:t>Sharing of knowledge and expertise, including capacity building</a:t>
          </a:r>
          <a:endParaRPr lang="en-US"/>
        </a:p>
      </dgm:t>
    </dgm:pt>
    <dgm:pt modelId="{34189922-243F-46C4-A3B8-0E6CA0A5651E}" type="parTrans" cxnId="{6B2317E1-BB23-4282-B683-8C6A1CAA5247}">
      <dgm:prSet/>
      <dgm:spPr/>
      <dgm:t>
        <a:bodyPr/>
        <a:lstStyle/>
        <a:p>
          <a:endParaRPr lang="en-US"/>
        </a:p>
      </dgm:t>
    </dgm:pt>
    <dgm:pt modelId="{EEA9E001-9F0E-4ABB-9815-2D856F03E07D}" type="sibTrans" cxnId="{6B2317E1-BB23-4282-B683-8C6A1CAA5247}">
      <dgm:prSet/>
      <dgm:spPr/>
      <dgm:t>
        <a:bodyPr/>
        <a:lstStyle/>
        <a:p>
          <a:pPr>
            <a:lnSpc>
              <a:spcPct val="100000"/>
            </a:lnSpc>
          </a:pPr>
          <a:endParaRPr lang="en-US"/>
        </a:p>
      </dgm:t>
    </dgm:pt>
    <dgm:pt modelId="{9C3789C6-47DE-4137-B9CF-6F10DFF308A2}">
      <dgm:prSet/>
      <dgm:spPr/>
      <dgm:t>
        <a:bodyPr/>
        <a:lstStyle/>
        <a:p>
          <a:pPr>
            <a:lnSpc>
              <a:spcPct val="100000"/>
            </a:lnSpc>
          </a:pPr>
          <a:r>
            <a:rPr lang="en-GB"/>
            <a:t>Building an international community and developing partnership networks</a:t>
          </a:r>
          <a:endParaRPr lang="en-US"/>
        </a:p>
      </dgm:t>
    </dgm:pt>
    <dgm:pt modelId="{A45FA601-54A3-40E1-8F91-054A4CAC380A}" type="parTrans" cxnId="{86AFE909-F33C-4FC8-865C-41F56424E946}">
      <dgm:prSet/>
      <dgm:spPr/>
      <dgm:t>
        <a:bodyPr/>
        <a:lstStyle/>
        <a:p>
          <a:endParaRPr lang="en-US"/>
        </a:p>
      </dgm:t>
    </dgm:pt>
    <dgm:pt modelId="{D7337793-4435-46F9-A947-C01F0FBE95C8}" type="sibTrans" cxnId="{86AFE909-F33C-4FC8-865C-41F56424E946}">
      <dgm:prSet/>
      <dgm:spPr/>
      <dgm:t>
        <a:bodyPr/>
        <a:lstStyle/>
        <a:p>
          <a:endParaRPr lang="en-US"/>
        </a:p>
      </dgm:t>
    </dgm:pt>
    <dgm:pt modelId="{2A3D4DC9-67DC-47B3-82B6-C24A541469A0}" type="pres">
      <dgm:prSet presAssocID="{DC5D8896-7B37-4544-B893-27F1D5D11195}" presName="root" presStyleCnt="0">
        <dgm:presLayoutVars>
          <dgm:dir/>
          <dgm:resizeHandles val="exact"/>
        </dgm:presLayoutVars>
      </dgm:prSet>
      <dgm:spPr/>
    </dgm:pt>
    <dgm:pt modelId="{518E0E9E-FF80-45BB-AFF5-78346E444A4B}" type="pres">
      <dgm:prSet presAssocID="{DC5D8896-7B37-4544-B893-27F1D5D11195}" presName="container" presStyleCnt="0">
        <dgm:presLayoutVars>
          <dgm:dir/>
          <dgm:resizeHandles val="exact"/>
        </dgm:presLayoutVars>
      </dgm:prSet>
      <dgm:spPr/>
    </dgm:pt>
    <dgm:pt modelId="{0D86C3FA-6713-48C0-B6E4-2E20D2893E49}" type="pres">
      <dgm:prSet presAssocID="{F096A1BE-9934-43ED-B901-F593A4E99EEC}" presName="compNode" presStyleCnt="0"/>
      <dgm:spPr/>
    </dgm:pt>
    <dgm:pt modelId="{9EED0194-F9BC-4ED7-AFB0-C7EDFE123DFE}" type="pres">
      <dgm:prSet presAssocID="{F096A1BE-9934-43ED-B901-F593A4E99EEC}" presName="iconBgRect" presStyleLbl="bgShp" presStyleIdx="0" presStyleCnt="4"/>
      <dgm:spPr/>
    </dgm:pt>
    <dgm:pt modelId="{0CE97A47-6AAD-4275-811A-7A4281E0161B}" type="pres">
      <dgm:prSet presAssocID="{F096A1BE-9934-43ED-B901-F593A4E99E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1ABDAB4F-3DF1-4CE9-A42D-8B7900F58A98}" type="pres">
      <dgm:prSet presAssocID="{F096A1BE-9934-43ED-B901-F593A4E99EEC}" presName="spaceRect" presStyleCnt="0"/>
      <dgm:spPr/>
    </dgm:pt>
    <dgm:pt modelId="{450B5B7F-EE27-42C6-B6A0-CAF9E2C33B6D}" type="pres">
      <dgm:prSet presAssocID="{F096A1BE-9934-43ED-B901-F593A4E99EEC}" presName="textRect" presStyleLbl="revTx" presStyleIdx="0" presStyleCnt="4">
        <dgm:presLayoutVars>
          <dgm:chMax val="1"/>
          <dgm:chPref val="1"/>
        </dgm:presLayoutVars>
      </dgm:prSet>
      <dgm:spPr/>
    </dgm:pt>
    <dgm:pt modelId="{4F909DE5-955F-44FF-B7DF-8F9D241EEB74}" type="pres">
      <dgm:prSet presAssocID="{F326726D-B51C-4804-B6D5-9D5A542143A8}" presName="sibTrans" presStyleLbl="sibTrans2D1" presStyleIdx="0" presStyleCnt="0"/>
      <dgm:spPr/>
    </dgm:pt>
    <dgm:pt modelId="{C0813D8F-FFF6-440C-9D21-835FF741E8C6}" type="pres">
      <dgm:prSet presAssocID="{75D9DCB0-EB81-4A78-945D-D56CA6D56AEF}" presName="compNode" presStyleCnt="0"/>
      <dgm:spPr/>
    </dgm:pt>
    <dgm:pt modelId="{2299ACCD-833E-42DC-9223-436124B1AECA}" type="pres">
      <dgm:prSet presAssocID="{75D9DCB0-EB81-4A78-945D-D56CA6D56AEF}" presName="iconBgRect" presStyleLbl="bgShp" presStyleIdx="1" presStyleCnt="4"/>
      <dgm:spPr/>
    </dgm:pt>
    <dgm:pt modelId="{D7CE8E12-9617-4179-A598-6CBB42A673DE}" type="pres">
      <dgm:prSet presAssocID="{75D9DCB0-EB81-4A78-945D-D56CA6D56AEF}"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siness Growth with solid fill"/>
        </a:ext>
      </dgm:extLst>
    </dgm:pt>
    <dgm:pt modelId="{8A55776B-F62C-4B13-978B-2F264ABB0A41}" type="pres">
      <dgm:prSet presAssocID="{75D9DCB0-EB81-4A78-945D-D56CA6D56AEF}" presName="spaceRect" presStyleCnt="0"/>
      <dgm:spPr/>
    </dgm:pt>
    <dgm:pt modelId="{135387E1-D9BB-483B-BD48-BFB387296846}" type="pres">
      <dgm:prSet presAssocID="{75D9DCB0-EB81-4A78-945D-D56CA6D56AEF}" presName="textRect" presStyleLbl="revTx" presStyleIdx="1" presStyleCnt="4">
        <dgm:presLayoutVars>
          <dgm:chMax val="1"/>
          <dgm:chPref val="1"/>
        </dgm:presLayoutVars>
      </dgm:prSet>
      <dgm:spPr/>
    </dgm:pt>
    <dgm:pt modelId="{D8AED3AE-3016-43F3-AABF-B3787A32CD83}" type="pres">
      <dgm:prSet presAssocID="{3CC23E94-51F0-4B3D-BBAB-3C3785E01A9D}" presName="sibTrans" presStyleLbl="sibTrans2D1" presStyleIdx="0" presStyleCnt="0"/>
      <dgm:spPr/>
    </dgm:pt>
    <dgm:pt modelId="{4273AF2B-EE64-4BED-B3D2-D9F60A3404D1}" type="pres">
      <dgm:prSet presAssocID="{03F08C47-1E34-4EDA-BF55-363EBD08FF0E}" presName="compNode" presStyleCnt="0"/>
      <dgm:spPr/>
    </dgm:pt>
    <dgm:pt modelId="{68E988E8-F545-4C38-8FC2-6CB2071951D7}" type="pres">
      <dgm:prSet presAssocID="{03F08C47-1E34-4EDA-BF55-363EBD08FF0E}" presName="iconBgRect" presStyleLbl="bgShp" presStyleIdx="2" presStyleCnt="4"/>
      <dgm:spPr/>
    </dgm:pt>
    <dgm:pt modelId="{A7B6A083-8DBF-49C2-ADC0-D4BB25150E35}" type="pres">
      <dgm:prSet presAssocID="{03F08C47-1E34-4EDA-BF55-363EBD08FF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61802922-DBB9-412A-90E8-12F2A812D971}" type="pres">
      <dgm:prSet presAssocID="{03F08C47-1E34-4EDA-BF55-363EBD08FF0E}" presName="spaceRect" presStyleCnt="0"/>
      <dgm:spPr/>
    </dgm:pt>
    <dgm:pt modelId="{BF266AE6-F65A-4AFB-A33A-A315D82D61A2}" type="pres">
      <dgm:prSet presAssocID="{03F08C47-1E34-4EDA-BF55-363EBD08FF0E}" presName="textRect" presStyleLbl="revTx" presStyleIdx="2" presStyleCnt="4">
        <dgm:presLayoutVars>
          <dgm:chMax val="1"/>
          <dgm:chPref val="1"/>
        </dgm:presLayoutVars>
      </dgm:prSet>
      <dgm:spPr/>
    </dgm:pt>
    <dgm:pt modelId="{203FD1E0-D61F-40C7-A312-0682A804EF67}" type="pres">
      <dgm:prSet presAssocID="{EEA9E001-9F0E-4ABB-9815-2D856F03E07D}" presName="sibTrans" presStyleLbl="sibTrans2D1" presStyleIdx="0" presStyleCnt="0"/>
      <dgm:spPr/>
    </dgm:pt>
    <dgm:pt modelId="{41315354-2D44-4832-97E5-4DB5F78A5169}" type="pres">
      <dgm:prSet presAssocID="{9C3789C6-47DE-4137-B9CF-6F10DFF308A2}" presName="compNode" presStyleCnt="0"/>
      <dgm:spPr/>
    </dgm:pt>
    <dgm:pt modelId="{E0972E71-D516-403D-9489-2350CC0B3A45}" type="pres">
      <dgm:prSet presAssocID="{9C3789C6-47DE-4137-B9CF-6F10DFF308A2}" presName="iconBgRect" presStyleLbl="bgShp" presStyleIdx="3" presStyleCnt="4"/>
      <dgm:spPr/>
    </dgm:pt>
    <dgm:pt modelId="{DBA92661-7AEC-4915-948B-820C52AB6382}" type="pres">
      <dgm:prSet presAssocID="{9C3789C6-47DE-4137-B9CF-6F10DFF308A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EDCD4784-85E7-41F7-BA15-DE1AD06A114B}" type="pres">
      <dgm:prSet presAssocID="{9C3789C6-47DE-4137-B9CF-6F10DFF308A2}" presName="spaceRect" presStyleCnt="0"/>
      <dgm:spPr/>
    </dgm:pt>
    <dgm:pt modelId="{A6142D6B-5B91-4572-A15F-FBF5017CB0FF}" type="pres">
      <dgm:prSet presAssocID="{9C3789C6-47DE-4137-B9CF-6F10DFF308A2}" presName="textRect" presStyleLbl="revTx" presStyleIdx="3" presStyleCnt="4">
        <dgm:presLayoutVars>
          <dgm:chMax val="1"/>
          <dgm:chPref val="1"/>
        </dgm:presLayoutVars>
      </dgm:prSet>
      <dgm:spPr/>
    </dgm:pt>
  </dgm:ptLst>
  <dgm:cxnLst>
    <dgm:cxn modelId="{86AFE909-F33C-4FC8-865C-41F56424E946}" srcId="{DC5D8896-7B37-4544-B893-27F1D5D11195}" destId="{9C3789C6-47DE-4137-B9CF-6F10DFF308A2}" srcOrd="3" destOrd="0" parTransId="{A45FA601-54A3-40E1-8F91-054A4CAC380A}" sibTransId="{D7337793-4435-46F9-A947-C01F0FBE95C8}"/>
    <dgm:cxn modelId="{EECA7816-4CC9-4A98-A908-3F8CCDCB43A1}" type="presOf" srcId="{F096A1BE-9934-43ED-B901-F593A4E99EEC}" destId="{450B5B7F-EE27-42C6-B6A0-CAF9E2C33B6D}" srcOrd="0" destOrd="0" presId="urn:microsoft.com/office/officeart/2018/2/layout/IconCircleList"/>
    <dgm:cxn modelId="{B4B18B1C-F183-49ED-8F17-D7B6FE95BD60}" type="presOf" srcId="{03F08C47-1E34-4EDA-BF55-363EBD08FF0E}" destId="{BF266AE6-F65A-4AFB-A33A-A315D82D61A2}" srcOrd="0" destOrd="0" presId="urn:microsoft.com/office/officeart/2018/2/layout/IconCircleList"/>
    <dgm:cxn modelId="{EFDF0323-CA51-4E48-9C25-E9C5E7D19C54}" type="presOf" srcId="{F326726D-B51C-4804-B6D5-9D5A542143A8}" destId="{4F909DE5-955F-44FF-B7DF-8F9D241EEB74}" srcOrd="0" destOrd="0" presId="urn:microsoft.com/office/officeart/2018/2/layout/IconCircleList"/>
    <dgm:cxn modelId="{FE6ADF24-1E57-4447-B3F7-94202D877366}" type="presOf" srcId="{75D9DCB0-EB81-4A78-945D-D56CA6D56AEF}" destId="{135387E1-D9BB-483B-BD48-BFB387296846}" srcOrd="0" destOrd="0" presId="urn:microsoft.com/office/officeart/2018/2/layout/IconCircleList"/>
    <dgm:cxn modelId="{E3DB8238-8520-4240-85CE-F9619F7FFE48}" type="presOf" srcId="{9C3789C6-47DE-4137-B9CF-6F10DFF308A2}" destId="{A6142D6B-5B91-4572-A15F-FBF5017CB0FF}" srcOrd="0" destOrd="0" presId="urn:microsoft.com/office/officeart/2018/2/layout/IconCircleList"/>
    <dgm:cxn modelId="{6F8AAB3E-FAD7-4D3A-85DA-DFD558539F13}" type="presOf" srcId="{EEA9E001-9F0E-4ABB-9815-2D856F03E07D}" destId="{203FD1E0-D61F-40C7-A312-0682A804EF67}" srcOrd="0" destOrd="0" presId="urn:microsoft.com/office/officeart/2018/2/layout/IconCircleList"/>
    <dgm:cxn modelId="{30A94B4C-B4F5-4840-977D-9514FA6A2975}" type="presOf" srcId="{3CC23E94-51F0-4B3D-BBAB-3C3785E01A9D}" destId="{D8AED3AE-3016-43F3-AABF-B3787A32CD83}" srcOrd="0" destOrd="0" presId="urn:microsoft.com/office/officeart/2018/2/layout/IconCircleList"/>
    <dgm:cxn modelId="{60373996-485A-4CC1-B7B2-9F388540E33F}" srcId="{DC5D8896-7B37-4544-B893-27F1D5D11195}" destId="{75D9DCB0-EB81-4A78-945D-D56CA6D56AEF}" srcOrd="1" destOrd="0" parTransId="{72B72933-4505-42B6-90A5-BB98833C234A}" sibTransId="{3CC23E94-51F0-4B3D-BBAB-3C3785E01A9D}"/>
    <dgm:cxn modelId="{2CBB14AC-DF8A-442A-A898-F53C09EE5999}" type="presOf" srcId="{DC5D8896-7B37-4544-B893-27F1D5D11195}" destId="{2A3D4DC9-67DC-47B3-82B6-C24A541469A0}" srcOrd="0" destOrd="0" presId="urn:microsoft.com/office/officeart/2018/2/layout/IconCircleList"/>
    <dgm:cxn modelId="{38D374B2-0355-4E94-AA86-382B125CF4B6}" srcId="{DC5D8896-7B37-4544-B893-27F1D5D11195}" destId="{F096A1BE-9934-43ED-B901-F593A4E99EEC}" srcOrd="0" destOrd="0" parTransId="{B2A60135-2286-43D3-A0A4-6DC9C3DC5FB7}" sibTransId="{F326726D-B51C-4804-B6D5-9D5A542143A8}"/>
    <dgm:cxn modelId="{6B2317E1-BB23-4282-B683-8C6A1CAA5247}" srcId="{DC5D8896-7B37-4544-B893-27F1D5D11195}" destId="{03F08C47-1E34-4EDA-BF55-363EBD08FF0E}" srcOrd="2" destOrd="0" parTransId="{34189922-243F-46C4-A3B8-0E6CA0A5651E}" sibTransId="{EEA9E001-9F0E-4ABB-9815-2D856F03E07D}"/>
    <dgm:cxn modelId="{E7BAFA20-0711-4911-8DF4-8D7AE1DC186F}" type="presParOf" srcId="{2A3D4DC9-67DC-47B3-82B6-C24A541469A0}" destId="{518E0E9E-FF80-45BB-AFF5-78346E444A4B}" srcOrd="0" destOrd="0" presId="urn:microsoft.com/office/officeart/2018/2/layout/IconCircleList"/>
    <dgm:cxn modelId="{1207E59D-CD4D-4F6B-95AB-C35804FFDA64}" type="presParOf" srcId="{518E0E9E-FF80-45BB-AFF5-78346E444A4B}" destId="{0D86C3FA-6713-48C0-B6E4-2E20D2893E49}" srcOrd="0" destOrd="0" presId="urn:microsoft.com/office/officeart/2018/2/layout/IconCircleList"/>
    <dgm:cxn modelId="{B6599586-F6B0-4218-86CD-AE59340F4684}" type="presParOf" srcId="{0D86C3FA-6713-48C0-B6E4-2E20D2893E49}" destId="{9EED0194-F9BC-4ED7-AFB0-C7EDFE123DFE}" srcOrd="0" destOrd="0" presId="urn:microsoft.com/office/officeart/2018/2/layout/IconCircleList"/>
    <dgm:cxn modelId="{43EDD164-FCD7-4690-A7D3-85F3966BF80F}" type="presParOf" srcId="{0D86C3FA-6713-48C0-B6E4-2E20D2893E49}" destId="{0CE97A47-6AAD-4275-811A-7A4281E0161B}" srcOrd="1" destOrd="0" presId="urn:microsoft.com/office/officeart/2018/2/layout/IconCircleList"/>
    <dgm:cxn modelId="{F6050F5E-2F5C-40C0-A919-4477387D29CD}" type="presParOf" srcId="{0D86C3FA-6713-48C0-B6E4-2E20D2893E49}" destId="{1ABDAB4F-3DF1-4CE9-A42D-8B7900F58A98}" srcOrd="2" destOrd="0" presId="urn:microsoft.com/office/officeart/2018/2/layout/IconCircleList"/>
    <dgm:cxn modelId="{0CE59043-3E33-4C2A-9A68-6386E6527DEF}" type="presParOf" srcId="{0D86C3FA-6713-48C0-B6E4-2E20D2893E49}" destId="{450B5B7F-EE27-42C6-B6A0-CAF9E2C33B6D}" srcOrd="3" destOrd="0" presId="urn:microsoft.com/office/officeart/2018/2/layout/IconCircleList"/>
    <dgm:cxn modelId="{C19474C0-A388-4F84-9678-78FD3093EC38}" type="presParOf" srcId="{518E0E9E-FF80-45BB-AFF5-78346E444A4B}" destId="{4F909DE5-955F-44FF-B7DF-8F9D241EEB74}" srcOrd="1" destOrd="0" presId="urn:microsoft.com/office/officeart/2018/2/layout/IconCircleList"/>
    <dgm:cxn modelId="{FB05AA4F-EDF6-476D-A59E-40D15269B776}" type="presParOf" srcId="{518E0E9E-FF80-45BB-AFF5-78346E444A4B}" destId="{C0813D8F-FFF6-440C-9D21-835FF741E8C6}" srcOrd="2" destOrd="0" presId="urn:microsoft.com/office/officeart/2018/2/layout/IconCircleList"/>
    <dgm:cxn modelId="{677D2A05-B401-4E78-B16C-BBFBB180C1A4}" type="presParOf" srcId="{C0813D8F-FFF6-440C-9D21-835FF741E8C6}" destId="{2299ACCD-833E-42DC-9223-436124B1AECA}" srcOrd="0" destOrd="0" presId="urn:microsoft.com/office/officeart/2018/2/layout/IconCircleList"/>
    <dgm:cxn modelId="{959E993D-529E-49BF-815B-1E7AFFF78C1B}" type="presParOf" srcId="{C0813D8F-FFF6-440C-9D21-835FF741E8C6}" destId="{D7CE8E12-9617-4179-A598-6CBB42A673DE}" srcOrd="1" destOrd="0" presId="urn:microsoft.com/office/officeart/2018/2/layout/IconCircleList"/>
    <dgm:cxn modelId="{BD23A87E-0206-4A0D-A89B-68191D3DCA4B}" type="presParOf" srcId="{C0813D8F-FFF6-440C-9D21-835FF741E8C6}" destId="{8A55776B-F62C-4B13-978B-2F264ABB0A41}" srcOrd="2" destOrd="0" presId="urn:microsoft.com/office/officeart/2018/2/layout/IconCircleList"/>
    <dgm:cxn modelId="{0D22FE02-60CE-4E62-BFC9-E5B8706F7FB1}" type="presParOf" srcId="{C0813D8F-FFF6-440C-9D21-835FF741E8C6}" destId="{135387E1-D9BB-483B-BD48-BFB387296846}" srcOrd="3" destOrd="0" presId="urn:microsoft.com/office/officeart/2018/2/layout/IconCircleList"/>
    <dgm:cxn modelId="{95A30F1F-2D19-4FFB-94A2-01AF1C995A9C}" type="presParOf" srcId="{518E0E9E-FF80-45BB-AFF5-78346E444A4B}" destId="{D8AED3AE-3016-43F3-AABF-B3787A32CD83}" srcOrd="3" destOrd="0" presId="urn:microsoft.com/office/officeart/2018/2/layout/IconCircleList"/>
    <dgm:cxn modelId="{E7605A00-09E2-46B8-883A-79217DF1C055}" type="presParOf" srcId="{518E0E9E-FF80-45BB-AFF5-78346E444A4B}" destId="{4273AF2B-EE64-4BED-B3D2-D9F60A3404D1}" srcOrd="4" destOrd="0" presId="urn:microsoft.com/office/officeart/2018/2/layout/IconCircleList"/>
    <dgm:cxn modelId="{C9ACB709-9CDA-40A0-9FC4-2866B1109B8F}" type="presParOf" srcId="{4273AF2B-EE64-4BED-B3D2-D9F60A3404D1}" destId="{68E988E8-F545-4C38-8FC2-6CB2071951D7}" srcOrd="0" destOrd="0" presId="urn:microsoft.com/office/officeart/2018/2/layout/IconCircleList"/>
    <dgm:cxn modelId="{E3000BF5-E79E-4D37-8063-C09DEA09FA61}" type="presParOf" srcId="{4273AF2B-EE64-4BED-B3D2-D9F60A3404D1}" destId="{A7B6A083-8DBF-49C2-ADC0-D4BB25150E35}" srcOrd="1" destOrd="0" presId="urn:microsoft.com/office/officeart/2018/2/layout/IconCircleList"/>
    <dgm:cxn modelId="{046E96E5-A85A-4F2F-BDCF-49DEA1DE43F5}" type="presParOf" srcId="{4273AF2B-EE64-4BED-B3D2-D9F60A3404D1}" destId="{61802922-DBB9-412A-90E8-12F2A812D971}" srcOrd="2" destOrd="0" presId="urn:microsoft.com/office/officeart/2018/2/layout/IconCircleList"/>
    <dgm:cxn modelId="{56795003-B6DE-4835-88B3-0A9DCC8E91AF}" type="presParOf" srcId="{4273AF2B-EE64-4BED-B3D2-D9F60A3404D1}" destId="{BF266AE6-F65A-4AFB-A33A-A315D82D61A2}" srcOrd="3" destOrd="0" presId="urn:microsoft.com/office/officeart/2018/2/layout/IconCircleList"/>
    <dgm:cxn modelId="{6059B06B-301F-4EDB-80F9-B157A2DF5709}" type="presParOf" srcId="{518E0E9E-FF80-45BB-AFF5-78346E444A4B}" destId="{203FD1E0-D61F-40C7-A312-0682A804EF67}" srcOrd="5" destOrd="0" presId="urn:microsoft.com/office/officeart/2018/2/layout/IconCircleList"/>
    <dgm:cxn modelId="{F3A45563-2EB8-4B10-8B69-ED9555ED37E9}" type="presParOf" srcId="{518E0E9E-FF80-45BB-AFF5-78346E444A4B}" destId="{41315354-2D44-4832-97E5-4DB5F78A5169}" srcOrd="6" destOrd="0" presId="urn:microsoft.com/office/officeart/2018/2/layout/IconCircleList"/>
    <dgm:cxn modelId="{84B0291A-9C69-426F-97F2-82501F19F853}" type="presParOf" srcId="{41315354-2D44-4832-97E5-4DB5F78A5169}" destId="{E0972E71-D516-403D-9489-2350CC0B3A45}" srcOrd="0" destOrd="0" presId="urn:microsoft.com/office/officeart/2018/2/layout/IconCircleList"/>
    <dgm:cxn modelId="{5B33947D-0BD5-4CD9-A6EC-FA4076BCE7E6}" type="presParOf" srcId="{41315354-2D44-4832-97E5-4DB5F78A5169}" destId="{DBA92661-7AEC-4915-948B-820C52AB6382}" srcOrd="1" destOrd="0" presId="urn:microsoft.com/office/officeart/2018/2/layout/IconCircleList"/>
    <dgm:cxn modelId="{3C0E752C-BA75-42AF-91F2-764162052B69}" type="presParOf" srcId="{41315354-2D44-4832-97E5-4DB5F78A5169}" destId="{EDCD4784-85E7-41F7-BA15-DE1AD06A114B}" srcOrd="2" destOrd="0" presId="urn:microsoft.com/office/officeart/2018/2/layout/IconCircleList"/>
    <dgm:cxn modelId="{3C3B1F68-010E-40ED-85CB-B9C3F179C0DF}" type="presParOf" srcId="{41315354-2D44-4832-97E5-4DB5F78A5169}" destId="{A6142D6B-5B91-4572-A15F-FBF5017CB0F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D0194-F9BC-4ED7-AFB0-C7EDFE123DFE}">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E97A47-6AAD-4275-811A-7A4281E0161B}">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B5B7F-EE27-42C6-B6A0-CAF9E2C33B6D}">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Addressing common challenges and achieving shared goals</a:t>
          </a:r>
          <a:endParaRPr lang="en-US" sz="2200" kern="1200"/>
        </a:p>
      </dsp:txBody>
      <dsp:txXfrm>
        <a:off x="1834517" y="469890"/>
        <a:ext cx="3148942" cy="1335915"/>
      </dsp:txXfrm>
    </dsp:sp>
    <dsp:sp modelId="{2299ACCD-833E-42DC-9223-436124B1AECA}">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CE8E12-9617-4179-A598-6CBB42A673DE}">
      <dsp:nvSpPr>
        <dsp:cNvPr id="0" name=""/>
        <dsp:cNvSpPr/>
      </dsp:nvSpPr>
      <dsp:spPr>
        <a:xfrm>
          <a:off x="5812681" y="750432"/>
          <a:ext cx="774830" cy="77483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387E1-D9BB-483B-BD48-BFB387296846}">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Maximising use of resources and reducing duplication of effort</a:t>
          </a:r>
          <a:endParaRPr lang="en-US" sz="2200" kern="1200"/>
        </a:p>
      </dsp:txBody>
      <dsp:txXfrm>
        <a:off x="7154322" y="469890"/>
        <a:ext cx="3148942" cy="1335915"/>
      </dsp:txXfrm>
    </dsp:sp>
    <dsp:sp modelId="{68E988E8-F545-4C38-8FC2-6CB2071951D7}">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6A083-8DBF-49C2-ADC0-D4BB25150E35}">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66AE6-F65A-4AFB-A33A-A315D82D61A2}">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Sharing of knowledge and expertise, including capacity building</a:t>
          </a:r>
          <a:endParaRPr lang="en-US" sz="2200" kern="1200"/>
        </a:p>
      </dsp:txBody>
      <dsp:txXfrm>
        <a:off x="1834517" y="2545532"/>
        <a:ext cx="3148942" cy="1335915"/>
      </dsp:txXfrm>
    </dsp:sp>
    <dsp:sp modelId="{E0972E71-D516-403D-9489-2350CC0B3A45}">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A92661-7AEC-4915-948B-820C52AB6382}">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42D6B-5B91-4572-A15F-FBF5017CB0FF}">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Building an international community and developing partnership networks</a:t>
          </a:r>
          <a:endParaRPr lang="en-US" sz="2200" kern="1200"/>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559D9-56CD-9E41-A023-E611D3EC58B3}"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45440-46BC-3948-B179-9D82CC57BD8D}" type="slidenum">
              <a:rPr lang="it-IT" smtClean="0"/>
              <a:t>‹N›</a:t>
            </a:fld>
            <a:endParaRPr lang="it-IT"/>
          </a:p>
        </p:txBody>
      </p:sp>
    </p:spTree>
    <p:extLst>
      <p:ext uri="{BB962C8B-B14F-4D97-AF65-F5344CB8AC3E}">
        <p14:creationId xmlns:p14="http://schemas.microsoft.com/office/powerpoint/2010/main" val="234406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E65ED-2F80-CF43-B477-F23743C801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09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e20505a1d_2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4e20505a1d_2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Why are RIs important </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Through collaboration and integration research infrastructures are a fundamental component of a global network of RIs that are addressing some of the most challenging issues faced by humankind. Providing access to data, services and facilities that are vital for research efforts that seek to address regional and global socio-environmental challenges</a:t>
            </a:r>
          </a:p>
          <a:p>
            <a:pPr marL="0" lvl="0" indent="0" algn="l" rtl="0">
              <a:lnSpc>
                <a:spcPct val="100000"/>
              </a:lnSpc>
              <a:spcBef>
                <a:spcPts val="0"/>
              </a:spcBef>
              <a:spcAft>
                <a:spcPts val="0"/>
              </a:spcAft>
              <a:buSzPts val="1400"/>
              <a:buNone/>
            </a:pPr>
            <a:endParaRPr/>
          </a:p>
        </p:txBody>
      </p:sp>
      <p:sp>
        <p:nvSpPr>
          <p:cNvPr id="182" name="Google Shape;182;g24e20505a1d_2_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a:solidFill>
                  <a:schemeClr val="tx1"/>
                </a:solidFill>
                <a:effectLst/>
                <a:latin typeface="+mn-lt"/>
                <a:ea typeface="+mn-ea"/>
                <a:cs typeface="+mn-cs"/>
              </a:rPr>
              <a:t>Data represents the baseline for scientists, as in their hands data becomes information, information becomes knowledge, and knowledge ultimately becomes wisdom that is essential to address key challenges for society of the planet.</a:t>
            </a:r>
            <a:endParaRPr lang="en-FI"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For example, f</a:t>
            </a:r>
            <a:r>
              <a:rPr lang="en-FI" sz="1200" kern="1200">
                <a:solidFill>
                  <a:schemeClr val="tx1"/>
                </a:solidFill>
                <a:effectLst/>
                <a:latin typeface="+mn-lt"/>
                <a:ea typeface="+mn-ea"/>
                <a:cs typeface="+mn-cs"/>
              </a:rPr>
              <a:t>ighting climate change requires easy and fast access to  open FAIR,</a:t>
            </a:r>
            <a:r>
              <a:rPr lang="en-GB" sz="1200" b="1" kern="1200">
                <a:solidFill>
                  <a:schemeClr val="tx1"/>
                </a:solidFill>
                <a:effectLst/>
                <a:latin typeface="+mn-lt"/>
                <a:ea typeface="+mn-ea"/>
                <a:cs typeface="+mn-cs"/>
              </a:rPr>
              <a:t>trustworthy, high quality, well-documented observations </a:t>
            </a:r>
            <a:r>
              <a:rPr lang="en-GB" sz="1200" kern="1200">
                <a:solidFill>
                  <a:schemeClr val="tx1"/>
                </a:solidFill>
                <a:effectLst/>
                <a:latin typeface="+mn-lt"/>
                <a:ea typeface="+mn-ea"/>
                <a:cs typeface="+mn-cs"/>
              </a:rPr>
              <a:t>that capture the  complexity of the Earth system and the  interactions between the atmosphere, the land and the ocean; </a:t>
            </a:r>
            <a:endParaRPr lang="en-FI" sz="1200" kern="1200">
              <a:solidFill>
                <a:schemeClr val="tx1"/>
              </a:solidFill>
              <a:effectLst/>
              <a:latin typeface="+mn-lt"/>
              <a:ea typeface="+mn-ea"/>
              <a:cs typeface="+mn-cs"/>
            </a:endParaRPr>
          </a:p>
          <a:p>
            <a:endParaRPr lang="en-GB" b="0" i="0" u="none" strike="noStrike">
              <a:solidFill>
                <a:srgbClr val="374151"/>
              </a:solidFill>
              <a:effectLst/>
              <a:latin typeface="Söhne"/>
            </a:endParaRPr>
          </a:p>
          <a:p>
            <a:r>
              <a:rPr lang="en-GB" b="0" i="0" u="none" strike="noStrike">
                <a:solidFill>
                  <a:srgbClr val="374151"/>
                </a:solidFill>
                <a:effectLst/>
                <a:latin typeface="Söhne"/>
              </a:rPr>
              <a:t>The urgency of tackling climate change has highlighted the importance of interdisciplinary scientific collaboration and the need to overcome disciplinary boundaries. There is greater emphasis on interoperability and harmonization of data and services to effectively address present-day environmental challenges.</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2C490-DB92-0C46-9D20-FF5D38446C1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20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socio-environmental imperatives are also recognised as critical drivers for the ongoing development of research infrastructures by the politicians at the highest level. </a:t>
            </a:r>
          </a:p>
          <a:p>
            <a:endParaRPr lang="en-GB"/>
          </a:p>
          <a:p>
            <a:r>
              <a:rPr lang="en-GB"/>
              <a:t>Statement from Hiroshima G7 summit in 2023 highlighted the importance of cross-border data flows, information, ideas and knowledge generate higher productivity, greater innovation, and improved sustainable development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5459D-CC7B-4839-85A7-5936DBDCD3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F666-20D3-7EBF-33FA-429CFF07A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CA0EA-C868-D49F-4B6F-03468152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957C3-B594-94EC-EB45-4D1748F1DE7B}"/>
              </a:ext>
            </a:extLst>
          </p:cNvPr>
          <p:cNvSpPr>
            <a:spLocks noGrp="1"/>
          </p:cNvSpPr>
          <p:nvPr>
            <p:ph type="body" idx="1"/>
          </p:nvPr>
        </p:nvSpPr>
        <p:spPr/>
        <p:txBody>
          <a:bodyPr/>
          <a:lstStyle/>
          <a:p>
            <a:r>
              <a:rPr lang="en-GB"/>
              <a:t>Similarly, the statement from the Italian G7 summit in 2024 highlighted the importance of collaboration to support new and innovative research on a global scale, especially with respect to research infrastructures.  The importance of research infrastructures to facilitate collaborative research and the role of RIs for capacity building including for early career researchers was also mentioned in the resulting ministerial declaration. (see QR code)</a:t>
            </a:r>
          </a:p>
          <a:p>
            <a:endParaRPr lang="en-GB"/>
          </a:p>
        </p:txBody>
      </p:sp>
      <p:sp>
        <p:nvSpPr>
          <p:cNvPr id="4" name="Slide Number Placeholder 3">
            <a:extLst>
              <a:ext uri="{FF2B5EF4-FFF2-40B4-BE49-F238E27FC236}">
                <a16:creationId xmlns:a16="http://schemas.microsoft.com/office/drawing/2014/main" id="{345E2905-B985-2F25-E2F1-BC2FE0CEDE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5459D-CC7B-4839-85A7-5936DBDCD3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0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a global scale there are organisations such as the Group on Earth Observation (GEO): aim to provide open access to EO data (satellite and ground-based networks.  GEO is made up of members state representatives and has a diversity of stakeholders including 151 Participating Organisations – EPOS of one of these.</a:t>
            </a:r>
          </a:p>
          <a:p>
            <a:endParaRPr lang="en-GB"/>
          </a:p>
          <a:p>
            <a:r>
              <a:rPr lang="en-GB"/>
              <a:t>Role of GEO</a:t>
            </a:r>
          </a:p>
          <a:p>
            <a:endParaRPr lang="en-GB"/>
          </a:p>
          <a:p>
            <a:r>
              <a:rPr lang="en-GB"/>
              <a:t>Emphasises the need for international collaboration to foster open access to Earth observation data, products, tools etc. for the benefit of everyone</a:t>
            </a:r>
          </a:p>
          <a:p>
            <a:endParaRPr lang="en-GB"/>
          </a:p>
          <a:p>
            <a:r>
              <a:rPr lang="en-GB"/>
              <a:t>GEO brings together many regional and national RIs: underpin these high-level objectives</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C21A2-60AD-334E-9C41-2DC0EF94D36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59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EPOS along side other European research infrastructures are a vital part of this international landscape being comprised of regional and national initiatives</a:t>
            </a:r>
          </a:p>
          <a:p>
            <a:endParaRPr lang="en-GB"/>
          </a:p>
          <a:p>
            <a:r>
              <a:rPr lang="en-GB"/>
              <a:t>On the regional scale: EPOS is part of the ENVRI cluster: a community of environmental Research infrastructures working together to observe the Earth as one system. Through collaboration, integrated open and FAIR environmental  data, tools, and other services are delivered to support research and innovation goals, including through initiatives such as the ENVRI Hub that aims to deliver seamless access to open data from environmental Research Infrastructures, which facilitates multidisciplinary research across different sectors.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D2F6D-8727-4213-A235-9EA5C440F3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6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a:solidFill>
                <a:srgbClr val="374151"/>
              </a:solidFill>
              <a:effectLst/>
              <a:latin typeface="Söhne"/>
            </a:endParaRPr>
          </a:p>
          <a:p>
            <a:r>
              <a:rPr lang="en-GB"/>
              <a:t>In this session, we will hear from research infrastructures from other regions that, together with EPOS, are creating a network of RIs for the solid Earth, which will highlight the benefits of collaboration and emphasise the role a cohesive network of RIs plays in addressing those global socio-environmental challenges already mentioned.</a:t>
            </a:r>
          </a:p>
          <a:p>
            <a:endParaRPr lang="en-GB"/>
          </a:p>
          <a:p>
            <a:r>
              <a:rPr lang="en-GB"/>
              <a:t>(Capacity building: individual researchers and for institutions)</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E65ED-2F80-CF43-B477-F23743C801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3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2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9234EE-26B3-2B4C-9FCE-1A16A2B41A0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628B0FD-DD8D-A84D-AD5E-DA64CE53B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4D275C3-2BEE-D643-AD79-473196D26BD4}"/>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5" name="Segnaposto piè di pagina 4">
            <a:extLst>
              <a:ext uri="{FF2B5EF4-FFF2-40B4-BE49-F238E27FC236}">
                <a16:creationId xmlns:a16="http://schemas.microsoft.com/office/drawing/2014/main" id="{C7A15C20-48BB-6A4D-A970-7DD470D83F7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76F540E-A2BE-664E-9B53-56A041CB8247}"/>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286671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2DEB16-3204-A84C-93F6-4034721271E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5ADF9DB-DA8C-0D40-909B-A0B39BB46681}"/>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57FED698-51D8-FC4B-A85D-50FA4C40ABB8}"/>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F20773C3-8631-B843-BC8F-53B24D622FA6}"/>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6" name="Segnaposto piè di pagina 5">
            <a:extLst>
              <a:ext uri="{FF2B5EF4-FFF2-40B4-BE49-F238E27FC236}">
                <a16:creationId xmlns:a16="http://schemas.microsoft.com/office/drawing/2014/main" id="{6565ACEF-A285-DE4C-B73F-C4CA3C1352F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412CA8C-E038-2547-8BFF-43971054E797}"/>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133951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53C4C-25AB-8245-B258-617B851C7FC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4CB1E4-BF71-F64D-96DF-361E5001E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0C65E610-5066-8D48-98A6-B3E09F7CC57D}"/>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66232874-A41A-644A-AC96-DB8ABA4756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83D819A3-C903-5449-B716-5BC78ED20B86}"/>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2E395F42-0D9F-8244-96B8-F9E148F287ED}"/>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8" name="Segnaposto piè di pagina 7">
            <a:extLst>
              <a:ext uri="{FF2B5EF4-FFF2-40B4-BE49-F238E27FC236}">
                <a16:creationId xmlns:a16="http://schemas.microsoft.com/office/drawing/2014/main" id="{517728EF-B4E1-8447-AB05-985D867F5DF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312FC37-C661-7D48-A92E-40BCAD118199}"/>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1246187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A1215C-28D0-5F46-BCE6-C1E0D8182B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BEE351A-379E-004D-8542-5C0CD0D2B3C5}"/>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4" name="Segnaposto piè di pagina 3">
            <a:extLst>
              <a:ext uri="{FF2B5EF4-FFF2-40B4-BE49-F238E27FC236}">
                <a16:creationId xmlns:a16="http://schemas.microsoft.com/office/drawing/2014/main" id="{C05D78EE-66E6-DB4E-B05D-B91A5D3E3E0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B7883EA-E59A-3A4B-B2D7-1C4AE705B068}"/>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3858208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5BAEE9D-CE4A-7B45-B92B-24C273E9EFDA}"/>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3" name="Segnaposto piè di pagina 2">
            <a:extLst>
              <a:ext uri="{FF2B5EF4-FFF2-40B4-BE49-F238E27FC236}">
                <a16:creationId xmlns:a16="http://schemas.microsoft.com/office/drawing/2014/main" id="{F04E60BE-489A-8746-BF08-8097B7DA52B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E379819-F6CE-514B-BC5A-093112B3B978}"/>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38895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11AC22-5D08-FB49-B161-B019CB5E307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278DCFA-0C8C-234C-A853-DFDAA799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1272CB94-C615-0E41-8602-E7EDD6241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5E497773-215A-8C41-84E5-A73E1A61EA1F}"/>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6" name="Segnaposto piè di pagina 5">
            <a:extLst>
              <a:ext uri="{FF2B5EF4-FFF2-40B4-BE49-F238E27FC236}">
                <a16:creationId xmlns:a16="http://schemas.microsoft.com/office/drawing/2014/main" id="{AF028FC6-366F-164D-97EB-7CD0844709E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2491080-AE67-C442-9C14-4DD07B820857}"/>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213847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E5B07D-F9F5-B541-94FA-826D776B203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7130776-7AEA-C443-A620-E830E41887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9C5460A-5158-DF48-B165-D66DB5CBE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646DD697-B469-A345-B49B-7E90F58E3D88}"/>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6" name="Segnaposto piè di pagina 5">
            <a:extLst>
              <a:ext uri="{FF2B5EF4-FFF2-40B4-BE49-F238E27FC236}">
                <a16:creationId xmlns:a16="http://schemas.microsoft.com/office/drawing/2014/main" id="{4204558F-9033-DD4E-94FE-38E91E15B10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9A5FD53-910D-624A-A22B-70CC438A98A6}"/>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245212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34D3D3-BAAE-3C44-92D3-80DA99144EA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1855F21-6688-634A-B602-8CF67D77DFE1}"/>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9B36941-2F05-DD4E-98C9-5A406761DDF6}"/>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5" name="Segnaposto piè di pagina 4">
            <a:extLst>
              <a:ext uri="{FF2B5EF4-FFF2-40B4-BE49-F238E27FC236}">
                <a16:creationId xmlns:a16="http://schemas.microsoft.com/office/drawing/2014/main" id="{94E85375-E070-B349-8A3D-7276AA53DA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D8F29CC-87BF-F54F-B984-CF5E2FF08D1E}"/>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2875562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6627635-C8B9-D14C-8131-B2A56A89229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5AFFF18-3542-3D48-B853-FAE36E862700}"/>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ED5995D-B329-984F-ABD8-ECCD1D9A645D}"/>
              </a:ext>
            </a:extLst>
          </p:cNvPr>
          <p:cNvSpPr>
            <a:spLocks noGrp="1"/>
          </p:cNvSpPr>
          <p:nvPr>
            <p:ph type="dt" sz="half" idx="10"/>
          </p:nvPr>
        </p:nvSpPr>
        <p:spPr/>
        <p:txBody>
          <a:bodyPr/>
          <a:lstStyle/>
          <a:p>
            <a:fld id="{D0AA1333-11DD-254C-87D0-5F8631EB5DFB}" type="datetimeFigureOut">
              <a:rPr lang="it-IT" smtClean="0"/>
              <a:t>27/03/25</a:t>
            </a:fld>
            <a:endParaRPr lang="it-IT"/>
          </a:p>
        </p:txBody>
      </p:sp>
      <p:sp>
        <p:nvSpPr>
          <p:cNvPr id="5" name="Segnaposto piè di pagina 4">
            <a:extLst>
              <a:ext uri="{FF2B5EF4-FFF2-40B4-BE49-F238E27FC236}">
                <a16:creationId xmlns:a16="http://schemas.microsoft.com/office/drawing/2014/main" id="{01A0F12D-6595-EE42-98F8-13397225ED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3B0326-63DB-A94A-BE90-B222AE0C1D58}"/>
              </a:ext>
            </a:extLst>
          </p:cNvPr>
          <p:cNvSpPr>
            <a:spLocks noGrp="1"/>
          </p:cNvSpPr>
          <p:nvPr>
            <p:ph type="sldNum" sz="quarter" idx="12"/>
          </p:nvPr>
        </p:nvSpPr>
        <p:spPr/>
        <p:txBody>
          <a:bodyPr/>
          <a:lstStyle/>
          <a:p>
            <a:fld id="{9ADB4F5E-924E-6A4F-98D3-54DB7473202A}" type="slidenum">
              <a:rPr lang="it-IT" smtClean="0"/>
              <a:t>‹N›</a:t>
            </a:fld>
            <a:endParaRPr lang="it-IT"/>
          </a:p>
        </p:txBody>
      </p:sp>
    </p:spTree>
    <p:extLst>
      <p:ext uri="{BB962C8B-B14F-4D97-AF65-F5344CB8AC3E}">
        <p14:creationId xmlns:p14="http://schemas.microsoft.com/office/powerpoint/2010/main" val="85400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97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77566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516000" y="255596"/>
            <a:ext cx="9180000" cy="663272"/>
          </a:xfrm>
          <a:prstGeom prst="rect">
            <a:avLst/>
          </a:prstGeom>
          <a:noFill/>
          <a:ln>
            <a:noFill/>
          </a:ln>
        </p:spPr>
        <p:txBody>
          <a:bodyPr spcFirstLastPara="1" wrap="square" lIns="91425" tIns="45700" rIns="91425" bIns="45700" anchor="t" anchorCtr="0">
            <a:noAutofit/>
          </a:bodyPr>
          <a:lstStyle>
            <a:lvl1pPr marR="0" lvl="0" algn="l" rtl="0">
              <a:lnSpc>
                <a:spcPct val="89000"/>
              </a:lnSpc>
              <a:spcBef>
                <a:spcPts val="0"/>
              </a:spcBef>
              <a:spcAft>
                <a:spcPts val="0"/>
              </a:spcAft>
              <a:buClr>
                <a:srgbClr val="2E4729"/>
              </a:buClr>
              <a:buSzPts val="4400"/>
              <a:buFont typeface="Libre Franklin"/>
              <a:buNone/>
              <a:defRPr sz="4400" b="0" i="0" u="none" strike="noStrike" cap="none">
                <a:solidFill>
                  <a:srgbClr val="2E4729"/>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15"/>
          <p:cNvSpPr txBox="1">
            <a:spLocks noGrp="1"/>
          </p:cNvSpPr>
          <p:nvPr>
            <p:ph type="dt" idx="10"/>
          </p:nvPr>
        </p:nvSpPr>
        <p:spPr>
          <a:xfrm>
            <a:off x="516000" y="6453386"/>
            <a:ext cx="1204572" cy="3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2893564" y="6453386"/>
            <a:ext cx="6280830" cy="3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10432856" y="6453386"/>
            <a:ext cx="1596292" cy="360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
        <p:nvSpPr>
          <p:cNvPr id="27" name="Google Shape;27;p15"/>
          <p:cNvSpPr txBox="1">
            <a:spLocks noGrp="1"/>
          </p:cNvSpPr>
          <p:nvPr>
            <p:ph type="body" idx="1"/>
          </p:nvPr>
        </p:nvSpPr>
        <p:spPr>
          <a:xfrm>
            <a:off x="516000" y="1324707"/>
            <a:ext cx="11160000" cy="486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50000"/>
              </a:lnSpc>
              <a:spcBef>
                <a:spcPts val="1000"/>
              </a:spcBef>
              <a:spcAft>
                <a:spcPts val="0"/>
              </a:spcAft>
              <a:buClr>
                <a:srgbClr val="2E4729"/>
              </a:buClr>
              <a:buSzPts val="2000"/>
              <a:buFont typeface="Libre Franklin"/>
              <a:buChar char="■"/>
              <a:defRPr sz="2000" b="0" i="0" u="none" strike="noStrike" cap="none">
                <a:solidFill>
                  <a:schemeClr val="dk2"/>
                </a:solidFill>
                <a:latin typeface="Libre Franklin"/>
                <a:ea typeface="Libre Franklin"/>
                <a:cs typeface="Libre Franklin"/>
                <a:sym typeface="Libre Franklin"/>
              </a:defRPr>
            </a:lvl1pPr>
            <a:lvl2pPr marL="914400" marR="0" lvl="1" indent="-228600" algn="l" rtl="0">
              <a:lnSpc>
                <a:spcPct val="94000"/>
              </a:lnSpc>
              <a:spcBef>
                <a:spcPts val="500"/>
              </a:spcBef>
              <a:spcAft>
                <a:spcPts val="0"/>
              </a:spcAft>
              <a:buClr>
                <a:srgbClr val="2E4729"/>
              </a:buClr>
              <a:buSzPts val="2000"/>
              <a:buFont typeface="Libre Franklin"/>
              <a:buNone/>
              <a:defRPr sz="2000" b="0" i="1" u="none" strike="noStrike" cap="none">
                <a:solidFill>
                  <a:schemeClr val="dk2"/>
                </a:solidFill>
                <a:latin typeface="Libre Franklin"/>
                <a:ea typeface="Libre Franklin"/>
                <a:cs typeface="Libre Franklin"/>
                <a:sym typeface="Libre Franklin"/>
              </a:defRPr>
            </a:lvl2pPr>
            <a:lvl3pPr marL="1371600" marR="0" lvl="2" indent="-228600" algn="l" rtl="0">
              <a:lnSpc>
                <a:spcPct val="94000"/>
              </a:lnSpc>
              <a:spcBef>
                <a:spcPts val="500"/>
              </a:spcBef>
              <a:spcAft>
                <a:spcPts val="0"/>
              </a:spcAft>
              <a:buClr>
                <a:srgbClr val="2E4729"/>
              </a:buClr>
              <a:buSzPts val="2000"/>
              <a:buFont typeface="Libre Franklin"/>
              <a:buNone/>
              <a:defRPr sz="2000" b="0" i="0" u="none" strike="noStrike" cap="none">
                <a:solidFill>
                  <a:schemeClr val="dk2"/>
                </a:solidFill>
                <a:latin typeface="Libre Franklin"/>
                <a:ea typeface="Libre Franklin"/>
                <a:cs typeface="Libre Franklin"/>
                <a:sym typeface="Libre Franklin"/>
              </a:defRPr>
            </a:lvl3pPr>
            <a:lvl4pPr marL="1828800" marR="0" lvl="3" indent="-228600" algn="l" rtl="0">
              <a:lnSpc>
                <a:spcPct val="94000"/>
              </a:lnSpc>
              <a:spcBef>
                <a:spcPts val="500"/>
              </a:spcBef>
              <a:spcAft>
                <a:spcPts val="0"/>
              </a:spcAft>
              <a:buClr>
                <a:srgbClr val="2E4729"/>
              </a:buClr>
              <a:buSzPts val="2000"/>
              <a:buFont typeface="Libre Franklin"/>
              <a:buNone/>
              <a:defRPr sz="2000" b="0" i="1" u="none" strike="noStrike" cap="none">
                <a:solidFill>
                  <a:schemeClr val="dk2"/>
                </a:solidFill>
                <a:latin typeface="Libre Franklin"/>
                <a:ea typeface="Libre Franklin"/>
                <a:cs typeface="Libre Franklin"/>
                <a:sym typeface="Libre Franklin"/>
              </a:defRPr>
            </a:lvl4pPr>
            <a:lvl5pPr marL="2286000" marR="0" lvl="4" indent="-228600" algn="l" rtl="0">
              <a:lnSpc>
                <a:spcPct val="94000"/>
              </a:lnSpc>
              <a:spcBef>
                <a:spcPts val="500"/>
              </a:spcBef>
              <a:spcAft>
                <a:spcPts val="0"/>
              </a:spcAft>
              <a:buClr>
                <a:srgbClr val="2E4729"/>
              </a:buClr>
              <a:buSzPts val="2000"/>
              <a:buFont typeface="Libre Franklin"/>
              <a:buNone/>
              <a:defRPr sz="2000" b="0" i="0" u="none" strike="noStrike" cap="none">
                <a:solidFill>
                  <a:schemeClr val="dk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dk2"/>
              </a:buClr>
              <a:buSzPts val="1600"/>
              <a:buFont typeface="Libre Franklin"/>
              <a:buChar char="–"/>
              <a:defRPr sz="1600" b="0" i="1" u="none" strike="noStrike" cap="none">
                <a:solidFill>
                  <a:schemeClr val="dk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306478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ayout personalizzato">
    <p:spTree>
      <p:nvGrpSpPr>
        <p:cNvPr id="1" name=""/>
        <p:cNvGrpSpPr/>
        <p:nvPr/>
      </p:nvGrpSpPr>
      <p:grpSpPr>
        <a:xfrm>
          <a:off x="0" y="0"/>
          <a:ext cx="0" cy="0"/>
          <a:chOff x="0" y="0"/>
          <a:chExt cx="0" cy="0"/>
        </a:xfrm>
      </p:grpSpPr>
      <p:sp>
        <p:nvSpPr>
          <p:cNvPr id="5" name="Segnaposto testo 3">
            <a:extLst>
              <a:ext uri="{FF2B5EF4-FFF2-40B4-BE49-F238E27FC236}">
                <a16:creationId xmlns:a16="http://schemas.microsoft.com/office/drawing/2014/main" id="{137ED2BD-9ABC-614B-9597-53C32609D27D}"/>
              </a:ext>
            </a:extLst>
          </p:cNvPr>
          <p:cNvSpPr>
            <a:spLocks noGrp="1"/>
          </p:cNvSpPr>
          <p:nvPr>
            <p:ph type="body" sz="quarter" idx="16" hasCustomPrompt="1"/>
          </p:nvPr>
        </p:nvSpPr>
        <p:spPr>
          <a:xfrm>
            <a:off x="1561064" y="151067"/>
            <a:ext cx="9951486" cy="826617"/>
          </a:xfrm>
        </p:spPr>
        <p:txBody>
          <a:bodyPr anchor="ctr">
            <a:noAutofit/>
          </a:bodyPr>
          <a:lstStyle>
            <a:lvl1pPr marL="0" indent="0" algn="l">
              <a:buNone/>
              <a:defRPr lang="it-IT" sz="3600" kern="1200" dirty="0" smtClean="0">
                <a:solidFill>
                  <a:srgbClr val="244859"/>
                </a:solidFill>
                <a:latin typeface="Arial" panose="020B0604020202020204" pitchFamily="34" charset="0"/>
                <a:ea typeface="+mj-ea"/>
                <a:cs typeface="Arial" panose="020B0604020202020204" pitchFamily="34" charset="0"/>
              </a:defRPr>
            </a:lvl1pPr>
          </a:lstStyle>
          <a:p>
            <a:r>
              <a:rPr lang="it-IT"/>
              <a:t>Title</a:t>
            </a:r>
          </a:p>
        </p:txBody>
      </p:sp>
      <p:pic>
        <p:nvPicPr>
          <p:cNvPr id="8" name="Picture 21">
            <a:extLst>
              <a:ext uri="{FF2B5EF4-FFF2-40B4-BE49-F238E27FC236}">
                <a16:creationId xmlns:a16="http://schemas.microsoft.com/office/drawing/2014/main" id="{AB529AE3-9A9E-AA46-A2AE-4CF49CAEC6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9769" y="6189195"/>
            <a:ext cx="685978" cy="490738"/>
          </a:xfrm>
          <a:prstGeom prst="rect">
            <a:avLst/>
          </a:prstGeom>
        </p:spPr>
      </p:pic>
      <p:sp>
        <p:nvSpPr>
          <p:cNvPr id="9" name="Rettangolo 8"/>
          <p:cNvSpPr/>
          <p:nvPr userDrawn="1"/>
        </p:nvSpPr>
        <p:spPr>
          <a:xfrm>
            <a:off x="0" y="6679933"/>
            <a:ext cx="12192000" cy="178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contenuto 8">
            <a:extLst>
              <a:ext uri="{FF2B5EF4-FFF2-40B4-BE49-F238E27FC236}">
                <a16:creationId xmlns:a16="http://schemas.microsoft.com/office/drawing/2014/main" id="{7F1E1909-D323-4A06-A5E1-5D49D1FCA0EE}"/>
              </a:ext>
            </a:extLst>
          </p:cNvPr>
          <p:cNvSpPr>
            <a:spLocks noGrp="1"/>
          </p:cNvSpPr>
          <p:nvPr>
            <p:ph sz="quarter" idx="12"/>
          </p:nvPr>
        </p:nvSpPr>
        <p:spPr>
          <a:xfrm>
            <a:off x="955040" y="1439501"/>
            <a:ext cx="10557510" cy="4700950"/>
          </a:xfrm>
        </p:spPr>
        <p:txBody>
          <a:bodyPr>
            <a:normAutofit/>
          </a:bodyPr>
          <a:lstStyle>
            <a:lvl1pPr>
              <a:defRPr sz="2400">
                <a:solidFill>
                  <a:srgbClr val="244859"/>
                </a:solidFill>
                <a:latin typeface="Arial" panose="020B0604020202020204" pitchFamily="34" charset="0"/>
                <a:cs typeface="Arial" panose="020B0604020202020204" pitchFamily="34" charset="0"/>
              </a:defRPr>
            </a:lvl1pPr>
          </a:lstStyle>
          <a:p>
            <a:pPr lvl="0"/>
            <a:r>
              <a:rPr lang="en-US" noProof="0"/>
              <a:t>Edit Master text styles</a:t>
            </a:r>
          </a:p>
        </p:txBody>
      </p:sp>
      <p:pic>
        <p:nvPicPr>
          <p:cNvPr id="11" name="Immagine 21">
            <a:extLst>
              <a:ext uri="{FF2B5EF4-FFF2-40B4-BE49-F238E27FC236}">
                <a16:creationId xmlns:a16="http://schemas.microsoft.com/office/drawing/2014/main" id="{D88B79CA-A217-A84C-8851-F997068D3B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2401" r="23884" b="44945"/>
          <a:stretch/>
        </p:blipFill>
        <p:spPr>
          <a:xfrm>
            <a:off x="199177" y="151066"/>
            <a:ext cx="986828" cy="826618"/>
          </a:xfrm>
          <a:prstGeom prst="rect">
            <a:avLst/>
          </a:prstGeom>
        </p:spPr>
      </p:pic>
    </p:spTree>
    <p:extLst>
      <p:ext uri="{BB962C8B-B14F-4D97-AF65-F5344CB8AC3E}">
        <p14:creationId xmlns:p14="http://schemas.microsoft.com/office/powerpoint/2010/main" val="347941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C5F7-41D4-3AC5-8AA6-8BA6E0E3E47B}"/>
              </a:ext>
            </a:extLst>
          </p:cNvPr>
          <p:cNvSpPr>
            <a:spLocks noGrp="1"/>
          </p:cNvSpPr>
          <p:nvPr>
            <p:ph type="title"/>
          </p:nvPr>
        </p:nvSpPr>
        <p:spPr>
          <a:xfrm>
            <a:off x="516000" y="255596"/>
            <a:ext cx="9180000" cy="663272"/>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CB5E9-77B3-BD59-A25F-17E4B586257B}"/>
              </a:ext>
            </a:extLst>
          </p:cNvPr>
          <p:cNvSpPr>
            <a:spLocks noGrp="1"/>
          </p:cNvSpPr>
          <p:nvPr>
            <p:ph type="dt" sz="half" idx="10"/>
          </p:nvPr>
        </p:nvSpPr>
        <p:spPr/>
        <p:txBody>
          <a:bodyPr/>
          <a:lstStyle/>
          <a:p>
            <a:fld id="{EA448098-0217-4914-9AA9-772A07D129EC}" type="datetime1">
              <a:rPr lang="en-GB" smtClean="0"/>
              <a:t>27/03/2025</a:t>
            </a:fld>
            <a:endParaRPr lang="en-US"/>
          </a:p>
        </p:txBody>
      </p:sp>
      <p:sp>
        <p:nvSpPr>
          <p:cNvPr id="4" name="Footer Placeholder 3">
            <a:extLst>
              <a:ext uri="{FF2B5EF4-FFF2-40B4-BE49-F238E27FC236}">
                <a16:creationId xmlns:a16="http://schemas.microsoft.com/office/drawing/2014/main" id="{A58B747A-1BF1-D312-FDDA-579AF8111E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2D8CA1-A772-032F-1A77-FF20271D802C}"/>
              </a:ext>
            </a:extLst>
          </p:cNvPr>
          <p:cNvSpPr>
            <a:spLocks noGrp="1"/>
          </p:cNvSpPr>
          <p:nvPr>
            <p:ph type="sldNum" sz="quarter" idx="12"/>
          </p:nvPr>
        </p:nvSpPr>
        <p:spPr/>
        <p:txBody>
          <a:bodyPr/>
          <a:lstStyle/>
          <a:p>
            <a:fld id="{69E57DC2-970A-4B3E-BB1C-7A09969E49DF}" type="slidenum">
              <a:rPr lang="en-US" smtClean="0"/>
              <a:pPr/>
              <a:t>‹N›</a:t>
            </a:fld>
            <a:endParaRPr lang="en-US"/>
          </a:p>
        </p:txBody>
      </p:sp>
      <p:sp>
        <p:nvSpPr>
          <p:cNvPr id="7" name="Text Placeholder 6">
            <a:extLst>
              <a:ext uri="{FF2B5EF4-FFF2-40B4-BE49-F238E27FC236}">
                <a16:creationId xmlns:a16="http://schemas.microsoft.com/office/drawing/2014/main" id="{501259EE-D048-EA4F-0582-46A5468D6B1D}"/>
              </a:ext>
            </a:extLst>
          </p:cNvPr>
          <p:cNvSpPr>
            <a:spLocks noGrp="1"/>
          </p:cNvSpPr>
          <p:nvPr>
            <p:ph type="body" sz="quarter" idx="13"/>
          </p:nvPr>
        </p:nvSpPr>
        <p:spPr>
          <a:xfrm>
            <a:off x="516000" y="1324707"/>
            <a:ext cx="11160000" cy="4860000"/>
          </a:xfrm>
          <a:prstGeom prst="rect">
            <a:avLst/>
          </a:prstGeom>
        </p:spPr>
        <p:txBody>
          <a:bodyPr/>
          <a:lstStyle>
            <a:lvl1pPr>
              <a:defRPr/>
            </a:lvl1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en-GB"/>
          </a:p>
        </p:txBody>
      </p:sp>
    </p:spTree>
    <p:extLst>
      <p:ext uri="{BB962C8B-B14F-4D97-AF65-F5344CB8AC3E}">
        <p14:creationId xmlns:p14="http://schemas.microsoft.com/office/powerpoint/2010/main" val="402518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1C92AB-2EA7-B44B-927D-44FBDF263F9D}"/>
              </a:ext>
            </a:extLst>
          </p:cNvPr>
          <p:cNvSpPr>
            <a:spLocks noGrp="1"/>
          </p:cNvSpPr>
          <p:nvPr>
            <p:ph type="ctrTitle" hasCustomPrompt="1"/>
          </p:nvPr>
        </p:nvSpPr>
        <p:spPr>
          <a:xfrm>
            <a:off x="1524000" y="1548496"/>
            <a:ext cx="9144000" cy="2387600"/>
          </a:xfrm>
        </p:spPr>
        <p:txBody>
          <a:bodyPr anchor="b">
            <a:normAutofit/>
          </a:bodyPr>
          <a:lstStyle>
            <a:lvl1pPr algn="ctr">
              <a:defRPr lang="it-IT" sz="5900" kern="1200" dirty="0">
                <a:solidFill>
                  <a:srgbClr val="1A3E28"/>
                </a:solidFill>
                <a:latin typeface="Open Sans" panose="020B0606030504020204" pitchFamily="34" charset="0"/>
                <a:ea typeface="Open Sans" panose="020B0606030504020204" pitchFamily="34" charset="0"/>
                <a:cs typeface="Open Sans" panose="020B0606030504020204" pitchFamily="34" charset="0"/>
              </a:defRPr>
            </a:lvl1pPr>
          </a:lstStyle>
          <a:p>
            <a:r>
              <a:rPr lang="it-IT"/>
              <a:t>Title</a:t>
            </a:r>
          </a:p>
        </p:txBody>
      </p:sp>
      <p:sp>
        <p:nvSpPr>
          <p:cNvPr id="3" name="Sottotitolo 2">
            <a:extLst>
              <a:ext uri="{FF2B5EF4-FFF2-40B4-BE49-F238E27FC236}">
                <a16:creationId xmlns:a16="http://schemas.microsoft.com/office/drawing/2014/main" id="{EDEDF23A-9A0F-7F4C-B6B3-606C4F207FDB}"/>
              </a:ext>
            </a:extLst>
          </p:cNvPr>
          <p:cNvSpPr>
            <a:spLocks noGrp="1"/>
          </p:cNvSpPr>
          <p:nvPr>
            <p:ph type="subTitle" idx="1" hasCustomPrompt="1"/>
          </p:nvPr>
        </p:nvSpPr>
        <p:spPr>
          <a:xfrm>
            <a:off x="1524000" y="4028171"/>
            <a:ext cx="9144000" cy="1655762"/>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it-IT" sz="240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err="1"/>
              <a:t>Authors</a:t>
            </a:r>
            <a:endParaRPr lang="it-IT"/>
          </a:p>
        </p:txBody>
      </p:sp>
      <p:pic>
        <p:nvPicPr>
          <p:cNvPr id="7" name="Immagine 6">
            <a:extLst>
              <a:ext uri="{FF2B5EF4-FFF2-40B4-BE49-F238E27FC236}">
                <a16:creationId xmlns:a16="http://schemas.microsoft.com/office/drawing/2014/main" id="{56F589B2-FCEF-674B-954D-BA222F7E0C63}"/>
              </a:ext>
            </a:extLst>
          </p:cNvPr>
          <p:cNvPicPr>
            <a:picLocks noChangeAspect="1"/>
          </p:cNvPicPr>
          <p:nvPr userDrawn="1"/>
        </p:nvPicPr>
        <p:blipFill>
          <a:blip r:embed="rId2"/>
          <a:stretch>
            <a:fillRect/>
          </a:stretch>
        </p:blipFill>
        <p:spPr>
          <a:xfrm>
            <a:off x="0" y="162142"/>
            <a:ext cx="12192000" cy="1382859"/>
          </a:xfrm>
          <a:prstGeom prst="rect">
            <a:avLst/>
          </a:prstGeom>
        </p:spPr>
      </p:pic>
      <p:pic>
        <p:nvPicPr>
          <p:cNvPr id="10" name="Immagine 9" descr="Immagine che contiene testo, clipart&#10;&#10;Descrizione generata automaticamente">
            <a:extLst>
              <a:ext uri="{FF2B5EF4-FFF2-40B4-BE49-F238E27FC236}">
                <a16:creationId xmlns:a16="http://schemas.microsoft.com/office/drawing/2014/main" id="{11D23ECA-E02B-F44A-AC7B-A66B0DBE88A7}"/>
              </a:ext>
            </a:extLst>
          </p:cNvPr>
          <p:cNvPicPr>
            <a:picLocks noChangeAspect="1"/>
          </p:cNvPicPr>
          <p:nvPr userDrawn="1"/>
        </p:nvPicPr>
        <p:blipFill>
          <a:blip r:embed="rId3"/>
          <a:stretch>
            <a:fillRect/>
          </a:stretch>
        </p:blipFill>
        <p:spPr>
          <a:xfrm>
            <a:off x="159526" y="5704244"/>
            <a:ext cx="2075898" cy="951730"/>
          </a:xfrm>
          <a:prstGeom prst="rect">
            <a:avLst/>
          </a:prstGeom>
        </p:spPr>
      </p:pic>
      <p:sp>
        <p:nvSpPr>
          <p:cNvPr id="11" name="CasellaDiTesto 10">
            <a:extLst>
              <a:ext uri="{FF2B5EF4-FFF2-40B4-BE49-F238E27FC236}">
                <a16:creationId xmlns:a16="http://schemas.microsoft.com/office/drawing/2014/main" id="{209226E6-CE15-4446-9B0B-70B7DA3F168B}"/>
              </a:ext>
            </a:extLst>
          </p:cNvPr>
          <p:cNvSpPr txBox="1"/>
          <p:nvPr userDrawn="1"/>
        </p:nvSpPr>
        <p:spPr>
          <a:xfrm>
            <a:off x="8378890" y="6274334"/>
            <a:ext cx="3659534" cy="338554"/>
          </a:xfrm>
          <a:prstGeom prst="rect">
            <a:avLst/>
          </a:prstGeom>
          <a:noFill/>
        </p:spPr>
        <p:txBody>
          <a:bodyPr wrap="square" rtlCol="0">
            <a:spAutoFit/>
          </a:bodyPr>
          <a:lstStyle/>
          <a:p>
            <a:pPr algn="r"/>
            <a:r>
              <a:rPr lang="it-IT" sz="1600">
                <a:solidFill>
                  <a:srgbClr val="D99734"/>
                </a:solidFill>
                <a:latin typeface="Lato" panose="020F0502020204030203" pitchFamily="34" charset="0"/>
                <a:ea typeface="Lato" panose="020F0502020204030203" pitchFamily="34" charset="0"/>
                <a:cs typeface="Lato" panose="020F0502020204030203" pitchFamily="34" charset="0"/>
              </a:rPr>
              <a:t>www.epos-eu.org | </a:t>
            </a:r>
            <a:r>
              <a:rPr lang="it-IT" sz="1600" err="1">
                <a:solidFill>
                  <a:srgbClr val="D99734"/>
                </a:solidFill>
                <a:latin typeface="Lato" panose="020F0502020204030203" pitchFamily="34" charset="0"/>
                <a:ea typeface="Lato" panose="020F0502020204030203" pitchFamily="34" charset="0"/>
                <a:cs typeface="Lato" panose="020F0502020204030203" pitchFamily="34" charset="0"/>
              </a:rPr>
              <a:t>info@epos-eric.eu</a:t>
            </a:r>
            <a:endParaRPr lang="it-IT" sz="1600">
              <a:solidFill>
                <a:srgbClr val="D99734"/>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1472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0CEE50-5345-A943-BA59-00395E75F848}"/>
              </a:ext>
            </a:extLst>
          </p:cNvPr>
          <p:cNvSpPr>
            <a:spLocks noGrp="1"/>
          </p:cNvSpPr>
          <p:nvPr>
            <p:ph idx="1" hasCustomPrompt="1"/>
          </p:nvPr>
        </p:nvSpPr>
        <p:spPr/>
        <p:txBody>
          <a:bodyPr/>
          <a:lstStyle>
            <a:lvl1pPr>
              <a:defRPr lang="it-IT"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it-IT"/>
              <a:t>Text</a:t>
            </a:r>
          </a:p>
        </p:txBody>
      </p:sp>
      <p:pic>
        <p:nvPicPr>
          <p:cNvPr id="7" name="Immagine 6" descr="Immagine che contiene testo, clipart&#10;&#10;Descrizione generata automaticamente">
            <a:extLst>
              <a:ext uri="{FF2B5EF4-FFF2-40B4-BE49-F238E27FC236}">
                <a16:creationId xmlns:a16="http://schemas.microsoft.com/office/drawing/2014/main" id="{00817F45-90D7-D146-8E1E-C56D5B57165F}"/>
              </a:ext>
            </a:extLst>
          </p:cNvPr>
          <p:cNvPicPr>
            <a:picLocks noChangeAspect="1"/>
          </p:cNvPicPr>
          <p:nvPr userDrawn="1"/>
        </p:nvPicPr>
        <p:blipFill>
          <a:blip r:embed="rId2"/>
          <a:stretch>
            <a:fillRect/>
          </a:stretch>
        </p:blipFill>
        <p:spPr>
          <a:xfrm>
            <a:off x="159526" y="195848"/>
            <a:ext cx="1067290" cy="489317"/>
          </a:xfrm>
          <a:prstGeom prst="rect">
            <a:avLst/>
          </a:prstGeom>
        </p:spPr>
      </p:pic>
      <p:sp>
        <p:nvSpPr>
          <p:cNvPr id="8" name="Titolo 1">
            <a:extLst>
              <a:ext uri="{FF2B5EF4-FFF2-40B4-BE49-F238E27FC236}">
                <a16:creationId xmlns:a16="http://schemas.microsoft.com/office/drawing/2014/main" id="{1E8AECA0-8484-8E44-B57F-9CFC6D574FC4}"/>
              </a:ext>
            </a:extLst>
          </p:cNvPr>
          <p:cNvSpPr>
            <a:spLocks noGrp="1"/>
          </p:cNvSpPr>
          <p:nvPr>
            <p:ph type="title" hasCustomPrompt="1"/>
          </p:nvPr>
        </p:nvSpPr>
        <p:spPr>
          <a:xfrm>
            <a:off x="838200" y="681037"/>
            <a:ext cx="10515600" cy="1009651"/>
          </a:xfrm>
        </p:spPr>
        <p:txBody>
          <a:bodyPr>
            <a:normAutofit/>
          </a:bodyPr>
          <a:lstStyle>
            <a:lvl1pPr>
              <a:defRPr lang="it-IT" sz="440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it-IT">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Title</a:t>
            </a:r>
          </a:p>
        </p:txBody>
      </p:sp>
      <p:pic>
        <p:nvPicPr>
          <p:cNvPr id="9" name="Immagine 8">
            <a:extLst>
              <a:ext uri="{FF2B5EF4-FFF2-40B4-BE49-F238E27FC236}">
                <a16:creationId xmlns:a16="http://schemas.microsoft.com/office/drawing/2014/main" id="{63159FEF-5D82-F74C-A483-7F1E96B9F414}"/>
              </a:ext>
            </a:extLst>
          </p:cNvPr>
          <p:cNvPicPr>
            <a:picLocks noChangeAspect="1"/>
          </p:cNvPicPr>
          <p:nvPr userDrawn="1"/>
        </p:nvPicPr>
        <p:blipFill>
          <a:blip r:embed="rId3"/>
          <a:stretch>
            <a:fillRect/>
          </a:stretch>
        </p:blipFill>
        <p:spPr>
          <a:xfrm>
            <a:off x="0" y="6646892"/>
            <a:ext cx="12192000" cy="101494"/>
          </a:xfrm>
          <a:prstGeom prst="rect">
            <a:avLst/>
          </a:prstGeom>
        </p:spPr>
      </p:pic>
    </p:spTree>
    <p:extLst>
      <p:ext uri="{BB962C8B-B14F-4D97-AF65-F5344CB8AC3E}">
        <p14:creationId xmlns:p14="http://schemas.microsoft.com/office/powerpoint/2010/main" val="353784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ett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0CEE50-5345-A943-BA59-00395E75F848}"/>
              </a:ext>
            </a:extLst>
          </p:cNvPr>
          <p:cNvSpPr>
            <a:spLocks noGrp="1"/>
          </p:cNvSpPr>
          <p:nvPr>
            <p:ph idx="1" hasCustomPrompt="1"/>
          </p:nvPr>
        </p:nvSpPr>
        <p:spPr/>
        <p:txBody>
          <a:bodyPr/>
          <a:lstStyle>
            <a:lvl1pPr>
              <a:defRPr lang="it-IT"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it-IT"/>
              <a:t>Text</a:t>
            </a:r>
          </a:p>
        </p:txBody>
      </p:sp>
      <p:pic>
        <p:nvPicPr>
          <p:cNvPr id="7" name="Immagine 6" descr="Immagine che contiene testo, clipart&#10;&#10;Descrizione generata automaticamente">
            <a:extLst>
              <a:ext uri="{FF2B5EF4-FFF2-40B4-BE49-F238E27FC236}">
                <a16:creationId xmlns:a16="http://schemas.microsoft.com/office/drawing/2014/main" id="{00817F45-90D7-D146-8E1E-C56D5B57165F}"/>
              </a:ext>
            </a:extLst>
          </p:cNvPr>
          <p:cNvPicPr>
            <a:picLocks noChangeAspect="1"/>
          </p:cNvPicPr>
          <p:nvPr userDrawn="1"/>
        </p:nvPicPr>
        <p:blipFill>
          <a:blip r:embed="rId2"/>
          <a:stretch>
            <a:fillRect/>
          </a:stretch>
        </p:blipFill>
        <p:spPr>
          <a:xfrm>
            <a:off x="159526" y="195848"/>
            <a:ext cx="1067290" cy="489317"/>
          </a:xfrm>
          <a:prstGeom prst="rect">
            <a:avLst/>
          </a:prstGeom>
        </p:spPr>
      </p:pic>
      <p:pic>
        <p:nvPicPr>
          <p:cNvPr id="9" name="Immagine 8">
            <a:extLst>
              <a:ext uri="{FF2B5EF4-FFF2-40B4-BE49-F238E27FC236}">
                <a16:creationId xmlns:a16="http://schemas.microsoft.com/office/drawing/2014/main" id="{63159FEF-5D82-F74C-A483-7F1E96B9F414}"/>
              </a:ext>
            </a:extLst>
          </p:cNvPr>
          <p:cNvPicPr>
            <a:picLocks noChangeAspect="1"/>
          </p:cNvPicPr>
          <p:nvPr userDrawn="1"/>
        </p:nvPicPr>
        <p:blipFill>
          <a:blip r:embed="rId3"/>
          <a:stretch>
            <a:fillRect/>
          </a:stretch>
        </p:blipFill>
        <p:spPr>
          <a:xfrm>
            <a:off x="0" y="6646892"/>
            <a:ext cx="12192000" cy="101494"/>
          </a:xfrm>
          <a:prstGeom prst="rect">
            <a:avLst/>
          </a:prstGeom>
        </p:spPr>
      </p:pic>
      <p:sp>
        <p:nvSpPr>
          <p:cNvPr id="6" name="Titolo 1">
            <a:extLst>
              <a:ext uri="{FF2B5EF4-FFF2-40B4-BE49-F238E27FC236}">
                <a16:creationId xmlns:a16="http://schemas.microsoft.com/office/drawing/2014/main" id="{0E3772FE-DB7C-8D40-B864-DFB627E5A9D9}"/>
              </a:ext>
            </a:extLst>
          </p:cNvPr>
          <p:cNvSpPr>
            <a:spLocks noGrp="1"/>
          </p:cNvSpPr>
          <p:nvPr>
            <p:ph type="title" hasCustomPrompt="1"/>
          </p:nvPr>
        </p:nvSpPr>
        <p:spPr>
          <a:xfrm>
            <a:off x="7808686" y="274397"/>
            <a:ext cx="3545114" cy="315912"/>
          </a:xfrm>
        </p:spPr>
        <p:txBody>
          <a:bodyPr>
            <a:noAutofit/>
          </a:bodyPr>
          <a:lstStyle>
            <a:lvl1pPr>
              <a:defRPr lang="it-IT" sz="180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it-IT" sz="180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Title</a:t>
            </a:r>
          </a:p>
        </p:txBody>
      </p:sp>
    </p:spTree>
    <p:extLst>
      <p:ext uri="{BB962C8B-B14F-4D97-AF65-F5344CB8AC3E}">
        <p14:creationId xmlns:p14="http://schemas.microsoft.com/office/powerpoint/2010/main" val="70531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E4DE853-B1D4-CF4A-811E-CE5CCB562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FC85B27-AA28-254F-B7D8-F41B1E375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ED4D59B3-0E1C-5440-BAA3-C9934184E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F69F3-458A-534F-8AB2-165ACED58887}" type="datetimeFigureOut">
              <a:rPr lang="it-IT" smtClean="0"/>
              <a:t>27/03/25</a:t>
            </a:fld>
            <a:endParaRPr lang="it-IT"/>
          </a:p>
        </p:txBody>
      </p:sp>
      <p:sp>
        <p:nvSpPr>
          <p:cNvPr id="5" name="Segnaposto piè di pagina 4">
            <a:extLst>
              <a:ext uri="{FF2B5EF4-FFF2-40B4-BE49-F238E27FC236}">
                <a16:creationId xmlns:a16="http://schemas.microsoft.com/office/drawing/2014/main" id="{D3CA9167-D90A-3A4C-8535-D25072181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4D0B5D0-2014-8048-A444-07A41FFF4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447A2-DAD4-124A-A606-CCBACEE6D4BE}" type="slidenum">
              <a:rPr lang="it-IT" smtClean="0"/>
              <a:t>‹N›</a:t>
            </a:fld>
            <a:endParaRPr lang="it-IT"/>
          </a:p>
        </p:txBody>
      </p:sp>
    </p:spTree>
    <p:extLst>
      <p:ext uri="{BB962C8B-B14F-4D97-AF65-F5344CB8AC3E}">
        <p14:creationId xmlns:p14="http://schemas.microsoft.com/office/powerpoint/2010/main" val="2126786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C0118AD-BD80-3045-AEDF-6D9841096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237EC9D-0852-164B-83F8-02A006B45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D32B6FC-BC9F-4241-A155-2F43973B1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A1333-11DD-254C-87D0-5F8631EB5DFB}" type="datetimeFigureOut">
              <a:rPr lang="it-IT" smtClean="0"/>
              <a:t>27/03/25</a:t>
            </a:fld>
            <a:endParaRPr lang="it-IT"/>
          </a:p>
        </p:txBody>
      </p:sp>
      <p:sp>
        <p:nvSpPr>
          <p:cNvPr id="5" name="Segnaposto piè di pagina 4">
            <a:extLst>
              <a:ext uri="{FF2B5EF4-FFF2-40B4-BE49-F238E27FC236}">
                <a16:creationId xmlns:a16="http://schemas.microsoft.com/office/drawing/2014/main" id="{0863ACE6-A48F-C64E-B0ED-54BD6BE8EE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D6ADEDA-3DFD-E948-BBEC-5D03177183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B4F5E-924E-6A4F-98D3-54DB7473202A}" type="slidenum">
              <a:rPr lang="it-IT" smtClean="0"/>
              <a:t>‹N›</a:t>
            </a:fld>
            <a:endParaRPr lang="it-IT"/>
          </a:p>
        </p:txBody>
      </p:sp>
    </p:spTree>
    <p:extLst>
      <p:ext uri="{BB962C8B-B14F-4D97-AF65-F5344CB8AC3E}">
        <p14:creationId xmlns:p14="http://schemas.microsoft.com/office/powerpoint/2010/main" val="34735458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1E20E59C-02C7-A643-BD94-83E70656983E}"/>
              </a:ext>
            </a:extLst>
          </p:cNvPr>
          <p:cNvSpPr>
            <a:spLocks noGrp="1"/>
          </p:cNvSpPr>
          <p:nvPr>
            <p:ph type="subTitle" idx="4294967295"/>
          </p:nvPr>
        </p:nvSpPr>
        <p:spPr>
          <a:xfrm>
            <a:off x="1479176" y="4615411"/>
            <a:ext cx="9233647" cy="841870"/>
          </a:xfrm>
        </p:spPr>
        <p:txBody>
          <a:bodyPr>
            <a:noAutofit/>
          </a:bodyPr>
          <a:lstStyle/>
          <a:p>
            <a:pPr marL="0" indent="0" algn="ctr">
              <a:buNone/>
            </a:pPr>
            <a:endParaRPr lang="it-IT" sz="2400" dirty="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73908070-7218-FA4C-B6B8-925FD33ED85E}"/>
              </a:ext>
            </a:extLst>
          </p:cNvPr>
          <p:cNvSpPr txBox="1"/>
          <p:nvPr/>
        </p:nvSpPr>
        <p:spPr>
          <a:xfrm>
            <a:off x="3221502" y="248998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92;p1">
            <a:extLst>
              <a:ext uri="{FF2B5EF4-FFF2-40B4-BE49-F238E27FC236}">
                <a16:creationId xmlns:a16="http://schemas.microsoft.com/office/drawing/2014/main" id="{190EF977-B922-7242-87AD-94DBE7F1DFA1}"/>
              </a:ext>
            </a:extLst>
          </p:cNvPr>
          <p:cNvSpPr txBox="1">
            <a:spLocks/>
          </p:cNvSpPr>
          <p:nvPr/>
        </p:nvSpPr>
        <p:spPr>
          <a:xfrm>
            <a:off x="695325" y="2011681"/>
            <a:ext cx="10849232" cy="2535382"/>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rgbClr val="385623"/>
              </a:buClr>
              <a:buSzPts val="3200"/>
              <a:buFontTx/>
              <a:buNone/>
              <a:tabLst/>
              <a:defRPr/>
            </a:pPr>
            <a:r>
              <a:rPr kumimoji="0" lang="en-GB" sz="36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International Collaboration</a:t>
            </a:r>
          </a:p>
          <a:p>
            <a:pPr marL="0" marR="0" lvl="0" indent="0" algn="ctr" defTabSz="914400" rtl="0" eaLnBrk="1" fontAlgn="auto" latinLnBrk="0" hangingPunct="1">
              <a:lnSpc>
                <a:spcPct val="100000"/>
              </a:lnSpc>
              <a:spcBef>
                <a:spcPts val="0"/>
              </a:spcBef>
              <a:spcAft>
                <a:spcPts val="0"/>
              </a:spcAft>
              <a:buClr>
                <a:srgbClr val="385623"/>
              </a:buClr>
              <a:buSzPts val="3200"/>
              <a:buFontTx/>
              <a:buNone/>
              <a:tabLst/>
              <a:defRPr/>
            </a:pPr>
            <a:r>
              <a:rPr kumimoji="0" lang="en-GB" sz="28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 </a:t>
            </a:r>
            <a:br>
              <a:rPr kumimoji="0" lang="en-GB" sz="28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br>
            <a:r>
              <a:rPr kumimoji="0" lang="en-GB" sz="28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19 March 2025</a:t>
            </a:r>
            <a:r>
              <a:rPr kumimoji="0" lang="en-GB" sz="24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 </a:t>
            </a:r>
          </a:p>
          <a:p>
            <a:pPr marL="0" marR="0" lvl="0" indent="0" algn="ctr" defTabSz="914400" rtl="0" eaLnBrk="1" fontAlgn="auto" latinLnBrk="0" hangingPunct="1">
              <a:lnSpc>
                <a:spcPct val="100000"/>
              </a:lnSpc>
              <a:spcBef>
                <a:spcPts val="0"/>
              </a:spcBef>
              <a:spcAft>
                <a:spcPts val="0"/>
              </a:spcAft>
              <a:buClr>
                <a:srgbClr val="385623"/>
              </a:buClr>
              <a:buSzPts val="3200"/>
              <a:buFontTx/>
              <a:buNone/>
              <a:tabLst/>
              <a:defRPr/>
            </a:pPr>
            <a:r>
              <a:rPr kumimoji="0" lang="en-GB" sz="24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Perugia</a:t>
            </a:r>
            <a:br>
              <a:rPr kumimoji="0" lang="en-GB" sz="28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br>
            <a:br>
              <a:rPr kumimoji="0" lang="en-GB" sz="28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br>
            <a:endParaRPr kumimoji="0" lang="en-GB" sz="2800" b="1" i="0" u="none" strike="noStrike" kern="1200" cap="none" spc="0" normalizeH="0" baseline="0" noProof="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6" name="Sottotitolo 2">
            <a:extLst>
              <a:ext uri="{FF2B5EF4-FFF2-40B4-BE49-F238E27FC236}">
                <a16:creationId xmlns:a16="http://schemas.microsoft.com/office/drawing/2014/main" id="{AE9B354B-B4A0-AB49-8D54-A525CE31AF65}"/>
              </a:ext>
            </a:extLst>
          </p:cNvPr>
          <p:cNvSpPr txBox="1">
            <a:spLocks/>
          </p:cNvSpPr>
          <p:nvPr/>
        </p:nvSpPr>
        <p:spPr>
          <a:xfrm>
            <a:off x="1524000" y="5035546"/>
            <a:ext cx="9144000" cy="35338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90000"/>
              </a:lnSpc>
              <a:spcBef>
                <a:spcPts val="1000"/>
              </a:spcBef>
              <a:spcAft>
                <a:spcPts val="0"/>
              </a:spcAft>
              <a:buClrTx/>
              <a:buSzTx/>
              <a:buFont typeface="Arial" panose="020B0604020202020204" pitchFamily="34" charset="0"/>
              <a:buNone/>
              <a:tabLst/>
              <a:defRPr/>
            </a:pPr>
            <a:endParaRPr kumimoji="0" lang="it-IT"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769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BD45D-E656-5A57-2918-695370435A57}"/>
              </a:ext>
            </a:extLst>
          </p:cNvPr>
          <p:cNvSpPr>
            <a:spLocks noGrp="1"/>
          </p:cNvSpPr>
          <p:nvPr>
            <p:ph type="title"/>
          </p:nvPr>
        </p:nvSpPr>
        <p:spPr>
          <a:xfrm>
            <a:off x="838200" y="681037"/>
            <a:ext cx="10515600" cy="1009651"/>
          </a:xfrm>
        </p:spPr>
        <p:txBody>
          <a:bodyPr anchor="ctr">
            <a:normAutofit/>
          </a:bodyPr>
          <a:lstStyle/>
          <a:p>
            <a:r>
              <a:rPr lang="en-GB" sz="3200" b="1"/>
              <a:t>What are the benefits on collaboration? </a:t>
            </a:r>
          </a:p>
        </p:txBody>
      </p:sp>
      <p:graphicFrame>
        <p:nvGraphicFramePr>
          <p:cNvPr id="8" name="Content Placeholder 4">
            <a:extLst>
              <a:ext uri="{FF2B5EF4-FFF2-40B4-BE49-F238E27FC236}">
                <a16:creationId xmlns:a16="http://schemas.microsoft.com/office/drawing/2014/main" id="{F24B07B5-FB61-1DDF-4A3F-17CA6C54203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6840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C20B6C6C-1D06-9A0B-E6F9-001A301440FF}"/>
              </a:ext>
            </a:extLst>
          </p:cNvPr>
          <p:cNvSpPr>
            <a:spLocks noGrp="1"/>
          </p:cNvSpPr>
          <p:nvPr>
            <p:ph type="title"/>
          </p:nvPr>
        </p:nvSpPr>
        <p:spPr>
          <a:xfrm>
            <a:off x="2327563" y="-3423"/>
            <a:ext cx="8171213" cy="1009651"/>
          </a:xfrm>
        </p:spPr>
        <p:txBody>
          <a:bodyPr anchor="ctr">
            <a:normAutofit/>
          </a:bodyPr>
          <a:lstStyle/>
          <a:p>
            <a:pPr algn="ctr"/>
            <a:r>
              <a:rPr lang="en-US" sz="3200" b="1"/>
              <a:t>Agenda</a:t>
            </a:r>
          </a:p>
        </p:txBody>
      </p:sp>
      <p:graphicFrame>
        <p:nvGraphicFramePr>
          <p:cNvPr id="5" name="Table 4">
            <a:extLst>
              <a:ext uri="{FF2B5EF4-FFF2-40B4-BE49-F238E27FC236}">
                <a16:creationId xmlns:a16="http://schemas.microsoft.com/office/drawing/2014/main" id="{5463BFCF-3B2C-3114-B475-223EAA5E4500}"/>
              </a:ext>
            </a:extLst>
          </p:cNvPr>
          <p:cNvGraphicFramePr>
            <a:graphicFrameLocks noGrp="1"/>
          </p:cNvGraphicFramePr>
          <p:nvPr/>
        </p:nvGraphicFramePr>
        <p:xfrm>
          <a:off x="1009403" y="899349"/>
          <a:ext cx="9880269" cy="4599406"/>
        </p:xfrm>
        <a:graphic>
          <a:graphicData uri="http://schemas.openxmlformats.org/drawingml/2006/table">
            <a:tbl>
              <a:tblPr firstRow="1" bandRow="1">
                <a:tableStyleId>{8799B23B-EC83-4686-B30A-512413B5E67A}</a:tableStyleId>
              </a:tblPr>
              <a:tblGrid>
                <a:gridCol w="2159423">
                  <a:extLst>
                    <a:ext uri="{9D8B030D-6E8A-4147-A177-3AD203B41FA5}">
                      <a16:colId xmlns:a16="http://schemas.microsoft.com/office/drawing/2014/main" val="1747663792"/>
                    </a:ext>
                  </a:extLst>
                </a:gridCol>
                <a:gridCol w="4861012">
                  <a:extLst>
                    <a:ext uri="{9D8B030D-6E8A-4147-A177-3AD203B41FA5}">
                      <a16:colId xmlns:a16="http://schemas.microsoft.com/office/drawing/2014/main" val="4020899187"/>
                    </a:ext>
                  </a:extLst>
                </a:gridCol>
                <a:gridCol w="2859834">
                  <a:extLst>
                    <a:ext uri="{9D8B030D-6E8A-4147-A177-3AD203B41FA5}">
                      <a16:colId xmlns:a16="http://schemas.microsoft.com/office/drawing/2014/main" val="1851463409"/>
                    </a:ext>
                  </a:extLst>
                </a:gridCol>
              </a:tblGrid>
              <a:tr h="701125">
                <a:tc>
                  <a:txBody>
                    <a:bodyPr/>
                    <a:lstStyle/>
                    <a:p>
                      <a:pPr marL="0" indent="0" algn="l">
                        <a:tabLst/>
                      </a:pPr>
                      <a:r>
                        <a:rPr lang="en-GB" sz="1800" b="1">
                          <a:solidFill>
                            <a:schemeClr val="accent6">
                              <a:lumMod val="75000"/>
                            </a:schemeClr>
                          </a:solidFill>
                          <a:effectLst/>
                        </a:rPr>
                        <a:t>09.00-09.05</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152283" marR="152283" marT="0" marB="0" anchor="ctr"/>
                </a:tc>
                <a:tc>
                  <a:txBody>
                    <a:bodyPr/>
                    <a:lstStyle/>
                    <a:p>
                      <a:pPr algn="l">
                        <a:tabLst>
                          <a:tab pos="4749800" algn="l"/>
                        </a:tabLst>
                      </a:pPr>
                      <a:r>
                        <a:rPr lang="en-GB" sz="1800" b="1">
                          <a:solidFill>
                            <a:schemeClr val="accent6">
                              <a:lumMod val="75000"/>
                            </a:schemeClr>
                          </a:solidFill>
                          <a:effectLst/>
                        </a:rPr>
                        <a:t>Setting the scene</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tc>
                  <a:txBody>
                    <a:bodyPr/>
                    <a:lstStyle/>
                    <a:p>
                      <a:pPr algn="l"/>
                      <a:r>
                        <a:rPr lang="en-GB" sz="1800" b="1">
                          <a:solidFill>
                            <a:schemeClr val="accent6">
                              <a:lumMod val="75000"/>
                            </a:schemeClr>
                          </a:solidFill>
                          <a:effectLst/>
                        </a:rPr>
                        <a:t>Helen Glaves</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extLst>
                  <a:ext uri="{0D108BD9-81ED-4DB2-BD59-A6C34878D82A}">
                    <a16:rowId xmlns:a16="http://schemas.microsoft.com/office/drawing/2014/main" val="1550443171"/>
                  </a:ext>
                </a:extLst>
              </a:tr>
              <a:tr h="701125">
                <a:tc>
                  <a:txBody>
                    <a:bodyPr/>
                    <a:lstStyle/>
                    <a:p>
                      <a:pPr algn="l"/>
                      <a:r>
                        <a:rPr lang="en-GB" sz="1800" b="1">
                          <a:solidFill>
                            <a:schemeClr val="accent6">
                              <a:lumMod val="75000"/>
                            </a:schemeClr>
                          </a:solidFill>
                          <a:effectLst/>
                        </a:rPr>
                        <a:t>09.05-09.20</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152283" marR="152283" marT="0" marB="0" anchor="ctr"/>
                </a:tc>
                <a:tc>
                  <a:txBody>
                    <a:bodyPr/>
                    <a:lstStyle/>
                    <a:p>
                      <a:pPr algn="l"/>
                      <a:r>
                        <a:rPr lang="en-GB" sz="1800" b="1" err="1">
                          <a:solidFill>
                            <a:schemeClr val="accent6">
                              <a:lumMod val="75000"/>
                            </a:schemeClr>
                          </a:solidFill>
                          <a:effectLst/>
                        </a:rPr>
                        <a:t>EarthScope</a:t>
                      </a:r>
                      <a:r>
                        <a:rPr lang="en-GB" sz="1800" b="1">
                          <a:solidFill>
                            <a:schemeClr val="accent6">
                              <a:lumMod val="75000"/>
                            </a:schemeClr>
                          </a:solidFill>
                          <a:effectLst/>
                        </a:rPr>
                        <a:t> (USA)</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tc>
                  <a:txBody>
                    <a:bodyPr/>
                    <a:lstStyle/>
                    <a:p>
                      <a:pPr algn="l"/>
                      <a:r>
                        <a:rPr lang="en-GB" sz="1800" b="1">
                          <a:solidFill>
                            <a:schemeClr val="accent6">
                              <a:lumMod val="75000"/>
                            </a:schemeClr>
                          </a:solidFill>
                          <a:effectLst/>
                        </a:rPr>
                        <a:t>Rebecca Bendick</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extLst>
                  <a:ext uri="{0D108BD9-81ED-4DB2-BD59-A6C34878D82A}">
                    <a16:rowId xmlns:a16="http://schemas.microsoft.com/office/drawing/2014/main" val="3085113578"/>
                  </a:ext>
                </a:extLst>
              </a:tr>
              <a:tr h="701125">
                <a:tc>
                  <a:txBody>
                    <a:bodyPr/>
                    <a:lstStyle/>
                    <a:p>
                      <a:pPr algn="l"/>
                      <a:r>
                        <a:rPr lang="en-GB" sz="1800" b="1">
                          <a:solidFill>
                            <a:schemeClr val="accent6">
                              <a:lumMod val="75000"/>
                            </a:schemeClr>
                          </a:solidFill>
                          <a:effectLst/>
                        </a:rPr>
                        <a:t>09.20-09.35</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152283" marR="152283" marT="0" marB="0" anchor="ctr"/>
                </a:tc>
                <a:tc>
                  <a:txBody>
                    <a:bodyPr/>
                    <a:lstStyle/>
                    <a:p>
                      <a:pPr algn="l"/>
                      <a:r>
                        <a:rPr lang="en-GB" sz="1800" b="1" err="1">
                          <a:solidFill>
                            <a:schemeClr val="accent6">
                              <a:lumMod val="75000"/>
                            </a:schemeClr>
                          </a:solidFill>
                          <a:effectLst/>
                        </a:rPr>
                        <a:t>AuScope</a:t>
                      </a:r>
                      <a:r>
                        <a:rPr lang="en-GB" sz="1800" b="1">
                          <a:solidFill>
                            <a:schemeClr val="accent6">
                              <a:lumMod val="75000"/>
                            </a:schemeClr>
                          </a:solidFill>
                          <a:effectLst/>
                        </a:rPr>
                        <a:t> (Australia)</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tc>
                  <a:txBody>
                    <a:bodyPr/>
                    <a:lstStyle/>
                    <a:p>
                      <a:pPr algn="l"/>
                      <a:r>
                        <a:rPr lang="en-GB" sz="1800" b="1">
                          <a:solidFill>
                            <a:schemeClr val="accent6">
                              <a:lumMod val="75000"/>
                            </a:schemeClr>
                          </a:solidFill>
                          <a:effectLst/>
                        </a:rPr>
                        <a:t>Tim Rawling</a:t>
                      </a:r>
                      <a:endParaRPr lang="en-GB" sz="1800" b="1">
                        <a:solidFill>
                          <a:schemeClr val="accent6">
                            <a:lumMod val="75000"/>
                          </a:schemeClr>
                        </a:solidFill>
                        <a:effectLst/>
                        <a:latin typeface="+mn-lt"/>
                      </a:endParaRPr>
                    </a:p>
                  </a:txBody>
                  <a:tcPr marL="63451" marR="63451" marT="0" marB="0" anchor="ctr"/>
                </a:tc>
                <a:extLst>
                  <a:ext uri="{0D108BD9-81ED-4DB2-BD59-A6C34878D82A}">
                    <a16:rowId xmlns:a16="http://schemas.microsoft.com/office/drawing/2014/main" val="2691530856"/>
                  </a:ext>
                </a:extLst>
              </a:tr>
              <a:tr h="701125">
                <a:tc>
                  <a:txBody>
                    <a:bodyPr/>
                    <a:lstStyle/>
                    <a:p>
                      <a:pPr algn="l"/>
                      <a:r>
                        <a:rPr lang="en-GB" sz="1800" b="1">
                          <a:solidFill>
                            <a:schemeClr val="accent6">
                              <a:lumMod val="75000"/>
                            </a:schemeClr>
                          </a:solidFill>
                          <a:effectLst/>
                        </a:rPr>
                        <a:t>09.35-09.50</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152283" marR="152283" marT="0" marB="0" anchor="ctr"/>
                </a:tc>
                <a:tc>
                  <a:txBody>
                    <a:bodyPr/>
                    <a:lstStyle/>
                    <a:p>
                      <a:pPr algn="l"/>
                      <a:r>
                        <a:rPr lang="en-GB" sz="1800" b="1">
                          <a:solidFill>
                            <a:schemeClr val="accent6">
                              <a:lumMod val="75000"/>
                            </a:schemeClr>
                          </a:solidFill>
                          <a:effectLst/>
                        </a:rPr>
                        <a:t>GNS NZ (New Zealand)</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tc>
                  <a:txBody>
                    <a:bodyPr/>
                    <a:lstStyle/>
                    <a:p>
                      <a:pPr algn="l"/>
                      <a:r>
                        <a:rPr lang="en-GB" sz="1800" b="1">
                          <a:solidFill>
                            <a:schemeClr val="accent6">
                              <a:lumMod val="75000"/>
                            </a:schemeClr>
                          </a:solidFill>
                          <a:effectLst/>
                        </a:rPr>
                        <a:t>Elisabetta </a:t>
                      </a:r>
                      <a:r>
                        <a:rPr lang="en-GB" sz="1800" b="1" err="1">
                          <a:solidFill>
                            <a:schemeClr val="accent6">
                              <a:lumMod val="75000"/>
                            </a:schemeClr>
                          </a:solidFill>
                          <a:effectLst/>
                        </a:rPr>
                        <a:t>D'Anastasio</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extLst>
                  <a:ext uri="{0D108BD9-81ED-4DB2-BD59-A6C34878D82A}">
                    <a16:rowId xmlns:a16="http://schemas.microsoft.com/office/drawing/2014/main" val="3262963372"/>
                  </a:ext>
                </a:extLst>
              </a:tr>
              <a:tr h="550942">
                <a:tc>
                  <a:txBody>
                    <a:bodyPr/>
                    <a:lstStyle/>
                    <a:p>
                      <a:pPr algn="l"/>
                      <a:r>
                        <a:rPr lang="en-GB" sz="1800" b="1">
                          <a:solidFill>
                            <a:schemeClr val="accent6">
                              <a:lumMod val="75000"/>
                            </a:schemeClr>
                          </a:solidFill>
                          <a:effectLst/>
                        </a:rPr>
                        <a:t>09.50-10.05</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152283" marR="152283" marT="0" marB="0" anchor="ctr"/>
                </a:tc>
                <a:tc>
                  <a:txBody>
                    <a:bodyPr/>
                    <a:lstStyle/>
                    <a:p>
                      <a:pPr algn="l"/>
                      <a:r>
                        <a:rPr lang="en-GB" sz="1800" b="1">
                          <a:solidFill>
                            <a:schemeClr val="accent6">
                              <a:lumMod val="75000"/>
                            </a:schemeClr>
                          </a:solidFill>
                          <a:effectLst/>
                        </a:rPr>
                        <a:t>EU-CELAC roadmap (Latin America)</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tc>
                  <a:txBody>
                    <a:bodyPr/>
                    <a:lstStyle/>
                    <a:p>
                      <a:pPr algn="l"/>
                      <a:r>
                        <a:rPr lang="en-GB" sz="1800" b="1">
                          <a:solidFill>
                            <a:schemeClr val="accent6">
                              <a:lumMod val="75000"/>
                            </a:schemeClr>
                          </a:solidFill>
                          <a:effectLst/>
                        </a:rPr>
                        <a:t>Presentation</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extLst>
                  <a:ext uri="{0D108BD9-81ED-4DB2-BD59-A6C34878D82A}">
                    <a16:rowId xmlns:a16="http://schemas.microsoft.com/office/drawing/2014/main" val="3000059899"/>
                  </a:ext>
                </a:extLst>
              </a:tr>
              <a:tr h="542839">
                <a:tc>
                  <a:txBody>
                    <a:bodyPr/>
                    <a:lstStyle/>
                    <a:p>
                      <a:pPr algn="l"/>
                      <a:r>
                        <a:rPr lang="en-GB" sz="1800" b="1">
                          <a:solidFill>
                            <a:schemeClr val="accent6">
                              <a:lumMod val="75000"/>
                            </a:schemeClr>
                          </a:solidFill>
                          <a:effectLst/>
                          <a:latin typeface="+mn-lt"/>
                          <a:ea typeface="Times New Roman" panose="02020603050405020304" pitchFamily="18" charset="0"/>
                          <a:cs typeface="Aptos" panose="020B0004020202020204" pitchFamily="34" charset="0"/>
                        </a:rPr>
                        <a:t>10:05 – 10:20</a:t>
                      </a:r>
                    </a:p>
                  </a:txBody>
                  <a:tcPr marL="152283" marR="152283" marT="0" marB="0" anchor="ctr"/>
                </a:tc>
                <a:tc>
                  <a:txBody>
                    <a:bodyPr/>
                    <a:lstStyle/>
                    <a:p>
                      <a:pPr algn="l"/>
                      <a:r>
                        <a:rPr lang="en-GB" sz="1800" b="1">
                          <a:solidFill>
                            <a:schemeClr val="accent6">
                              <a:lumMod val="75000"/>
                            </a:schemeClr>
                          </a:solidFill>
                          <a:effectLst/>
                          <a:latin typeface="+mn-lt"/>
                          <a:ea typeface="Times New Roman" panose="02020603050405020304" pitchFamily="18" charset="0"/>
                          <a:cs typeface="Aptos" panose="020B0004020202020204" pitchFamily="34" charset="0"/>
                        </a:rPr>
                        <a:t>Earth Science EU-Africa cooperation</a:t>
                      </a:r>
                    </a:p>
                  </a:txBody>
                  <a:tcPr marL="63451" marR="63451" marT="0" marB="0" anchor="ctr"/>
                </a:tc>
                <a:tc>
                  <a:txBody>
                    <a:bodyPr/>
                    <a:lstStyle/>
                    <a:p>
                      <a:pPr algn="l"/>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extLst>
                  <a:ext uri="{0D108BD9-81ED-4DB2-BD59-A6C34878D82A}">
                    <a16:rowId xmlns:a16="http://schemas.microsoft.com/office/drawing/2014/main" val="2201544106"/>
                  </a:ext>
                </a:extLst>
              </a:tr>
              <a:tr h="701125">
                <a:tc>
                  <a:txBody>
                    <a:bodyPr/>
                    <a:lstStyle/>
                    <a:p>
                      <a:pPr algn="l"/>
                      <a:r>
                        <a:rPr lang="en-GB" sz="1800" b="1">
                          <a:solidFill>
                            <a:schemeClr val="accent6">
                              <a:lumMod val="75000"/>
                            </a:schemeClr>
                          </a:solidFill>
                          <a:effectLst/>
                        </a:rPr>
                        <a:t>10.20-10.45</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152283" marR="152283" marT="0" marB="0" anchor="ctr"/>
                </a:tc>
                <a:tc>
                  <a:txBody>
                    <a:bodyPr/>
                    <a:lstStyle/>
                    <a:p>
                      <a:pPr algn="l"/>
                      <a:r>
                        <a:rPr lang="en-GB" sz="1800" b="1">
                          <a:solidFill>
                            <a:schemeClr val="accent6">
                              <a:lumMod val="75000"/>
                            </a:schemeClr>
                          </a:solidFill>
                          <a:effectLst/>
                        </a:rPr>
                        <a:t>Discussion and Q&amp;A</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tc>
                  <a:txBody>
                    <a:bodyPr/>
                    <a:lstStyle/>
                    <a:p>
                      <a:pPr algn="l"/>
                      <a:r>
                        <a:rPr lang="en-GB" sz="1800" b="1">
                          <a:solidFill>
                            <a:schemeClr val="accent6">
                              <a:lumMod val="75000"/>
                            </a:schemeClr>
                          </a:solidFill>
                          <a:effectLst/>
                        </a:rPr>
                        <a:t>Interactive session </a:t>
                      </a:r>
                      <a:endParaRPr lang="en-GB" sz="1800" b="1">
                        <a:solidFill>
                          <a:schemeClr val="accent6">
                            <a:lumMod val="75000"/>
                          </a:schemeClr>
                        </a:solidFill>
                        <a:effectLst/>
                        <a:latin typeface="+mn-lt"/>
                        <a:ea typeface="Times New Roman" panose="02020603050405020304" pitchFamily="18" charset="0"/>
                        <a:cs typeface="Aptos" panose="020B0004020202020204" pitchFamily="34" charset="0"/>
                      </a:endParaRPr>
                    </a:p>
                  </a:txBody>
                  <a:tcPr marL="63451" marR="63451" marT="0" marB="0" anchor="ctr"/>
                </a:tc>
                <a:extLst>
                  <a:ext uri="{0D108BD9-81ED-4DB2-BD59-A6C34878D82A}">
                    <a16:rowId xmlns:a16="http://schemas.microsoft.com/office/drawing/2014/main" val="1831850911"/>
                  </a:ext>
                </a:extLst>
              </a:tr>
            </a:tbl>
          </a:graphicData>
        </a:graphic>
      </p:graphicFrame>
      <p:sp>
        <p:nvSpPr>
          <p:cNvPr id="2" name="TextBox 1">
            <a:extLst>
              <a:ext uri="{FF2B5EF4-FFF2-40B4-BE49-F238E27FC236}">
                <a16:creationId xmlns:a16="http://schemas.microsoft.com/office/drawing/2014/main" id="{DC1FAFB3-5B37-62DA-6D35-3D786B11AFAF}"/>
              </a:ext>
            </a:extLst>
          </p:cNvPr>
          <p:cNvSpPr txBox="1"/>
          <p:nvPr/>
        </p:nvSpPr>
        <p:spPr>
          <a:xfrm>
            <a:off x="890650" y="5650874"/>
            <a:ext cx="54128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Session is linked to the activities of WP3 as part of the EPOS ON project</a:t>
            </a:r>
          </a:p>
        </p:txBody>
      </p:sp>
    </p:spTree>
    <p:extLst>
      <p:ext uri="{BB962C8B-B14F-4D97-AF65-F5344CB8AC3E}">
        <p14:creationId xmlns:p14="http://schemas.microsoft.com/office/powerpoint/2010/main" val="4034517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BBC69B-3423-11DE-19C7-D3BFCA86D1E6}"/>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6ABC6138-AC2E-5E88-6762-ACDB28C66CD0}"/>
              </a:ext>
            </a:extLst>
          </p:cNvPr>
          <p:cNvSpPr>
            <a:spLocks noGrp="1"/>
          </p:cNvSpPr>
          <p:nvPr>
            <p:ph type="subTitle" idx="4294967295"/>
          </p:nvPr>
        </p:nvSpPr>
        <p:spPr>
          <a:xfrm>
            <a:off x="1479176" y="4615411"/>
            <a:ext cx="9233647" cy="841870"/>
          </a:xfrm>
        </p:spPr>
        <p:txBody>
          <a:bodyPr>
            <a:noAutofit/>
          </a:bodyPr>
          <a:lstStyle/>
          <a:p>
            <a:pPr marL="0" indent="0" algn="ctr">
              <a:buNone/>
            </a:pPr>
            <a:r>
              <a:rPr lang="it-IT" dirty="0">
                <a:ea typeface="Open Sans" panose="020B0606030504020204" pitchFamily="34" charset="0"/>
                <a:cs typeface="Open Sans" panose="020B0606030504020204" pitchFamily="34" charset="0"/>
              </a:rPr>
              <a:t>Helen Glaves</a:t>
            </a:r>
          </a:p>
        </p:txBody>
      </p:sp>
      <p:sp>
        <p:nvSpPr>
          <p:cNvPr id="4" name="TextBox 3">
            <a:extLst>
              <a:ext uri="{FF2B5EF4-FFF2-40B4-BE49-F238E27FC236}">
                <a16:creationId xmlns:a16="http://schemas.microsoft.com/office/drawing/2014/main" id="{FAB2B0FD-894E-C048-86DF-CA00DC8E4364}"/>
              </a:ext>
            </a:extLst>
          </p:cNvPr>
          <p:cNvSpPr txBox="1"/>
          <p:nvPr/>
        </p:nvSpPr>
        <p:spPr>
          <a:xfrm>
            <a:off x="3221502" y="248998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92;p1">
            <a:extLst>
              <a:ext uri="{FF2B5EF4-FFF2-40B4-BE49-F238E27FC236}">
                <a16:creationId xmlns:a16="http://schemas.microsoft.com/office/drawing/2014/main" id="{9854A2D4-F4C6-A740-8F2A-3BEE00E070B9}"/>
              </a:ext>
            </a:extLst>
          </p:cNvPr>
          <p:cNvSpPr txBox="1">
            <a:spLocks/>
          </p:cNvSpPr>
          <p:nvPr/>
        </p:nvSpPr>
        <p:spPr>
          <a:xfrm>
            <a:off x="695325" y="2011681"/>
            <a:ext cx="10849232" cy="2535382"/>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rgbClr val="385623"/>
              </a:buClr>
              <a:buSzPts val="3200"/>
              <a:buFontTx/>
              <a:buNone/>
              <a:tabLst/>
              <a:defRPr/>
            </a:pPr>
            <a:r>
              <a:rPr kumimoji="0" lang="en-GB" sz="4400" b="1" i="0" u="none" strike="noStrike" kern="1200" cap="none" spc="0" normalizeH="0" baseline="0" noProof="0" dirty="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Setting the Scene……</a:t>
            </a:r>
          </a:p>
          <a:p>
            <a:pPr marL="0" marR="0" lvl="0" indent="0" algn="ctr" defTabSz="914400" rtl="0" eaLnBrk="1" fontAlgn="auto" latinLnBrk="0" hangingPunct="1">
              <a:lnSpc>
                <a:spcPct val="100000"/>
              </a:lnSpc>
              <a:spcBef>
                <a:spcPts val="0"/>
              </a:spcBef>
              <a:spcAft>
                <a:spcPts val="0"/>
              </a:spcAft>
              <a:buClr>
                <a:srgbClr val="385623"/>
              </a:buClr>
              <a:buSzPts val="3200"/>
              <a:buFontTx/>
              <a:buNone/>
              <a:tabLst/>
              <a:defRPr/>
            </a:pPr>
            <a:r>
              <a:rPr kumimoji="0" lang="en-GB" sz="2800" b="1" i="0" u="none" strike="noStrike" kern="1200" cap="none" spc="0" normalizeH="0" baseline="0" noProof="0" dirty="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 </a:t>
            </a:r>
            <a:br>
              <a:rPr kumimoji="0" lang="en-GB" sz="2800" b="1" i="0" u="none" strike="noStrike" kern="1200" cap="none" spc="0" normalizeH="0" baseline="0" noProof="0" dirty="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br>
            <a:br>
              <a:rPr kumimoji="0" lang="en-GB" sz="2800" b="1" i="0" u="none" strike="noStrike" kern="1200" cap="none" spc="0" normalizeH="0" baseline="0" noProof="0" dirty="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br>
            <a:endParaRPr kumimoji="0" lang="en-GB" sz="2800" b="1" i="0" u="none" strike="noStrike" kern="1200" cap="none" spc="0" normalizeH="0" baseline="0" noProof="0" dirty="0">
              <a:ln>
                <a:noFill/>
              </a:ln>
              <a:solidFill>
                <a:srgbClr val="385623"/>
              </a:solidFill>
              <a:effectLst/>
              <a:uLnTx/>
              <a:uFillTx/>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6" name="Sottotitolo 2">
            <a:extLst>
              <a:ext uri="{FF2B5EF4-FFF2-40B4-BE49-F238E27FC236}">
                <a16:creationId xmlns:a16="http://schemas.microsoft.com/office/drawing/2014/main" id="{4F46E20B-281B-E74B-8BBB-EE5DBAADCDA2}"/>
              </a:ext>
            </a:extLst>
          </p:cNvPr>
          <p:cNvSpPr txBox="1">
            <a:spLocks/>
          </p:cNvSpPr>
          <p:nvPr/>
        </p:nvSpPr>
        <p:spPr>
          <a:xfrm>
            <a:off x="1524000" y="5035546"/>
            <a:ext cx="9144000" cy="35338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90000"/>
              </a:lnSpc>
              <a:spcBef>
                <a:spcPts val="1000"/>
              </a:spcBef>
              <a:spcAft>
                <a:spcPts val="0"/>
              </a:spcAft>
              <a:buClrTx/>
              <a:buSzTx/>
              <a:buFont typeface="Arial" panose="020B0604020202020204" pitchFamily="34" charset="0"/>
              <a:buNone/>
              <a:tabLst/>
              <a:defRPr/>
            </a:pPr>
            <a:endParaRPr kumimoji="0" lang="it-IT"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9" name="Google Shape;189;g24e20505a1d_2_161"/>
          <p:cNvSpPr txBox="1"/>
          <p:nvPr/>
        </p:nvSpPr>
        <p:spPr>
          <a:xfrm>
            <a:off x="58268" y="897125"/>
            <a:ext cx="118044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24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rPr>
              <a:t>Crucial in addressing regional and global socio-environmental challenges</a:t>
            </a:r>
            <a:endParaRPr kumimoji="0" sz="24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endParaRPr>
          </a:p>
        </p:txBody>
      </p:sp>
      <p:sp>
        <p:nvSpPr>
          <p:cNvPr id="193" name="Google Shape;193;g24e20505a1d_2_161"/>
          <p:cNvSpPr txBox="1"/>
          <p:nvPr/>
        </p:nvSpPr>
        <p:spPr>
          <a:xfrm>
            <a:off x="5038800" y="6346475"/>
            <a:ext cx="2114400" cy="40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900" b="1" i="0" u="none" strike="noStrike" kern="0" cap="none" spc="0" normalizeH="0" baseline="0" noProof="0">
                <a:ln>
                  <a:noFill/>
                </a:ln>
                <a:solidFill>
                  <a:prstClr val="white"/>
                </a:solidFill>
                <a:effectLst/>
                <a:uLnTx/>
                <a:uFillTx/>
                <a:latin typeface="Libre Franklin"/>
                <a:ea typeface="Libre Franklin"/>
                <a:cs typeface="Libre Franklin"/>
                <a:sym typeface="Libre Franklin"/>
              </a:rPr>
              <a:t>Source</a:t>
            </a:r>
            <a:r>
              <a:rPr kumimoji="0" lang="en-US" sz="900" b="0" i="0" u="none" strike="noStrike" kern="0" cap="none" spc="0" normalizeH="0" baseline="0" noProof="0">
                <a:ln>
                  <a:noFill/>
                </a:ln>
                <a:solidFill>
                  <a:prstClr val="white"/>
                </a:solidFill>
                <a:effectLst/>
                <a:uLnTx/>
                <a:uFillTx/>
                <a:latin typeface="Libre Franklin"/>
                <a:ea typeface="Libre Franklin"/>
                <a:cs typeface="Libre Franklin"/>
                <a:sym typeface="Libre Franklin"/>
              </a:rPr>
              <a:t>: bbc.com</a:t>
            </a:r>
            <a:endParaRPr kumimoji="0" sz="900" b="0" i="0" u="none" strike="noStrike" kern="0" cap="none" spc="0" normalizeH="0" baseline="0" noProof="0">
              <a:ln>
                <a:noFill/>
              </a:ln>
              <a:solidFill>
                <a:prstClr val="white"/>
              </a:solidFill>
              <a:effectLst/>
              <a:uLnTx/>
              <a:uFillTx/>
              <a:latin typeface="Libre Franklin"/>
              <a:ea typeface="Libre Franklin"/>
              <a:cs typeface="Libre Franklin"/>
              <a:sym typeface="Libre Franklin"/>
            </a:endParaRPr>
          </a:p>
        </p:txBody>
      </p:sp>
      <p:sp>
        <p:nvSpPr>
          <p:cNvPr id="194" name="Google Shape;194;g24e20505a1d_2_161"/>
          <p:cNvSpPr txBox="1"/>
          <p:nvPr/>
        </p:nvSpPr>
        <p:spPr>
          <a:xfrm>
            <a:off x="8587546" y="6346475"/>
            <a:ext cx="3310200" cy="40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900" b="1" i="0" u="none" strike="noStrike" kern="0" cap="none" spc="0" normalizeH="0" baseline="0" noProof="0">
                <a:ln>
                  <a:noFill/>
                </a:ln>
                <a:solidFill>
                  <a:prstClr val="white"/>
                </a:solidFill>
                <a:effectLst/>
                <a:uLnTx/>
                <a:uFillTx/>
                <a:latin typeface="Libre Franklin"/>
                <a:ea typeface="Libre Franklin"/>
                <a:cs typeface="Libre Franklin"/>
                <a:sym typeface="Libre Franklin"/>
              </a:rPr>
              <a:t>Source</a:t>
            </a:r>
            <a:r>
              <a:rPr kumimoji="0" lang="en-US" sz="900" b="0" i="0" u="none" strike="noStrike" kern="0" cap="none" spc="0" normalizeH="0" baseline="0" noProof="0">
                <a:ln>
                  <a:noFill/>
                </a:ln>
                <a:solidFill>
                  <a:prstClr val="white"/>
                </a:solidFill>
                <a:effectLst/>
                <a:uLnTx/>
                <a:uFillTx/>
                <a:latin typeface="Libre Franklin"/>
                <a:ea typeface="Libre Franklin"/>
                <a:cs typeface="Libre Franklin"/>
                <a:sym typeface="Libre Franklin"/>
              </a:rPr>
              <a:t>: ESA multimedia gallery</a:t>
            </a:r>
            <a:endParaRPr kumimoji="0" sz="900" b="0" i="0" u="none" strike="noStrike" kern="0" cap="none" spc="0" normalizeH="0" baseline="0" noProof="0">
              <a:ln>
                <a:noFill/>
              </a:ln>
              <a:solidFill>
                <a:prstClr val="white"/>
              </a:solidFill>
              <a:effectLst/>
              <a:uLnTx/>
              <a:uFillTx/>
              <a:latin typeface="Libre Franklin"/>
              <a:ea typeface="Libre Franklin"/>
              <a:cs typeface="Libre Franklin"/>
              <a:sym typeface="Libre Franklin"/>
            </a:endParaRPr>
          </a:p>
        </p:txBody>
      </p:sp>
      <p:sp>
        <p:nvSpPr>
          <p:cNvPr id="6" name="Google Shape;193;g24e20505a1d_2_161">
            <a:extLst>
              <a:ext uri="{FF2B5EF4-FFF2-40B4-BE49-F238E27FC236}">
                <a16:creationId xmlns:a16="http://schemas.microsoft.com/office/drawing/2014/main" id="{28AD9B41-EF1C-AC88-26D3-D476F6DD08D9}"/>
              </a:ext>
            </a:extLst>
          </p:cNvPr>
          <p:cNvSpPr txBox="1"/>
          <p:nvPr/>
        </p:nvSpPr>
        <p:spPr>
          <a:xfrm>
            <a:off x="1054454" y="6438338"/>
            <a:ext cx="2114400" cy="308337"/>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900" b="1" i="0" u="none" strike="noStrike" kern="0" cap="none" spc="0" normalizeH="0" baseline="0" noProof="0">
                <a:ln>
                  <a:noFill/>
                </a:ln>
                <a:solidFill>
                  <a:prstClr val="white"/>
                </a:solidFill>
                <a:effectLst/>
                <a:uLnTx/>
                <a:uFillTx/>
                <a:latin typeface="Libre Franklin"/>
                <a:ea typeface="Libre Franklin"/>
                <a:cs typeface="Libre Franklin"/>
                <a:sym typeface="Libre Franklin"/>
              </a:rPr>
              <a:t>Source</a:t>
            </a:r>
            <a:r>
              <a:rPr kumimoji="0" lang="en-US" sz="900" b="0" i="0" u="none" strike="noStrike" kern="0" cap="none" spc="0" normalizeH="0" baseline="0" noProof="0">
                <a:ln>
                  <a:noFill/>
                </a:ln>
                <a:solidFill>
                  <a:prstClr val="white"/>
                </a:solidFill>
                <a:effectLst/>
                <a:uLnTx/>
                <a:uFillTx/>
                <a:latin typeface="Libre Franklin"/>
                <a:ea typeface="Libre Franklin"/>
                <a:cs typeface="Libre Franklin"/>
                <a:sym typeface="Libre Franklin"/>
              </a:rPr>
              <a:t>: the </a:t>
            </a:r>
            <a:r>
              <a:rPr kumimoji="0" lang="en-US" sz="900" b="0" i="0" u="none" strike="noStrike" kern="0" cap="none" spc="0" normalizeH="0" baseline="0" noProof="0" err="1">
                <a:ln>
                  <a:noFill/>
                </a:ln>
                <a:solidFill>
                  <a:prstClr val="white"/>
                </a:solidFill>
                <a:effectLst/>
                <a:uLnTx/>
                <a:uFillTx/>
                <a:latin typeface="Libre Franklin"/>
                <a:ea typeface="Libre Franklin"/>
                <a:cs typeface="Libre Franklin"/>
                <a:sym typeface="Libre Franklin"/>
              </a:rPr>
              <a:t>Borgen</a:t>
            </a:r>
            <a:r>
              <a:rPr kumimoji="0" lang="en-US" sz="900" b="0" i="0" u="none" strike="noStrike" kern="0" cap="none" spc="0" normalizeH="0" baseline="0" noProof="0">
                <a:ln>
                  <a:noFill/>
                </a:ln>
                <a:solidFill>
                  <a:prstClr val="white"/>
                </a:solidFill>
                <a:effectLst/>
                <a:uLnTx/>
                <a:uFillTx/>
                <a:latin typeface="Libre Franklin"/>
                <a:ea typeface="Libre Franklin"/>
                <a:cs typeface="Libre Franklin"/>
                <a:sym typeface="Libre Franklin"/>
              </a:rPr>
              <a:t> Project</a:t>
            </a:r>
            <a:endParaRPr kumimoji="0" sz="900" b="0" i="0" u="none" strike="noStrike" kern="0" cap="none" spc="0" normalizeH="0" baseline="0" noProof="0">
              <a:ln>
                <a:noFill/>
              </a:ln>
              <a:solidFill>
                <a:prstClr val="white"/>
              </a:solidFill>
              <a:effectLst/>
              <a:uLnTx/>
              <a:uFillTx/>
              <a:latin typeface="Libre Franklin"/>
              <a:ea typeface="Libre Franklin"/>
              <a:cs typeface="Libre Franklin"/>
              <a:sym typeface="Libre Franklin"/>
            </a:endParaRPr>
          </a:p>
        </p:txBody>
      </p:sp>
      <p:sp>
        <p:nvSpPr>
          <p:cNvPr id="186" name="Google Shape;186;g24e20505a1d_2_161"/>
          <p:cNvSpPr txBox="1"/>
          <p:nvPr/>
        </p:nvSpPr>
        <p:spPr>
          <a:xfrm>
            <a:off x="601454" y="6018529"/>
            <a:ext cx="2985600" cy="523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rPr>
              <a:t>Climate change</a:t>
            </a:r>
            <a:endParaRPr kumimoji="0" sz="21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endParaRPr>
          </a:p>
        </p:txBody>
      </p:sp>
      <p:sp>
        <p:nvSpPr>
          <p:cNvPr id="187" name="Google Shape;187;g24e20505a1d_2_161"/>
          <p:cNvSpPr txBox="1"/>
          <p:nvPr/>
        </p:nvSpPr>
        <p:spPr>
          <a:xfrm>
            <a:off x="4495196" y="6018529"/>
            <a:ext cx="3000000" cy="523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rPr>
              <a:t>Natural disasters</a:t>
            </a:r>
            <a:endParaRPr kumimoji="0" sz="21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endParaRPr>
          </a:p>
        </p:txBody>
      </p:sp>
      <p:sp>
        <p:nvSpPr>
          <p:cNvPr id="188" name="Google Shape;188;g24e20505a1d_2_161"/>
          <p:cNvSpPr txBox="1"/>
          <p:nvPr/>
        </p:nvSpPr>
        <p:spPr>
          <a:xfrm>
            <a:off x="8165699" y="6018529"/>
            <a:ext cx="3648300" cy="523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1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rPr>
              <a:t>Food security</a:t>
            </a:r>
            <a:endParaRPr kumimoji="0" sz="2100" b="1" i="0" u="none" strike="noStrike" kern="0" cap="none" spc="0" normalizeH="0" baseline="0" noProof="0">
              <a:ln>
                <a:noFill/>
              </a:ln>
              <a:solidFill>
                <a:prstClr val="black"/>
              </a:solidFill>
              <a:effectLst/>
              <a:uLnTx/>
              <a:uFillTx/>
              <a:latin typeface="Calibri" panose="020F0502020204030204"/>
              <a:ea typeface="Libre Franklin"/>
              <a:cs typeface="Libre Franklin"/>
              <a:sym typeface="Libre Franklin"/>
            </a:endParaRPr>
          </a:p>
        </p:txBody>
      </p:sp>
      <p:pic>
        <p:nvPicPr>
          <p:cNvPr id="9" name="Picture 8">
            <a:extLst>
              <a:ext uri="{FF2B5EF4-FFF2-40B4-BE49-F238E27FC236}">
                <a16:creationId xmlns:a16="http://schemas.microsoft.com/office/drawing/2014/main" id="{DA25ADE6-FCD1-6DBC-434B-BE275C6F6D58}"/>
              </a:ext>
            </a:extLst>
          </p:cNvPr>
          <p:cNvPicPr>
            <a:picLocks noChangeAspect="1"/>
          </p:cNvPicPr>
          <p:nvPr/>
        </p:nvPicPr>
        <p:blipFill rotWithShape="1">
          <a:blip r:embed="rId3"/>
          <a:srcRect l="21419" r="16328"/>
          <a:stretch/>
        </p:blipFill>
        <p:spPr>
          <a:xfrm>
            <a:off x="294254" y="1570203"/>
            <a:ext cx="3600000" cy="4320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2">
            <a:extLst>
              <a:ext uri="{FF2B5EF4-FFF2-40B4-BE49-F238E27FC236}">
                <a16:creationId xmlns:a16="http://schemas.microsoft.com/office/drawing/2014/main" id="{29CC5E26-E903-C0C0-A187-0A13B12CD790}"/>
              </a:ext>
            </a:extLst>
          </p:cNvPr>
          <p:cNvSpPr>
            <a:spLocks noGrp="1"/>
          </p:cNvSpPr>
          <p:nvPr>
            <p:ph type="title"/>
          </p:nvPr>
        </p:nvSpPr>
        <p:spPr>
          <a:xfrm>
            <a:off x="0" y="273884"/>
            <a:ext cx="12066908" cy="457990"/>
          </a:xfrm>
        </p:spPr>
        <p:txBody>
          <a:bodyPr>
            <a:normAutofit fontScale="90000"/>
          </a:bodyPr>
          <a:lstStyle/>
          <a:p>
            <a:pPr algn="ctr"/>
            <a:r>
              <a:rPr lang="en-GB" sz="3600" b="1">
                <a:latin typeface="+mn-lt"/>
              </a:rPr>
              <a:t>Setting the Scene: why RIs are important?</a:t>
            </a:r>
            <a:br>
              <a:rPr lang="en-GB"/>
            </a:br>
            <a:endParaRPr lang="en-GB"/>
          </a:p>
        </p:txBody>
      </p:sp>
      <p:pic>
        <p:nvPicPr>
          <p:cNvPr id="7" name="Picture 6">
            <a:extLst>
              <a:ext uri="{FF2B5EF4-FFF2-40B4-BE49-F238E27FC236}">
                <a16:creationId xmlns:a16="http://schemas.microsoft.com/office/drawing/2014/main" id="{21299FEC-21E4-57EA-7B3D-0DB5C350C8EB}"/>
              </a:ext>
            </a:extLst>
          </p:cNvPr>
          <p:cNvPicPr>
            <a:picLocks noChangeAspect="1"/>
          </p:cNvPicPr>
          <p:nvPr/>
        </p:nvPicPr>
        <p:blipFill>
          <a:blip r:embed="rId4"/>
          <a:srcRect l="22752" r="12222"/>
          <a:stretch/>
        </p:blipFill>
        <p:spPr>
          <a:xfrm>
            <a:off x="8117030" y="1570203"/>
            <a:ext cx="3745638" cy="4320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39AB267-63FB-3F74-5AA9-A4728E7B18D5}"/>
              </a:ext>
            </a:extLst>
          </p:cNvPr>
          <p:cNvPicPr>
            <a:picLocks noChangeAspect="1"/>
          </p:cNvPicPr>
          <p:nvPr/>
        </p:nvPicPr>
        <p:blipFill>
          <a:blip r:embed="rId5"/>
          <a:srcRect l="11560" r="32741"/>
          <a:stretch/>
        </p:blipFill>
        <p:spPr>
          <a:xfrm>
            <a:off x="4189404" y="1570203"/>
            <a:ext cx="3611584" cy="43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7EFC02C3-ECDD-F543-B2CD-F97A06A12AC1}"/>
              </a:ext>
            </a:extLst>
          </p:cNvPr>
          <p:cNvSpPr txBox="1"/>
          <p:nvPr/>
        </p:nvSpPr>
        <p:spPr>
          <a:xfrm>
            <a:off x="4214200" y="5936281"/>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Photo courtesy of </a:t>
            </a:r>
            <a:r>
              <a:rPr kumimoji="0" lang="en-GB" sz="1000" b="0" i="0" u="none" strike="noStrike" kern="1200" cap="none" spc="0" normalizeH="0" baseline="0" noProof="0" err="1">
                <a:ln>
                  <a:noFill/>
                </a:ln>
                <a:solidFill>
                  <a:prstClr val="black"/>
                </a:solidFill>
                <a:effectLst/>
                <a:uLnTx/>
                <a:uFillTx/>
                <a:latin typeface="Calibri" panose="020F0502020204030204"/>
                <a:ea typeface="+mn-ea"/>
                <a:cs typeface="+mn-cs"/>
              </a:rPr>
              <a:t>ReSurge</a:t>
            </a: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 International / Flickr Creative Commons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6">
            <a:extLst>
              <a:ext uri="{FF2B5EF4-FFF2-40B4-BE49-F238E27FC236}">
                <a16:creationId xmlns:a16="http://schemas.microsoft.com/office/drawing/2014/main" id="{31E6E9E7-2444-4E3E-8C15-1AB5C8CBA232}"/>
              </a:ext>
            </a:extLst>
          </p:cNvPr>
          <p:cNvSpPr txBox="1">
            <a:spLocks/>
          </p:cNvSpPr>
          <p:nvPr/>
        </p:nvSpPr>
        <p:spPr>
          <a:xfrm>
            <a:off x="378465" y="1665288"/>
            <a:ext cx="5664268" cy="3997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44859"/>
                </a:solidFill>
                <a:latin typeface="New Caledonia LT Std" panose="02020603060506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Environmental Research Infrastructures</a:t>
            </a:r>
          </a:p>
        </p:txBody>
      </p:sp>
      <p:sp>
        <p:nvSpPr>
          <p:cNvPr id="10" name="Textplatzhalter 24">
            <a:extLst>
              <a:ext uri="{FF2B5EF4-FFF2-40B4-BE49-F238E27FC236}">
                <a16:creationId xmlns:a16="http://schemas.microsoft.com/office/drawing/2014/main" id="{CEA4CDE0-7FCD-492A-85C3-F1D8B800BCCB}"/>
              </a:ext>
            </a:extLst>
          </p:cNvPr>
          <p:cNvSpPr txBox="1">
            <a:spLocks/>
          </p:cNvSpPr>
          <p:nvPr/>
        </p:nvSpPr>
        <p:spPr>
          <a:xfrm>
            <a:off x="1907936" y="565970"/>
            <a:ext cx="9951486" cy="82661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SzPct val="70000"/>
              <a:buFontTx/>
              <a:buNone/>
              <a:defRPr lang="it-IT" sz="3600" kern="1200" dirty="0" smtClean="0">
                <a:solidFill>
                  <a:srgbClr val="244859"/>
                </a:solidFill>
                <a:latin typeface="Futura Medium" panose="020B0602020204020303" pitchFamily="34" charset="-79"/>
                <a:ea typeface="+mj-ea"/>
                <a:cs typeface="Futura Medium" panose="020B0602020204020303" pitchFamily="34" charset="-79"/>
              </a:defRPr>
            </a:lvl1pPr>
            <a:lvl2pPr marL="685800" indent="-228600" algn="l" defTabSz="914400" rtl="0" eaLnBrk="1" latinLnBrk="0" hangingPunct="1">
              <a:lnSpc>
                <a:spcPct val="90000"/>
              </a:lnSpc>
              <a:spcBef>
                <a:spcPts val="500"/>
              </a:spcBef>
              <a:buSzPct val="70000"/>
              <a:buFontTx/>
              <a:buBlip>
                <a:blip r:embed="rId3"/>
              </a:buBlip>
              <a:defRPr sz="2400" kern="1200">
                <a:solidFill>
                  <a:srgbClr val="244859"/>
                </a:solidFill>
                <a:latin typeface="New Caledonia LT Std" panose="02020603060506020304" pitchFamily="18" charset="0"/>
                <a:ea typeface="+mn-ea"/>
                <a:cs typeface="+mn-cs"/>
              </a:defRPr>
            </a:lvl2pPr>
            <a:lvl3pPr marL="1143000" indent="-228600" algn="l" defTabSz="914400" rtl="0" eaLnBrk="1" latinLnBrk="0" hangingPunct="1">
              <a:lnSpc>
                <a:spcPct val="90000"/>
              </a:lnSpc>
              <a:spcBef>
                <a:spcPts val="500"/>
              </a:spcBef>
              <a:buSzPct val="70000"/>
              <a:buFontTx/>
              <a:buBlip>
                <a:blip r:embed="rId3"/>
              </a:buBlip>
              <a:defRPr sz="2000" kern="1200">
                <a:solidFill>
                  <a:srgbClr val="244859"/>
                </a:solidFill>
                <a:latin typeface="New Caledonia LT Std" panose="02020603060506020304" pitchFamily="18" charset="0"/>
                <a:ea typeface="+mn-ea"/>
                <a:cs typeface="+mn-cs"/>
              </a:defRPr>
            </a:lvl3pPr>
            <a:lvl4pPr marL="1600200" indent="-228600" algn="l" defTabSz="914400" rtl="0" eaLnBrk="1" latinLnBrk="0" hangingPunct="1">
              <a:lnSpc>
                <a:spcPct val="90000"/>
              </a:lnSpc>
              <a:spcBef>
                <a:spcPts val="500"/>
              </a:spcBef>
              <a:buSzPct val="70000"/>
              <a:buFontTx/>
              <a:buBlip>
                <a:blip r:embed="rId3"/>
              </a:buBlip>
              <a:defRPr sz="1800" kern="1200">
                <a:solidFill>
                  <a:srgbClr val="244859"/>
                </a:solidFill>
                <a:latin typeface="New Caledonia LT Std" panose="02020603060506020304" pitchFamily="18" charset="0"/>
                <a:ea typeface="+mn-ea"/>
                <a:cs typeface="+mn-cs"/>
              </a:defRPr>
            </a:lvl4pPr>
            <a:lvl5pPr marL="2057400" indent="-228600" algn="l" defTabSz="914400" rtl="0" eaLnBrk="1" latinLnBrk="0" hangingPunct="1">
              <a:lnSpc>
                <a:spcPct val="90000"/>
              </a:lnSpc>
              <a:spcBef>
                <a:spcPts val="500"/>
              </a:spcBef>
              <a:buSzPct val="70000"/>
              <a:buFontTx/>
              <a:buBlip>
                <a:blip r:embed="rId3"/>
              </a:buBlip>
              <a:defRPr sz="1800" kern="1200">
                <a:solidFill>
                  <a:srgbClr val="244859"/>
                </a:solidFill>
                <a:latin typeface="New Caledonia LT Std" panose="02020603060506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70000"/>
              <a:buFontTx/>
              <a:buNone/>
              <a:tabLst/>
              <a:defRPr/>
            </a:pPr>
            <a:r>
              <a:rPr kumimoji="0" lang="en-US" sz="3600" b="1" i="0" u="none" strike="noStrike" kern="1200" cap="none" spc="0" normalizeH="0" baseline="0" noProof="0">
                <a:ln>
                  <a:noFill/>
                </a:ln>
                <a:solidFill>
                  <a:srgbClr val="244859"/>
                </a:solidFill>
                <a:effectLst/>
                <a:uLnTx/>
                <a:uFillTx/>
                <a:latin typeface="Calibri" panose="020F0502020204030204"/>
                <a:ea typeface="+mj-ea"/>
                <a:cs typeface="Arial" panose="020B0604020202020204" pitchFamily="34" charset="0"/>
                <a:sym typeface="Wingdings 3"/>
              </a:rPr>
              <a:t>Climate Change - a key challenge</a:t>
            </a:r>
          </a:p>
        </p:txBody>
      </p:sp>
      <p:sp>
        <p:nvSpPr>
          <p:cNvPr id="16" name="Inhaltsplatzhalter 6">
            <a:extLst>
              <a:ext uri="{FF2B5EF4-FFF2-40B4-BE49-F238E27FC236}">
                <a16:creationId xmlns:a16="http://schemas.microsoft.com/office/drawing/2014/main" id="{950CE376-16F8-4022-B2B5-3710CC29B113}"/>
              </a:ext>
            </a:extLst>
          </p:cNvPr>
          <p:cNvSpPr txBox="1">
            <a:spLocks/>
          </p:cNvSpPr>
          <p:nvPr/>
        </p:nvSpPr>
        <p:spPr>
          <a:xfrm>
            <a:off x="6192787" y="2173915"/>
            <a:ext cx="5421748" cy="2386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44859"/>
                </a:solidFill>
                <a:latin typeface="New Caledonia LT Std" panose="02020603060506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5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44859"/>
                </a:solidFill>
                <a:effectLst/>
                <a:uLnTx/>
                <a:uFillTx/>
                <a:latin typeface="Calibri" panose="020F0502020204030204"/>
                <a:ea typeface="+mn-ea"/>
                <a:cs typeface="+mn-cs"/>
              </a:rPr>
              <a:t>Fighting Climate Change requires </a:t>
            </a:r>
          </a:p>
          <a:p>
            <a:pPr marL="228600" marR="0" lvl="0" indent="-228600" algn="l" defTabSz="914400" rtl="0" eaLnBrk="1" fontAlgn="auto" latinLnBrk="0" hangingPunct="1">
              <a:lnSpc>
                <a:spcPct val="100000"/>
              </a:lnSpc>
              <a:spcBef>
                <a:spcPts val="0"/>
              </a:spcBef>
              <a:spcAft>
                <a:spcPts val="15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244859"/>
                </a:solidFill>
                <a:effectLst/>
                <a:uLnTx/>
                <a:uFillTx/>
                <a:latin typeface="Calibri" panose="020F0502020204030204"/>
                <a:ea typeface="+mn-ea"/>
                <a:cs typeface="+mn-cs"/>
              </a:rPr>
              <a:t>coordinated interdisciplinary scientific action</a:t>
            </a:r>
          </a:p>
          <a:p>
            <a:pPr marL="228600" marR="0" lvl="0" indent="-228600" algn="l" defTabSz="914400" rtl="0" eaLnBrk="1" fontAlgn="auto" latinLnBrk="0" hangingPunct="1">
              <a:lnSpc>
                <a:spcPct val="100000"/>
              </a:lnSpc>
              <a:spcBef>
                <a:spcPts val="0"/>
              </a:spcBef>
              <a:spcAft>
                <a:spcPts val="150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244859"/>
                </a:solidFill>
                <a:effectLst/>
                <a:uLnTx/>
                <a:uFillTx/>
                <a:latin typeface="Calibri" panose="020F0502020204030204"/>
                <a:ea typeface="+mn-ea"/>
                <a:cs typeface="+mn-cs"/>
              </a:rPr>
              <a:t>integrated information on all aspects of our planet, from environmental to life sciences</a:t>
            </a:r>
          </a:p>
          <a:p>
            <a:pPr marL="228600" marR="0" lvl="0" indent="-228600" algn="l" defTabSz="914400" rtl="0" eaLnBrk="1" fontAlgn="auto" latinLnBrk="0" hangingPunct="1">
              <a:lnSpc>
                <a:spcPct val="100000"/>
              </a:lnSpc>
              <a:spcBef>
                <a:spcPts val="0"/>
              </a:spcBef>
              <a:spcAft>
                <a:spcPts val="1500"/>
              </a:spcAft>
              <a:buClrTx/>
              <a:buSzTx/>
              <a:buFont typeface="Wingdings" panose="05000000000000000000" pitchFamily="2" charset="2"/>
              <a:buChar char="§"/>
              <a:tabLst/>
              <a:defRPr/>
            </a:pPr>
            <a:r>
              <a:rPr kumimoji="0" lang="en-GB" sz="2000" b="0" i="0" u="none" strike="noStrike" kern="1200" cap="none" spc="0" normalizeH="0" baseline="0" noProof="0">
                <a:ln>
                  <a:noFill/>
                </a:ln>
                <a:solidFill>
                  <a:srgbClr val="244859"/>
                </a:solidFill>
                <a:effectLst/>
                <a:uLnTx/>
                <a:uFillTx/>
                <a:latin typeface="Calibri" panose="020F0502020204030204"/>
                <a:ea typeface="+mn-ea"/>
                <a:cs typeface="+mn-cs"/>
              </a:rPr>
              <a:t>joint monitoring of Global Climate Indicators</a:t>
            </a:r>
            <a:endParaRPr kumimoji="0" lang="en-US" sz="2000" b="0" i="0" u="none" strike="noStrike" kern="1200" cap="none" spc="0" normalizeH="0" baseline="0" noProof="0">
              <a:ln>
                <a:noFill/>
              </a:ln>
              <a:solidFill>
                <a:srgbClr val="244859"/>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5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244859"/>
                </a:solidFill>
                <a:effectLst/>
                <a:uLnTx/>
                <a:uFillTx/>
                <a:latin typeface="Calibri" panose="020F0502020204030204"/>
                <a:ea typeface="+mn-ea"/>
                <a:cs typeface="+mn-cs"/>
              </a:rPr>
              <a:t>free and open access to global observation data</a:t>
            </a:r>
          </a:p>
        </p:txBody>
      </p:sp>
      <p:pic>
        <p:nvPicPr>
          <p:cNvPr id="4" name="Picture 3" descr="A polar bear on an ice floe in the water&#10;&#10;AI-generated content may be incorrect.">
            <a:extLst>
              <a:ext uri="{FF2B5EF4-FFF2-40B4-BE49-F238E27FC236}">
                <a16:creationId xmlns:a16="http://schemas.microsoft.com/office/drawing/2014/main" id="{5FF591BB-3144-51F5-2800-E728093E71D9}"/>
              </a:ext>
            </a:extLst>
          </p:cNvPr>
          <p:cNvPicPr>
            <a:picLocks noChangeAspect="1"/>
          </p:cNvPicPr>
          <p:nvPr/>
        </p:nvPicPr>
        <p:blipFill>
          <a:blip r:embed="rId4"/>
          <a:srcRect l="5183" t="7622"/>
          <a:stretch/>
        </p:blipFill>
        <p:spPr>
          <a:xfrm>
            <a:off x="927100" y="1488881"/>
            <a:ext cx="4559300" cy="4442019"/>
          </a:xfrm>
          <a:prstGeom prst="rect">
            <a:avLst/>
          </a:prstGeom>
        </p:spPr>
      </p:pic>
    </p:spTree>
    <p:extLst>
      <p:ext uri="{BB962C8B-B14F-4D97-AF65-F5344CB8AC3E}">
        <p14:creationId xmlns:p14="http://schemas.microsoft.com/office/powerpoint/2010/main" val="1681035660"/>
      </p:ext>
    </p:extLst>
  </p:cSld>
  <p:clrMapOvr>
    <a:masterClrMapping/>
  </p:clrMapOvr>
  <mc:AlternateContent xmlns:mc="http://schemas.openxmlformats.org/markup-compatibility/2006" xmlns:p14="http://schemas.microsoft.com/office/powerpoint/2010/main">
    <mc:Choice Requires="p14">
      <p:transition spd="slow" p14:dur="2000" advTm="56480"/>
    </mc:Choice>
    <mc:Fallback xmlns="">
      <p:transition spd="slow" advTm="564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952C30-4204-7B8B-3AFD-BBC6ABA4FC92}"/>
              </a:ext>
            </a:extLst>
          </p:cNvPr>
          <p:cNvPicPr>
            <a:picLocks noChangeAspect="1"/>
          </p:cNvPicPr>
          <p:nvPr/>
        </p:nvPicPr>
        <p:blipFill rotWithShape="1">
          <a:blip r:embed="rId3"/>
          <a:srcRect t="14238" b="21708"/>
          <a:stretch/>
        </p:blipFill>
        <p:spPr>
          <a:xfrm>
            <a:off x="0" y="760732"/>
            <a:ext cx="12221078" cy="4109675"/>
          </a:xfrm>
          <a:prstGeom prst="rect">
            <a:avLst/>
          </a:prstGeom>
        </p:spPr>
      </p:pic>
      <p:sp>
        <p:nvSpPr>
          <p:cNvPr id="6" name="Google Shape;177;g1e3b25810cc_0_0">
            <a:extLst>
              <a:ext uri="{FF2B5EF4-FFF2-40B4-BE49-F238E27FC236}">
                <a16:creationId xmlns:a16="http://schemas.microsoft.com/office/drawing/2014/main" id="{ABB1BAAC-12CD-8179-A7F0-CB8051D15B3F}"/>
              </a:ext>
            </a:extLst>
          </p:cNvPr>
          <p:cNvSpPr txBox="1"/>
          <p:nvPr/>
        </p:nvSpPr>
        <p:spPr>
          <a:xfrm>
            <a:off x="345454" y="5060605"/>
            <a:ext cx="11501091" cy="1356157"/>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556951"/>
                </a:solidFill>
                <a:effectLst/>
                <a:uLnTx/>
                <a:uFillTx/>
                <a:latin typeface="Libre Franklin"/>
                <a:ea typeface="Libre Franklin"/>
                <a:cs typeface="Libre Franklin"/>
                <a:sym typeface="Libre Franklin"/>
              </a:rPr>
              <a:t>“We support the development of advanced technologies, research infrastructures and highly-skilled human resource networks that will drive innovation to solve global challenges and enable the next stage of economic growth.”</a:t>
            </a:r>
            <a:endParaRPr kumimoji="0" sz="200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76;g1e3b25810cc_0_0">
            <a:extLst>
              <a:ext uri="{FF2B5EF4-FFF2-40B4-BE49-F238E27FC236}">
                <a16:creationId xmlns:a16="http://schemas.microsoft.com/office/drawing/2014/main" id="{3486D0E9-4486-079C-31F7-09CE9E02F84F}"/>
              </a:ext>
            </a:extLst>
          </p:cNvPr>
          <p:cNvSpPr txBox="1"/>
          <p:nvPr/>
        </p:nvSpPr>
        <p:spPr>
          <a:xfrm>
            <a:off x="8063345" y="6362404"/>
            <a:ext cx="4065251" cy="40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1" i="0" u="none" strike="noStrike" kern="0" cap="none" spc="0" normalizeH="0" baseline="0" noProof="0">
                <a:ln>
                  <a:noFill/>
                </a:ln>
                <a:solidFill>
                  <a:srgbClr val="556951"/>
                </a:solidFill>
                <a:effectLst/>
                <a:uLnTx/>
                <a:uFillTx/>
                <a:latin typeface="Libre Franklin"/>
                <a:ea typeface="Libre Franklin"/>
                <a:cs typeface="Libre Franklin"/>
                <a:sym typeface="Libre Franklin"/>
              </a:rPr>
              <a:t>Source</a:t>
            </a:r>
            <a:r>
              <a:rPr kumimoji="0" lang="en-US" sz="1200" b="0" i="0" u="none" strike="noStrike" kern="0" cap="none" spc="0" normalizeH="0" baseline="0" noProof="0">
                <a:ln>
                  <a:noFill/>
                </a:ln>
                <a:solidFill>
                  <a:srgbClr val="556951"/>
                </a:solidFill>
                <a:effectLst/>
                <a:uLnTx/>
                <a:uFillTx/>
                <a:latin typeface="Libre Franklin"/>
                <a:ea typeface="Libre Franklin"/>
                <a:cs typeface="Libre Franklin"/>
                <a:sym typeface="Libre Franklin"/>
              </a:rPr>
              <a:t>: G7 Hiroshima Leaders’ Communiqué (2023)</a:t>
            </a:r>
            <a:endParaRPr kumimoji="0" sz="1200" b="0" i="0" u="none" strike="noStrike" kern="0" cap="none" spc="0" normalizeH="0" baseline="0" noProof="0">
              <a:ln>
                <a:noFill/>
              </a:ln>
              <a:solidFill>
                <a:srgbClr val="556951"/>
              </a:solidFill>
              <a:effectLst/>
              <a:uLnTx/>
              <a:uFillTx/>
              <a:latin typeface="Libre Franklin"/>
              <a:ea typeface="Libre Franklin"/>
              <a:cs typeface="Libre Franklin"/>
              <a:sym typeface="Libre Franklin"/>
            </a:endParaRPr>
          </a:p>
        </p:txBody>
      </p:sp>
      <p:pic>
        <p:nvPicPr>
          <p:cNvPr id="10" name="Picture 9">
            <a:extLst>
              <a:ext uri="{FF2B5EF4-FFF2-40B4-BE49-F238E27FC236}">
                <a16:creationId xmlns:a16="http://schemas.microsoft.com/office/drawing/2014/main" id="{ECF47218-B47B-6BC4-FD4C-81D5BDBA7350}"/>
              </a:ext>
            </a:extLst>
          </p:cNvPr>
          <p:cNvPicPr>
            <a:picLocks noChangeAspect="1"/>
          </p:cNvPicPr>
          <p:nvPr/>
        </p:nvPicPr>
        <p:blipFill>
          <a:blip r:embed="rId4"/>
          <a:stretch>
            <a:fillRect/>
          </a:stretch>
        </p:blipFill>
        <p:spPr>
          <a:xfrm>
            <a:off x="6768095" y="1109066"/>
            <a:ext cx="5210279" cy="505136"/>
          </a:xfrm>
          <a:prstGeom prst="rect">
            <a:avLst/>
          </a:prstGeom>
        </p:spPr>
      </p:pic>
    </p:spTree>
    <p:extLst>
      <p:ext uri="{BB962C8B-B14F-4D97-AF65-F5344CB8AC3E}">
        <p14:creationId xmlns:p14="http://schemas.microsoft.com/office/powerpoint/2010/main" val="4227816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1D099-697D-4678-91D7-1346CA89AE0D}"/>
            </a:ext>
          </a:extLst>
        </p:cNvPr>
        <p:cNvGrpSpPr/>
        <p:nvPr/>
      </p:nvGrpSpPr>
      <p:grpSpPr>
        <a:xfrm>
          <a:off x="0" y="0"/>
          <a:ext cx="0" cy="0"/>
          <a:chOff x="0" y="0"/>
          <a:chExt cx="0" cy="0"/>
        </a:xfrm>
      </p:grpSpPr>
      <p:pic>
        <p:nvPicPr>
          <p:cNvPr id="12" name="Picture 11" descr="A collage of buildings and a tower&#10;&#10;AI-generated content may be incorrect.">
            <a:extLst>
              <a:ext uri="{FF2B5EF4-FFF2-40B4-BE49-F238E27FC236}">
                <a16:creationId xmlns:a16="http://schemas.microsoft.com/office/drawing/2014/main" id="{2E201055-4BB3-4FE2-E954-AA5678EEF2E5}"/>
              </a:ext>
            </a:extLst>
          </p:cNvPr>
          <p:cNvPicPr>
            <a:picLocks noChangeAspect="1"/>
          </p:cNvPicPr>
          <p:nvPr/>
        </p:nvPicPr>
        <p:blipFill>
          <a:blip r:embed="rId3"/>
          <a:stretch>
            <a:fillRect/>
          </a:stretch>
        </p:blipFill>
        <p:spPr>
          <a:xfrm>
            <a:off x="0" y="14953"/>
            <a:ext cx="12177075" cy="6846222"/>
          </a:xfrm>
          <a:prstGeom prst="rect">
            <a:avLst/>
          </a:prstGeom>
        </p:spPr>
      </p:pic>
      <p:sp>
        <p:nvSpPr>
          <p:cNvPr id="6" name="Google Shape;177;g1e3b25810cc_0_0">
            <a:extLst>
              <a:ext uri="{FF2B5EF4-FFF2-40B4-BE49-F238E27FC236}">
                <a16:creationId xmlns:a16="http://schemas.microsoft.com/office/drawing/2014/main" id="{4E86A72D-4630-ECCC-6486-191379F956FC}"/>
              </a:ext>
            </a:extLst>
          </p:cNvPr>
          <p:cNvSpPr txBox="1"/>
          <p:nvPr/>
        </p:nvSpPr>
        <p:spPr>
          <a:xfrm>
            <a:off x="0" y="5641975"/>
            <a:ext cx="12192000" cy="1219200"/>
          </a:xfrm>
          <a:prstGeom prst="rect">
            <a:avLst/>
          </a:prstGeom>
          <a:solidFill>
            <a:schemeClr val="accent1">
              <a:lumMod val="20000"/>
              <a:lumOff val="80000"/>
            </a:scheme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2200" b="0" i="1" u="none" strike="noStrike" kern="0" cap="none" spc="0" normalizeH="0" baseline="0" noProof="0">
                <a:ln>
                  <a:noFill/>
                </a:ln>
                <a:solidFill>
                  <a:srgbClr val="556951"/>
                </a:solidFill>
                <a:effectLst/>
                <a:uLnTx/>
                <a:uFillTx/>
                <a:latin typeface="Libre Franklin"/>
                <a:ea typeface="Libre Franklin"/>
                <a:cs typeface="Libre Franklin"/>
                <a:sym typeface="Libre Franklin"/>
              </a:rPr>
              <a:t>“</a:t>
            </a:r>
            <a:r>
              <a:rPr kumimoji="0" lang="en-GB" sz="2200" b="0" i="1" u="none" strike="noStrike" kern="0" cap="none" spc="0" normalizeH="0" baseline="0" noProof="0">
                <a:ln>
                  <a:noFill/>
                </a:ln>
                <a:solidFill>
                  <a:srgbClr val="556951"/>
                </a:solidFill>
                <a:effectLst/>
                <a:uLnTx/>
                <a:uFillTx/>
                <a:latin typeface="Libre Franklin"/>
                <a:ea typeface="Libre Franklin"/>
                <a:cs typeface="Libre Franklin"/>
                <a:sym typeface="Libre Franklin"/>
              </a:rPr>
              <a:t>Ministers signalled significantly strengthened collaboration on research infrastructures that support cutting-edge science and innovation, benefitting researchers worldwide.”</a:t>
            </a:r>
            <a:endParaRPr kumimoji="0" sz="2200" b="0" i="1"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 name="Picture 12">
            <a:extLst>
              <a:ext uri="{FF2B5EF4-FFF2-40B4-BE49-F238E27FC236}">
                <a16:creationId xmlns:a16="http://schemas.microsoft.com/office/drawing/2014/main" id="{3B53D27E-E2C2-A91E-040B-BA45677614CA}"/>
              </a:ext>
            </a:extLst>
          </p:cNvPr>
          <p:cNvPicPr>
            <a:picLocks noChangeAspect="1"/>
          </p:cNvPicPr>
          <p:nvPr/>
        </p:nvPicPr>
        <p:blipFill>
          <a:blip r:embed="rId4"/>
          <a:stretch>
            <a:fillRect/>
          </a:stretch>
        </p:blipFill>
        <p:spPr>
          <a:xfrm>
            <a:off x="136934" y="331194"/>
            <a:ext cx="5212532" cy="506012"/>
          </a:xfrm>
          <a:prstGeom prst="rect">
            <a:avLst/>
          </a:prstGeom>
        </p:spPr>
      </p:pic>
      <p:pic>
        <p:nvPicPr>
          <p:cNvPr id="15" name="Picture 14" descr="A qr code with a white background&#10;&#10;AI-generated content may be incorrect.">
            <a:extLst>
              <a:ext uri="{FF2B5EF4-FFF2-40B4-BE49-F238E27FC236}">
                <a16:creationId xmlns:a16="http://schemas.microsoft.com/office/drawing/2014/main" id="{95B04469-696C-F80A-8DF2-E9FFEEFAD5F1}"/>
              </a:ext>
            </a:extLst>
          </p:cNvPr>
          <p:cNvPicPr>
            <a:picLocks noChangeAspect="1"/>
          </p:cNvPicPr>
          <p:nvPr/>
        </p:nvPicPr>
        <p:blipFill>
          <a:blip r:embed="rId5"/>
          <a:stretch>
            <a:fillRect/>
          </a:stretch>
        </p:blipFill>
        <p:spPr>
          <a:xfrm>
            <a:off x="356120" y="4145359"/>
            <a:ext cx="1219200" cy="1219200"/>
          </a:xfrm>
          <a:prstGeom prst="rect">
            <a:avLst/>
          </a:prstGeom>
        </p:spPr>
      </p:pic>
    </p:spTree>
    <p:extLst>
      <p:ext uri="{BB962C8B-B14F-4D97-AF65-F5344CB8AC3E}">
        <p14:creationId xmlns:p14="http://schemas.microsoft.com/office/powerpoint/2010/main" val="239572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E153C-4145-0403-53F3-851CCE374D1D}"/>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8B0C267-D713-2AF0-339C-E2F32F9E3358}"/>
              </a:ext>
            </a:extLst>
          </p:cNvPr>
          <p:cNvPicPr>
            <a:picLocks noChangeAspect="1"/>
          </p:cNvPicPr>
          <p:nvPr/>
        </p:nvPicPr>
        <p:blipFill>
          <a:blip r:embed="rId4"/>
          <a:stretch>
            <a:fillRect/>
          </a:stretch>
        </p:blipFill>
        <p:spPr>
          <a:xfrm>
            <a:off x="9077561" y="230923"/>
            <a:ext cx="2949604" cy="1462409"/>
          </a:xfrm>
          <a:prstGeom prst="rect">
            <a:avLst/>
          </a:prstGeom>
        </p:spPr>
      </p:pic>
    </p:spTree>
    <p:extLst>
      <p:ext uri="{BB962C8B-B14F-4D97-AF65-F5344CB8AC3E}">
        <p14:creationId xmlns:p14="http://schemas.microsoft.com/office/powerpoint/2010/main" val="1372137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27A5893B-84B4-414B-8034-006DB5FE142A}"/>
              </a:ext>
            </a:extLst>
          </p:cNvPr>
          <p:cNvPicPr>
            <a:picLocks noChangeAspect="1"/>
          </p:cNvPicPr>
          <p:nvPr/>
        </p:nvPicPr>
        <p:blipFill rotWithShape="1">
          <a:blip r:embed="rId3"/>
          <a:srcRect b="24277"/>
          <a:stretch/>
        </p:blipFill>
        <p:spPr>
          <a:xfrm>
            <a:off x="3230" y="0"/>
            <a:ext cx="12188770" cy="6858000"/>
          </a:xfrm>
          <a:prstGeom prst="rect">
            <a:avLst/>
          </a:prstGeom>
        </p:spPr>
      </p:pic>
      <p:sp>
        <p:nvSpPr>
          <p:cNvPr id="10" name="TextBox 7">
            <a:extLst>
              <a:ext uri="{FF2B5EF4-FFF2-40B4-BE49-F238E27FC236}">
                <a16:creationId xmlns:a16="http://schemas.microsoft.com/office/drawing/2014/main" id="{1D774C4F-88EA-4392-AD7B-7E2D21DF9788}"/>
              </a:ext>
            </a:extLst>
          </p:cNvPr>
          <p:cNvSpPr txBox="1"/>
          <p:nvPr/>
        </p:nvSpPr>
        <p:spPr>
          <a:xfrm>
            <a:off x="1616972" y="188640"/>
            <a:ext cx="831509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Environmental Research Infrastructures</a:t>
            </a:r>
          </a:p>
        </p:txBody>
      </p:sp>
      <p:sp>
        <p:nvSpPr>
          <p:cNvPr id="11" name="TextBox 8">
            <a:extLst>
              <a:ext uri="{FF2B5EF4-FFF2-40B4-BE49-F238E27FC236}">
                <a16:creationId xmlns:a16="http://schemas.microsoft.com/office/drawing/2014/main" id="{57B24208-2C22-4CEE-8233-2AA95975C8A3}"/>
              </a:ext>
            </a:extLst>
          </p:cNvPr>
          <p:cNvSpPr txBox="1"/>
          <p:nvPr/>
        </p:nvSpPr>
        <p:spPr>
          <a:xfrm>
            <a:off x="7851913" y="1032949"/>
            <a:ext cx="3008244" cy="646331"/>
          </a:xfrm>
          <a:prstGeom prst="rect">
            <a:avLst/>
          </a:prstGeom>
          <a:solidFill>
            <a:schemeClr val="bg1">
              <a:alpha val="79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Specialized observation and analysis platforms</a:t>
            </a:r>
          </a:p>
        </p:txBody>
      </p:sp>
      <p:sp>
        <p:nvSpPr>
          <p:cNvPr id="12" name="TextBox 10">
            <a:extLst>
              <a:ext uri="{FF2B5EF4-FFF2-40B4-BE49-F238E27FC236}">
                <a16:creationId xmlns:a16="http://schemas.microsoft.com/office/drawing/2014/main" id="{BF863301-325A-4C96-9DB5-ABC9E6C318FA}"/>
              </a:ext>
            </a:extLst>
          </p:cNvPr>
          <p:cNvSpPr txBox="1"/>
          <p:nvPr/>
        </p:nvSpPr>
        <p:spPr>
          <a:xfrm>
            <a:off x="6535654" y="5629155"/>
            <a:ext cx="3232754" cy="646331"/>
          </a:xfrm>
          <a:prstGeom prst="rect">
            <a:avLst/>
          </a:prstGeom>
          <a:solidFill>
            <a:schemeClr val="bg1">
              <a:alpha val="79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Multiple infrastructures for on Earth system segment</a:t>
            </a:r>
            <a:endParaRPr kumimoji="0" lang="en-GB" sz="1800" b="0"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endParaRPr>
          </a:p>
        </p:txBody>
      </p:sp>
      <p:sp>
        <p:nvSpPr>
          <p:cNvPr id="13" name="TextBox 11">
            <a:extLst>
              <a:ext uri="{FF2B5EF4-FFF2-40B4-BE49-F238E27FC236}">
                <a16:creationId xmlns:a16="http://schemas.microsoft.com/office/drawing/2014/main" id="{7302C16A-FE25-4126-8466-53BC1288D8D5}"/>
              </a:ext>
            </a:extLst>
          </p:cNvPr>
          <p:cNvSpPr txBox="1"/>
          <p:nvPr/>
        </p:nvSpPr>
        <p:spPr>
          <a:xfrm>
            <a:off x="8402461" y="4193309"/>
            <a:ext cx="3008244" cy="369332"/>
          </a:xfrm>
          <a:prstGeom prst="rect">
            <a:avLst/>
          </a:prstGeom>
          <a:solidFill>
            <a:schemeClr val="bg1">
              <a:alpha val="79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Wide range of disciplines</a:t>
            </a:r>
            <a:endParaRPr kumimoji="0" lang="en-GB" sz="1800" b="0"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endParaRPr>
          </a:p>
        </p:txBody>
      </p:sp>
      <p:sp>
        <p:nvSpPr>
          <p:cNvPr id="14" name="TextBox 12">
            <a:extLst>
              <a:ext uri="{FF2B5EF4-FFF2-40B4-BE49-F238E27FC236}">
                <a16:creationId xmlns:a16="http://schemas.microsoft.com/office/drawing/2014/main" id="{A56DBA4F-CC7C-483C-8DB7-7D7A10A3168C}"/>
              </a:ext>
            </a:extLst>
          </p:cNvPr>
          <p:cNvSpPr txBox="1"/>
          <p:nvPr/>
        </p:nvSpPr>
        <p:spPr>
          <a:xfrm>
            <a:off x="547766" y="5167490"/>
            <a:ext cx="3451332" cy="923330"/>
          </a:xfrm>
          <a:prstGeom prst="rect">
            <a:avLst/>
          </a:prstGeom>
          <a:solidFill>
            <a:schemeClr val="bg1">
              <a:alpha val="79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High level of specialization of individual RIs, depending on their main research fields</a:t>
            </a:r>
          </a:p>
        </p:txBody>
      </p:sp>
      <p:sp>
        <p:nvSpPr>
          <p:cNvPr id="15" name="TextBox 13">
            <a:extLst>
              <a:ext uri="{FF2B5EF4-FFF2-40B4-BE49-F238E27FC236}">
                <a16:creationId xmlns:a16="http://schemas.microsoft.com/office/drawing/2014/main" id="{B7B86D79-8805-4136-A82F-3F6E4C24A847}"/>
              </a:ext>
            </a:extLst>
          </p:cNvPr>
          <p:cNvSpPr txBox="1"/>
          <p:nvPr/>
        </p:nvSpPr>
        <p:spPr>
          <a:xfrm>
            <a:off x="250339" y="3221736"/>
            <a:ext cx="2533293" cy="923330"/>
          </a:xfrm>
          <a:prstGeom prst="rect">
            <a:avLst/>
          </a:prstGeom>
          <a:solidFill>
            <a:schemeClr val="bg1">
              <a:alpha val="79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High importance to society, economy and resilience </a:t>
            </a:r>
          </a:p>
        </p:txBody>
      </p:sp>
      <p:sp>
        <p:nvSpPr>
          <p:cNvPr id="16" name="TextBox 14">
            <a:extLst>
              <a:ext uri="{FF2B5EF4-FFF2-40B4-BE49-F238E27FC236}">
                <a16:creationId xmlns:a16="http://schemas.microsoft.com/office/drawing/2014/main" id="{0D6F6C03-DB50-4F70-AD51-98A4BCD80A62}"/>
              </a:ext>
            </a:extLst>
          </p:cNvPr>
          <p:cNvSpPr txBox="1"/>
          <p:nvPr/>
        </p:nvSpPr>
        <p:spPr>
          <a:xfrm>
            <a:off x="619294" y="1225950"/>
            <a:ext cx="3308277" cy="646331"/>
          </a:xfrm>
          <a:prstGeom prst="rect">
            <a:avLst/>
          </a:prstGeom>
          <a:solidFill>
            <a:schemeClr val="bg1">
              <a:alpha val="79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Societal challenges need multidisciplinary methods</a:t>
            </a:r>
          </a:p>
        </p:txBody>
      </p:sp>
      <p:sp>
        <p:nvSpPr>
          <p:cNvPr id="17" name="TextBox 15">
            <a:extLst>
              <a:ext uri="{FF2B5EF4-FFF2-40B4-BE49-F238E27FC236}">
                <a16:creationId xmlns:a16="http://schemas.microsoft.com/office/drawing/2014/main" id="{50E12C81-ABA1-4E69-B25A-83B682931461}"/>
              </a:ext>
            </a:extLst>
          </p:cNvPr>
          <p:cNvSpPr txBox="1"/>
          <p:nvPr/>
        </p:nvSpPr>
        <p:spPr>
          <a:xfrm>
            <a:off x="8064052" y="2480464"/>
            <a:ext cx="3008244" cy="646331"/>
          </a:xfrm>
          <a:prstGeom prst="rect">
            <a:avLst/>
          </a:prstGeom>
          <a:solidFill>
            <a:schemeClr val="bg1">
              <a:alpha val="79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Observations often unique -</a:t>
            </a:r>
            <a:r>
              <a:rPr kumimoji="0" lang="en-GB" sz="1800" b="0"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244657"/>
                </a:solidFill>
                <a:effectLst/>
                <a:uLnTx/>
                <a:uFillTx/>
                <a:latin typeface="Arial" panose="020B0604020202020204" pitchFamily="34" charset="0"/>
                <a:ea typeface="+mn-ea"/>
                <a:cs typeface="Arial" panose="020B0604020202020204" pitchFamily="34" charset="0"/>
              </a:rPr>
              <a:t>huge datasets</a:t>
            </a:r>
          </a:p>
        </p:txBody>
      </p:sp>
      <p:sp>
        <p:nvSpPr>
          <p:cNvPr id="20" name="Oval 17">
            <a:extLst>
              <a:ext uri="{FF2B5EF4-FFF2-40B4-BE49-F238E27FC236}">
                <a16:creationId xmlns:a16="http://schemas.microsoft.com/office/drawing/2014/main" id="{DA365186-B031-4F17-ADA1-16D8F5B37910}"/>
              </a:ext>
            </a:extLst>
          </p:cNvPr>
          <p:cNvSpPr/>
          <p:nvPr/>
        </p:nvSpPr>
        <p:spPr>
          <a:xfrm>
            <a:off x="4079776" y="1628800"/>
            <a:ext cx="3960000" cy="3960000"/>
          </a:xfrm>
          <a:prstGeom prst="ellipse">
            <a:avLst/>
          </a:prstGeom>
          <a:solidFill>
            <a:schemeClr val="tx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FI"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Answering societal needs is only possible via collaboration</a:t>
            </a:r>
          </a:p>
        </p:txBody>
      </p:sp>
      <p:pic>
        <p:nvPicPr>
          <p:cNvPr id="21" name="Immagine 21">
            <a:extLst>
              <a:ext uri="{FF2B5EF4-FFF2-40B4-BE49-F238E27FC236}">
                <a16:creationId xmlns:a16="http://schemas.microsoft.com/office/drawing/2014/main" id="{BB32F594-3C27-48F1-B073-840DCB8441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401" r="23884" b="44945"/>
          <a:stretch/>
        </p:blipFill>
        <p:spPr>
          <a:xfrm>
            <a:off x="199177" y="151066"/>
            <a:ext cx="986828" cy="826618"/>
          </a:xfrm>
          <a:prstGeom prst="rect">
            <a:avLst/>
          </a:prstGeom>
        </p:spPr>
      </p:pic>
    </p:spTree>
    <p:extLst>
      <p:ext uri="{BB962C8B-B14F-4D97-AF65-F5344CB8AC3E}">
        <p14:creationId xmlns:p14="http://schemas.microsoft.com/office/powerpoint/2010/main" val="337333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20" grpId="0" animBg="1"/>
    </p:bldLst>
  </p:timing>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OS_RI_CORPORATE_PPT_Template_Sept2022_CCBY.potx" id="{002C378A-4E81-5448-A425-1ECC2F11377E}" vid="{CB514D23-E780-B24F-B80F-AE3A9C8BBCF6}"/>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922</Words>
  <Application>Microsoft Macintosh PowerPoint</Application>
  <PresentationFormat>Widescreen</PresentationFormat>
  <Paragraphs>98</Paragraphs>
  <Slides>10</Slides>
  <Notes>8</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10</vt:i4>
      </vt:variant>
    </vt:vector>
  </HeadingPairs>
  <TitlesOfParts>
    <vt:vector size="20" baseType="lpstr">
      <vt:lpstr>Arial</vt:lpstr>
      <vt:lpstr>Calibri</vt:lpstr>
      <vt:lpstr>Calibri Light</vt:lpstr>
      <vt:lpstr>Lato</vt:lpstr>
      <vt:lpstr>Libre Franklin</vt:lpstr>
      <vt:lpstr>Open Sans</vt:lpstr>
      <vt:lpstr>Söhne</vt:lpstr>
      <vt:lpstr>Wingdings</vt:lpstr>
      <vt:lpstr>2_Tema di Office</vt:lpstr>
      <vt:lpstr>1_Tema di Office</vt:lpstr>
      <vt:lpstr>Presentazione standard di PowerPoint</vt:lpstr>
      <vt:lpstr>Agenda</vt:lpstr>
      <vt:lpstr>Presentazione standard di PowerPoint</vt:lpstr>
      <vt:lpstr>Setting the Scene: why RIs are important? </vt:lpstr>
      <vt:lpstr>Presentazione standard di PowerPoint</vt:lpstr>
      <vt:lpstr>Presentazione standard di PowerPoint</vt:lpstr>
      <vt:lpstr>Presentazione standard di PowerPoint</vt:lpstr>
      <vt:lpstr>Presentazione standard di PowerPoint</vt:lpstr>
      <vt:lpstr>Presentazione standard di PowerPoint</vt:lpstr>
      <vt:lpstr>What are the benefits on collaboration?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2025-03-27T14:03:29Z</dcterms:created>
  <dcterms:modified xsi:type="dcterms:W3CDTF">2025-03-27T14:04:54Z</dcterms:modified>
</cp:coreProperties>
</file>