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78" r:id="rId2"/>
    <p:sldId id="284" r:id="rId3"/>
    <p:sldId id="285" r:id="rId4"/>
    <p:sldId id="286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6"/>
  </p:normalViewPr>
  <p:slideViewPr>
    <p:cSldViewPr snapToGrid="0">
      <p:cViewPr varScale="1">
        <p:scale>
          <a:sx n="105" d="100"/>
          <a:sy n="105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27BC6-C601-A746-911C-42E8696CF47E}" type="datetimeFigureOut">
              <a:rPr lang="it-IT" smtClean="0"/>
              <a:t>27/03/25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555BF-294B-9248-998D-07B1E3C7BC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38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|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DE80C4-AD7B-3345-882D-F3EEC8907A7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029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438FBB-86B9-9943-91D9-73AC46E89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235733D-4B6C-A74C-B29A-58C3005DB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E8E038-94F8-874B-A98E-0311E3F31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DE6C-5370-3741-837F-9ED1028CF52F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D9C158-228A-DB40-8E66-B018D2B5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C09264-41CF-3445-8DAF-9F4FAB54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8475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D25002-995B-F049-90D9-092386008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7DDAB69-9583-884D-BB72-E226027B8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1D61E9-5729-0343-BED1-AA440825B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1425-4DFA-2346-95B2-4C49152A7184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AE50F2-7B75-4A4F-BCB0-D6111E21F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B88B43-476A-1B4B-AF4A-E98C7E261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745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1D4C1FB-0F7B-C04A-8B77-1A97D01BAF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554A2BE-4E76-C54A-9E02-ACF3DB36B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BE7265-6D66-0A48-8853-7B82081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B1DD-0CEC-724B-AF43-DAAB40D97626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71A801-D62D-C547-A22B-F3CFEB2F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9ABFA3-EBEE-0A42-9B9D-D28FA3722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193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97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160F70-1F00-D643-94A3-303D1D30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6C0D70-2889-BD49-B4CC-777BA5151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CF7FBD-075C-7C4A-85DF-D0BFF223F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6C8C-E6F8-3243-8BAD-29F9FF9B4D14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A98F7D-78CC-9546-B1F8-0DEB594B8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A14941-1C0E-F049-9242-33976AC86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4290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12B9FB-8446-214B-B0C0-579D0FA1A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592B07-A025-524D-BF64-8C572D2CD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C8270C-F743-B542-B016-0C049B14C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B707-4A48-804D-9C2A-4DDFC4E54C3A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4AA72D-EDA9-7F4D-BDFA-099ED0640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8E7436-599A-5448-806D-9EF7E086C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913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C50C14-30D2-6440-BB9D-56BD7B7C2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16F1A0-947B-E748-B56D-FA32B97CFA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74BA94D-E621-7D42-B8A1-4934FBE3B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203B0BD-61F6-D143-BAEA-11DE2B5E7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4CE3-5130-CE44-A63B-445237BE6AD7}" type="datetime1">
              <a:rPr lang="it-IT" smtClean="0"/>
              <a:t>27/03/25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624939-23EA-694F-B26C-95656C211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404F88-C4D4-6E43-BABD-0279DEAEF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078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0C76C0-C991-C748-93FB-A9A01031F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0349B1-7F61-9D4E-B220-0049C8609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B093F6C-B8E8-0342-AEED-97A3F8526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90762C7-84B8-2C4B-9387-F9F50D66C4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FFD2827-B82F-8F44-B6AF-942F810AB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9E93F5F-8493-B74C-9517-EEC2D55AD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2E2E4-5F79-7C45-BB57-48F92BED5E88}" type="datetime1">
              <a:rPr lang="it-IT" smtClean="0"/>
              <a:t>27/03/25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388C6F0-63CF-B94E-9148-BFFE830FB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B8CC07B-3409-9C4A-8E6F-A9F80C654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982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F8D559-01B3-EA40-BE88-7F8565E45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6A00E70-7DBF-B143-94A2-A626858AF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B67-2890-E949-AEDF-7C3C5B263041}" type="datetime1">
              <a:rPr lang="it-IT" smtClean="0"/>
              <a:t>27/03/25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3E8FD8D-DFE1-A44B-B59B-A3CA7AE86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E7E340C-FC76-5B41-9F47-A176CE5F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8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3095382-22A7-8746-A7D9-F44E3BC90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01A9-A493-BD4A-B120-F5381E0299B1}" type="datetime1">
              <a:rPr lang="it-IT" smtClean="0"/>
              <a:t>27/03/25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AA1060E-6D86-944A-B245-4785AC8AB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37CC35C-418F-9D40-94C9-0A18EAD0C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62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E247EE-4C2B-F24D-974A-00018E3A8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C7DE57-D27E-BA42-A583-3942682F6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41A9DD4-D7F7-5F43-BC8F-984210F04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A2A710-8A5E-0744-BBF1-7C26F12B6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93B2-E4C3-E542-B03F-B649DA568A26}" type="datetime1">
              <a:rPr lang="it-IT" smtClean="0"/>
              <a:t>27/03/25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81496CD-F163-0242-9857-A0E5F2CB8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844987-5EDA-A946-AC74-C6BD8B32D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4843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AB1C2A-0D79-CC42-8170-BE118021A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99473AE-321F-0C41-903E-2B5278012E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6BAC4C7-8A1C-F646-8E1B-3E99256DF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723EF0-D794-B04B-A2F6-2AFFC3FE0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DE136-552E-E843-90C3-8C98EC00F52C}" type="datetime1">
              <a:rPr lang="it-IT" smtClean="0"/>
              <a:t>27/03/25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B69F02-45C9-E444-AA07-5CFABE1F8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2491159-3D90-3B45-A795-C5F47C09C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35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B8B3620-A003-F34C-A2E3-BC2793D6B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6851603-7208-0C4E-A901-8F7F5A3DE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B1F6AB-3784-6949-AAF0-578C003F5C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58C37-A975-9B47-8DC9-99DA81560F28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06D1CC-BBC6-D749-A2D4-CC8EB0009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FE3AEE-20CE-C242-AC3C-A7FB4AD28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36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C09EF9D9-0F94-3542-AF29-EFD3585089D8}"/>
              </a:ext>
            </a:extLst>
          </p:cNvPr>
          <p:cNvSpPr txBox="1"/>
          <p:nvPr/>
        </p:nvSpPr>
        <p:spPr>
          <a:xfrm>
            <a:off x="12723223" y="50553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5C69CD0-1628-6338-23DF-AE41596CB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12232"/>
            <a:ext cx="9144000" cy="3812426"/>
          </a:xfrm>
        </p:spPr>
        <p:txBody>
          <a:bodyPr>
            <a:normAutofit/>
          </a:bodyPr>
          <a:lstStyle/>
          <a:p>
            <a:r>
              <a:rPr lang="en-US" sz="5900" b="1" noProof="0" dirty="0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GNSS-EPOS</a:t>
            </a:r>
            <a:br>
              <a:rPr lang="en-US" sz="5900" b="1" noProof="0" dirty="0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sz="5900" b="1" noProof="0" dirty="0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Status &amp; Ambitions</a:t>
            </a:r>
            <a:br>
              <a:rPr lang="en-US" sz="5900" b="1" noProof="0" dirty="0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sz="5900" b="1" noProof="0" dirty="0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US" sz="2400" b="1" noProof="0" dirty="0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GNSS-EPOS Team</a:t>
            </a:r>
            <a:br>
              <a:rPr lang="en-US" sz="5900" b="1" noProof="0" dirty="0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sz="5900" b="1" noProof="0" dirty="0">
              <a:solidFill>
                <a:srgbClr val="1A3E28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53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F28BE9-EA1A-A156-D67A-A611FC5D7F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15DEF18C-BCAE-1CB4-96C1-57C4F52F82FD}"/>
              </a:ext>
            </a:extLst>
          </p:cNvPr>
          <p:cNvSpPr txBox="1"/>
          <p:nvPr/>
        </p:nvSpPr>
        <p:spPr>
          <a:xfrm>
            <a:off x="1292772" y="231197"/>
            <a:ext cx="10725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3200" b="1">
                <a:solidFill>
                  <a:srgbClr val="275536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GNSS Data &amp; Products - Status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1B7B9A-F797-A66C-A85E-FE21BF7ED1AC}"/>
              </a:ext>
            </a:extLst>
          </p:cNvPr>
          <p:cNvSpPr txBox="1"/>
          <p:nvPr/>
        </p:nvSpPr>
        <p:spPr>
          <a:xfrm>
            <a:off x="1652928" y="798951"/>
            <a:ext cx="10183472" cy="577324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Consortium Agreement: 13 Partners 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new ones in late 2024 / early 2025 (from Spain, France, Italy, Greece)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&amp; Products Providers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Dedicated Portals (Metadata, Data Gateway, Long-Term Monitoring, Products Portal)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 Dedicated Data Centers (Nodes)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new in 2024 – SONEL (collocated Tide-Gauges) and IMO (TCS Volcano Observations)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~120 Data Providers (~2100 stations) for Daily (30sec) GNSS data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High-rate (1sec) GNSS data started to be distributed in 2024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 Analysis Centers (Time-Series, Velocities, Strain-Rates, Offsets) - ~2500 stations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new product in 2024 (Offsets)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GLASS – dedicated software to manage Data &amp; Products continuously being improved.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 Services available at EPOS Platform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new ones in 2024 (High-Rate Data, Offsets)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Formal Establishment of MoU with EUREF and EUMETNET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4366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B2F214-9543-27C0-1685-1804E6AF0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872500BD-E4D7-F88F-C50A-95E7E05153D6}"/>
              </a:ext>
            </a:extLst>
          </p:cNvPr>
          <p:cNvSpPr txBox="1"/>
          <p:nvPr/>
        </p:nvSpPr>
        <p:spPr>
          <a:xfrm>
            <a:off x="1292772" y="231197"/>
            <a:ext cx="10725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3200" b="1">
                <a:solidFill>
                  <a:srgbClr val="275536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GNSS Data &amp; Products - Ambitions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A6301D-BBFE-14F7-F3A2-5FA87E7E61DD}"/>
              </a:ext>
            </a:extLst>
          </p:cNvPr>
          <p:cNvSpPr txBox="1"/>
          <p:nvPr/>
        </p:nvSpPr>
        <p:spPr>
          <a:xfrm>
            <a:off x="1652928" y="798951"/>
            <a:ext cx="10183472" cy="40589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STRATEGIC: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Extend the network of data providers (add additional GNSS datasets and data nodes)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ocus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 less dense zones and new EPOS ERIC members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Include additional members on TCS consortium 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Spread the workload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 sustainability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Strengthen collaboration with other organizations: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EUREF Symposium 2025 will be organized in collaboration with EPOS-GNSS (June 2025)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EarthScope,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AusPOS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657350" marR="0" lvl="3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standardization of metadata (DOI)</a:t>
            </a:r>
          </a:p>
          <a:p>
            <a:pPr marL="1657350" marR="0" lvl="3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sharing of data &amp; products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259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A4CECF-95AB-555E-E36E-CF7C2D2E0D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9E3D5628-9A99-46CA-44CE-F5A97389459D}"/>
              </a:ext>
            </a:extLst>
          </p:cNvPr>
          <p:cNvSpPr txBox="1"/>
          <p:nvPr/>
        </p:nvSpPr>
        <p:spPr>
          <a:xfrm>
            <a:off x="1292772" y="231197"/>
            <a:ext cx="10725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3200" b="1">
                <a:solidFill>
                  <a:srgbClr val="275536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2755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GNSS Data &amp; Products - Ambitions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A9C6CA-3E57-1340-EFEA-ACA4AF478F33}"/>
              </a:ext>
            </a:extLst>
          </p:cNvPr>
          <p:cNvSpPr txBox="1"/>
          <p:nvPr/>
        </p:nvSpPr>
        <p:spPr>
          <a:xfrm>
            <a:off x="1652928" y="798951"/>
            <a:ext cx="10183472" cy="505612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TECHNICAL: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 and extend GNSS products (e.g., real-time data)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Improvement of GLASS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GNSS node software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web services</a:t>
            </a:r>
          </a:p>
          <a:p>
            <a:pPr marL="457200" marR="0" lvl="1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Application of FAIR data principles to GNSS data and products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Agreement on standardized metadata schema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Continue to assign DOI to digital GNSS assets (web services, nodes, datasets, products)</a:t>
            </a:r>
          </a:p>
          <a:p>
            <a:pPr marL="1200150" marR="0" lvl="2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COLLABORATION WITH OTHER TCS: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Agree on a c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ommon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approach to the distribution of GNSS data (NFO, VOLC)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Investigate the a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dded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-value of developing new services (e.g.,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ShakeNet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SEISMO)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Investigate the role of GNSS within other TCSs – provide services on data processing and analysis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0879456"/>
      </p:ext>
    </p:extLst>
  </p:cSld>
  <p:clrMapOvr>
    <a:masterClrMapping/>
  </p:clrMapOvr>
</p:sld>
</file>

<file path=ppt/theme/theme1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</Words>
  <Application>Microsoft Macintosh PowerPoint</Application>
  <PresentationFormat>Widescreen</PresentationFormat>
  <Paragraphs>45</Paragraphs>
  <Slides>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3_Tema di Office</vt:lpstr>
      <vt:lpstr>GNSS-EPOS Status &amp; Ambitions  GNSS-EPOS Team 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Karl_EPOS ERIC </dc:creator>
  <cp:lastModifiedBy>Karl_EPOS ERIC </cp:lastModifiedBy>
  <cp:revision>1</cp:revision>
  <dcterms:created xsi:type="dcterms:W3CDTF">2025-03-27T13:53:45Z</dcterms:created>
  <dcterms:modified xsi:type="dcterms:W3CDTF">2025-03-27T13:54:01Z</dcterms:modified>
</cp:coreProperties>
</file>